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8B1E"/>
    <a:srgbClr val="542B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118" autoAdjust="0"/>
    <p:restoredTop sz="95380" autoAdjust="0"/>
  </p:normalViewPr>
  <p:slideViewPr>
    <p:cSldViewPr snapToGrid="0">
      <p:cViewPr>
        <p:scale>
          <a:sx n="75" d="100"/>
          <a:sy n="75" d="100"/>
        </p:scale>
        <p:origin x="1428" y="39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pPr/>
              <a:t>2018/8/31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pPr/>
              <a:t>‹#›</a:t>
            </a:fld>
            <a:endParaRPr lang="zh-CN" altLang="en-US"/>
          </a:p>
        </p:txBody>
      </p:sp>
    </p:spTree>
    <p:extLst>
      <p:ext uri="{BB962C8B-B14F-4D97-AF65-F5344CB8AC3E}">
        <p14:creationId xmlns:p14="http://schemas.microsoft.com/office/powerpoint/2010/main" val="28074546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2018/8/31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val="2802987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a:t>
            </a:fld>
            <a:endParaRPr lang="zh-CN" altLang="en-US"/>
          </a:p>
        </p:txBody>
      </p:sp>
    </p:spTree>
    <p:extLst>
      <p:ext uri="{BB962C8B-B14F-4D97-AF65-F5344CB8AC3E}">
        <p14:creationId xmlns:p14="http://schemas.microsoft.com/office/powerpoint/2010/main" val="529025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16</a:t>
            </a:fld>
            <a:endParaRPr lang="zh-CN" altLang="en-US"/>
          </a:p>
        </p:txBody>
      </p:sp>
    </p:spTree>
    <p:extLst>
      <p:ext uri="{BB962C8B-B14F-4D97-AF65-F5344CB8AC3E}">
        <p14:creationId xmlns:p14="http://schemas.microsoft.com/office/powerpoint/2010/main" val="2040432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22</a:t>
            </a:fld>
            <a:endParaRPr lang="zh-CN" altLang="en-US"/>
          </a:p>
        </p:txBody>
      </p:sp>
    </p:spTree>
    <p:extLst>
      <p:ext uri="{BB962C8B-B14F-4D97-AF65-F5344CB8AC3E}">
        <p14:creationId xmlns:p14="http://schemas.microsoft.com/office/powerpoint/2010/main" val="1347896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B2214E-E544-43D0-BC7E-924AC107626A}" type="datetimeFigureOut">
              <a:rPr lang="zh-CN" altLang="en-US" smtClean="0"/>
              <a:pPr/>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CB90D8-06EC-4BD0-A9B1-D068EFEAEA2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2214E-E544-43D0-BC7E-924AC107626A}" type="datetimeFigureOut">
              <a:rPr lang="zh-CN" altLang="en-US" smtClean="0"/>
              <a:pPr/>
              <a:t>2018/8/31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CB90D8-06EC-4BD0-A9B1-D068EFEAEA2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任意多边形 3"/>
          <p:cNvSpPr/>
          <p:nvPr/>
        </p:nvSpPr>
        <p:spPr>
          <a:xfrm>
            <a:off x="-27546" y="-23309"/>
            <a:ext cx="12236718" cy="5628068"/>
          </a:xfrm>
          <a:custGeom>
            <a:avLst/>
            <a:gdLst>
              <a:gd name="connsiteX0" fmla="*/ 0 w 12363718"/>
              <a:gd name="connsiteY0" fmla="*/ 4056845 h 5628068"/>
              <a:gd name="connsiteX1" fmla="*/ 1365160 w 12363718"/>
              <a:gd name="connsiteY1" fmla="*/ 4803820 h 5628068"/>
              <a:gd name="connsiteX2" fmla="*/ 2459864 w 12363718"/>
              <a:gd name="connsiteY2" fmla="*/ 4043966 h 5628068"/>
              <a:gd name="connsiteX3" fmla="*/ 2588653 w 12363718"/>
              <a:gd name="connsiteY3" fmla="*/ 3928056 h 5628068"/>
              <a:gd name="connsiteX4" fmla="*/ 3245476 w 12363718"/>
              <a:gd name="connsiteY4" fmla="*/ 4224271 h 5628068"/>
              <a:gd name="connsiteX5" fmla="*/ 4481847 w 12363718"/>
              <a:gd name="connsiteY5" fmla="*/ 3541690 h 5628068"/>
              <a:gd name="connsiteX6" fmla="*/ 4726546 w 12363718"/>
              <a:gd name="connsiteY6" fmla="*/ 3412902 h 5628068"/>
              <a:gd name="connsiteX7" fmla="*/ 6323526 w 12363718"/>
              <a:gd name="connsiteY7" fmla="*/ 4958366 h 5628068"/>
              <a:gd name="connsiteX8" fmla="*/ 6890197 w 12363718"/>
              <a:gd name="connsiteY8" fmla="*/ 4726547 h 5628068"/>
              <a:gd name="connsiteX9" fmla="*/ 7856112 w 12363718"/>
              <a:gd name="connsiteY9" fmla="*/ 5628068 h 5628068"/>
              <a:gd name="connsiteX10" fmla="*/ 9530366 w 12363718"/>
              <a:gd name="connsiteY10" fmla="*/ 4031087 h 5628068"/>
              <a:gd name="connsiteX11" fmla="*/ 10354614 w 12363718"/>
              <a:gd name="connsiteY11" fmla="*/ 4829578 h 5628068"/>
              <a:gd name="connsiteX12" fmla="*/ 11256135 w 12363718"/>
              <a:gd name="connsiteY12" fmla="*/ 4430333 h 5628068"/>
              <a:gd name="connsiteX13" fmla="*/ 12363718 w 12363718"/>
              <a:gd name="connsiteY13" fmla="*/ 4855335 h 5628068"/>
              <a:gd name="connsiteX14" fmla="*/ 12363718 w 12363718"/>
              <a:gd name="connsiteY14" fmla="*/ 0 h 5628068"/>
              <a:gd name="connsiteX15" fmla="*/ 141667 w 12363718"/>
              <a:gd name="connsiteY15" fmla="*/ 0 h 5628068"/>
              <a:gd name="connsiteX16" fmla="*/ 0 w 12363718"/>
              <a:gd name="connsiteY16" fmla="*/ 4056845 h 5628068"/>
              <a:gd name="connsiteX0" fmla="*/ 0 w 12236718"/>
              <a:gd name="connsiteY0" fmla="*/ 4120345 h 5628068"/>
              <a:gd name="connsiteX1" fmla="*/ 1238160 w 12236718"/>
              <a:gd name="connsiteY1" fmla="*/ 4803820 h 5628068"/>
              <a:gd name="connsiteX2" fmla="*/ 2332864 w 12236718"/>
              <a:gd name="connsiteY2" fmla="*/ 4043966 h 5628068"/>
              <a:gd name="connsiteX3" fmla="*/ 2461653 w 12236718"/>
              <a:gd name="connsiteY3" fmla="*/ 3928056 h 5628068"/>
              <a:gd name="connsiteX4" fmla="*/ 3118476 w 12236718"/>
              <a:gd name="connsiteY4" fmla="*/ 4224271 h 5628068"/>
              <a:gd name="connsiteX5" fmla="*/ 4354847 w 12236718"/>
              <a:gd name="connsiteY5" fmla="*/ 3541690 h 5628068"/>
              <a:gd name="connsiteX6" fmla="*/ 4599546 w 12236718"/>
              <a:gd name="connsiteY6" fmla="*/ 3412902 h 5628068"/>
              <a:gd name="connsiteX7" fmla="*/ 6196526 w 12236718"/>
              <a:gd name="connsiteY7" fmla="*/ 4958366 h 5628068"/>
              <a:gd name="connsiteX8" fmla="*/ 6763197 w 12236718"/>
              <a:gd name="connsiteY8" fmla="*/ 4726547 h 5628068"/>
              <a:gd name="connsiteX9" fmla="*/ 7729112 w 12236718"/>
              <a:gd name="connsiteY9" fmla="*/ 5628068 h 5628068"/>
              <a:gd name="connsiteX10" fmla="*/ 9403366 w 12236718"/>
              <a:gd name="connsiteY10" fmla="*/ 4031087 h 5628068"/>
              <a:gd name="connsiteX11" fmla="*/ 10227614 w 12236718"/>
              <a:gd name="connsiteY11" fmla="*/ 4829578 h 5628068"/>
              <a:gd name="connsiteX12" fmla="*/ 11129135 w 12236718"/>
              <a:gd name="connsiteY12" fmla="*/ 4430333 h 5628068"/>
              <a:gd name="connsiteX13" fmla="*/ 12236718 w 12236718"/>
              <a:gd name="connsiteY13" fmla="*/ 4855335 h 5628068"/>
              <a:gd name="connsiteX14" fmla="*/ 12236718 w 12236718"/>
              <a:gd name="connsiteY14" fmla="*/ 0 h 5628068"/>
              <a:gd name="connsiteX15" fmla="*/ 14667 w 12236718"/>
              <a:gd name="connsiteY15" fmla="*/ 0 h 5628068"/>
              <a:gd name="connsiteX16" fmla="*/ 0 w 12236718"/>
              <a:gd name="connsiteY16" fmla="*/ 4120345 h 562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236718" h="5628068">
                <a:moveTo>
                  <a:pt x="0" y="4120345"/>
                </a:moveTo>
                <a:lnTo>
                  <a:pt x="1238160" y="4803820"/>
                </a:lnTo>
                <a:lnTo>
                  <a:pt x="2332864" y="4043966"/>
                </a:lnTo>
                <a:lnTo>
                  <a:pt x="2461653" y="3928056"/>
                </a:lnTo>
                <a:lnTo>
                  <a:pt x="3118476" y="4224271"/>
                </a:lnTo>
                <a:lnTo>
                  <a:pt x="4354847" y="3541690"/>
                </a:lnTo>
                <a:lnTo>
                  <a:pt x="4599546" y="3412902"/>
                </a:lnTo>
                <a:lnTo>
                  <a:pt x="6196526" y="4958366"/>
                </a:lnTo>
                <a:lnTo>
                  <a:pt x="6763197" y="4726547"/>
                </a:lnTo>
                <a:lnTo>
                  <a:pt x="7729112" y="5628068"/>
                </a:lnTo>
                <a:lnTo>
                  <a:pt x="9403366" y="4031087"/>
                </a:lnTo>
                <a:lnTo>
                  <a:pt x="10227614" y="4829578"/>
                </a:lnTo>
                <a:lnTo>
                  <a:pt x="11129135" y="4430333"/>
                </a:lnTo>
                <a:lnTo>
                  <a:pt x="12236718" y="4855335"/>
                </a:lnTo>
                <a:lnTo>
                  <a:pt x="12236718" y="0"/>
                </a:lnTo>
                <a:lnTo>
                  <a:pt x="14667" y="0"/>
                </a:lnTo>
                <a:lnTo>
                  <a:pt x="0" y="4120345"/>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5" name="组合 64"/>
          <p:cNvGrpSpPr/>
          <p:nvPr/>
        </p:nvGrpSpPr>
        <p:grpSpPr>
          <a:xfrm>
            <a:off x="6772275" y="1454786"/>
            <a:ext cx="1730375" cy="3916363"/>
            <a:chOff x="6772275" y="1428751"/>
            <a:chExt cx="1730375" cy="3916363"/>
          </a:xfrm>
        </p:grpSpPr>
        <p:grpSp>
          <p:nvGrpSpPr>
            <p:cNvPr id="10" name="Group 4"/>
            <p:cNvGrpSpPr>
              <a:grpSpLocks noChangeAspect="1"/>
            </p:cNvGrpSpPr>
            <p:nvPr/>
          </p:nvGrpSpPr>
          <p:grpSpPr bwMode="auto">
            <a:xfrm>
              <a:off x="6772275" y="1428751"/>
              <a:ext cx="1730375" cy="3916363"/>
              <a:chOff x="4266" y="900"/>
              <a:chExt cx="1090" cy="2467"/>
            </a:xfrm>
          </p:grpSpPr>
          <p:sp>
            <p:nvSpPr>
              <p:cNvPr id="12" name="Freeform 5"/>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Rectangle 7"/>
              <p:cNvSpPr>
                <a:spLocks noChangeArrowheads="1"/>
              </p:cNvSpPr>
              <p:nvPr/>
            </p:nvSpPr>
            <p:spPr bwMode="auto">
              <a:xfrm>
                <a:off x="4266" y="1319"/>
                <a:ext cx="18" cy="20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 name="Freeform 8"/>
              <p:cNvSpPr/>
              <p:nvPr/>
            </p:nvSpPr>
            <p:spPr bwMode="auto">
              <a:xfrm>
                <a:off x="4266" y="1319"/>
                <a:ext cx="184" cy="36"/>
              </a:xfrm>
              <a:custGeom>
                <a:avLst/>
                <a:gdLst>
                  <a:gd name="T0" fmla="*/ 18 w 20"/>
                  <a:gd name="T1" fmla="*/ 4 h 4"/>
                  <a:gd name="T2" fmla="*/ 2 w 20"/>
                  <a:gd name="T3" fmla="*/ 4 h 4"/>
                  <a:gd name="T4" fmla="*/ 0 w 20"/>
                  <a:gd name="T5" fmla="*/ 2 h 4"/>
                  <a:gd name="T6" fmla="*/ 2 w 20"/>
                  <a:gd name="T7" fmla="*/ 0 h 4"/>
                  <a:gd name="T8" fmla="*/ 18 w 20"/>
                  <a:gd name="T9" fmla="*/ 0 h 4"/>
                  <a:gd name="T10" fmla="*/ 20 w 20"/>
                  <a:gd name="T11" fmla="*/ 2 h 4"/>
                  <a:gd name="T12" fmla="*/ 18 w 2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0" h="4">
                    <a:moveTo>
                      <a:pt x="18" y="4"/>
                    </a:moveTo>
                    <a:cubicBezTo>
                      <a:pt x="2" y="4"/>
                      <a:pt x="2" y="4"/>
                      <a:pt x="2" y="4"/>
                    </a:cubicBezTo>
                    <a:cubicBezTo>
                      <a:pt x="1" y="4"/>
                      <a:pt x="0" y="3"/>
                      <a:pt x="0" y="2"/>
                    </a:cubicBezTo>
                    <a:cubicBezTo>
                      <a:pt x="0" y="1"/>
                      <a:pt x="1" y="0"/>
                      <a:pt x="2" y="0"/>
                    </a:cubicBezTo>
                    <a:cubicBezTo>
                      <a:pt x="18" y="0"/>
                      <a:pt x="18" y="0"/>
                      <a:pt x="18" y="0"/>
                    </a:cubicBezTo>
                    <a:cubicBezTo>
                      <a:pt x="19" y="0"/>
                      <a:pt x="20" y="1"/>
                      <a:pt x="20" y="2"/>
                    </a:cubicBezTo>
                    <a:cubicBezTo>
                      <a:pt x="20" y="3"/>
                      <a:pt x="19" y="4"/>
                      <a:pt x="18"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9"/>
              <p:cNvSpPr/>
              <p:nvPr/>
            </p:nvSpPr>
            <p:spPr bwMode="auto">
              <a:xfrm>
                <a:off x="4432" y="918"/>
                <a:ext cx="905" cy="792"/>
              </a:xfrm>
              <a:custGeom>
                <a:avLst/>
                <a:gdLst>
                  <a:gd name="T0" fmla="*/ 98 w 98"/>
                  <a:gd name="T1" fmla="*/ 77 h 87"/>
                  <a:gd name="T2" fmla="*/ 87 w 98"/>
                  <a:gd name="T3" fmla="*/ 87 h 87"/>
                  <a:gd name="T4" fmla="*/ 10 w 98"/>
                  <a:gd name="T5" fmla="*/ 87 h 87"/>
                  <a:gd name="T6" fmla="*/ 0 w 98"/>
                  <a:gd name="T7" fmla="*/ 77 h 87"/>
                  <a:gd name="T8" fmla="*/ 0 w 98"/>
                  <a:gd name="T9" fmla="*/ 10 h 87"/>
                  <a:gd name="T10" fmla="*/ 10 w 98"/>
                  <a:gd name="T11" fmla="*/ 0 h 87"/>
                  <a:gd name="T12" fmla="*/ 87 w 98"/>
                  <a:gd name="T13" fmla="*/ 0 h 87"/>
                  <a:gd name="T14" fmla="*/ 98 w 98"/>
                  <a:gd name="T15" fmla="*/ 10 h 87"/>
                  <a:gd name="T16" fmla="*/ 98 w 98"/>
                  <a:gd name="T17"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7">
                    <a:moveTo>
                      <a:pt x="98" y="77"/>
                    </a:moveTo>
                    <a:cubicBezTo>
                      <a:pt x="98" y="82"/>
                      <a:pt x="93" y="87"/>
                      <a:pt x="87" y="87"/>
                    </a:cubicBezTo>
                    <a:cubicBezTo>
                      <a:pt x="10" y="87"/>
                      <a:pt x="10" y="87"/>
                      <a:pt x="10" y="87"/>
                    </a:cubicBezTo>
                    <a:cubicBezTo>
                      <a:pt x="5" y="87"/>
                      <a:pt x="0" y="82"/>
                      <a:pt x="0" y="77"/>
                    </a:cubicBezTo>
                    <a:cubicBezTo>
                      <a:pt x="0" y="10"/>
                      <a:pt x="0" y="10"/>
                      <a:pt x="0" y="10"/>
                    </a:cubicBezTo>
                    <a:cubicBezTo>
                      <a:pt x="0" y="5"/>
                      <a:pt x="5" y="0"/>
                      <a:pt x="10" y="0"/>
                    </a:cubicBezTo>
                    <a:cubicBezTo>
                      <a:pt x="87" y="0"/>
                      <a:pt x="87" y="0"/>
                      <a:pt x="87" y="0"/>
                    </a:cubicBezTo>
                    <a:cubicBezTo>
                      <a:pt x="93" y="0"/>
                      <a:pt x="98" y="5"/>
                      <a:pt x="98" y="10"/>
                    </a:cubicBezTo>
                    <a:lnTo>
                      <a:pt x="98" y="7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0"/>
              <p:cNvSpPr>
                <a:spLocks noEditPoints="1"/>
              </p:cNvSpPr>
              <p:nvPr/>
            </p:nvSpPr>
            <p:spPr bwMode="auto">
              <a:xfrm>
                <a:off x="4413" y="900"/>
                <a:ext cx="943" cy="828"/>
              </a:xfrm>
              <a:custGeom>
                <a:avLst/>
                <a:gdLst>
                  <a:gd name="T0" fmla="*/ 89 w 102"/>
                  <a:gd name="T1" fmla="*/ 91 h 91"/>
                  <a:gd name="T2" fmla="*/ 12 w 102"/>
                  <a:gd name="T3" fmla="*/ 91 h 91"/>
                  <a:gd name="T4" fmla="*/ 0 w 102"/>
                  <a:gd name="T5" fmla="*/ 79 h 91"/>
                  <a:gd name="T6" fmla="*/ 0 w 102"/>
                  <a:gd name="T7" fmla="*/ 12 h 91"/>
                  <a:gd name="T8" fmla="*/ 12 w 102"/>
                  <a:gd name="T9" fmla="*/ 0 h 91"/>
                  <a:gd name="T10" fmla="*/ 89 w 102"/>
                  <a:gd name="T11" fmla="*/ 0 h 91"/>
                  <a:gd name="T12" fmla="*/ 102 w 102"/>
                  <a:gd name="T13" fmla="*/ 12 h 91"/>
                  <a:gd name="T14" fmla="*/ 102 w 102"/>
                  <a:gd name="T15" fmla="*/ 79 h 91"/>
                  <a:gd name="T16" fmla="*/ 89 w 102"/>
                  <a:gd name="T17" fmla="*/ 91 h 91"/>
                  <a:gd name="T18" fmla="*/ 12 w 102"/>
                  <a:gd name="T19" fmla="*/ 4 h 91"/>
                  <a:gd name="T20" fmla="*/ 4 w 102"/>
                  <a:gd name="T21" fmla="*/ 12 h 91"/>
                  <a:gd name="T22" fmla="*/ 4 w 102"/>
                  <a:gd name="T23" fmla="*/ 79 h 91"/>
                  <a:gd name="T24" fmla="*/ 12 w 102"/>
                  <a:gd name="T25" fmla="*/ 87 h 91"/>
                  <a:gd name="T26" fmla="*/ 89 w 102"/>
                  <a:gd name="T27" fmla="*/ 87 h 91"/>
                  <a:gd name="T28" fmla="*/ 98 w 102"/>
                  <a:gd name="T29" fmla="*/ 79 h 91"/>
                  <a:gd name="T30" fmla="*/ 98 w 102"/>
                  <a:gd name="T31" fmla="*/ 12 h 91"/>
                  <a:gd name="T32" fmla="*/ 89 w 102"/>
                  <a:gd name="T33" fmla="*/ 4 h 91"/>
                  <a:gd name="T34" fmla="*/ 12 w 102"/>
                  <a:gd name="T35" fmla="*/ 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91">
                    <a:moveTo>
                      <a:pt x="89" y="91"/>
                    </a:moveTo>
                    <a:cubicBezTo>
                      <a:pt x="12" y="91"/>
                      <a:pt x="12" y="91"/>
                      <a:pt x="12" y="91"/>
                    </a:cubicBezTo>
                    <a:cubicBezTo>
                      <a:pt x="6" y="91"/>
                      <a:pt x="0" y="85"/>
                      <a:pt x="0" y="79"/>
                    </a:cubicBezTo>
                    <a:cubicBezTo>
                      <a:pt x="0" y="12"/>
                      <a:pt x="0" y="12"/>
                      <a:pt x="0" y="12"/>
                    </a:cubicBezTo>
                    <a:cubicBezTo>
                      <a:pt x="0" y="6"/>
                      <a:pt x="6" y="0"/>
                      <a:pt x="12" y="0"/>
                    </a:cubicBezTo>
                    <a:cubicBezTo>
                      <a:pt x="89" y="0"/>
                      <a:pt x="89" y="0"/>
                      <a:pt x="89" y="0"/>
                    </a:cubicBezTo>
                    <a:cubicBezTo>
                      <a:pt x="96" y="0"/>
                      <a:pt x="102" y="6"/>
                      <a:pt x="102" y="12"/>
                    </a:cubicBezTo>
                    <a:cubicBezTo>
                      <a:pt x="102" y="79"/>
                      <a:pt x="102" y="79"/>
                      <a:pt x="102" y="79"/>
                    </a:cubicBezTo>
                    <a:cubicBezTo>
                      <a:pt x="102" y="85"/>
                      <a:pt x="96" y="91"/>
                      <a:pt x="89" y="91"/>
                    </a:cubicBezTo>
                    <a:close/>
                    <a:moveTo>
                      <a:pt x="12" y="4"/>
                    </a:moveTo>
                    <a:cubicBezTo>
                      <a:pt x="8" y="4"/>
                      <a:pt x="4" y="8"/>
                      <a:pt x="4" y="12"/>
                    </a:cubicBezTo>
                    <a:cubicBezTo>
                      <a:pt x="4" y="79"/>
                      <a:pt x="4" y="79"/>
                      <a:pt x="4" y="79"/>
                    </a:cubicBezTo>
                    <a:cubicBezTo>
                      <a:pt x="4" y="83"/>
                      <a:pt x="8" y="87"/>
                      <a:pt x="12" y="87"/>
                    </a:cubicBezTo>
                    <a:cubicBezTo>
                      <a:pt x="89" y="87"/>
                      <a:pt x="89" y="87"/>
                      <a:pt x="89" y="87"/>
                    </a:cubicBezTo>
                    <a:cubicBezTo>
                      <a:pt x="94" y="87"/>
                      <a:pt x="98" y="83"/>
                      <a:pt x="98" y="79"/>
                    </a:cubicBezTo>
                    <a:cubicBezTo>
                      <a:pt x="98" y="12"/>
                      <a:pt x="98" y="12"/>
                      <a:pt x="98" y="12"/>
                    </a:cubicBezTo>
                    <a:cubicBezTo>
                      <a:pt x="98" y="8"/>
                      <a:pt x="94" y="4"/>
                      <a:pt x="89" y="4"/>
                    </a:cubicBezTo>
                    <a:lnTo>
                      <a:pt x="1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Group 13"/>
            <p:cNvGrpSpPr>
              <a:grpSpLocks noChangeAspect="1"/>
            </p:cNvGrpSpPr>
            <p:nvPr/>
          </p:nvGrpSpPr>
          <p:grpSpPr bwMode="auto">
            <a:xfrm>
              <a:off x="7305675" y="1587501"/>
              <a:ext cx="928688" cy="996950"/>
              <a:chOff x="4602" y="1000"/>
              <a:chExt cx="585" cy="628"/>
            </a:xfrm>
          </p:grpSpPr>
          <p:sp>
            <p:nvSpPr>
              <p:cNvPr id="21" name="Freeform 14"/>
              <p:cNvSpPr>
                <a:spLocks noEditPoints="1"/>
              </p:cNvSpPr>
              <p:nvPr/>
            </p:nvSpPr>
            <p:spPr bwMode="auto">
              <a:xfrm>
                <a:off x="4602" y="1181"/>
                <a:ext cx="447" cy="447"/>
              </a:xfrm>
              <a:custGeom>
                <a:avLst/>
                <a:gdLst>
                  <a:gd name="T0" fmla="*/ 38 w 42"/>
                  <a:gd name="T1" fmla="*/ 22 h 42"/>
                  <a:gd name="T2" fmla="*/ 42 w 42"/>
                  <a:gd name="T3" fmla="*/ 20 h 42"/>
                  <a:gd name="T4" fmla="*/ 41 w 42"/>
                  <a:gd name="T5" fmla="*/ 17 h 42"/>
                  <a:gd name="T6" fmla="*/ 35 w 42"/>
                  <a:gd name="T7" fmla="*/ 12 h 42"/>
                  <a:gd name="T8" fmla="*/ 37 w 42"/>
                  <a:gd name="T9" fmla="*/ 8 h 42"/>
                  <a:gd name="T10" fmla="*/ 35 w 42"/>
                  <a:gd name="T11" fmla="*/ 6 h 42"/>
                  <a:gd name="T12" fmla="*/ 28 w 42"/>
                  <a:gd name="T13" fmla="*/ 6 h 42"/>
                  <a:gd name="T14" fmla="*/ 27 w 42"/>
                  <a:gd name="T15" fmla="*/ 1 h 42"/>
                  <a:gd name="T16" fmla="*/ 23 w 42"/>
                  <a:gd name="T17" fmla="*/ 0 h 42"/>
                  <a:gd name="T18" fmla="*/ 18 w 42"/>
                  <a:gd name="T19" fmla="*/ 5 h 42"/>
                  <a:gd name="T20" fmla="*/ 15 w 42"/>
                  <a:gd name="T21" fmla="*/ 1 h 42"/>
                  <a:gd name="T22" fmla="*/ 11 w 42"/>
                  <a:gd name="T23" fmla="*/ 3 h 42"/>
                  <a:gd name="T24" fmla="*/ 9 w 42"/>
                  <a:gd name="T25" fmla="*/ 9 h 42"/>
                  <a:gd name="T26" fmla="*/ 4 w 42"/>
                  <a:gd name="T27" fmla="*/ 9 h 42"/>
                  <a:gd name="T28" fmla="*/ 2 w 42"/>
                  <a:gd name="T29" fmla="*/ 12 h 42"/>
                  <a:gd name="T30" fmla="*/ 4 w 42"/>
                  <a:gd name="T31" fmla="*/ 17 h 42"/>
                  <a:gd name="T32" fmla="*/ 0 w 42"/>
                  <a:gd name="T33" fmla="*/ 21 h 42"/>
                  <a:gd name="T34" fmla="*/ 0 w 42"/>
                  <a:gd name="T35" fmla="*/ 24 h 42"/>
                  <a:gd name="T36" fmla="*/ 5 w 42"/>
                  <a:gd name="T37" fmla="*/ 25 h 42"/>
                  <a:gd name="T38" fmla="*/ 4 w 42"/>
                  <a:gd name="T39" fmla="*/ 33 h 42"/>
                  <a:gd name="T40" fmla="*/ 6 w 42"/>
                  <a:gd name="T41" fmla="*/ 36 h 42"/>
                  <a:gd name="T42" fmla="*/ 10 w 42"/>
                  <a:gd name="T43" fmla="*/ 34 h 42"/>
                  <a:gd name="T44" fmla="*/ 14 w 42"/>
                  <a:gd name="T45" fmla="*/ 41 h 42"/>
                  <a:gd name="T46" fmla="*/ 16 w 42"/>
                  <a:gd name="T47" fmla="*/ 41 h 42"/>
                  <a:gd name="T48" fmla="*/ 18 w 42"/>
                  <a:gd name="T49" fmla="*/ 42 h 42"/>
                  <a:gd name="T50" fmla="*/ 25 w 42"/>
                  <a:gd name="T51" fmla="*/ 37 h 42"/>
                  <a:gd name="T52" fmla="*/ 28 w 42"/>
                  <a:gd name="T53" fmla="*/ 41 h 42"/>
                  <a:gd name="T54" fmla="*/ 31 w 42"/>
                  <a:gd name="T55" fmla="*/ 39 h 42"/>
                  <a:gd name="T56" fmla="*/ 34 w 42"/>
                  <a:gd name="T57" fmla="*/ 32 h 42"/>
                  <a:gd name="T58" fmla="*/ 38 w 42"/>
                  <a:gd name="T59" fmla="*/ 33 h 42"/>
                  <a:gd name="T60" fmla="*/ 40 w 42"/>
                  <a:gd name="T61" fmla="*/ 30 h 42"/>
                  <a:gd name="T62" fmla="*/ 37 w 42"/>
                  <a:gd name="T63" fmla="*/ 25 h 42"/>
                  <a:gd name="T64" fmla="*/ 26 w 42"/>
                  <a:gd name="T65" fmla="*/ 23 h 42"/>
                  <a:gd name="T66" fmla="*/ 24 w 42"/>
                  <a:gd name="T67" fmla="*/ 26 h 42"/>
                  <a:gd name="T68" fmla="*/ 20 w 42"/>
                  <a:gd name="T69" fmla="*/ 27 h 42"/>
                  <a:gd name="T70" fmla="*/ 17 w 42"/>
                  <a:gd name="T71" fmla="*/ 26 h 42"/>
                  <a:gd name="T72" fmla="*/ 15 w 42"/>
                  <a:gd name="T73" fmla="*/ 22 h 42"/>
                  <a:gd name="T74" fmla="*/ 15 w 42"/>
                  <a:gd name="T75" fmla="*/ 20 h 42"/>
                  <a:gd name="T76" fmla="*/ 16 w 42"/>
                  <a:gd name="T77" fmla="*/ 17 h 42"/>
                  <a:gd name="T78" fmla="*/ 20 w 42"/>
                  <a:gd name="T79" fmla="*/ 15 h 42"/>
                  <a:gd name="T80" fmla="*/ 22 w 42"/>
                  <a:gd name="T81" fmla="*/ 15 h 42"/>
                  <a:gd name="T82" fmla="*/ 24 w 42"/>
                  <a:gd name="T83" fmla="*/ 16 h 42"/>
                  <a:gd name="T84" fmla="*/ 27 w 42"/>
                  <a:gd name="T85" fmla="*/ 19 h 42"/>
                  <a:gd name="T86" fmla="*/ 27 w 42"/>
                  <a:gd name="T87"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37" y="25"/>
                    </a:moveTo>
                    <a:cubicBezTo>
                      <a:pt x="37" y="24"/>
                      <a:pt x="37" y="23"/>
                      <a:pt x="38" y="22"/>
                    </a:cubicBezTo>
                    <a:cubicBezTo>
                      <a:pt x="42" y="21"/>
                      <a:pt x="42" y="21"/>
                      <a:pt x="42" y="21"/>
                    </a:cubicBezTo>
                    <a:cubicBezTo>
                      <a:pt x="42" y="20"/>
                      <a:pt x="42" y="20"/>
                      <a:pt x="42" y="20"/>
                    </a:cubicBezTo>
                    <a:cubicBezTo>
                      <a:pt x="42" y="19"/>
                      <a:pt x="41" y="18"/>
                      <a:pt x="41" y="17"/>
                    </a:cubicBezTo>
                    <a:cubicBezTo>
                      <a:pt x="41" y="17"/>
                      <a:pt x="41" y="17"/>
                      <a:pt x="41" y="17"/>
                    </a:cubicBezTo>
                    <a:cubicBezTo>
                      <a:pt x="37" y="16"/>
                      <a:pt x="37" y="16"/>
                      <a:pt x="37" y="16"/>
                    </a:cubicBezTo>
                    <a:cubicBezTo>
                      <a:pt x="36" y="15"/>
                      <a:pt x="36" y="13"/>
                      <a:pt x="35" y="12"/>
                    </a:cubicBezTo>
                    <a:cubicBezTo>
                      <a:pt x="38" y="9"/>
                      <a:pt x="38" y="9"/>
                      <a:pt x="38" y="9"/>
                    </a:cubicBezTo>
                    <a:cubicBezTo>
                      <a:pt x="37" y="8"/>
                      <a:pt x="37" y="8"/>
                      <a:pt x="37" y="8"/>
                    </a:cubicBezTo>
                    <a:cubicBezTo>
                      <a:pt x="37" y="8"/>
                      <a:pt x="36" y="7"/>
                      <a:pt x="35" y="6"/>
                    </a:cubicBezTo>
                    <a:cubicBezTo>
                      <a:pt x="35" y="6"/>
                      <a:pt x="35" y="6"/>
                      <a:pt x="35" y="6"/>
                    </a:cubicBezTo>
                    <a:cubicBezTo>
                      <a:pt x="31" y="8"/>
                      <a:pt x="31" y="8"/>
                      <a:pt x="31" y="8"/>
                    </a:cubicBezTo>
                    <a:cubicBezTo>
                      <a:pt x="30" y="7"/>
                      <a:pt x="29" y="6"/>
                      <a:pt x="28" y="6"/>
                    </a:cubicBezTo>
                    <a:cubicBezTo>
                      <a:pt x="27" y="1"/>
                      <a:pt x="27" y="1"/>
                      <a:pt x="27" y="1"/>
                    </a:cubicBezTo>
                    <a:cubicBezTo>
                      <a:pt x="27" y="1"/>
                      <a:pt x="27" y="1"/>
                      <a:pt x="27" y="1"/>
                    </a:cubicBezTo>
                    <a:cubicBezTo>
                      <a:pt x="26" y="1"/>
                      <a:pt x="25" y="1"/>
                      <a:pt x="24" y="0"/>
                    </a:cubicBezTo>
                    <a:cubicBezTo>
                      <a:pt x="23" y="0"/>
                      <a:pt x="23" y="0"/>
                      <a:pt x="23" y="0"/>
                    </a:cubicBezTo>
                    <a:cubicBezTo>
                      <a:pt x="21" y="4"/>
                      <a:pt x="21" y="4"/>
                      <a:pt x="21" y="4"/>
                    </a:cubicBezTo>
                    <a:cubicBezTo>
                      <a:pt x="20" y="4"/>
                      <a:pt x="19" y="4"/>
                      <a:pt x="18" y="5"/>
                    </a:cubicBezTo>
                    <a:cubicBezTo>
                      <a:pt x="15" y="1"/>
                      <a:pt x="15" y="1"/>
                      <a:pt x="15" y="1"/>
                    </a:cubicBezTo>
                    <a:cubicBezTo>
                      <a:pt x="15" y="1"/>
                      <a:pt x="15" y="1"/>
                      <a:pt x="15" y="1"/>
                    </a:cubicBezTo>
                    <a:cubicBezTo>
                      <a:pt x="13" y="2"/>
                      <a:pt x="12" y="2"/>
                      <a:pt x="11" y="3"/>
                    </a:cubicBezTo>
                    <a:cubicBezTo>
                      <a:pt x="11" y="3"/>
                      <a:pt x="11" y="3"/>
                      <a:pt x="11" y="3"/>
                    </a:cubicBezTo>
                    <a:cubicBezTo>
                      <a:pt x="12" y="7"/>
                      <a:pt x="12" y="7"/>
                      <a:pt x="12" y="7"/>
                    </a:cubicBezTo>
                    <a:cubicBezTo>
                      <a:pt x="10" y="8"/>
                      <a:pt x="10" y="9"/>
                      <a:pt x="9" y="9"/>
                    </a:cubicBezTo>
                    <a:cubicBezTo>
                      <a:pt x="4" y="8"/>
                      <a:pt x="4" y="8"/>
                      <a:pt x="4" y="8"/>
                    </a:cubicBezTo>
                    <a:cubicBezTo>
                      <a:pt x="4" y="9"/>
                      <a:pt x="4" y="9"/>
                      <a:pt x="4" y="9"/>
                    </a:cubicBezTo>
                    <a:cubicBezTo>
                      <a:pt x="3" y="10"/>
                      <a:pt x="3" y="10"/>
                      <a:pt x="2" y="11"/>
                    </a:cubicBezTo>
                    <a:cubicBezTo>
                      <a:pt x="2" y="12"/>
                      <a:pt x="2" y="12"/>
                      <a:pt x="2" y="12"/>
                    </a:cubicBezTo>
                    <a:cubicBezTo>
                      <a:pt x="5" y="15"/>
                      <a:pt x="5" y="15"/>
                      <a:pt x="5" y="15"/>
                    </a:cubicBezTo>
                    <a:cubicBezTo>
                      <a:pt x="5" y="16"/>
                      <a:pt x="5" y="17"/>
                      <a:pt x="4" y="17"/>
                    </a:cubicBezTo>
                    <a:cubicBezTo>
                      <a:pt x="4" y="18"/>
                      <a:pt x="4" y="18"/>
                      <a:pt x="4" y="19"/>
                    </a:cubicBezTo>
                    <a:cubicBezTo>
                      <a:pt x="0" y="21"/>
                      <a:pt x="0" y="21"/>
                      <a:pt x="0" y="21"/>
                    </a:cubicBezTo>
                    <a:cubicBezTo>
                      <a:pt x="0" y="21"/>
                      <a:pt x="0" y="21"/>
                      <a:pt x="0" y="21"/>
                    </a:cubicBezTo>
                    <a:cubicBezTo>
                      <a:pt x="0" y="22"/>
                      <a:pt x="0" y="23"/>
                      <a:pt x="0" y="24"/>
                    </a:cubicBezTo>
                    <a:cubicBezTo>
                      <a:pt x="0" y="24"/>
                      <a:pt x="0" y="24"/>
                      <a:pt x="0" y="24"/>
                    </a:cubicBezTo>
                    <a:cubicBezTo>
                      <a:pt x="5" y="25"/>
                      <a:pt x="5" y="25"/>
                      <a:pt x="5" y="25"/>
                    </a:cubicBezTo>
                    <a:cubicBezTo>
                      <a:pt x="5" y="27"/>
                      <a:pt x="5" y="28"/>
                      <a:pt x="6" y="29"/>
                    </a:cubicBezTo>
                    <a:cubicBezTo>
                      <a:pt x="4" y="33"/>
                      <a:pt x="4" y="33"/>
                      <a:pt x="4" y="33"/>
                    </a:cubicBezTo>
                    <a:cubicBezTo>
                      <a:pt x="4" y="33"/>
                      <a:pt x="4" y="33"/>
                      <a:pt x="4" y="33"/>
                    </a:cubicBezTo>
                    <a:cubicBezTo>
                      <a:pt x="5" y="34"/>
                      <a:pt x="5" y="35"/>
                      <a:pt x="6" y="36"/>
                    </a:cubicBezTo>
                    <a:cubicBezTo>
                      <a:pt x="6" y="36"/>
                      <a:pt x="6" y="36"/>
                      <a:pt x="6" y="36"/>
                    </a:cubicBezTo>
                    <a:cubicBezTo>
                      <a:pt x="10" y="34"/>
                      <a:pt x="10" y="34"/>
                      <a:pt x="10" y="34"/>
                    </a:cubicBezTo>
                    <a:cubicBezTo>
                      <a:pt x="11" y="35"/>
                      <a:pt x="13" y="36"/>
                      <a:pt x="14" y="36"/>
                    </a:cubicBezTo>
                    <a:cubicBezTo>
                      <a:pt x="14" y="41"/>
                      <a:pt x="14" y="41"/>
                      <a:pt x="14" y="41"/>
                    </a:cubicBezTo>
                    <a:cubicBezTo>
                      <a:pt x="15" y="41"/>
                      <a:pt x="15" y="41"/>
                      <a:pt x="15" y="41"/>
                    </a:cubicBezTo>
                    <a:cubicBezTo>
                      <a:pt x="15" y="41"/>
                      <a:pt x="16" y="41"/>
                      <a:pt x="16" y="41"/>
                    </a:cubicBezTo>
                    <a:cubicBezTo>
                      <a:pt x="17" y="41"/>
                      <a:pt x="17" y="42"/>
                      <a:pt x="18" y="42"/>
                    </a:cubicBezTo>
                    <a:cubicBezTo>
                      <a:pt x="18" y="42"/>
                      <a:pt x="18" y="42"/>
                      <a:pt x="18" y="42"/>
                    </a:cubicBezTo>
                    <a:cubicBezTo>
                      <a:pt x="20" y="38"/>
                      <a:pt x="20" y="38"/>
                      <a:pt x="20" y="38"/>
                    </a:cubicBezTo>
                    <a:cubicBezTo>
                      <a:pt x="22" y="38"/>
                      <a:pt x="23" y="38"/>
                      <a:pt x="25" y="37"/>
                    </a:cubicBezTo>
                    <a:cubicBezTo>
                      <a:pt x="28" y="41"/>
                      <a:pt x="28" y="41"/>
                      <a:pt x="28" y="41"/>
                    </a:cubicBezTo>
                    <a:cubicBezTo>
                      <a:pt x="28" y="41"/>
                      <a:pt x="28" y="41"/>
                      <a:pt x="28" y="41"/>
                    </a:cubicBezTo>
                    <a:cubicBezTo>
                      <a:pt x="29" y="40"/>
                      <a:pt x="30" y="40"/>
                      <a:pt x="31" y="39"/>
                    </a:cubicBezTo>
                    <a:cubicBezTo>
                      <a:pt x="31" y="39"/>
                      <a:pt x="31" y="39"/>
                      <a:pt x="31" y="39"/>
                    </a:cubicBezTo>
                    <a:cubicBezTo>
                      <a:pt x="30" y="35"/>
                      <a:pt x="30" y="35"/>
                      <a:pt x="30" y="35"/>
                    </a:cubicBezTo>
                    <a:cubicBezTo>
                      <a:pt x="32" y="34"/>
                      <a:pt x="33" y="33"/>
                      <a:pt x="34" y="32"/>
                    </a:cubicBezTo>
                    <a:cubicBezTo>
                      <a:pt x="38" y="33"/>
                      <a:pt x="38" y="33"/>
                      <a:pt x="38" y="33"/>
                    </a:cubicBezTo>
                    <a:cubicBezTo>
                      <a:pt x="38" y="33"/>
                      <a:pt x="38" y="33"/>
                      <a:pt x="38" y="33"/>
                    </a:cubicBezTo>
                    <a:cubicBezTo>
                      <a:pt x="39" y="32"/>
                      <a:pt x="39" y="31"/>
                      <a:pt x="40" y="30"/>
                    </a:cubicBezTo>
                    <a:cubicBezTo>
                      <a:pt x="40" y="30"/>
                      <a:pt x="40" y="30"/>
                      <a:pt x="40" y="30"/>
                    </a:cubicBezTo>
                    <a:cubicBezTo>
                      <a:pt x="37" y="26"/>
                      <a:pt x="37" y="26"/>
                      <a:pt x="37" y="26"/>
                    </a:cubicBezTo>
                    <a:cubicBezTo>
                      <a:pt x="37" y="26"/>
                      <a:pt x="37" y="25"/>
                      <a:pt x="37" y="25"/>
                    </a:cubicBezTo>
                    <a:close/>
                    <a:moveTo>
                      <a:pt x="27" y="22"/>
                    </a:moveTo>
                    <a:cubicBezTo>
                      <a:pt x="27" y="23"/>
                      <a:pt x="27" y="23"/>
                      <a:pt x="26" y="23"/>
                    </a:cubicBezTo>
                    <a:cubicBezTo>
                      <a:pt x="26" y="24"/>
                      <a:pt x="26" y="24"/>
                      <a:pt x="25" y="25"/>
                    </a:cubicBezTo>
                    <a:cubicBezTo>
                      <a:pt x="25" y="25"/>
                      <a:pt x="25" y="26"/>
                      <a:pt x="24" y="26"/>
                    </a:cubicBezTo>
                    <a:cubicBezTo>
                      <a:pt x="24" y="26"/>
                      <a:pt x="23" y="27"/>
                      <a:pt x="22" y="27"/>
                    </a:cubicBezTo>
                    <a:cubicBezTo>
                      <a:pt x="22" y="27"/>
                      <a:pt x="21" y="27"/>
                      <a:pt x="20" y="27"/>
                    </a:cubicBezTo>
                    <a:cubicBezTo>
                      <a:pt x="20" y="27"/>
                      <a:pt x="19" y="27"/>
                      <a:pt x="19" y="27"/>
                    </a:cubicBezTo>
                    <a:cubicBezTo>
                      <a:pt x="18" y="26"/>
                      <a:pt x="17" y="26"/>
                      <a:pt x="17" y="26"/>
                    </a:cubicBezTo>
                    <a:cubicBezTo>
                      <a:pt x="16" y="25"/>
                      <a:pt x="16" y="25"/>
                      <a:pt x="16" y="24"/>
                    </a:cubicBezTo>
                    <a:cubicBezTo>
                      <a:pt x="15" y="24"/>
                      <a:pt x="15" y="23"/>
                      <a:pt x="15" y="22"/>
                    </a:cubicBezTo>
                    <a:cubicBezTo>
                      <a:pt x="15" y="22"/>
                      <a:pt x="15" y="21"/>
                      <a:pt x="15" y="20"/>
                    </a:cubicBezTo>
                    <a:cubicBezTo>
                      <a:pt x="15" y="20"/>
                      <a:pt x="15" y="20"/>
                      <a:pt x="15" y="20"/>
                    </a:cubicBezTo>
                    <a:cubicBezTo>
                      <a:pt x="15" y="19"/>
                      <a:pt x="15" y="19"/>
                      <a:pt x="15" y="19"/>
                    </a:cubicBezTo>
                    <a:cubicBezTo>
                      <a:pt x="16" y="18"/>
                      <a:pt x="16" y="18"/>
                      <a:pt x="16" y="17"/>
                    </a:cubicBezTo>
                    <a:cubicBezTo>
                      <a:pt x="17" y="17"/>
                      <a:pt x="17" y="16"/>
                      <a:pt x="18" y="16"/>
                    </a:cubicBezTo>
                    <a:cubicBezTo>
                      <a:pt x="18" y="16"/>
                      <a:pt x="19" y="15"/>
                      <a:pt x="20" y="15"/>
                    </a:cubicBezTo>
                    <a:cubicBezTo>
                      <a:pt x="20" y="15"/>
                      <a:pt x="21" y="15"/>
                      <a:pt x="21" y="15"/>
                    </a:cubicBezTo>
                    <a:cubicBezTo>
                      <a:pt x="21" y="15"/>
                      <a:pt x="22" y="15"/>
                      <a:pt x="22" y="15"/>
                    </a:cubicBezTo>
                    <a:cubicBezTo>
                      <a:pt x="22" y="15"/>
                      <a:pt x="23" y="15"/>
                      <a:pt x="23" y="16"/>
                    </a:cubicBezTo>
                    <a:cubicBezTo>
                      <a:pt x="24" y="16"/>
                      <a:pt x="24" y="16"/>
                      <a:pt x="24" y="16"/>
                    </a:cubicBezTo>
                    <a:cubicBezTo>
                      <a:pt x="25" y="17"/>
                      <a:pt x="25" y="17"/>
                      <a:pt x="26" y="18"/>
                    </a:cubicBezTo>
                    <a:cubicBezTo>
                      <a:pt x="26" y="18"/>
                      <a:pt x="26" y="19"/>
                      <a:pt x="27" y="19"/>
                    </a:cubicBezTo>
                    <a:cubicBezTo>
                      <a:pt x="27" y="20"/>
                      <a:pt x="27" y="21"/>
                      <a:pt x="27" y="21"/>
                    </a:cubicBezTo>
                    <a:cubicBezTo>
                      <a:pt x="27" y="22"/>
                      <a:pt x="27" y="22"/>
                      <a:pt x="27"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5"/>
              <p:cNvSpPr>
                <a:spLocks noEditPoints="1"/>
              </p:cNvSpPr>
              <p:nvPr/>
            </p:nvSpPr>
            <p:spPr bwMode="auto">
              <a:xfrm>
                <a:off x="4911" y="1000"/>
                <a:ext cx="276" cy="277"/>
              </a:xfrm>
              <a:custGeom>
                <a:avLst/>
                <a:gdLst>
                  <a:gd name="T0" fmla="*/ 23 w 26"/>
                  <a:gd name="T1" fmla="*/ 15 h 26"/>
                  <a:gd name="T2" fmla="*/ 26 w 26"/>
                  <a:gd name="T3" fmla="*/ 13 h 26"/>
                  <a:gd name="T4" fmla="*/ 25 w 26"/>
                  <a:gd name="T5" fmla="*/ 10 h 26"/>
                  <a:gd name="T6" fmla="*/ 23 w 26"/>
                  <a:gd name="T7" fmla="*/ 10 h 26"/>
                  <a:gd name="T8" fmla="*/ 23 w 26"/>
                  <a:gd name="T9" fmla="*/ 5 h 26"/>
                  <a:gd name="T10" fmla="*/ 21 w 26"/>
                  <a:gd name="T11" fmla="*/ 4 h 26"/>
                  <a:gd name="T12" fmla="*/ 19 w 26"/>
                  <a:gd name="T13" fmla="*/ 5 h 26"/>
                  <a:gd name="T14" fmla="*/ 17 w 26"/>
                  <a:gd name="T15" fmla="*/ 1 h 26"/>
                  <a:gd name="T16" fmla="*/ 15 w 26"/>
                  <a:gd name="T17" fmla="*/ 1 h 26"/>
                  <a:gd name="T18" fmla="*/ 14 w 26"/>
                  <a:gd name="T19" fmla="*/ 0 h 26"/>
                  <a:gd name="T20" fmla="*/ 13 w 26"/>
                  <a:gd name="T21" fmla="*/ 3 h 26"/>
                  <a:gd name="T22" fmla="*/ 9 w 26"/>
                  <a:gd name="T23" fmla="*/ 1 h 26"/>
                  <a:gd name="T24" fmla="*/ 7 w 26"/>
                  <a:gd name="T25" fmla="*/ 2 h 26"/>
                  <a:gd name="T26" fmla="*/ 7 w 26"/>
                  <a:gd name="T27" fmla="*/ 5 h 26"/>
                  <a:gd name="T28" fmla="*/ 2 w 26"/>
                  <a:gd name="T29" fmla="*/ 5 h 26"/>
                  <a:gd name="T30" fmla="*/ 1 w 26"/>
                  <a:gd name="T31" fmla="*/ 7 h 26"/>
                  <a:gd name="T32" fmla="*/ 3 w 26"/>
                  <a:gd name="T33" fmla="*/ 10 h 26"/>
                  <a:gd name="T34" fmla="*/ 2 w 26"/>
                  <a:gd name="T35" fmla="*/ 12 h 26"/>
                  <a:gd name="T36" fmla="*/ 0 w 26"/>
                  <a:gd name="T37" fmla="*/ 13 h 26"/>
                  <a:gd name="T38" fmla="*/ 0 w 26"/>
                  <a:gd name="T39" fmla="*/ 16 h 26"/>
                  <a:gd name="T40" fmla="*/ 4 w 26"/>
                  <a:gd name="T41" fmla="*/ 18 h 26"/>
                  <a:gd name="T42" fmla="*/ 2 w 26"/>
                  <a:gd name="T43" fmla="*/ 21 h 26"/>
                  <a:gd name="T44" fmla="*/ 4 w 26"/>
                  <a:gd name="T45" fmla="*/ 23 h 26"/>
                  <a:gd name="T46" fmla="*/ 8 w 26"/>
                  <a:gd name="T47" fmla="*/ 23 h 26"/>
                  <a:gd name="T48" fmla="*/ 9 w 26"/>
                  <a:gd name="T49" fmla="*/ 26 h 26"/>
                  <a:gd name="T50" fmla="*/ 10 w 26"/>
                  <a:gd name="T51" fmla="*/ 26 h 26"/>
                  <a:gd name="T52" fmla="*/ 11 w 26"/>
                  <a:gd name="T53" fmla="*/ 26 h 26"/>
                  <a:gd name="T54" fmla="*/ 15 w 26"/>
                  <a:gd name="T55" fmla="*/ 23 h 26"/>
                  <a:gd name="T56" fmla="*/ 17 w 26"/>
                  <a:gd name="T57" fmla="*/ 25 h 26"/>
                  <a:gd name="T58" fmla="*/ 19 w 26"/>
                  <a:gd name="T59" fmla="*/ 24 h 26"/>
                  <a:gd name="T60" fmla="*/ 21 w 26"/>
                  <a:gd name="T61" fmla="*/ 20 h 26"/>
                  <a:gd name="T62" fmla="*/ 23 w 26"/>
                  <a:gd name="T63" fmla="*/ 20 h 26"/>
                  <a:gd name="T64" fmla="*/ 25 w 26"/>
                  <a:gd name="T65" fmla="*/ 18 h 26"/>
                  <a:gd name="T66" fmla="*/ 12 w 26"/>
                  <a:gd name="T67" fmla="*/ 17 h 26"/>
                  <a:gd name="T68" fmla="*/ 10 w 26"/>
                  <a:gd name="T69" fmla="*/ 16 h 26"/>
                  <a:gd name="T70" fmla="*/ 9 w 26"/>
                  <a:gd name="T71" fmla="*/ 14 h 26"/>
                  <a:gd name="T72" fmla="*/ 9 w 26"/>
                  <a:gd name="T73" fmla="*/ 12 h 26"/>
                  <a:gd name="T74" fmla="*/ 10 w 26"/>
                  <a:gd name="T75" fmla="*/ 11 h 26"/>
                  <a:gd name="T76" fmla="*/ 11 w 26"/>
                  <a:gd name="T77" fmla="*/ 10 h 26"/>
                  <a:gd name="T78" fmla="*/ 13 w 26"/>
                  <a:gd name="T79" fmla="*/ 10 h 26"/>
                  <a:gd name="T80" fmla="*/ 13 w 26"/>
                  <a:gd name="T81" fmla="*/ 9 h 26"/>
                  <a:gd name="T82" fmla="*/ 13 w 26"/>
                  <a:gd name="T83" fmla="*/ 10 h 26"/>
                  <a:gd name="T84" fmla="*/ 13 w 26"/>
                  <a:gd name="T85" fmla="*/ 10 h 26"/>
                  <a:gd name="T86" fmla="*/ 15 w 26"/>
                  <a:gd name="T87" fmla="*/ 10 h 26"/>
                  <a:gd name="T88" fmla="*/ 16 w 26"/>
                  <a:gd name="T89" fmla="*/ 12 h 26"/>
                  <a:gd name="T90" fmla="*/ 16 w 26"/>
                  <a:gd name="T91" fmla="*/ 14 h 26"/>
                  <a:gd name="T92" fmla="*/ 15 w 26"/>
                  <a:gd name="T93" fmla="*/ 15 h 26"/>
                  <a:gd name="T94" fmla="*/ 14 w 26"/>
                  <a:gd name="T95" fmla="*/ 17 h 26"/>
                  <a:gd name="T96" fmla="*/ 12 w 26"/>
                  <a:gd name="T97"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 h="26">
                    <a:moveTo>
                      <a:pt x="23" y="16"/>
                    </a:moveTo>
                    <a:cubicBezTo>
                      <a:pt x="23" y="16"/>
                      <a:pt x="23" y="16"/>
                      <a:pt x="23" y="15"/>
                    </a:cubicBezTo>
                    <a:cubicBezTo>
                      <a:pt x="23" y="15"/>
                      <a:pt x="23" y="14"/>
                      <a:pt x="23" y="14"/>
                    </a:cubicBezTo>
                    <a:cubicBezTo>
                      <a:pt x="26" y="13"/>
                      <a:pt x="26" y="13"/>
                      <a:pt x="26" y="13"/>
                    </a:cubicBezTo>
                    <a:cubicBezTo>
                      <a:pt x="26" y="13"/>
                      <a:pt x="26" y="13"/>
                      <a:pt x="26" y="13"/>
                    </a:cubicBezTo>
                    <a:cubicBezTo>
                      <a:pt x="26" y="12"/>
                      <a:pt x="25" y="11"/>
                      <a:pt x="25" y="10"/>
                    </a:cubicBezTo>
                    <a:cubicBezTo>
                      <a:pt x="25" y="10"/>
                      <a:pt x="25" y="10"/>
                      <a:pt x="25" y="10"/>
                    </a:cubicBezTo>
                    <a:cubicBezTo>
                      <a:pt x="23" y="10"/>
                      <a:pt x="23" y="10"/>
                      <a:pt x="23" y="10"/>
                    </a:cubicBezTo>
                    <a:cubicBezTo>
                      <a:pt x="22" y="9"/>
                      <a:pt x="22" y="8"/>
                      <a:pt x="22" y="8"/>
                    </a:cubicBezTo>
                    <a:cubicBezTo>
                      <a:pt x="23" y="5"/>
                      <a:pt x="23" y="5"/>
                      <a:pt x="23" y="5"/>
                    </a:cubicBezTo>
                    <a:cubicBezTo>
                      <a:pt x="23" y="5"/>
                      <a:pt x="23" y="5"/>
                      <a:pt x="23" y="5"/>
                    </a:cubicBezTo>
                    <a:cubicBezTo>
                      <a:pt x="22" y="5"/>
                      <a:pt x="22" y="4"/>
                      <a:pt x="21" y="4"/>
                    </a:cubicBezTo>
                    <a:cubicBezTo>
                      <a:pt x="21" y="3"/>
                      <a:pt x="21" y="3"/>
                      <a:pt x="21" y="3"/>
                    </a:cubicBezTo>
                    <a:cubicBezTo>
                      <a:pt x="19" y="5"/>
                      <a:pt x="19" y="5"/>
                      <a:pt x="19" y="5"/>
                    </a:cubicBezTo>
                    <a:cubicBezTo>
                      <a:pt x="18" y="4"/>
                      <a:pt x="18" y="4"/>
                      <a:pt x="17" y="4"/>
                    </a:cubicBezTo>
                    <a:cubicBezTo>
                      <a:pt x="17" y="1"/>
                      <a:pt x="17" y="1"/>
                      <a:pt x="17" y="1"/>
                    </a:cubicBezTo>
                    <a:cubicBezTo>
                      <a:pt x="16" y="1"/>
                      <a:pt x="16" y="1"/>
                      <a:pt x="16" y="1"/>
                    </a:cubicBezTo>
                    <a:cubicBezTo>
                      <a:pt x="16" y="1"/>
                      <a:pt x="16" y="1"/>
                      <a:pt x="15" y="1"/>
                    </a:cubicBezTo>
                    <a:cubicBezTo>
                      <a:pt x="15" y="1"/>
                      <a:pt x="15" y="1"/>
                      <a:pt x="15" y="1"/>
                    </a:cubicBezTo>
                    <a:cubicBezTo>
                      <a:pt x="15" y="0"/>
                      <a:pt x="15" y="0"/>
                      <a:pt x="14" y="0"/>
                    </a:cubicBezTo>
                    <a:cubicBezTo>
                      <a:pt x="14" y="0"/>
                      <a:pt x="14" y="0"/>
                      <a:pt x="14" y="0"/>
                    </a:cubicBezTo>
                    <a:cubicBezTo>
                      <a:pt x="13" y="3"/>
                      <a:pt x="13" y="3"/>
                      <a:pt x="13" y="3"/>
                    </a:cubicBezTo>
                    <a:cubicBezTo>
                      <a:pt x="12" y="3"/>
                      <a:pt x="11" y="3"/>
                      <a:pt x="11" y="3"/>
                    </a:cubicBezTo>
                    <a:cubicBezTo>
                      <a:pt x="9" y="1"/>
                      <a:pt x="9" y="1"/>
                      <a:pt x="9" y="1"/>
                    </a:cubicBezTo>
                    <a:cubicBezTo>
                      <a:pt x="9" y="1"/>
                      <a:pt x="9" y="1"/>
                      <a:pt x="9" y="1"/>
                    </a:cubicBezTo>
                    <a:cubicBezTo>
                      <a:pt x="8" y="1"/>
                      <a:pt x="7" y="1"/>
                      <a:pt x="7" y="2"/>
                    </a:cubicBezTo>
                    <a:cubicBezTo>
                      <a:pt x="6" y="2"/>
                      <a:pt x="6" y="2"/>
                      <a:pt x="6" y="2"/>
                    </a:cubicBezTo>
                    <a:cubicBezTo>
                      <a:pt x="7" y="5"/>
                      <a:pt x="7" y="5"/>
                      <a:pt x="7" y="5"/>
                    </a:cubicBezTo>
                    <a:cubicBezTo>
                      <a:pt x="6" y="5"/>
                      <a:pt x="5" y="5"/>
                      <a:pt x="5" y="6"/>
                    </a:cubicBezTo>
                    <a:cubicBezTo>
                      <a:pt x="2" y="5"/>
                      <a:pt x="2" y="5"/>
                      <a:pt x="2" y="5"/>
                    </a:cubicBezTo>
                    <a:cubicBezTo>
                      <a:pt x="2" y="6"/>
                      <a:pt x="2" y="6"/>
                      <a:pt x="2" y="6"/>
                    </a:cubicBezTo>
                    <a:cubicBezTo>
                      <a:pt x="2" y="6"/>
                      <a:pt x="1" y="7"/>
                      <a:pt x="1" y="7"/>
                    </a:cubicBezTo>
                    <a:cubicBezTo>
                      <a:pt x="1" y="8"/>
                      <a:pt x="1" y="8"/>
                      <a:pt x="1" y="8"/>
                    </a:cubicBezTo>
                    <a:cubicBezTo>
                      <a:pt x="3" y="10"/>
                      <a:pt x="3" y="10"/>
                      <a:pt x="3" y="10"/>
                    </a:cubicBezTo>
                    <a:cubicBezTo>
                      <a:pt x="3" y="10"/>
                      <a:pt x="2" y="10"/>
                      <a:pt x="2" y="11"/>
                    </a:cubicBezTo>
                    <a:cubicBezTo>
                      <a:pt x="2" y="11"/>
                      <a:pt x="2" y="12"/>
                      <a:pt x="2" y="12"/>
                    </a:cubicBezTo>
                    <a:cubicBezTo>
                      <a:pt x="0" y="13"/>
                      <a:pt x="0" y="13"/>
                      <a:pt x="0" y="13"/>
                    </a:cubicBezTo>
                    <a:cubicBezTo>
                      <a:pt x="0" y="13"/>
                      <a:pt x="0" y="13"/>
                      <a:pt x="0" y="13"/>
                    </a:cubicBezTo>
                    <a:cubicBezTo>
                      <a:pt x="0" y="14"/>
                      <a:pt x="0" y="15"/>
                      <a:pt x="0" y="15"/>
                    </a:cubicBezTo>
                    <a:cubicBezTo>
                      <a:pt x="0" y="16"/>
                      <a:pt x="0" y="16"/>
                      <a:pt x="0" y="16"/>
                    </a:cubicBezTo>
                    <a:cubicBezTo>
                      <a:pt x="3" y="16"/>
                      <a:pt x="3" y="16"/>
                      <a:pt x="3" y="16"/>
                    </a:cubicBezTo>
                    <a:cubicBezTo>
                      <a:pt x="3" y="17"/>
                      <a:pt x="3" y="18"/>
                      <a:pt x="4" y="18"/>
                    </a:cubicBezTo>
                    <a:cubicBezTo>
                      <a:pt x="2" y="21"/>
                      <a:pt x="2" y="21"/>
                      <a:pt x="2" y="21"/>
                    </a:cubicBezTo>
                    <a:cubicBezTo>
                      <a:pt x="2" y="21"/>
                      <a:pt x="2" y="21"/>
                      <a:pt x="2" y="21"/>
                    </a:cubicBezTo>
                    <a:cubicBezTo>
                      <a:pt x="3" y="21"/>
                      <a:pt x="3" y="22"/>
                      <a:pt x="4" y="22"/>
                    </a:cubicBezTo>
                    <a:cubicBezTo>
                      <a:pt x="4" y="23"/>
                      <a:pt x="4" y="23"/>
                      <a:pt x="4" y="23"/>
                    </a:cubicBezTo>
                    <a:cubicBezTo>
                      <a:pt x="6" y="21"/>
                      <a:pt x="6" y="21"/>
                      <a:pt x="6" y="21"/>
                    </a:cubicBezTo>
                    <a:cubicBezTo>
                      <a:pt x="7" y="22"/>
                      <a:pt x="8" y="22"/>
                      <a:pt x="8" y="23"/>
                    </a:cubicBezTo>
                    <a:cubicBezTo>
                      <a:pt x="9" y="26"/>
                      <a:pt x="9" y="26"/>
                      <a:pt x="9" y="26"/>
                    </a:cubicBezTo>
                    <a:cubicBezTo>
                      <a:pt x="9" y="26"/>
                      <a:pt x="9" y="26"/>
                      <a:pt x="9" y="26"/>
                    </a:cubicBezTo>
                    <a:cubicBezTo>
                      <a:pt x="9" y="26"/>
                      <a:pt x="9" y="26"/>
                      <a:pt x="10" y="26"/>
                    </a:cubicBezTo>
                    <a:cubicBezTo>
                      <a:pt x="10" y="26"/>
                      <a:pt x="10" y="26"/>
                      <a:pt x="10" y="26"/>
                    </a:cubicBezTo>
                    <a:cubicBezTo>
                      <a:pt x="10" y="26"/>
                      <a:pt x="11" y="26"/>
                      <a:pt x="11" y="26"/>
                    </a:cubicBezTo>
                    <a:cubicBezTo>
                      <a:pt x="11" y="26"/>
                      <a:pt x="11" y="26"/>
                      <a:pt x="11" y="26"/>
                    </a:cubicBezTo>
                    <a:cubicBezTo>
                      <a:pt x="12" y="24"/>
                      <a:pt x="12" y="24"/>
                      <a:pt x="12" y="24"/>
                    </a:cubicBezTo>
                    <a:cubicBezTo>
                      <a:pt x="13" y="24"/>
                      <a:pt x="14" y="24"/>
                      <a:pt x="15" y="23"/>
                    </a:cubicBezTo>
                    <a:cubicBezTo>
                      <a:pt x="17" y="25"/>
                      <a:pt x="17" y="25"/>
                      <a:pt x="17" y="25"/>
                    </a:cubicBezTo>
                    <a:cubicBezTo>
                      <a:pt x="17" y="25"/>
                      <a:pt x="17" y="25"/>
                      <a:pt x="17" y="25"/>
                    </a:cubicBezTo>
                    <a:cubicBezTo>
                      <a:pt x="18" y="25"/>
                      <a:pt x="18" y="25"/>
                      <a:pt x="19" y="25"/>
                    </a:cubicBezTo>
                    <a:cubicBezTo>
                      <a:pt x="19" y="24"/>
                      <a:pt x="19" y="24"/>
                      <a:pt x="19" y="24"/>
                    </a:cubicBezTo>
                    <a:cubicBezTo>
                      <a:pt x="19" y="22"/>
                      <a:pt x="19" y="22"/>
                      <a:pt x="19" y="22"/>
                    </a:cubicBezTo>
                    <a:cubicBezTo>
                      <a:pt x="19" y="21"/>
                      <a:pt x="20" y="21"/>
                      <a:pt x="21" y="20"/>
                    </a:cubicBezTo>
                    <a:cubicBezTo>
                      <a:pt x="23" y="21"/>
                      <a:pt x="23" y="21"/>
                      <a:pt x="23" y="21"/>
                    </a:cubicBezTo>
                    <a:cubicBezTo>
                      <a:pt x="23" y="20"/>
                      <a:pt x="23" y="20"/>
                      <a:pt x="23" y="20"/>
                    </a:cubicBezTo>
                    <a:cubicBezTo>
                      <a:pt x="24" y="20"/>
                      <a:pt x="24" y="19"/>
                      <a:pt x="24" y="19"/>
                    </a:cubicBezTo>
                    <a:cubicBezTo>
                      <a:pt x="25" y="18"/>
                      <a:pt x="25" y="18"/>
                      <a:pt x="25" y="18"/>
                    </a:cubicBezTo>
                    <a:lnTo>
                      <a:pt x="23" y="16"/>
                    </a:lnTo>
                    <a:close/>
                    <a:moveTo>
                      <a:pt x="12" y="17"/>
                    </a:moveTo>
                    <a:cubicBezTo>
                      <a:pt x="12" y="17"/>
                      <a:pt x="11" y="17"/>
                      <a:pt x="11" y="16"/>
                    </a:cubicBezTo>
                    <a:cubicBezTo>
                      <a:pt x="11" y="16"/>
                      <a:pt x="11" y="16"/>
                      <a:pt x="10" y="16"/>
                    </a:cubicBezTo>
                    <a:cubicBezTo>
                      <a:pt x="10" y="16"/>
                      <a:pt x="10" y="15"/>
                      <a:pt x="10" y="15"/>
                    </a:cubicBezTo>
                    <a:cubicBezTo>
                      <a:pt x="9" y="15"/>
                      <a:pt x="9" y="14"/>
                      <a:pt x="9" y="14"/>
                    </a:cubicBezTo>
                    <a:cubicBezTo>
                      <a:pt x="9" y="14"/>
                      <a:pt x="9" y="13"/>
                      <a:pt x="9" y="13"/>
                    </a:cubicBezTo>
                    <a:cubicBezTo>
                      <a:pt x="9" y="13"/>
                      <a:pt x="9" y="13"/>
                      <a:pt x="9" y="12"/>
                    </a:cubicBezTo>
                    <a:cubicBezTo>
                      <a:pt x="9" y="12"/>
                      <a:pt x="9" y="12"/>
                      <a:pt x="9" y="12"/>
                    </a:cubicBezTo>
                    <a:cubicBezTo>
                      <a:pt x="10" y="11"/>
                      <a:pt x="10" y="11"/>
                      <a:pt x="10" y="11"/>
                    </a:cubicBezTo>
                    <a:cubicBezTo>
                      <a:pt x="10" y="11"/>
                      <a:pt x="10" y="10"/>
                      <a:pt x="11" y="10"/>
                    </a:cubicBezTo>
                    <a:cubicBezTo>
                      <a:pt x="11" y="10"/>
                      <a:pt x="11" y="10"/>
                      <a:pt x="11" y="10"/>
                    </a:cubicBezTo>
                    <a:cubicBezTo>
                      <a:pt x="11" y="10"/>
                      <a:pt x="11" y="10"/>
                      <a:pt x="12" y="10"/>
                    </a:cubicBezTo>
                    <a:cubicBezTo>
                      <a:pt x="12" y="10"/>
                      <a:pt x="12" y="10"/>
                      <a:pt x="13" y="10"/>
                    </a:cubicBezTo>
                    <a:cubicBezTo>
                      <a:pt x="13" y="10"/>
                      <a:pt x="13" y="10"/>
                      <a:pt x="13" y="10"/>
                    </a:cubicBezTo>
                    <a:cubicBezTo>
                      <a:pt x="13" y="9"/>
                      <a:pt x="13" y="9"/>
                      <a:pt x="13" y="9"/>
                    </a:cubicBezTo>
                    <a:cubicBezTo>
                      <a:pt x="13" y="10"/>
                      <a:pt x="13" y="10"/>
                      <a:pt x="13" y="10"/>
                    </a:cubicBezTo>
                    <a:cubicBezTo>
                      <a:pt x="13" y="10"/>
                      <a:pt x="13" y="10"/>
                      <a:pt x="13" y="10"/>
                    </a:cubicBezTo>
                    <a:cubicBezTo>
                      <a:pt x="13" y="10"/>
                      <a:pt x="13" y="10"/>
                      <a:pt x="13" y="10"/>
                    </a:cubicBezTo>
                    <a:cubicBezTo>
                      <a:pt x="13" y="10"/>
                      <a:pt x="13" y="10"/>
                      <a:pt x="13" y="10"/>
                    </a:cubicBezTo>
                    <a:cubicBezTo>
                      <a:pt x="14" y="10"/>
                      <a:pt x="14" y="10"/>
                      <a:pt x="14" y="10"/>
                    </a:cubicBezTo>
                    <a:cubicBezTo>
                      <a:pt x="14" y="10"/>
                      <a:pt x="14" y="10"/>
                      <a:pt x="15" y="10"/>
                    </a:cubicBezTo>
                    <a:cubicBezTo>
                      <a:pt x="15" y="11"/>
                      <a:pt x="15" y="11"/>
                      <a:pt x="16" y="11"/>
                    </a:cubicBezTo>
                    <a:cubicBezTo>
                      <a:pt x="16" y="12"/>
                      <a:pt x="16" y="12"/>
                      <a:pt x="16" y="12"/>
                    </a:cubicBezTo>
                    <a:cubicBezTo>
                      <a:pt x="16" y="13"/>
                      <a:pt x="16" y="13"/>
                      <a:pt x="16" y="13"/>
                    </a:cubicBezTo>
                    <a:cubicBezTo>
                      <a:pt x="16" y="14"/>
                      <a:pt x="16" y="14"/>
                      <a:pt x="16" y="14"/>
                    </a:cubicBezTo>
                    <a:cubicBezTo>
                      <a:pt x="16" y="14"/>
                      <a:pt x="16" y="14"/>
                      <a:pt x="16" y="14"/>
                    </a:cubicBezTo>
                    <a:cubicBezTo>
                      <a:pt x="16" y="15"/>
                      <a:pt x="16" y="15"/>
                      <a:pt x="15" y="15"/>
                    </a:cubicBezTo>
                    <a:cubicBezTo>
                      <a:pt x="15" y="16"/>
                      <a:pt x="15" y="16"/>
                      <a:pt x="15" y="16"/>
                    </a:cubicBezTo>
                    <a:cubicBezTo>
                      <a:pt x="14" y="16"/>
                      <a:pt x="14" y="16"/>
                      <a:pt x="14" y="17"/>
                    </a:cubicBezTo>
                    <a:cubicBezTo>
                      <a:pt x="13" y="17"/>
                      <a:pt x="13" y="17"/>
                      <a:pt x="12" y="17"/>
                    </a:cubicBezTo>
                    <a:cubicBezTo>
                      <a:pt x="12" y="17"/>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6"/>
              <p:cNvSpPr>
                <a:spLocks noEditPoints="1"/>
              </p:cNvSpPr>
              <p:nvPr/>
            </p:nvSpPr>
            <p:spPr bwMode="auto">
              <a:xfrm>
                <a:off x="4602" y="1181"/>
                <a:ext cx="447" cy="447"/>
              </a:xfrm>
              <a:custGeom>
                <a:avLst/>
                <a:gdLst>
                  <a:gd name="T0" fmla="*/ 38 w 42"/>
                  <a:gd name="T1" fmla="*/ 22 h 42"/>
                  <a:gd name="T2" fmla="*/ 42 w 42"/>
                  <a:gd name="T3" fmla="*/ 20 h 42"/>
                  <a:gd name="T4" fmla="*/ 41 w 42"/>
                  <a:gd name="T5" fmla="*/ 17 h 42"/>
                  <a:gd name="T6" fmla="*/ 35 w 42"/>
                  <a:gd name="T7" fmla="*/ 12 h 42"/>
                  <a:gd name="T8" fmla="*/ 37 w 42"/>
                  <a:gd name="T9" fmla="*/ 8 h 42"/>
                  <a:gd name="T10" fmla="*/ 35 w 42"/>
                  <a:gd name="T11" fmla="*/ 6 h 42"/>
                  <a:gd name="T12" fmla="*/ 28 w 42"/>
                  <a:gd name="T13" fmla="*/ 6 h 42"/>
                  <a:gd name="T14" fmla="*/ 27 w 42"/>
                  <a:gd name="T15" fmla="*/ 1 h 42"/>
                  <a:gd name="T16" fmla="*/ 23 w 42"/>
                  <a:gd name="T17" fmla="*/ 0 h 42"/>
                  <a:gd name="T18" fmla="*/ 18 w 42"/>
                  <a:gd name="T19" fmla="*/ 5 h 42"/>
                  <a:gd name="T20" fmla="*/ 15 w 42"/>
                  <a:gd name="T21" fmla="*/ 1 h 42"/>
                  <a:gd name="T22" fmla="*/ 11 w 42"/>
                  <a:gd name="T23" fmla="*/ 3 h 42"/>
                  <a:gd name="T24" fmla="*/ 9 w 42"/>
                  <a:gd name="T25" fmla="*/ 9 h 42"/>
                  <a:gd name="T26" fmla="*/ 4 w 42"/>
                  <a:gd name="T27" fmla="*/ 9 h 42"/>
                  <a:gd name="T28" fmla="*/ 2 w 42"/>
                  <a:gd name="T29" fmla="*/ 12 h 42"/>
                  <a:gd name="T30" fmla="*/ 4 w 42"/>
                  <a:gd name="T31" fmla="*/ 17 h 42"/>
                  <a:gd name="T32" fmla="*/ 0 w 42"/>
                  <a:gd name="T33" fmla="*/ 21 h 42"/>
                  <a:gd name="T34" fmla="*/ 0 w 42"/>
                  <a:gd name="T35" fmla="*/ 24 h 42"/>
                  <a:gd name="T36" fmla="*/ 5 w 42"/>
                  <a:gd name="T37" fmla="*/ 25 h 42"/>
                  <a:gd name="T38" fmla="*/ 4 w 42"/>
                  <a:gd name="T39" fmla="*/ 33 h 42"/>
                  <a:gd name="T40" fmla="*/ 6 w 42"/>
                  <a:gd name="T41" fmla="*/ 36 h 42"/>
                  <a:gd name="T42" fmla="*/ 10 w 42"/>
                  <a:gd name="T43" fmla="*/ 34 h 42"/>
                  <a:gd name="T44" fmla="*/ 14 w 42"/>
                  <a:gd name="T45" fmla="*/ 41 h 42"/>
                  <a:gd name="T46" fmla="*/ 16 w 42"/>
                  <a:gd name="T47" fmla="*/ 41 h 42"/>
                  <a:gd name="T48" fmla="*/ 18 w 42"/>
                  <a:gd name="T49" fmla="*/ 42 h 42"/>
                  <a:gd name="T50" fmla="*/ 25 w 42"/>
                  <a:gd name="T51" fmla="*/ 37 h 42"/>
                  <a:gd name="T52" fmla="*/ 28 w 42"/>
                  <a:gd name="T53" fmla="*/ 41 h 42"/>
                  <a:gd name="T54" fmla="*/ 31 w 42"/>
                  <a:gd name="T55" fmla="*/ 39 h 42"/>
                  <a:gd name="T56" fmla="*/ 34 w 42"/>
                  <a:gd name="T57" fmla="*/ 32 h 42"/>
                  <a:gd name="T58" fmla="*/ 38 w 42"/>
                  <a:gd name="T59" fmla="*/ 33 h 42"/>
                  <a:gd name="T60" fmla="*/ 40 w 42"/>
                  <a:gd name="T61" fmla="*/ 30 h 42"/>
                  <a:gd name="T62" fmla="*/ 37 w 42"/>
                  <a:gd name="T63" fmla="*/ 25 h 42"/>
                  <a:gd name="T64" fmla="*/ 26 w 42"/>
                  <a:gd name="T65" fmla="*/ 23 h 42"/>
                  <a:gd name="T66" fmla="*/ 24 w 42"/>
                  <a:gd name="T67" fmla="*/ 26 h 42"/>
                  <a:gd name="T68" fmla="*/ 20 w 42"/>
                  <a:gd name="T69" fmla="*/ 27 h 42"/>
                  <a:gd name="T70" fmla="*/ 17 w 42"/>
                  <a:gd name="T71" fmla="*/ 26 h 42"/>
                  <a:gd name="T72" fmla="*/ 15 w 42"/>
                  <a:gd name="T73" fmla="*/ 22 h 42"/>
                  <a:gd name="T74" fmla="*/ 15 w 42"/>
                  <a:gd name="T75" fmla="*/ 20 h 42"/>
                  <a:gd name="T76" fmla="*/ 16 w 42"/>
                  <a:gd name="T77" fmla="*/ 17 h 42"/>
                  <a:gd name="T78" fmla="*/ 20 w 42"/>
                  <a:gd name="T79" fmla="*/ 15 h 42"/>
                  <a:gd name="T80" fmla="*/ 22 w 42"/>
                  <a:gd name="T81" fmla="*/ 15 h 42"/>
                  <a:gd name="T82" fmla="*/ 24 w 42"/>
                  <a:gd name="T83" fmla="*/ 16 h 42"/>
                  <a:gd name="T84" fmla="*/ 27 w 42"/>
                  <a:gd name="T85" fmla="*/ 19 h 42"/>
                  <a:gd name="T86" fmla="*/ 27 w 42"/>
                  <a:gd name="T87"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37" y="25"/>
                    </a:moveTo>
                    <a:cubicBezTo>
                      <a:pt x="37" y="24"/>
                      <a:pt x="37" y="23"/>
                      <a:pt x="38" y="22"/>
                    </a:cubicBezTo>
                    <a:cubicBezTo>
                      <a:pt x="42" y="21"/>
                      <a:pt x="42" y="21"/>
                      <a:pt x="42" y="21"/>
                    </a:cubicBezTo>
                    <a:cubicBezTo>
                      <a:pt x="42" y="20"/>
                      <a:pt x="42" y="20"/>
                      <a:pt x="42" y="20"/>
                    </a:cubicBezTo>
                    <a:cubicBezTo>
                      <a:pt x="42" y="19"/>
                      <a:pt x="41" y="18"/>
                      <a:pt x="41" y="17"/>
                    </a:cubicBezTo>
                    <a:cubicBezTo>
                      <a:pt x="41" y="17"/>
                      <a:pt x="41" y="17"/>
                      <a:pt x="41" y="17"/>
                    </a:cubicBezTo>
                    <a:cubicBezTo>
                      <a:pt x="37" y="16"/>
                      <a:pt x="37" y="16"/>
                      <a:pt x="37" y="16"/>
                    </a:cubicBezTo>
                    <a:cubicBezTo>
                      <a:pt x="36" y="15"/>
                      <a:pt x="36" y="13"/>
                      <a:pt x="35" y="12"/>
                    </a:cubicBezTo>
                    <a:cubicBezTo>
                      <a:pt x="38" y="9"/>
                      <a:pt x="38" y="9"/>
                      <a:pt x="38" y="9"/>
                    </a:cubicBezTo>
                    <a:cubicBezTo>
                      <a:pt x="37" y="8"/>
                      <a:pt x="37" y="8"/>
                      <a:pt x="37" y="8"/>
                    </a:cubicBezTo>
                    <a:cubicBezTo>
                      <a:pt x="37" y="8"/>
                      <a:pt x="36" y="7"/>
                      <a:pt x="35" y="6"/>
                    </a:cubicBezTo>
                    <a:cubicBezTo>
                      <a:pt x="35" y="6"/>
                      <a:pt x="35" y="6"/>
                      <a:pt x="35" y="6"/>
                    </a:cubicBezTo>
                    <a:cubicBezTo>
                      <a:pt x="31" y="8"/>
                      <a:pt x="31" y="8"/>
                      <a:pt x="31" y="8"/>
                    </a:cubicBezTo>
                    <a:cubicBezTo>
                      <a:pt x="30" y="7"/>
                      <a:pt x="29" y="6"/>
                      <a:pt x="28" y="6"/>
                    </a:cubicBezTo>
                    <a:cubicBezTo>
                      <a:pt x="27" y="1"/>
                      <a:pt x="27" y="1"/>
                      <a:pt x="27" y="1"/>
                    </a:cubicBezTo>
                    <a:cubicBezTo>
                      <a:pt x="27" y="1"/>
                      <a:pt x="27" y="1"/>
                      <a:pt x="27" y="1"/>
                    </a:cubicBezTo>
                    <a:cubicBezTo>
                      <a:pt x="26" y="1"/>
                      <a:pt x="25" y="1"/>
                      <a:pt x="24" y="0"/>
                    </a:cubicBezTo>
                    <a:cubicBezTo>
                      <a:pt x="23" y="0"/>
                      <a:pt x="23" y="0"/>
                      <a:pt x="23" y="0"/>
                    </a:cubicBezTo>
                    <a:cubicBezTo>
                      <a:pt x="21" y="4"/>
                      <a:pt x="21" y="4"/>
                      <a:pt x="21" y="4"/>
                    </a:cubicBezTo>
                    <a:cubicBezTo>
                      <a:pt x="20" y="4"/>
                      <a:pt x="19" y="4"/>
                      <a:pt x="18" y="5"/>
                    </a:cubicBezTo>
                    <a:cubicBezTo>
                      <a:pt x="15" y="1"/>
                      <a:pt x="15" y="1"/>
                      <a:pt x="15" y="1"/>
                    </a:cubicBezTo>
                    <a:cubicBezTo>
                      <a:pt x="15" y="1"/>
                      <a:pt x="15" y="1"/>
                      <a:pt x="15" y="1"/>
                    </a:cubicBezTo>
                    <a:cubicBezTo>
                      <a:pt x="13" y="2"/>
                      <a:pt x="12" y="2"/>
                      <a:pt x="11" y="3"/>
                    </a:cubicBezTo>
                    <a:cubicBezTo>
                      <a:pt x="11" y="3"/>
                      <a:pt x="11" y="3"/>
                      <a:pt x="11" y="3"/>
                    </a:cubicBezTo>
                    <a:cubicBezTo>
                      <a:pt x="12" y="7"/>
                      <a:pt x="12" y="7"/>
                      <a:pt x="12" y="7"/>
                    </a:cubicBezTo>
                    <a:cubicBezTo>
                      <a:pt x="10" y="8"/>
                      <a:pt x="10" y="9"/>
                      <a:pt x="9" y="9"/>
                    </a:cubicBezTo>
                    <a:cubicBezTo>
                      <a:pt x="4" y="8"/>
                      <a:pt x="4" y="8"/>
                      <a:pt x="4" y="8"/>
                    </a:cubicBezTo>
                    <a:cubicBezTo>
                      <a:pt x="4" y="9"/>
                      <a:pt x="4" y="9"/>
                      <a:pt x="4" y="9"/>
                    </a:cubicBezTo>
                    <a:cubicBezTo>
                      <a:pt x="3" y="10"/>
                      <a:pt x="3" y="10"/>
                      <a:pt x="2" y="11"/>
                    </a:cubicBezTo>
                    <a:cubicBezTo>
                      <a:pt x="2" y="12"/>
                      <a:pt x="2" y="12"/>
                      <a:pt x="2" y="12"/>
                    </a:cubicBezTo>
                    <a:cubicBezTo>
                      <a:pt x="5" y="15"/>
                      <a:pt x="5" y="15"/>
                      <a:pt x="5" y="15"/>
                    </a:cubicBezTo>
                    <a:cubicBezTo>
                      <a:pt x="5" y="16"/>
                      <a:pt x="5" y="17"/>
                      <a:pt x="4" y="17"/>
                    </a:cubicBezTo>
                    <a:cubicBezTo>
                      <a:pt x="4" y="18"/>
                      <a:pt x="4" y="18"/>
                      <a:pt x="4" y="19"/>
                    </a:cubicBezTo>
                    <a:cubicBezTo>
                      <a:pt x="0" y="21"/>
                      <a:pt x="0" y="21"/>
                      <a:pt x="0" y="21"/>
                    </a:cubicBezTo>
                    <a:cubicBezTo>
                      <a:pt x="0" y="21"/>
                      <a:pt x="0" y="21"/>
                      <a:pt x="0" y="21"/>
                    </a:cubicBezTo>
                    <a:cubicBezTo>
                      <a:pt x="0" y="22"/>
                      <a:pt x="0" y="23"/>
                      <a:pt x="0" y="24"/>
                    </a:cubicBezTo>
                    <a:cubicBezTo>
                      <a:pt x="0" y="24"/>
                      <a:pt x="0" y="24"/>
                      <a:pt x="0" y="24"/>
                    </a:cubicBezTo>
                    <a:cubicBezTo>
                      <a:pt x="5" y="25"/>
                      <a:pt x="5" y="25"/>
                      <a:pt x="5" y="25"/>
                    </a:cubicBezTo>
                    <a:cubicBezTo>
                      <a:pt x="5" y="27"/>
                      <a:pt x="5" y="28"/>
                      <a:pt x="6" y="29"/>
                    </a:cubicBezTo>
                    <a:cubicBezTo>
                      <a:pt x="4" y="33"/>
                      <a:pt x="4" y="33"/>
                      <a:pt x="4" y="33"/>
                    </a:cubicBezTo>
                    <a:cubicBezTo>
                      <a:pt x="4" y="33"/>
                      <a:pt x="4" y="33"/>
                      <a:pt x="4" y="33"/>
                    </a:cubicBezTo>
                    <a:cubicBezTo>
                      <a:pt x="5" y="34"/>
                      <a:pt x="5" y="35"/>
                      <a:pt x="6" y="36"/>
                    </a:cubicBezTo>
                    <a:cubicBezTo>
                      <a:pt x="6" y="36"/>
                      <a:pt x="6" y="36"/>
                      <a:pt x="6" y="36"/>
                    </a:cubicBezTo>
                    <a:cubicBezTo>
                      <a:pt x="10" y="34"/>
                      <a:pt x="10" y="34"/>
                      <a:pt x="10" y="34"/>
                    </a:cubicBezTo>
                    <a:cubicBezTo>
                      <a:pt x="11" y="35"/>
                      <a:pt x="13" y="36"/>
                      <a:pt x="14" y="36"/>
                    </a:cubicBezTo>
                    <a:cubicBezTo>
                      <a:pt x="14" y="41"/>
                      <a:pt x="14" y="41"/>
                      <a:pt x="14" y="41"/>
                    </a:cubicBezTo>
                    <a:cubicBezTo>
                      <a:pt x="15" y="41"/>
                      <a:pt x="15" y="41"/>
                      <a:pt x="15" y="41"/>
                    </a:cubicBezTo>
                    <a:cubicBezTo>
                      <a:pt x="15" y="41"/>
                      <a:pt x="16" y="41"/>
                      <a:pt x="16" y="41"/>
                    </a:cubicBezTo>
                    <a:cubicBezTo>
                      <a:pt x="17" y="41"/>
                      <a:pt x="17" y="42"/>
                      <a:pt x="18" y="42"/>
                    </a:cubicBezTo>
                    <a:cubicBezTo>
                      <a:pt x="18" y="42"/>
                      <a:pt x="18" y="42"/>
                      <a:pt x="18" y="42"/>
                    </a:cubicBezTo>
                    <a:cubicBezTo>
                      <a:pt x="20" y="38"/>
                      <a:pt x="20" y="38"/>
                      <a:pt x="20" y="38"/>
                    </a:cubicBezTo>
                    <a:cubicBezTo>
                      <a:pt x="22" y="38"/>
                      <a:pt x="23" y="38"/>
                      <a:pt x="25" y="37"/>
                    </a:cubicBezTo>
                    <a:cubicBezTo>
                      <a:pt x="28" y="41"/>
                      <a:pt x="28" y="41"/>
                      <a:pt x="28" y="41"/>
                    </a:cubicBezTo>
                    <a:cubicBezTo>
                      <a:pt x="28" y="41"/>
                      <a:pt x="28" y="41"/>
                      <a:pt x="28" y="41"/>
                    </a:cubicBezTo>
                    <a:cubicBezTo>
                      <a:pt x="29" y="40"/>
                      <a:pt x="30" y="40"/>
                      <a:pt x="31" y="39"/>
                    </a:cubicBezTo>
                    <a:cubicBezTo>
                      <a:pt x="31" y="39"/>
                      <a:pt x="31" y="39"/>
                      <a:pt x="31" y="39"/>
                    </a:cubicBezTo>
                    <a:cubicBezTo>
                      <a:pt x="30" y="35"/>
                      <a:pt x="30" y="35"/>
                      <a:pt x="30" y="35"/>
                    </a:cubicBezTo>
                    <a:cubicBezTo>
                      <a:pt x="32" y="34"/>
                      <a:pt x="33" y="33"/>
                      <a:pt x="34" y="32"/>
                    </a:cubicBezTo>
                    <a:cubicBezTo>
                      <a:pt x="38" y="33"/>
                      <a:pt x="38" y="33"/>
                      <a:pt x="38" y="33"/>
                    </a:cubicBezTo>
                    <a:cubicBezTo>
                      <a:pt x="38" y="33"/>
                      <a:pt x="38" y="33"/>
                      <a:pt x="38" y="33"/>
                    </a:cubicBezTo>
                    <a:cubicBezTo>
                      <a:pt x="39" y="32"/>
                      <a:pt x="39" y="31"/>
                      <a:pt x="40" y="30"/>
                    </a:cubicBezTo>
                    <a:cubicBezTo>
                      <a:pt x="40" y="30"/>
                      <a:pt x="40" y="30"/>
                      <a:pt x="40" y="30"/>
                    </a:cubicBezTo>
                    <a:cubicBezTo>
                      <a:pt x="37" y="26"/>
                      <a:pt x="37" y="26"/>
                      <a:pt x="37" y="26"/>
                    </a:cubicBezTo>
                    <a:cubicBezTo>
                      <a:pt x="37" y="26"/>
                      <a:pt x="37" y="25"/>
                      <a:pt x="37" y="25"/>
                    </a:cubicBezTo>
                    <a:close/>
                    <a:moveTo>
                      <a:pt x="27" y="22"/>
                    </a:moveTo>
                    <a:cubicBezTo>
                      <a:pt x="27" y="23"/>
                      <a:pt x="27" y="23"/>
                      <a:pt x="26" y="23"/>
                    </a:cubicBezTo>
                    <a:cubicBezTo>
                      <a:pt x="26" y="24"/>
                      <a:pt x="26" y="24"/>
                      <a:pt x="25" y="25"/>
                    </a:cubicBezTo>
                    <a:cubicBezTo>
                      <a:pt x="25" y="25"/>
                      <a:pt x="25" y="26"/>
                      <a:pt x="24" y="26"/>
                    </a:cubicBezTo>
                    <a:cubicBezTo>
                      <a:pt x="24" y="26"/>
                      <a:pt x="23" y="27"/>
                      <a:pt x="22" y="27"/>
                    </a:cubicBezTo>
                    <a:cubicBezTo>
                      <a:pt x="22" y="27"/>
                      <a:pt x="21" y="27"/>
                      <a:pt x="20" y="27"/>
                    </a:cubicBezTo>
                    <a:cubicBezTo>
                      <a:pt x="20" y="27"/>
                      <a:pt x="19" y="27"/>
                      <a:pt x="19" y="27"/>
                    </a:cubicBezTo>
                    <a:cubicBezTo>
                      <a:pt x="18" y="26"/>
                      <a:pt x="17" y="26"/>
                      <a:pt x="17" y="26"/>
                    </a:cubicBezTo>
                    <a:cubicBezTo>
                      <a:pt x="16" y="25"/>
                      <a:pt x="16" y="25"/>
                      <a:pt x="16" y="24"/>
                    </a:cubicBezTo>
                    <a:cubicBezTo>
                      <a:pt x="15" y="24"/>
                      <a:pt x="15" y="23"/>
                      <a:pt x="15" y="22"/>
                    </a:cubicBezTo>
                    <a:cubicBezTo>
                      <a:pt x="15" y="22"/>
                      <a:pt x="15" y="21"/>
                      <a:pt x="15" y="20"/>
                    </a:cubicBezTo>
                    <a:cubicBezTo>
                      <a:pt x="15" y="20"/>
                      <a:pt x="15" y="20"/>
                      <a:pt x="15" y="20"/>
                    </a:cubicBezTo>
                    <a:cubicBezTo>
                      <a:pt x="15" y="19"/>
                      <a:pt x="15" y="19"/>
                      <a:pt x="15" y="19"/>
                    </a:cubicBezTo>
                    <a:cubicBezTo>
                      <a:pt x="16" y="18"/>
                      <a:pt x="16" y="18"/>
                      <a:pt x="16" y="17"/>
                    </a:cubicBezTo>
                    <a:cubicBezTo>
                      <a:pt x="17" y="17"/>
                      <a:pt x="17" y="16"/>
                      <a:pt x="18" y="16"/>
                    </a:cubicBezTo>
                    <a:cubicBezTo>
                      <a:pt x="18" y="16"/>
                      <a:pt x="19" y="15"/>
                      <a:pt x="20" y="15"/>
                    </a:cubicBezTo>
                    <a:cubicBezTo>
                      <a:pt x="20" y="15"/>
                      <a:pt x="21" y="15"/>
                      <a:pt x="21" y="15"/>
                    </a:cubicBezTo>
                    <a:cubicBezTo>
                      <a:pt x="21" y="15"/>
                      <a:pt x="22" y="15"/>
                      <a:pt x="22" y="15"/>
                    </a:cubicBezTo>
                    <a:cubicBezTo>
                      <a:pt x="22" y="15"/>
                      <a:pt x="23" y="15"/>
                      <a:pt x="23" y="16"/>
                    </a:cubicBezTo>
                    <a:cubicBezTo>
                      <a:pt x="24" y="16"/>
                      <a:pt x="24" y="16"/>
                      <a:pt x="24" y="16"/>
                    </a:cubicBezTo>
                    <a:cubicBezTo>
                      <a:pt x="25" y="17"/>
                      <a:pt x="25" y="17"/>
                      <a:pt x="26" y="18"/>
                    </a:cubicBezTo>
                    <a:cubicBezTo>
                      <a:pt x="26" y="18"/>
                      <a:pt x="26" y="19"/>
                      <a:pt x="27" y="19"/>
                    </a:cubicBezTo>
                    <a:cubicBezTo>
                      <a:pt x="27" y="20"/>
                      <a:pt x="27" y="21"/>
                      <a:pt x="27" y="21"/>
                    </a:cubicBezTo>
                    <a:cubicBezTo>
                      <a:pt x="27" y="22"/>
                      <a:pt x="27" y="22"/>
                      <a:pt x="27"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7"/>
              <p:cNvSpPr>
                <a:spLocks noEditPoints="1"/>
              </p:cNvSpPr>
              <p:nvPr/>
            </p:nvSpPr>
            <p:spPr bwMode="auto">
              <a:xfrm>
                <a:off x="4911" y="1000"/>
                <a:ext cx="276" cy="277"/>
              </a:xfrm>
              <a:custGeom>
                <a:avLst/>
                <a:gdLst>
                  <a:gd name="T0" fmla="*/ 23 w 26"/>
                  <a:gd name="T1" fmla="*/ 15 h 26"/>
                  <a:gd name="T2" fmla="*/ 26 w 26"/>
                  <a:gd name="T3" fmla="*/ 13 h 26"/>
                  <a:gd name="T4" fmla="*/ 25 w 26"/>
                  <a:gd name="T5" fmla="*/ 10 h 26"/>
                  <a:gd name="T6" fmla="*/ 23 w 26"/>
                  <a:gd name="T7" fmla="*/ 10 h 26"/>
                  <a:gd name="T8" fmla="*/ 23 w 26"/>
                  <a:gd name="T9" fmla="*/ 5 h 26"/>
                  <a:gd name="T10" fmla="*/ 21 w 26"/>
                  <a:gd name="T11" fmla="*/ 4 h 26"/>
                  <a:gd name="T12" fmla="*/ 19 w 26"/>
                  <a:gd name="T13" fmla="*/ 5 h 26"/>
                  <a:gd name="T14" fmla="*/ 17 w 26"/>
                  <a:gd name="T15" fmla="*/ 1 h 26"/>
                  <a:gd name="T16" fmla="*/ 15 w 26"/>
                  <a:gd name="T17" fmla="*/ 1 h 26"/>
                  <a:gd name="T18" fmla="*/ 14 w 26"/>
                  <a:gd name="T19" fmla="*/ 0 h 26"/>
                  <a:gd name="T20" fmla="*/ 13 w 26"/>
                  <a:gd name="T21" fmla="*/ 3 h 26"/>
                  <a:gd name="T22" fmla="*/ 9 w 26"/>
                  <a:gd name="T23" fmla="*/ 1 h 26"/>
                  <a:gd name="T24" fmla="*/ 7 w 26"/>
                  <a:gd name="T25" fmla="*/ 2 h 26"/>
                  <a:gd name="T26" fmla="*/ 7 w 26"/>
                  <a:gd name="T27" fmla="*/ 5 h 26"/>
                  <a:gd name="T28" fmla="*/ 2 w 26"/>
                  <a:gd name="T29" fmla="*/ 5 h 26"/>
                  <a:gd name="T30" fmla="*/ 1 w 26"/>
                  <a:gd name="T31" fmla="*/ 7 h 26"/>
                  <a:gd name="T32" fmla="*/ 3 w 26"/>
                  <a:gd name="T33" fmla="*/ 10 h 26"/>
                  <a:gd name="T34" fmla="*/ 2 w 26"/>
                  <a:gd name="T35" fmla="*/ 12 h 26"/>
                  <a:gd name="T36" fmla="*/ 0 w 26"/>
                  <a:gd name="T37" fmla="*/ 13 h 26"/>
                  <a:gd name="T38" fmla="*/ 0 w 26"/>
                  <a:gd name="T39" fmla="*/ 16 h 26"/>
                  <a:gd name="T40" fmla="*/ 4 w 26"/>
                  <a:gd name="T41" fmla="*/ 18 h 26"/>
                  <a:gd name="T42" fmla="*/ 2 w 26"/>
                  <a:gd name="T43" fmla="*/ 21 h 26"/>
                  <a:gd name="T44" fmla="*/ 4 w 26"/>
                  <a:gd name="T45" fmla="*/ 23 h 26"/>
                  <a:gd name="T46" fmla="*/ 8 w 26"/>
                  <a:gd name="T47" fmla="*/ 23 h 26"/>
                  <a:gd name="T48" fmla="*/ 9 w 26"/>
                  <a:gd name="T49" fmla="*/ 26 h 26"/>
                  <a:gd name="T50" fmla="*/ 10 w 26"/>
                  <a:gd name="T51" fmla="*/ 26 h 26"/>
                  <a:gd name="T52" fmla="*/ 11 w 26"/>
                  <a:gd name="T53" fmla="*/ 26 h 26"/>
                  <a:gd name="T54" fmla="*/ 15 w 26"/>
                  <a:gd name="T55" fmla="*/ 23 h 26"/>
                  <a:gd name="T56" fmla="*/ 17 w 26"/>
                  <a:gd name="T57" fmla="*/ 25 h 26"/>
                  <a:gd name="T58" fmla="*/ 19 w 26"/>
                  <a:gd name="T59" fmla="*/ 24 h 26"/>
                  <a:gd name="T60" fmla="*/ 21 w 26"/>
                  <a:gd name="T61" fmla="*/ 20 h 26"/>
                  <a:gd name="T62" fmla="*/ 23 w 26"/>
                  <a:gd name="T63" fmla="*/ 20 h 26"/>
                  <a:gd name="T64" fmla="*/ 25 w 26"/>
                  <a:gd name="T65" fmla="*/ 18 h 26"/>
                  <a:gd name="T66" fmla="*/ 12 w 26"/>
                  <a:gd name="T67" fmla="*/ 17 h 26"/>
                  <a:gd name="T68" fmla="*/ 10 w 26"/>
                  <a:gd name="T69" fmla="*/ 16 h 26"/>
                  <a:gd name="T70" fmla="*/ 9 w 26"/>
                  <a:gd name="T71" fmla="*/ 14 h 26"/>
                  <a:gd name="T72" fmla="*/ 9 w 26"/>
                  <a:gd name="T73" fmla="*/ 12 h 26"/>
                  <a:gd name="T74" fmla="*/ 10 w 26"/>
                  <a:gd name="T75" fmla="*/ 11 h 26"/>
                  <a:gd name="T76" fmla="*/ 11 w 26"/>
                  <a:gd name="T77" fmla="*/ 10 h 26"/>
                  <a:gd name="T78" fmla="*/ 13 w 26"/>
                  <a:gd name="T79" fmla="*/ 10 h 26"/>
                  <a:gd name="T80" fmla="*/ 13 w 26"/>
                  <a:gd name="T81" fmla="*/ 9 h 26"/>
                  <a:gd name="T82" fmla="*/ 13 w 26"/>
                  <a:gd name="T83" fmla="*/ 10 h 26"/>
                  <a:gd name="T84" fmla="*/ 13 w 26"/>
                  <a:gd name="T85" fmla="*/ 10 h 26"/>
                  <a:gd name="T86" fmla="*/ 15 w 26"/>
                  <a:gd name="T87" fmla="*/ 10 h 26"/>
                  <a:gd name="T88" fmla="*/ 16 w 26"/>
                  <a:gd name="T89" fmla="*/ 12 h 26"/>
                  <a:gd name="T90" fmla="*/ 16 w 26"/>
                  <a:gd name="T91" fmla="*/ 14 h 26"/>
                  <a:gd name="T92" fmla="*/ 15 w 26"/>
                  <a:gd name="T93" fmla="*/ 15 h 26"/>
                  <a:gd name="T94" fmla="*/ 14 w 26"/>
                  <a:gd name="T95" fmla="*/ 17 h 26"/>
                  <a:gd name="T96" fmla="*/ 12 w 26"/>
                  <a:gd name="T97"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 h="26">
                    <a:moveTo>
                      <a:pt x="23" y="16"/>
                    </a:moveTo>
                    <a:cubicBezTo>
                      <a:pt x="23" y="16"/>
                      <a:pt x="23" y="16"/>
                      <a:pt x="23" y="15"/>
                    </a:cubicBezTo>
                    <a:cubicBezTo>
                      <a:pt x="23" y="15"/>
                      <a:pt x="23" y="14"/>
                      <a:pt x="23" y="14"/>
                    </a:cubicBezTo>
                    <a:cubicBezTo>
                      <a:pt x="26" y="13"/>
                      <a:pt x="26" y="13"/>
                      <a:pt x="26" y="13"/>
                    </a:cubicBezTo>
                    <a:cubicBezTo>
                      <a:pt x="26" y="13"/>
                      <a:pt x="26" y="13"/>
                      <a:pt x="26" y="13"/>
                    </a:cubicBezTo>
                    <a:cubicBezTo>
                      <a:pt x="26" y="12"/>
                      <a:pt x="25" y="11"/>
                      <a:pt x="25" y="10"/>
                    </a:cubicBezTo>
                    <a:cubicBezTo>
                      <a:pt x="25" y="10"/>
                      <a:pt x="25" y="10"/>
                      <a:pt x="25" y="10"/>
                    </a:cubicBezTo>
                    <a:cubicBezTo>
                      <a:pt x="23" y="10"/>
                      <a:pt x="23" y="10"/>
                      <a:pt x="23" y="10"/>
                    </a:cubicBezTo>
                    <a:cubicBezTo>
                      <a:pt x="22" y="9"/>
                      <a:pt x="22" y="8"/>
                      <a:pt x="22" y="8"/>
                    </a:cubicBezTo>
                    <a:cubicBezTo>
                      <a:pt x="23" y="5"/>
                      <a:pt x="23" y="5"/>
                      <a:pt x="23" y="5"/>
                    </a:cubicBezTo>
                    <a:cubicBezTo>
                      <a:pt x="23" y="5"/>
                      <a:pt x="23" y="5"/>
                      <a:pt x="23" y="5"/>
                    </a:cubicBezTo>
                    <a:cubicBezTo>
                      <a:pt x="22" y="5"/>
                      <a:pt x="22" y="4"/>
                      <a:pt x="21" y="4"/>
                    </a:cubicBezTo>
                    <a:cubicBezTo>
                      <a:pt x="21" y="3"/>
                      <a:pt x="21" y="3"/>
                      <a:pt x="21" y="3"/>
                    </a:cubicBezTo>
                    <a:cubicBezTo>
                      <a:pt x="19" y="5"/>
                      <a:pt x="19" y="5"/>
                      <a:pt x="19" y="5"/>
                    </a:cubicBezTo>
                    <a:cubicBezTo>
                      <a:pt x="18" y="4"/>
                      <a:pt x="18" y="4"/>
                      <a:pt x="17" y="4"/>
                    </a:cubicBezTo>
                    <a:cubicBezTo>
                      <a:pt x="17" y="1"/>
                      <a:pt x="17" y="1"/>
                      <a:pt x="17" y="1"/>
                    </a:cubicBezTo>
                    <a:cubicBezTo>
                      <a:pt x="16" y="1"/>
                      <a:pt x="16" y="1"/>
                      <a:pt x="16" y="1"/>
                    </a:cubicBezTo>
                    <a:cubicBezTo>
                      <a:pt x="16" y="1"/>
                      <a:pt x="16" y="1"/>
                      <a:pt x="15" y="1"/>
                    </a:cubicBezTo>
                    <a:cubicBezTo>
                      <a:pt x="15" y="1"/>
                      <a:pt x="15" y="1"/>
                      <a:pt x="15" y="1"/>
                    </a:cubicBezTo>
                    <a:cubicBezTo>
                      <a:pt x="15" y="0"/>
                      <a:pt x="15" y="0"/>
                      <a:pt x="14" y="0"/>
                    </a:cubicBezTo>
                    <a:cubicBezTo>
                      <a:pt x="14" y="0"/>
                      <a:pt x="14" y="0"/>
                      <a:pt x="14" y="0"/>
                    </a:cubicBezTo>
                    <a:cubicBezTo>
                      <a:pt x="13" y="3"/>
                      <a:pt x="13" y="3"/>
                      <a:pt x="13" y="3"/>
                    </a:cubicBezTo>
                    <a:cubicBezTo>
                      <a:pt x="12" y="3"/>
                      <a:pt x="11" y="3"/>
                      <a:pt x="11" y="3"/>
                    </a:cubicBezTo>
                    <a:cubicBezTo>
                      <a:pt x="9" y="1"/>
                      <a:pt x="9" y="1"/>
                      <a:pt x="9" y="1"/>
                    </a:cubicBezTo>
                    <a:cubicBezTo>
                      <a:pt x="9" y="1"/>
                      <a:pt x="9" y="1"/>
                      <a:pt x="9" y="1"/>
                    </a:cubicBezTo>
                    <a:cubicBezTo>
                      <a:pt x="8" y="1"/>
                      <a:pt x="7" y="1"/>
                      <a:pt x="7" y="2"/>
                    </a:cubicBezTo>
                    <a:cubicBezTo>
                      <a:pt x="6" y="2"/>
                      <a:pt x="6" y="2"/>
                      <a:pt x="6" y="2"/>
                    </a:cubicBezTo>
                    <a:cubicBezTo>
                      <a:pt x="7" y="5"/>
                      <a:pt x="7" y="5"/>
                      <a:pt x="7" y="5"/>
                    </a:cubicBezTo>
                    <a:cubicBezTo>
                      <a:pt x="6" y="5"/>
                      <a:pt x="5" y="5"/>
                      <a:pt x="5" y="6"/>
                    </a:cubicBezTo>
                    <a:cubicBezTo>
                      <a:pt x="2" y="5"/>
                      <a:pt x="2" y="5"/>
                      <a:pt x="2" y="5"/>
                    </a:cubicBezTo>
                    <a:cubicBezTo>
                      <a:pt x="2" y="6"/>
                      <a:pt x="2" y="6"/>
                      <a:pt x="2" y="6"/>
                    </a:cubicBezTo>
                    <a:cubicBezTo>
                      <a:pt x="2" y="6"/>
                      <a:pt x="1" y="7"/>
                      <a:pt x="1" y="7"/>
                    </a:cubicBezTo>
                    <a:cubicBezTo>
                      <a:pt x="1" y="8"/>
                      <a:pt x="1" y="8"/>
                      <a:pt x="1" y="8"/>
                    </a:cubicBezTo>
                    <a:cubicBezTo>
                      <a:pt x="3" y="10"/>
                      <a:pt x="3" y="10"/>
                      <a:pt x="3" y="10"/>
                    </a:cubicBezTo>
                    <a:cubicBezTo>
                      <a:pt x="3" y="10"/>
                      <a:pt x="2" y="10"/>
                      <a:pt x="2" y="11"/>
                    </a:cubicBezTo>
                    <a:cubicBezTo>
                      <a:pt x="2" y="11"/>
                      <a:pt x="2" y="12"/>
                      <a:pt x="2" y="12"/>
                    </a:cubicBezTo>
                    <a:cubicBezTo>
                      <a:pt x="0" y="13"/>
                      <a:pt x="0" y="13"/>
                      <a:pt x="0" y="13"/>
                    </a:cubicBezTo>
                    <a:cubicBezTo>
                      <a:pt x="0" y="13"/>
                      <a:pt x="0" y="13"/>
                      <a:pt x="0" y="13"/>
                    </a:cubicBezTo>
                    <a:cubicBezTo>
                      <a:pt x="0" y="14"/>
                      <a:pt x="0" y="15"/>
                      <a:pt x="0" y="15"/>
                    </a:cubicBezTo>
                    <a:cubicBezTo>
                      <a:pt x="0" y="16"/>
                      <a:pt x="0" y="16"/>
                      <a:pt x="0" y="16"/>
                    </a:cubicBezTo>
                    <a:cubicBezTo>
                      <a:pt x="3" y="16"/>
                      <a:pt x="3" y="16"/>
                      <a:pt x="3" y="16"/>
                    </a:cubicBezTo>
                    <a:cubicBezTo>
                      <a:pt x="3" y="17"/>
                      <a:pt x="3" y="18"/>
                      <a:pt x="4" y="18"/>
                    </a:cubicBezTo>
                    <a:cubicBezTo>
                      <a:pt x="2" y="21"/>
                      <a:pt x="2" y="21"/>
                      <a:pt x="2" y="21"/>
                    </a:cubicBezTo>
                    <a:cubicBezTo>
                      <a:pt x="2" y="21"/>
                      <a:pt x="2" y="21"/>
                      <a:pt x="2" y="21"/>
                    </a:cubicBezTo>
                    <a:cubicBezTo>
                      <a:pt x="3" y="21"/>
                      <a:pt x="3" y="22"/>
                      <a:pt x="4" y="22"/>
                    </a:cubicBezTo>
                    <a:cubicBezTo>
                      <a:pt x="4" y="23"/>
                      <a:pt x="4" y="23"/>
                      <a:pt x="4" y="23"/>
                    </a:cubicBezTo>
                    <a:cubicBezTo>
                      <a:pt x="6" y="21"/>
                      <a:pt x="6" y="21"/>
                      <a:pt x="6" y="21"/>
                    </a:cubicBezTo>
                    <a:cubicBezTo>
                      <a:pt x="7" y="22"/>
                      <a:pt x="8" y="22"/>
                      <a:pt x="8" y="23"/>
                    </a:cubicBezTo>
                    <a:cubicBezTo>
                      <a:pt x="9" y="26"/>
                      <a:pt x="9" y="26"/>
                      <a:pt x="9" y="26"/>
                    </a:cubicBezTo>
                    <a:cubicBezTo>
                      <a:pt x="9" y="26"/>
                      <a:pt x="9" y="26"/>
                      <a:pt x="9" y="26"/>
                    </a:cubicBezTo>
                    <a:cubicBezTo>
                      <a:pt x="9" y="26"/>
                      <a:pt x="9" y="26"/>
                      <a:pt x="10" y="26"/>
                    </a:cubicBezTo>
                    <a:cubicBezTo>
                      <a:pt x="10" y="26"/>
                      <a:pt x="10" y="26"/>
                      <a:pt x="10" y="26"/>
                    </a:cubicBezTo>
                    <a:cubicBezTo>
                      <a:pt x="10" y="26"/>
                      <a:pt x="11" y="26"/>
                      <a:pt x="11" y="26"/>
                    </a:cubicBezTo>
                    <a:cubicBezTo>
                      <a:pt x="11" y="26"/>
                      <a:pt x="11" y="26"/>
                      <a:pt x="11" y="26"/>
                    </a:cubicBezTo>
                    <a:cubicBezTo>
                      <a:pt x="12" y="24"/>
                      <a:pt x="12" y="24"/>
                      <a:pt x="12" y="24"/>
                    </a:cubicBezTo>
                    <a:cubicBezTo>
                      <a:pt x="13" y="24"/>
                      <a:pt x="14" y="24"/>
                      <a:pt x="15" y="23"/>
                    </a:cubicBezTo>
                    <a:cubicBezTo>
                      <a:pt x="17" y="25"/>
                      <a:pt x="17" y="25"/>
                      <a:pt x="17" y="25"/>
                    </a:cubicBezTo>
                    <a:cubicBezTo>
                      <a:pt x="17" y="25"/>
                      <a:pt x="17" y="25"/>
                      <a:pt x="17" y="25"/>
                    </a:cubicBezTo>
                    <a:cubicBezTo>
                      <a:pt x="18" y="25"/>
                      <a:pt x="18" y="25"/>
                      <a:pt x="19" y="25"/>
                    </a:cubicBezTo>
                    <a:cubicBezTo>
                      <a:pt x="19" y="24"/>
                      <a:pt x="19" y="24"/>
                      <a:pt x="19" y="24"/>
                    </a:cubicBezTo>
                    <a:cubicBezTo>
                      <a:pt x="19" y="22"/>
                      <a:pt x="19" y="22"/>
                      <a:pt x="19" y="22"/>
                    </a:cubicBezTo>
                    <a:cubicBezTo>
                      <a:pt x="19" y="21"/>
                      <a:pt x="20" y="21"/>
                      <a:pt x="21" y="20"/>
                    </a:cubicBezTo>
                    <a:cubicBezTo>
                      <a:pt x="23" y="21"/>
                      <a:pt x="23" y="21"/>
                      <a:pt x="23" y="21"/>
                    </a:cubicBezTo>
                    <a:cubicBezTo>
                      <a:pt x="23" y="20"/>
                      <a:pt x="23" y="20"/>
                      <a:pt x="23" y="20"/>
                    </a:cubicBezTo>
                    <a:cubicBezTo>
                      <a:pt x="24" y="20"/>
                      <a:pt x="24" y="19"/>
                      <a:pt x="24" y="19"/>
                    </a:cubicBezTo>
                    <a:cubicBezTo>
                      <a:pt x="25" y="18"/>
                      <a:pt x="25" y="18"/>
                      <a:pt x="25" y="18"/>
                    </a:cubicBezTo>
                    <a:lnTo>
                      <a:pt x="23" y="16"/>
                    </a:lnTo>
                    <a:close/>
                    <a:moveTo>
                      <a:pt x="12" y="17"/>
                    </a:moveTo>
                    <a:cubicBezTo>
                      <a:pt x="12" y="17"/>
                      <a:pt x="11" y="17"/>
                      <a:pt x="11" y="16"/>
                    </a:cubicBezTo>
                    <a:cubicBezTo>
                      <a:pt x="11" y="16"/>
                      <a:pt x="11" y="16"/>
                      <a:pt x="10" y="16"/>
                    </a:cubicBezTo>
                    <a:cubicBezTo>
                      <a:pt x="10" y="16"/>
                      <a:pt x="10" y="15"/>
                      <a:pt x="10" y="15"/>
                    </a:cubicBezTo>
                    <a:cubicBezTo>
                      <a:pt x="9" y="15"/>
                      <a:pt x="9" y="14"/>
                      <a:pt x="9" y="14"/>
                    </a:cubicBezTo>
                    <a:cubicBezTo>
                      <a:pt x="9" y="14"/>
                      <a:pt x="9" y="13"/>
                      <a:pt x="9" y="13"/>
                    </a:cubicBezTo>
                    <a:cubicBezTo>
                      <a:pt x="9" y="13"/>
                      <a:pt x="9" y="13"/>
                      <a:pt x="9" y="12"/>
                    </a:cubicBezTo>
                    <a:cubicBezTo>
                      <a:pt x="9" y="12"/>
                      <a:pt x="9" y="12"/>
                      <a:pt x="9" y="12"/>
                    </a:cubicBezTo>
                    <a:cubicBezTo>
                      <a:pt x="10" y="11"/>
                      <a:pt x="10" y="11"/>
                      <a:pt x="10" y="11"/>
                    </a:cubicBezTo>
                    <a:cubicBezTo>
                      <a:pt x="10" y="11"/>
                      <a:pt x="10" y="10"/>
                      <a:pt x="11" y="10"/>
                    </a:cubicBezTo>
                    <a:cubicBezTo>
                      <a:pt x="11" y="10"/>
                      <a:pt x="11" y="10"/>
                      <a:pt x="11" y="10"/>
                    </a:cubicBezTo>
                    <a:cubicBezTo>
                      <a:pt x="11" y="10"/>
                      <a:pt x="11" y="10"/>
                      <a:pt x="12" y="10"/>
                    </a:cubicBezTo>
                    <a:cubicBezTo>
                      <a:pt x="12" y="10"/>
                      <a:pt x="12" y="10"/>
                      <a:pt x="13" y="10"/>
                    </a:cubicBezTo>
                    <a:cubicBezTo>
                      <a:pt x="13" y="10"/>
                      <a:pt x="13" y="10"/>
                      <a:pt x="13" y="10"/>
                    </a:cubicBezTo>
                    <a:cubicBezTo>
                      <a:pt x="13" y="9"/>
                      <a:pt x="13" y="9"/>
                      <a:pt x="13" y="9"/>
                    </a:cubicBezTo>
                    <a:cubicBezTo>
                      <a:pt x="13" y="10"/>
                      <a:pt x="13" y="10"/>
                      <a:pt x="13" y="10"/>
                    </a:cubicBezTo>
                    <a:cubicBezTo>
                      <a:pt x="13" y="10"/>
                      <a:pt x="13" y="10"/>
                      <a:pt x="13" y="10"/>
                    </a:cubicBezTo>
                    <a:cubicBezTo>
                      <a:pt x="13" y="10"/>
                      <a:pt x="13" y="10"/>
                      <a:pt x="13" y="10"/>
                    </a:cubicBezTo>
                    <a:cubicBezTo>
                      <a:pt x="13" y="10"/>
                      <a:pt x="13" y="10"/>
                      <a:pt x="13" y="10"/>
                    </a:cubicBezTo>
                    <a:cubicBezTo>
                      <a:pt x="14" y="10"/>
                      <a:pt x="14" y="10"/>
                      <a:pt x="14" y="10"/>
                    </a:cubicBezTo>
                    <a:cubicBezTo>
                      <a:pt x="14" y="10"/>
                      <a:pt x="14" y="10"/>
                      <a:pt x="15" y="10"/>
                    </a:cubicBezTo>
                    <a:cubicBezTo>
                      <a:pt x="15" y="11"/>
                      <a:pt x="15" y="11"/>
                      <a:pt x="16" y="11"/>
                    </a:cubicBezTo>
                    <a:cubicBezTo>
                      <a:pt x="16" y="12"/>
                      <a:pt x="16" y="12"/>
                      <a:pt x="16" y="12"/>
                    </a:cubicBezTo>
                    <a:cubicBezTo>
                      <a:pt x="16" y="13"/>
                      <a:pt x="16" y="13"/>
                      <a:pt x="16" y="13"/>
                    </a:cubicBezTo>
                    <a:cubicBezTo>
                      <a:pt x="16" y="14"/>
                      <a:pt x="16" y="14"/>
                      <a:pt x="16" y="14"/>
                    </a:cubicBezTo>
                    <a:cubicBezTo>
                      <a:pt x="16" y="14"/>
                      <a:pt x="16" y="14"/>
                      <a:pt x="16" y="14"/>
                    </a:cubicBezTo>
                    <a:cubicBezTo>
                      <a:pt x="16" y="15"/>
                      <a:pt x="16" y="15"/>
                      <a:pt x="15" y="15"/>
                    </a:cubicBezTo>
                    <a:cubicBezTo>
                      <a:pt x="15" y="16"/>
                      <a:pt x="15" y="16"/>
                      <a:pt x="15" y="16"/>
                    </a:cubicBezTo>
                    <a:cubicBezTo>
                      <a:pt x="14" y="16"/>
                      <a:pt x="14" y="16"/>
                      <a:pt x="14" y="17"/>
                    </a:cubicBezTo>
                    <a:cubicBezTo>
                      <a:pt x="13" y="17"/>
                      <a:pt x="13" y="17"/>
                      <a:pt x="12" y="17"/>
                    </a:cubicBezTo>
                    <a:cubicBezTo>
                      <a:pt x="12" y="17"/>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6" name="组合 65"/>
          <p:cNvGrpSpPr/>
          <p:nvPr/>
        </p:nvGrpSpPr>
        <p:grpSpPr>
          <a:xfrm>
            <a:off x="9368478" y="321972"/>
            <a:ext cx="1864824" cy="4220661"/>
            <a:chOff x="9368478" y="321972"/>
            <a:chExt cx="1864824" cy="4220661"/>
          </a:xfrm>
        </p:grpSpPr>
        <p:grpSp>
          <p:nvGrpSpPr>
            <p:cNvPr id="25" name="Group 4"/>
            <p:cNvGrpSpPr>
              <a:grpSpLocks noChangeAspect="1"/>
            </p:cNvGrpSpPr>
            <p:nvPr/>
          </p:nvGrpSpPr>
          <p:grpSpPr bwMode="auto">
            <a:xfrm>
              <a:off x="9368478" y="321972"/>
              <a:ext cx="1864824" cy="4220661"/>
              <a:chOff x="4266" y="900"/>
              <a:chExt cx="1090" cy="2467"/>
            </a:xfrm>
          </p:grpSpPr>
          <p:sp>
            <p:nvSpPr>
              <p:cNvPr id="26" name="Freeform 5"/>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Rectangle 7"/>
              <p:cNvSpPr>
                <a:spLocks noChangeArrowheads="1"/>
              </p:cNvSpPr>
              <p:nvPr/>
            </p:nvSpPr>
            <p:spPr bwMode="auto">
              <a:xfrm>
                <a:off x="4266" y="1319"/>
                <a:ext cx="18" cy="20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Freeform 8"/>
              <p:cNvSpPr/>
              <p:nvPr/>
            </p:nvSpPr>
            <p:spPr bwMode="auto">
              <a:xfrm>
                <a:off x="4266" y="1319"/>
                <a:ext cx="184" cy="36"/>
              </a:xfrm>
              <a:custGeom>
                <a:avLst/>
                <a:gdLst>
                  <a:gd name="T0" fmla="*/ 18 w 20"/>
                  <a:gd name="T1" fmla="*/ 4 h 4"/>
                  <a:gd name="T2" fmla="*/ 2 w 20"/>
                  <a:gd name="T3" fmla="*/ 4 h 4"/>
                  <a:gd name="T4" fmla="*/ 0 w 20"/>
                  <a:gd name="T5" fmla="*/ 2 h 4"/>
                  <a:gd name="T6" fmla="*/ 2 w 20"/>
                  <a:gd name="T7" fmla="*/ 0 h 4"/>
                  <a:gd name="T8" fmla="*/ 18 w 20"/>
                  <a:gd name="T9" fmla="*/ 0 h 4"/>
                  <a:gd name="T10" fmla="*/ 20 w 20"/>
                  <a:gd name="T11" fmla="*/ 2 h 4"/>
                  <a:gd name="T12" fmla="*/ 18 w 2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0" h="4">
                    <a:moveTo>
                      <a:pt x="18" y="4"/>
                    </a:moveTo>
                    <a:cubicBezTo>
                      <a:pt x="2" y="4"/>
                      <a:pt x="2" y="4"/>
                      <a:pt x="2" y="4"/>
                    </a:cubicBezTo>
                    <a:cubicBezTo>
                      <a:pt x="1" y="4"/>
                      <a:pt x="0" y="3"/>
                      <a:pt x="0" y="2"/>
                    </a:cubicBezTo>
                    <a:cubicBezTo>
                      <a:pt x="0" y="1"/>
                      <a:pt x="1" y="0"/>
                      <a:pt x="2" y="0"/>
                    </a:cubicBezTo>
                    <a:cubicBezTo>
                      <a:pt x="18" y="0"/>
                      <a:pt x="18" y="0"/>
                      <a:pt x="18" y="0"/>
                    </a:cubicBezTo>
                    <a:cubicBezTo>
                      <a:pt x="19" y="0"/>
                      <a:pt x="20" y="1"/>
                      <a:pt x="20" y="2"/>
                    </a:cubicBezTo>
                    <a:cubicBezTo>
                      <a:pt x="20" y="3"/>
                      <a:pt x="19" y="4"/>
                      <a:pt x="18"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9"/>
              <p:cNvSpPr/>
              <p:nvPr/>
            </p:nvSpPr>
            <p:spPr bwMode="auto">
              <a:xfrm>
                <a:off x="4432" y="918"/>
                <a:ext cx="905" cy="792"/>
              </a:xfrm>
              <a:custGeom>
                <a:avLst/>
                <a:gdLst>
                  <a:gd name="T0" fmla="*/ 98 w 98"/>
                  <a:gd name="T1" fmla="*/ 77 h 87"/>
                  <a:gd name="T2" fmla="*/ 87 w 98"/>
                  <a:gd name="T3" fmla="*/ 87 h 87"/>
                  <a:gd name="T4" fmla="*/ 10 w 98"/>
                  <a:gd name="T5" fmla="*/ 87 h 87"/>
                  <a:gd name="T6" fmla="*/ 0 w 98"/>
                  <a:gd name="T7" fmla="*/ 77 h 87"/>
                  <a:gd name="T8" fmla="*/ 0 w 98"/>
                  <a:gd name="T9" fmla="*/ 10 h 87"/>
                  <a:gd name="T10" fmla="*/ 10 w 98"/>
                  <a:gd name="T11" fmla="*/ 0 h 87"/>
                  <a:gd name="T12" fmla="*/ 87 w 98"/>
                  <a:gd name="T13" fmla="*/ 0 h 87"/>
                  <a:gd name="T14" fmla="*/ 98 w 98"/>
                  <a:gd name="T15" fmla="*/ 10 h 87"/>
                  <a:gd name="T16" fmla="*/ 98 w 98"/>
                  <a:gd name="T17"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7">
                    <a:moveTo>
                      <a:pt x="98" y="77"/>
                    </a:moveTo>
                    <a:cubicBezTo>
                      <a:pt x="98" y="82"/>
                      <a:pt x="93" y="87"/>
                      <a:pt x="87" y="87"/>
                    </a:cubicBezTo>
                    <a:cubicBezTo>
                      <a:pt x="10" y="87"/>
                      <a:pt x="10" y="87"/>
                      <a:pt x="10" y="87"/>
                    </a:cubicBezTo>
                    <a:cubicBezTo>
                      <a:pt x="5" y="87"/>
                      <a:pt x="0" y="82"/>
                      <a:pt x="0" y="77"/>
                    </a:cubicBezTo>
                    <a:cubicBezTo>
                      <a:pt x="0" y="10"/>
                      <a:pt x="0" y="10"/>
                      <a:pt x="0" y="10"/>
                    </a:cubicBezTo>
                    <a:cubicBezTo>
                      <a:pt x="0" y="5"/>
                      <a:pt x="5" y="0"/>
                      <a:pt x="10" y="0"/>
                    </a:cubicBezTo>
                    <a:cubicBezTo>
                      <a:pt x="87" y="0"/>
                      <a:pt x="87" y="0"/>
                      <a:pt x="87" y="0"/>
                    </a:cubicBezTo>
                    <a:cubicBezTo>
                      <a:pt x="93" y="0"/>
                      <a:pt x="98" y="5"/>
                      <a:pt x="98" y="10"/>
                    </a:cubicBezTo>
                    <a:lnTo>
                      <a:pt x="98" y="7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0"/>
              <p:cNvSpPr>
                <a:spLocks noEditPoints="1"/>
              </p:cNvSpPr>
              <p:nvPr/>
            </p:nvSpPr>
            <p:spPr bwMode="auto">
              <a:xfrm>
                <a:off x="4413" y="900"/>
                <a:ext cx="943" cy="828"/>
              </a:xfrm>
              <a:custGeom>
                <a:avLst/>
                <a:gdLst>
                  <a:gd name="T0" fmla="*/ 89 w 102"/>
                  <a:gd name="T1" fmla="*/ 91 h 91"/>
                  <a:gd name="T2" fmla="*/ 12 w 102"/>
                  <a:gd name="T3" fmla="*/ 91 h 91"/>
                  <a:gd name="T4" fmla="*/ 0 w 102"/>
                  <a:gd name="T5" fmla="*/ 79 h 91"/>
                  <a:gd name="T6" fmla="*/ 0 w 102"/>
                  <a:gd name="T7" fmla="*/ 12 h 91"/>
                  <a:gd name="T8" fmla="*/ 12 w 102"/>
                  <a:gd name="T9" fmla="*/ 0 h 91"/>
                  <a:gd name="T10" fmla="*/ 89 w 102"/>
                  <a:gd name="T11" fmla="*/ 0 h 91"/>
                  <a:gd name="T12" fmla="*/ 102 w 102"/>
                  <a:gd name="T13" fmla="*/ 12 h 91"/>
                  <a:gd name="T14" fmla="*/ 102 w 102"/>
                  <a:gd name="T15" fmla="*/ 79 h 91"/>
                  <a:gd name="T16" fmla="*/ 89 w 102"/>
                  <a:gd name="T17" fmla="*/ 91 h 91"/>
                  <a:gd name="T18" fmla="*/ 12 w 102"/>
                  <a:gd name="T19" fmla="*/ 4 h 91"/>
                  <a:gd name="T20" fmla="*/ 4 w 102"/>
                  <a:gd name="T21" fmla="*/ 12 h 91"/>
                  <a:gd name="T22" fmla="*/ 4 w 102"/>
                  <a:gd name="T23" fmla="*/ 79 h 91"/>
                  <a:gd name="T24" fmla="*/ 12 w 102"/>
                  <a:gd name="T25" fmla="*/ 87 h 91"/>
                  <a:gd name="T26" fmla="*/ 89 w 102"/>
                  <a:gd name="T27" fmla="*/ 87 h 91"/>
                  <a:gd name="T28" fmla="*/ 98 w 102"/>
                  <a:gd name="T29" fmla="*/ 79 h 91"/>
                  <a:gd name="T30" fmla="*/ 98 w 102"/>
                  <a:gd name="T31" fmla="*/ 12 h 91"/>
                  <a:gd name="T32" fmla="*/ 89 w 102"/>
                  <a:gd name="T33" fmla="*/ 4 h 91"/>
                  <a:gd name="T34" fmla="*/ 12 w 102"/>
                  <a:gd name="T35" fmla="*/ 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91">
                    <a:moveTo>
                      <a:pt x="89" y="91"/>
                    </a:moveTo>
                    <a:cubicBezTo>
                      <a:pt x="12" y="91"/>
                      <a:pt x="12" y="91"/>
                      <a:pt x="12" y="91"/>
                    </a:cubicBezTo>
                    <a:cubicBezTo>
                      <a:pt x="6" y="91"/>
                      <a:pt x="0" y="85"/>
                      <a:pt x="0" y="79"/>
                    </a:cubicBezTo>
                    <a:cubicBezTo>
                      <a:pt x="0" y="12"/>
                      <a:pt x="0" y="12"/>
                      <a:pt x="0" y="12"/>
                    </a:cubicBezTo>
                    <a:cubicBezTo>
                      <a:pt x="0" y="6"/>
                      <a:pt x="6" y="0"/>
                      <a:pt x="12" y="0"/>
                    </a:cubicBezTo>
                    <a:cubicBezTo>
                      <a:pt x="89" y="0"/>
                      <a:pt x="89" y="0"/>
                      <a:pt x="89" y="0"/>
                    </a:cubicBezTo>
                    <a:cubicBezTo>
                      <a:pt x="96" y="0"/>
                      <a:pt x="102" y="6"/>
                      <a:pt x="102" y="12"/>
                    </a:cubicBezTo>
                    <a:cubicBezTo>
                      <a:pt x="102" y="79"/>
                      <a:pt x="102" y="79"/>
                      <a:pt x="102" y="79"/>
                    </a:cubicBezTo>
                    <a:cubicBezTo>
                      <a:pt x="102" y="85"/>
                      <a:pt x="96" y="91"/>
                      <a:pt x="89" y="91"/>
                    </a:cubicBezTo>
                    <a:close/>
                    <a:moveTo>
                      <a:pt x="12" y="4"/>
                    </a:moveTo>
                    <a:cubicBezTo>
                      <a:pt x="8" y="4"/>
                      <a:pt x="4" y="8"/>
                      <a:pt x="4" y="12"/>
                    </a:cubicBezTo>
                    <a:cubicBezTo>
                      <a:pt x="4" y="79"/>
                      <a:pt x="4" y="79"/>
                      <a:pt x="4" y="79"/>
                    </a:cubicBezTo>
                    <a:cubicBezTo>
                      <a:pt x="4" y="83"/>
                      <a:pt x="8" y="87"/>
                      <a:pt x="12" y="87"/>
                    </a:cubicBezTo>
                    <a:cubicBezTo>
                      <a:pt x="89" y="87"/>
                      <a:pt x="89" y="87"/>
                      <a:pt x="89" y="87"/>
                    </a:cubicBezTo>
                    <a:cubicBezTo>
                      <a:pt x="94" y="87"/>
                      <a:pt x="98" y="83"/>
                      <a:pt x="98" y="79"/>
                    </a:cubicBezTo>
                    <a:cubicBezTo>
                      <a:pt x="98" y="12"/>
                      <a:pt x="98" y="12"/>
                      <a:pt x="98" y="12"/>
                    </a:cubicBezTo>
                    <a:cubicBezTo>
                      <a:pt x="98" y="8"/>
                      <a:pt x="94" y="4"/>
                      <a:pt x="89" y="4"/>
                    </a:cubicBezTo>
                    <a:lnTo>
                      <a:pt x="1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20"/>
            <p:cNvGrpSpPr>
              <a:grpSpLocks noChangeAspect="1"/>
            </p:cNvGrpSpPr>
            <p:nvPr/>
          </p:nvGrpSpPr>
          <p:grpSpPr bwMode="auto">
            <a:xfrm>
              <a:off x="9969506" y="508000"/>
              <a:ext cx="992188" cy="1087438"/>
              <a:chOff x="6280" y="320"/>
              <a:chExt cx="625" cy="685"/>
            </a:xfrm>
          </p:grpSpPr>
          <p:sp>
            <p:nvSpPr>
              <p:cNvPr id="35" name="Freeform 21"/>
              <p:cNvSpPr>
                <a:spLocks noEditPoints="1"/>
              </p:cNvSpPr>
              <p:nvPr/>
            </p:nvSpPr>
            <p:spPr bwMode="auto">
              <a:xfrm>
                <a:off x="6280" y="320"/>
                <a:ext cx="625" cy="685"/>
              </a:xfrm>
              <a:custGeom>
                <a:avLst/>
                <a:gdLst>
                  <a:gd name="T0" fmla="*/ 37 w 37"/>
                  <a:gd name="T1" fmla="*/ 33 h 41"/>
                  <a:gd name="T2" fmla="*/ 37 w 37"/>
                  <a:gd name="T3" fmla="*/ 32 h 41"/>
                  <a:gd name="T4" fmla="*/ 36 w 37"/>
                  <a:gd name="T5" fmla="*/ 32 h 41"/>
                  <a:gd name="T6" fmla="*/ 36 w 37"/>
                  <a:gd name="T7" fmla="*/ 10 h 41"/>
                  <a:gd name="T8" fmla="*/ 37 w 37"/>
                  <a:gd name="T9" fmla="*/ 10 h 41"/>
                  <a:gd name="T10" fmla="*/ 37 w 37"/>
                  <a:gd name="T11" fmla="*/ 8 h 41"/>
                  <a:gd name="T12" fmla="*/ 37 w 37"/>
                  <a:gd name="T13" fmla="*/ 8 h 41"/>
                  <a:gd name="T14" fmla="*/ 37 w 37"/>
                  <a:gd name="T15" fmla="*/ 8 h 41"/>
                  <a:gd name="T16" fmla="*/ 18 w 37"/>
                  <a:gd name="T17" fmla="*/ 0 h 41"/>
                  <a:gd name="T18" fmla="*/ 18 w 37"/>
                  <a:gd name="T19" fmla="*/ 0 h 41"/>
                  <a:gd name="T20" fmla="*/ 18 w 37"/>
                  <a:gd name="T21" fmla="*/ 0 h 41"/>
                  <a:gd name="T22" fmla="*/ 18 w 37"/>
                  <a:gd name="T23" fmla="*/ 0 h 41"/>
                  <a:gd name="T24" fmla="*/ 0 w 37"/>
                  <a:gd name="T25" fmla="*/ 8 h 41"/>
                  <a:gd name="T26" fmla="*/ 0 w 37"/>
                  <a:gd name="T27" fmla="*/ 8 h 41"/>
                  <a:gd name="T28" fmla="*/ 0 w 37"/>
                  <a:gd name="T29" fmla="*/ 10 h 41"/>
                  <a:gd name="T30" fmla="*/ 0 w 37"/>
                  <a:gd name="T31" fmla="*/ 10 h 41"/>
                  <a:gd name="T32" fmla="*/ 0 w 37"/>
                  <a:gd name="T33" fmla="*/ 32 h 41"/>
                  <a:gd name="T34" fmla="*/ 0 w 37"/>
                  <a:gd name="T35" fmla="*/ 32 h 41"/>
                  <a:gd name="T36" fmla="*/ 0 w 37"/>
                  <a:gd name="T37" fmla="*/ 33 h 41"/>
                  <a:gd name="T38" fmla="*/ 18 w 37"/>
                  <a:gd name="T39" fmla="*/ 33 h 41"/>
                  <a:gd name="T40" fmla="*/ 18 w 37"/>
                  <a:gd name="T41" fmla="*/ 39 h 41"/>
                  <a:gd name="T42" fmla="*/ 10 w 37"/>
                  <a:gd name="T43" fmla="*/ 39 h 41"/>
                  <a:gd name="T44" fmla="*/ 9 w 37"/>
                  <a:gd name="T45" fmla="*/ 40 h 41"/>
                  <a:gd name="T46" fmla="*/ 10 w 37"/>
                  <a:gd name="T47" fmla="*/ 41 h 41"/>
                  <a:gd name="T48" fmla="*/ 26 w 37"/>
                  <a:gd name="T49" fmla="*/ 41 h 41"/>
                  <a:gd name="T50" fmla="*/ 27 w 37"/>
                  <a:gd name="T51" fmla="*/ 40 h 41"/>
                  <a:gd name="T52" fmla="*/ 26 w 37"/>
                  <a:gd name="T53" fmla="*/ 39 h 41"/>
                  <a:gd name="T54" fmla="*/ 19 w 37"/>
                  <a:gd name="T55" fmla="*/ 39 h 41"/>
                  <a:gd name="T56" fmla="*/ 19 w 37"/>
                  <a:gd name="T57" fmla="*/ 33 h 41"/>
                  <a:gd name="T58" fmla="*/ 37 w 37"/>
                  <a:gd name="T59" fmla="*/ 33 h 41"/>
                  <a:gd name="T60" fmla="*/ 36 w 37"/>
                  <a:gd name="T61" fmla="*/ 8 h 41"/>
                  <a:gd name="T62" fmla="*/ 19 w 37"/>
                  <a:gd name="T63" fmla="*/ 8 h 41"/>
                  <a:gd name="T64" fmla="*/ 19 w 37"/>
                  <a:gd name="T65" fmla="*/ 1 h 41"/>
                  <a:gd name="T66" fmla="*/ 19 w 37"/>
                  <a:gd name="T67" fmla="*/ 1 h 41"/>
                  <a:gd name="T68" fmla="*/ 36 w 37"/>
                  <a:gd name="T69" fmla="*/ 8 h 41"/>
                  <a:gd name="T70" fmla="*/ 0 w 37"/>
                  <a:gd name="T71" fmla="*/ 8 h 41"/>
                  <a:gd name="T72" fmla="*/ 18 w 37"/>
                  <a:gd name="T73" fmla="*/ 1 h 41"/>
                  <a:gd name="T74" fmla="*/ 18 w 37"/>
                  <a:gd name="T75" fmla="*/ 1 h 41"/>
                  <a:gd name="T76" fmla="*/ 18 w 37"/>
                  <a:gd name="T77" fmla="*/ 8 h 41"/>
                  <a:gd name="T78" fmla="*/ 0 w 37"/>
                  <a:gd name="T79"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 h="41">
                    <a:moveTo>
                      <a:pt x="37" y="33"/>
                    </a:moveTo>
                    <a:cubicBezTo>
                      <a:pt x="37" y="32"/>
                      <a:pt x="37" y="32"/>
                      <a:pt x="37" y="32"/>
                    </a:cubicBezTo>
                    <a:cubicBezTo>
                      <a:pt x="36" y="32"/>
                      <a:pt x="36" y="32"/>
                      <a:pt x="36" y="32"/>
                    </a:cubicBezTo>
                    <a:cubicBezTo>
                      <a:pt x="36" y="10"/>
                      <a:pt x="36" y="10"/>
                      <a:pt x="36" y="10"/>
                    </a:cubicBezTo>
                    <a:cubicBezTo>
                      <a:pt x="37" y="10"/>
                      <a:pt x="37" y="10"/>
                      <a:pt x="37" y="10"/>
                    </a:cubicBezTo>
                    <a:cubicBezTo>
                      <a:pt x="37" y="8"/>
                      <a:pt x="37" y="8"/>
                      <a:pt x="37" y="8"/>
                    </a:cubicBezTo>
                    <a:cubicBezTo>
                      <a:pt x="37" y="8"/>
                      <a:pt x="37" y="8"/>
                      <a:pt x="37" y="8"/>
                    </a:cubicBezTo>
                    <a:cubicBezTo>
                      <a:pt x="37" y="8"/>
                      <a:pt x="37" y="8"/>
                      <a:pt x="37" y="8"/>
                    </a:cubicBezTo>
                    <a:cubicBezTo>
                      <a:pt x="18" y="0"/>
                      <a:pt x="18" y="0"/>
                      <a:pt x="18" y="0"/>
                    </a:cubicBezTo>
                    <a:cubicBezTo>
                      <a:pt x="18" y="0"/>
                      <a:pt x="18" y="0"/>
                      <a:pt x="18" y="0"/>
                    </a:cubicBezTo>
                    <a:cubicBezTo>
                      <a:pt x="18" y="0"/>
                      <a:pt x="18" y="0"/>
                      <a:pt x="18" y="0"/>
                    </a:cubicBezTo>
                    <a:cubicBezTo>
                      <a:pt x="18" y="0"/>
                      <a:pt x="18" y="0"/>
                      <a:pt x="18" y="0"/>
                    </a:cubicBezTo>
                    <a:cubicBezTo>
                      <a:pt x="0" y="8"/>
                      <a:pt x="0" y="8"/>
                      <a:pt x="0" y="8"/>
                    </a:cubicBezTo>
                    <a:cubicBezTo>
                      <a:pt x="0" y="8"/>
                      <a:pt x="0" y="8"/>
                      <a:pt x="0" y="8"/>
                    </a:cubicBezTo>
                    <a:cubicBezTo>
                      <a:pt x="0" y="10"/>
                      <a:pt x="0" y="10"/>
                      <a:pt x="0" y="10"/>
                    </a:cubicBezTo>
                    <a:cubicBezTo>
                      <a:pt x="0" y="10"/>
                      <a:pt x="0" y="10"/>
                      <a:pt x="0" y="10"/>
                    </a:cubicBezTo>
                    <a:cubicBezTo>
                      <a:pt x="0" y="32"/>
                      <a:pt x="0" y="32"/>
                      <a:pt x="0" y="32"/>
                    </a:cubicBezTo>
                    <a:cubicBezTo>
                      <a:pt x="0" y="32"/>
                      <a:pt x="0" y="32"/>
                      <a:pt x="0" y="32"/>
                    </a:cubicBezTo>
                    <a:cubicBezTo>
                      <a:pt x="0" y="33"/>
                      <a:pt x="0" y="33"/>
                      <a:pt x="0" y="33"/>
                    </a:cubicBezTo>
                    <a:cubicBezTo>
                      <a:pt x="18" y="33"/>
                      <a:pt x="18" y="33"/>
                      <a:pt x="18" y="33"/>
                    </a:cubicBezTo>
                    <a:cubicBezTo>
                      <a:pt x="18" y="39"/>
                      <a:pt x="18" y="39"/>
                      <a:pt x="18" y="39"/>
                    </a:cubicBezTo>
                    <a:cubicBezTo>
                      <a:pt x="10" y="39"/>
                      <a:pt x="10" y="39"/>
                      <a:pt x="10" y="39"/>
                    </a:cubicBezTo>
                    <a:cubicBezTo>
                      <a:pt x="10" y="39"/>
                      <a:pt x="9" y="39"/>
                      <a:pt x="9" y="40"/>
                    </a:cubicBezTo>
                    <a:cubicBezTo>
                      <a:pt x="9" y="41"/>
                      <a:pt x="10" y="41"/>
                      <a:pt x="10" y="41"/>
                    </a:cubicBezTo>
                    <a:cubicBezTo>
                      <a:pt x="26" y="41"/>
                      <a:pt x="26" y="41"/>
                      <a:pt x="26" y="41"/>
                    </a:cubicBezTo>
                    <a:cubicBezTo>
                      <a:pt x="26" y="41"/>
                      <a:pt x="27" y="41"/>
                      <a:pt x="27" y="40"/>
                    </a:cubicBezTo>
                    <a:cubicBezTo>
                      <a:pt x="27" y="39"/>
                      <a:pt x="26" y="39"/>
                      <a:pt x="26" y="39"/>
                    </a:cubicBezTo>
                    <a:cubicBezTo>
                      <a:pt x="19" y="39"/>
                      <a:pt x="19" y="39"/>
                      <a:pt x="19" y="39"/>
                    </a:cubicBezTo>
                    <a:cubicBezTo>
                      <a:pt x="19" y="33"/>
                      <a:pt x="19" y="33"/>
                      <a:pt x="19" y="33"/>
                    </a:cubicBezTo>
                    <a:lnTo>
                      <a:pt x="37" y="33"/>
                    </a:lnTo>
                    <a:close/>
                    <a:moveTo>
                      <a:pt x="36" y="8"/>
                    </a:moveTo>
                    <a:cubicBezTo>
                      <a:pt x="19" y="8"/>
                      <a:pt x="19" y="8"/>
                      <a:pt x="19" y="8"/>
                    </a:cubicBezTo>
                    <a:cubicBezTo>
                      <a:pt x="19" y="1"/>
                      <a:pt x="19" y="1"/>
                      <a:pt x="19" y="1"/>
                    </a:cubicBezTo>
                    <a:cubicBezTo>
                      <a:pt x="19" y="1"/>
                      <a:pt x="19" y="1"/>
                      <a:pt x="19" y="1"/>
                    </a:cubicBezTo>
                    <a:lnTo>
                      <a:pt x="36" y="8"/>
                    </a:lnTo>
                    <a:close/>
                    <a:moveTo>
                      <a:pt x="0" y="8"/>
                    </a:moveTo>
                    <a:cubicBezTo>
                      <a:pt x="18" y="1"/>
                      <a:pt x="18" y="1"/>
                      <a:pt x="18" y="1"/>
                    </a:cubicBezTo>
                    <a:cubicBezTo>
                      <a:pt x="18" y="1"/>
                      <a:pt x="18" y="1"/>
                      <a:pt x="18" y="1"/>
                    </a:cubicBezTo>
                    <a:cubicBezTo>
                      <a:pt x="18" y="8"/>
                      <a:pt x="18" y="8"/>
                      <a:pt x="18" y="8"/>
                    </a:cubicBez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2"/>
              <p:cNvSpPr/>
              <p:nvPr/>
            </p:nvSpPr>
            <p:spPr bwMode="auto">
              <a:xfrm>
                <a:off x="6398" y="538"/>
                <a:ext cx="423" cy="267"/>
              </a:xfrm>
              <a:custGeom>
                <a:avLst/>
                <a:gdLst>
                  <a:gd name="T0" fmla="*/ 423 w 423"/>
                  <a:gd name="T1" fmla="*/ 267 h 267"/>
                  <a:gd name="T2" fmla="*/ 0 w 423"/>
                  <a:gd name="T3" fmla="*/ 267 h 267"/>
                  <a:gd name="T4" fmla="*/ 0 w 423"/>
                  <a:gd name="T5" fmla="*/ 0 h 267"/>
                  <a:gd name="T6" fmla="*/ 0 w 423"/>
                  <a:gd name="T7" fmla="*/ 0 h 267"/>
                  <a:gd name="T8" fmla="*/ 0 w 423"/>
                  <a:gd name="T9" fmla="*/ 250 h 267"/>
                  <a:gd name="T10" fmla="*/ 423 w 423"/>
                  <a:gd name="T11" fmla="*/ 250 h 267"/>
                  <a:gd name="T12" fmla="*/ 423 w 423"/>
                  <a:gd name="T13" fmla="*/ 267 h 267"/>
                </a:gdLst>
                <a:ahLst/>
                <a:cxnLst>
                  <a:cxn ang="0">
                    <a:pos x="T0" y="T1"/>
                  </a:cxn>
                  <a:cxn ang="0">
                    <a:pos x="T2" y="T3"/>
                  </a:cxn>
                  <a:cxn ang="0">
                    <a:pos x="T4" y="T5"/>
                  </a:cxn>
                  <a:cxn ang="0">
                    <a:pos x="T6" y="T7"/>
                  </a:cxn>
                  <a:cxn ang="0">
                    <a:pos x="T8" y="T9"/>
                  </a:cxn>
                  <a:cxn ang="0">
                    <a:pos x="T10" y="T11"/>
                  </a:cxn>
                  <a:cxn ang="0">
                    <a:pos x="T12" y="T13"/>
                  </a:cxn>
                </a:cxnLst>
                <a:rect l="0" t="0" r="r" b="b"/>
                <a:pathLst>
                  <a:path w="423" h="267">
                    <a:moveTo>
                      <a:pt x="423" y="267"/>
                    </a:moveTo>
                    <a:lnTo>
                      <a:pt x="0" y="267"/>
                    </a:lnTo>
                    <a:lnTo>
                      <a:pt x="0" y="0"/>
                    </a:lnTo>
                    <a:lnTo>
                      <a:pt x="0" y="0"/>
                    </a:lnTo>
                    <a:lnTo>
                      <a:pt x="0" y="250"/>
                    </a:lnTo>
                    <a:lnTo>
                      <a:pt x="423" y="250"/>
                    </a:lnTo>
                    <a:lnTo>
                      <a:pt x="423" y="26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Rectangle 23"/>
              <p:cNvSpPr>
                <a:spLocks noChangeArrowheads="1"/>
              </p:cNvSpPr>
              <p:nvPr/>
            </p:nvSpPr>
            <p:spPr bwMode="auto">
              <a:xfrm>
                <a:off x="6449" y="671"/>
                <a:ext cx="51" cy="134"/>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24"/>
              <p:cNvSpPr>
                <a:spLocks noChangeArrowheads="1"/>
              </p:cNvSpPr>
              <p:nvPr/>
            </p:nvSpPr>
            <p:spPr bwMode="auto">
              <a:xfrm>
                <a:off x="6534" y="638"/>
                <a:ext cx="50" cy="16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25"/>
              <p:cNvSpPr>
                <a:spLocks noChangeArrowheads="1"/>
              </p:cNvSpPr>
              <p:nvPr/>
            </p:nvSpPr>
            <p:spPr bwMode="auto">
              <a:xfrm>
                <a:off x="6635" y="604"/>
                <a:ext cx="34" cy="201"/>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26"/>
              <p:cNvSpPr>
                <a:spLocks noChangeArrowheads="1"/>
              </p:cNvSpPr>
              <p:nvPr/>
            </p:nvSpPr>
            <p:spPr bwMode="auto">
              <a:xfrm>
                <a:off x="6719" y="571"/>
                <a:ext cx="34" cy="234"/>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grpSp>
        <p:nvGrpSpPr>
          <p:cNvPr id="67" name="组合 66"/>
          <p:cNvGrpSpPr/>
          <p:nvPr/>
        </p:nvGrpSpPr>
        <p:grpSpPr>
          <a:xfrm>
            <a:off x="10165722" y="2448588"/>
            <a:ext cx="1027367" cy="2325241"/>
            <a:chOff x="10165722" y="2448588"/>
            <a:chExt cx="1027367" cy="2325241"/>
          </a:xfrm>
        </p:grpSpPr>
        <p:grpSp>
          <p:nvGrpSpPr>
            <p:cNvPr id="43" name="Group 4"/>
            <p:cNvGrpSpPr>
              <a:grpSpLocks noChangeAspect="1"/>
            </p:cNvGrpSpPr>
            <p:nvPr/>
          </p:nvGrpSpPr>
          <p:grpSpPr bwMode="auto">
            <a:xfrm flipH="1">
              <a:off x="10165722" y="2448588"/>
              <a:ext cx="1027367" cy="2325241"/>
              <a:chOff x="4266" y="900"/>
              <a:chExt cx="1090" cy="2467"/>
            </a:xfrm>
          </p:grpSpPr>
          <p:sp>
            <p:nvSpPr>
              <p:cNvPr id="44" name="Freeform 5"/>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7"/>
              <p:cNvSpPr>
                <a:spLocks noChangeArrowheads="1"/>
              </p:cNvSpPr>
              <p:nvPr/>
            </p:nvSpPr>
            <p:spPr bwMode="auto">
              <a:xfrm>
                <a:off x="4266" y="1319"/>
                <a:ext cx="18" cy="20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Freeform 8"/>
              <p:cNvSpPr/>
              <p:nvPr/>
            </p:nvSpPr>
            <p:spPr bwMode="auto">
              <a:xfrm>
                <a:off x="4266" y="1319"/>
                <a:ext cx="184" cy="36"/>
              </a:xfrm>
              <a:custGeom>
                <a:avLst/>
                <a:gdLst>
                  <a:gd name="T0" fmla="*/ 18 w 20"/>
                  <a:gd name="T1" fmla="*/ 4 h 4"/>
                  <a:gd name="T2" fmla="*/ 2 w 20"/>
                  <a:gd name="T3" fmla="*/ 4 h 4"/>
                  <a:gd name="T4" fmla="*/ 0 w 20"/>
                  <a:gd name="T5" fmla="*/ 2 h 4"/>
                  <a:gd name="T6" fmla="*/ 2 w 20"/>
                  <a:gd name="T7" fmla="*/ 0 h 4"/>
                  <a:gd name="T8" fmla="*/ 18 w 20"/>
                  <a:gd name="T9" fmla="*/ 0 h 4"/>
                  <a:gd name="T10" fmla="*/ 20 w 20"/>
                  <a:gd name="T11" fmla="*/ 2 h 4"/>
                  <a:gd name="T12" fmla="*/ 18 w 2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0" h="4">
                    <a:moveTo>
                      <a:pt x="18" y="4"/>
                    </a:moveTo>
                    <a:cubicBezTo>
                      <a:pt x="2" y="4"/>
                      <a:pt x="2" y="4"/>
                      <a:pt x="2" y="4"/>
                    </a:cubicBezTo>
                    <a:cubicBezTo>
                      <a:pt x="1" y="4"/>
                      <a:pt x="0" y="3"/>
                      <a:pt x="0" y="2"/>
                    </a:cubicBezTo>
                    <a:cubicBezTo>
                      <a:pt x="0" y="1"/>
                      <a:pt x="1" y="0"/>
                      <a:pt x="2" y="0"/>
                    </a:cubicBezTo>
                    <a:cubicBezTo>
                      <a:pt x="18" y="0"/>
                      <a:pt x="18" y="0"/>
                      <a:pt x="18" y="0"/>
                    </a:cubicBezTo>
                    <a:cubicBezTo>
                      <a:pt x="19" y="0"/>
                      <a:pt x="20" y="1"/>
                      <a:pt x="20" y="2"/>
                    </a:cubicBezTo>
                    <a:cubicBezTo>
                      <a:pt x="20" y="3"/>
                      <a:pt x="19" y="4"/>
                      <a:pt x="18"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9"/>
              <p:cNvSpPr/>
              <p:nvPr/>
            </p:nvSpPr>
            <p:spPr bwMode="auto">
              <a:xfrm>
                <a:off x="4432" y="918"/>
                <a:ext cx="905" cy="792"/>
              </a:xfrm>
              <a:custGeom>
                <a:avLst/>
                <a:gdLst>
                  <a:gd name="T0" fmla="*/ 98 w 98"/>
                  <a:gd name="T1" fmla="*/ 77 h 87"/>
                  <a:gd name="T2" fmla="*/ 87 w 98"/>
                  <a:gd name="T3" fmla="*/ 87 h 87"/>
                  <a:gd name="T4" fmla="*/ 10 w 98"/>
                  <a:gd name="T5" fmla="*/ 87 h 87"/>
                  <a:gd name="T6" fmla="*/ 0 w 98"/>
                  <a:gd name="T7" fmla="*/ 77 h 87"/>
                  <a:gd name="T8" fmla="*/ 0 w 98"/>
                  <a:gd name="T9" fmla="*/ 10 h 87"/>
                  <a:gd name="T10" fmla="*/ 10 w 98"/>
                  <a:gd name="T11" fmla="*/ 0 h 87"/>
                  <a:gd name="T12" fmla="*/ 87 w 98"/>
                  <a:gd name="T13" fmla="*/ 0 h 87"/>
                  <a:gd name="T14" fmla="*/ 98 w 98"/>
                  <a:gd name="T15" fmla="*/ 10 h 87"/>
                  <a:gd name="T16" fmla="*/ 98 w 98"/>
                  <a:gd name="T17"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7">
                    <a:moveTo>
                      <a:pt x="98" y="77"/>
                    </a:moveTo>
                    <a:cubicBezTo>
                      <a:pt x="98" y="82"/>
                      <a:pt x="93" y="87"/>
                      <a:pt x="87" y="87"/>
                    </a:cubicBezTo>
                    <a:cubicBezTo>
                      <a:pt x="10" y="87"/>
                      <a:pt x="10" y="87"/>
                      <a:pt x="10" y="87"/>
                    </a:cubicBezTo>
                    <a:cubicBezTo>
                      <a:pt x="5" y="87"/>
                      <a:pt x="0" y="82"/>
                      <a:pt x="0" y="77"/>
                    </a:cubicBezTo>
                    <a:cubicBezTo>
                      <a:pt x="0" y="10"/>
                      <a:pt x="0" y="10"/>
                      <a:pt x="0" y="10"/>
                    </a:cubicBezTo>
                    <a:cubicBezTo>
                      <a:pt x="0" y="5"/>
                      <a:pt x="5" y="0"/>
                      <a:pt x="10" y="0"/>
                    </a:cubicBezTo>
                    <a:cubicBezTo>
                      <a:pt x="87" y="0"/>
                      <a:pt x="87" y="0"/>
                      <a:pt x="87" y="0"/>
                    </a:cubicBezTo>
                    <a:cubicBezTo>
                      <a:pt x="93" y="0"/>
                      <a:pt x="98" y="5"/>
                      <a:pt x="98" y="10"/>
                    </a:cubicBezTo>
                    <a:lnTo>
                      <a:pt x="98" y="7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0"/>
              <p:cNvSpPr>
                <a:spLocks noEditPoints="1"/>
              </p:cNvSpPr>
              <p:nvPr/>
            </p:nvSpPr>
            <p:spPr bwMode="auto">
              <a:xfrm>
                <a:off x="4413" y="900"/>
                <a:ext cx="943" cy="828"/>
              </a:xfrm>
              <a:custGeom>
                <a:avLst/>
                <a:gdLst>
                  <a:gd name="T0" fmla="*/ 89 w 102"/>
                  <a:gd name="T1" fmla="*/ 91 h 91"/>
                  <a:gd name="T2" fmla="*/ 12 w 102"/>
                  <a:gd name="T3" fmla="*/ 91 h 91"/>
                  <a:gd name="T4" fmla="*/ 0 w 102"/>
                  <a:gd name="T5" fmla="*/ 79 h 91"/>
                  <a:gd name="T6" fmla="*/ 0 w 102"/>
                  <a:gd name="T7" fmla="*/ 12 h 91"/>
                  <a:gd name="T8" fmla="*/ 12 w 102"/>
                  <a:gd name="T9" fmla="*/ 0 h 91"/>
                  <a:gd name="T10" fmla="*/ 89 w 102"/>
                  <a:gd name="T11" fmla="*/ 0 h 91"/>
                  <a:gd name="T12" fmla="*/ 102 w 102"/>
                  <a:gd name="T13" fmla="*/ 12 h 91"/>
                  <a:gd name="T14" fmla="*/ 102 w 102"/>
                  <a:gd name="T15" fmla="*/ 79 h 91"/>
                  <a:gd name="T16" fmla="*/ 89 w 102"/>
                  <a:gd name="T17" fmla="*/ 91 h 91"/>
                  <a:gd name="T18" fmla="*/ 12 w 102"/>
                  <a:gd name="T19" fmla="*/ 4 h 91"/>
                  <a:gd name="T20" fmla="*/ 4 w 102"/>
                  <a:gd name="T21" fmla="*/ 12 h 91"/>
                  <a:gd name="T22" fmla="*/ 4 w 102"/>
                  <a:gd name="T23" fmla="*/ 79 h 91"/>
                  <a:gd name="T24" fmla="*/ 12 w 102"/>
                  <a:gd name="T25" fmla="*/ 87 h 91"/>
                  <a:gd name="T26" fmla="*/ 89 w 102"/>
                  <a:gd name="T27" fmla="*/ 87 h 91"/>
                  <a:gd name="T28" fmla="*/ 98 w 102"/>
                  <a:gd name="T29" fmla="*/ 79 h 91"/>
                  <a:gd name="T30" fmla="*/ 98 w 102"/>
                  <a:gd name="T31" fmla="*/ 12 h 91"/>
                  <a:gd name="T32" fmla="*/ 89 w 102"/>
                  <a:gd name="T33" fmla="*/ 4 h 91"/>
                  <a:gd name="T34" fmla="*/ 12 w 102"/>
                  <a:gd name="T35" fmla="*/ 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91">
                    <a:moveTo>
                      <a:pt x="89" y="91"/>
                    </a:moveTo>
                    <a:cubicBezTo>
                      <a:pt x="12" y="91"/>
                      <a:pt x="12" y="91"/>
                      <a:pt x="12" y="91"/>
                    </a:cubicBezTo>
                    <a:cubicBezTo>
                      <a:pt x="6" y="91"/>
                      <a:pt x="0" y="85"/>
                      <a:pt x="0" y="79"/>
                    </a:cubicBezTo>
                    <a:cubicBezTo>
                      <a:pt x="0" y="12"/>
                      <a:pt x="0" y="12"/>
                      <a:pt x="0" y="12"/>
                    </a:cubicBezTo>
                    <a:cubicBezTo>
                      <a:pt x="0" y="6"/>
                      <a:pt x="6" y="0"/>
                      <a:pt x="12" y="0"/>
                    </a:cubicBezTo>
                    <a:cubicBezTo>
                      <a:pt x="89" y="0"/>
                      <a:pt x="89" y="0"/>
                      <a:pt x="89" y="0"/>
                    </a:cubicBezTo>
                    <a:cubicBezTo>
                      <a:pt x="96" y="0"/>
                      <a:pt x="102" y="6"/>
                      <a:pt x="102" y="12"/>
                    </a:cubicBezTo>
                    <a:cubicBezTo>
                      <a:pt x="102" y="79"/>
                      <a:pt x="102" y="79"/>
                      <a:pt x="102" y="79"/>
                    </a:cubicBezTo>
                    <a:cubicBezTo>
                      <a:pt x="102" y="85"/>
                      <a:pt x="96" y="91"/>
                      <a:pt x="89" y="91"/>
                    </a:cubicBezTo>
                    <a:close/>
                    <a:moveTo>
                      <a:pt x="12" y="4"/>
                    </a:moveTo>
                    <a:cubicBezTo>
                      <a:pt x="8" y="4"/>
                      <a:pt x="4" y="8"/>
                      <a:pt x="4" y="12"/>
                    </a:cubicBezTo>
                    <a:cubicBezTo>
                      <a:pt x="4" y="79"/>
                      <a:pt x="4" y="79"/>
                      <a:pt x="4" y="79"/>
                    </a:cubicBezTo>
                    <a:cubicBezTo>
                      <a:pt x="4" y="83"/>
                      <a:pt x="8" y="87"/>
                      <a:pt x="12" y="87"/>
                    </a:cubicBezTo>
                    <a:cubicBezTo>
                      <a:pt x="89" y="87"/>
                      <a:pt x="89" y="87"/>
                      <a:pt x="89" y="87"/>
                    </a:cubicBezTo>
                    <a:cubicBezTo>
                      <a:pt x="94" y="87"/>
                      <a:pt x="98" y="83"/>
                      <a:pt x="98" y="79"/>
                    </a:cubicBezTo>
                    <a:cubicBezTo>
                      <a:pt x="98" y="12"/>
                      <a:pt x="98" y="12"/>
                      <a:pt x="98" y="12"/>
                    </a:cubicBezTo>
                    <a:cubicBezTo>
                      <a:pt x="98" y="8"/>
                      <a:pt x="94" y="4"/>
                      <a:pt x="89" y="4"/>
                    </a:cubicBezTo>
                    <a:lnTo>
                      <a:pt x="1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0" name="图片 49"/>
            <p:cNvPicPr>
              <a:picLocks noChangeAspect="1"/>
            </p:cNvPicPr>
            <p:nvPr/>
          </p:nvPicPr>
          <p:blipFill>
            <a:blip r:embed="rId4"/>
            <a:stretch>
              <a:fillRect/>
            </a:stretch>
          </p:blipFill>
          <p:spPr>
            <a:xfrm>
              <a:off x="10357394" y="2548605"/>
              <a:ext cx="502691" cy="596945"/>
            </a:xfrm>
            <a:prstGeom prst="rect">
              <a:avLst/>
            </a:prstGeom>
          </p:spPr>
        </p:pic>
      </p:grpSp>
      <p:grpSp>
        <p:nvGrpSpPr>
          <p:cNvPr id="64" name="组合 63"/>
          <p:cNvGrpSpPr/>
          <p:nvPr/>
        </p:nvGrpSpPr>
        <p:grpSpPr>
          <a:xfrm>
            <a:off x="1269242" y="3963713"/>
            <a:ext cx="10093361" cy="2288276"/>
            <a:chOff x="1269242" y="3963713"/>
            <a:chExt cx="10093361" cy="2288276"/>
          </a:xfrm>
        </p:grpSpPr>
        <p:sp>
          <p:nvSpPr>
            <p:cNvPr id="51" name="椭圆 50"/>
            <p:cNvSpPr/>
            <p:nvPr/>
          </p:nvSpPr>
          <p:spPr>
            <a:xfrm>
              <a:off x="1269242" y="5604759"/>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429302" y="4799541"/>
              <a:ext cx="323615" cy="323615"/>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343447" y="3963713"/>
              <a:ext cx="446917" cy="446917"/>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2961565" y="4920404"/>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865505" y="5459877"/>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6639042" y="5155760"/>
              <a:ext cx="323615" cy="323615"/>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7585075" y="5928374"/>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9160416" y="4367736"/>
              <a:ext cx="446917" cy="446917"/>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9891984" y="5014474"/>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038988" y="4571639"/>
              <a:ext cx="323615" cy="323615"/>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515156" y="746974"/>
            <a:ext cx="5109091" cy="2521753"/>
            <a:chOff x="515156" y="746974"/>
            <a:chExt cx="5109091" cy="2521753"/>
          </a:xfrm>
        </p:grpSpPr>
        <p:sp>
          <p:nvSpPr>
            <p:cNvPr id="6" name="文本框 5"/>
            <p:cNvSpPr txBox="1"/>
            <p:nvPr/>
          </p:nvSpPr>
          <p:spPr>
            <a:xfrm>
              <a:off x="515156" y="746974"/>
              <a:ext cx="5109091" cy="830997"/>
            </a:xfrm>
            <a:prstGeom prst="rect">
              <a:avLst/>
            </a:prstGeom>
            <a:noFill/>
          </p:spPr>
          <p:txBody>
            <a:bodyPr wrap="none" rtlCol="0">
              <a:spAutoFit/>
            </a:bodyPr>
            <a:lstStyle/>
            <a:p>
              <a:r>
                <a:rPr lang="zh-CN" altLang="en-US" sz="4800" b="1" dirty="0" smtClean="0">
                  <a:latin typeface="微软雅黑" pitchFamily="34" charset="-122"/>
                  <a:ea typeface="微软雅黑" pitchFamily="34" charset="-122"/>
                </a:rPr>
                <a:t>季度工作总结模板</a:t>
              </a:r>
              <a:endParaRPr lang="zh-CN" altLang="en-US" sz="4800" b="1" dirty="0">
                <a:latin typeface="微软雅黑" pitchFamily="34" charset="-122"/>
                <a:ea typeface="微软雅黑" pitchFamily="34" charset="-122"/>
              </a:endParaRPr>
            </a:p>
          </p:txBody>
        </p:sp>
        <p:sp>
          <p:nvSpPr>
            <p:cNvPr id="7" name="文本框 6"/>
            <p:cNvSpPr txBox="1"/>
            <p:nvPr/>
          </p:nvSpPr>
          <p:spPr>
            <a:xfrm>
              <a:off x="579275" y="1162472"/>
              <a:ext cx="4980851" cy="1200329"/>
            </a:xfrm>
            <a:prstGeom prst="rect">
              <a:avLst/>
            </a:prstGeom>
            <a:noFill/>
          </p:spPr>
          <p:txBody>
            <a:bodyPr wrap="none" rtlCol="0">
              <a:spAutoFit/>
            </a:bodyPr>
            <a:lstStyle/>
            <a:p>
              <a:r>
                <a:rPr lang="en-US" altLang="zh-CN" sz="7200" b="1" dirty="0" smtClean="0">
                  <a:solidFill>
                    <a:schemeClr val="bg1"/>
                  </a:solidFill>
                  <a:latin typeface="Microsoft Yi Baiti" pitchFamily="66" charset="0"/>
                  <a:ea typeface="Microsoft Yi Baiti" pitchFamily="66" charset="0"/>
                </a:rPr>
                <a:t>POWERPOINT</a:t>
              </a:r>
              <a:endParaRPr lang="zh-CN" altLang="en-US" sz="7200" b="1" dirty="0">
                <a:solidFill>
                  <a:schemeClr val="bg1"/>
                </a:solidFill>
                <a:latin typeface="Microsoft Yi Baiti" pitchFamily="66" charset="0"/>
                <a:ea typeface="微软雅黑" pitchFamily="34" charset="-122"/>
              </a:endParaRPr>
            </a:p>
          </p:txBody>
        </p:sp>
        <p:sp>
          <p:nvSpPr>
            <p:cNvPr id="8" name="文本框 7"/>
            <p:cNvSpPr txBox="1"/>
            <p:nvPr/>
          </p:nvSpPr>
          <p:spPr>
            <a:xfrm>
              <a:off x="617912" y="2286306"/>
              <a:ext cx="4615366" cy="400110"/>
            </a:xfrm>
            <a:prstGeom prst="rect">
              <a:avLst/>
            </a:prstGeom>
            <a:noFill/>
          </p:spPr>
          <p:txBody>
            <a:bodyPr wrap="none" rtlCol="0">
              <a:spAutoFit/>
            </a:bodyPr>
            <a:lstStyle/>
            <a:p>
              <a:r>
                <a:rPr lang="zh-CN" altLang="en-US" sz="2000" dirty="0" smtClean="0">
                  <a:solidFill>
                    <a:srgbClr val="542B00"/>
                  </a:solidFill>
                  <a:latin typeface="微软雅黑" pitchFamily="34" charset="-122"/>
                  <a:ea typeface="微软雅黑" pitchFamily="34" charset="-122"/>
                </a:rPr>
                <a:t>工作计划</a:t>
              </a:r>
              <a:r>
                <a:rPr lang="en-US" altLang="zh-CN" sz="2000" dirty="0" smtClean="0">
                  <a:solidFill>
                    <a:srgbClr val="542B00"/>
                  </a:solidFill>
                  <a:latin typeface="微软雅黑" pitchFamily="34" charset="-122"/>
                  <a:ea typeface="微软雅黑" pitchFamily="34" charset="-122"/>
                </a:rPr>
                <a:t>/</a:t>
              </a:r>
              <a:r>
                <a:rPr lang="zh-CN" altLang="en-US" sz="2000" dirty="0" smtClean="0">
                  <a:solidFill>
                    <a:srgbClr val="542B00"/>
                  </a:solidFill>
                  <a:latin typeface="微软雅黑" pitchFamily="34" charset="-122"/>
                  <a:ea typeface="微软雅黑" pitchFamily="34" charset="-122"/>
                </a:rPr>
                <a:t>市场调查</a:t>
              </a:r>
              <a:r>
                <a:rPr lang="en-US" altLang="zh-CN" sz="2000" dirty="0" smtClean="0">
                  <a:solidFill>
                    <a:srgbClr val="542B00"/>
                  </a:solidFill>
                  <a:latin typeface="微软雅黑" pitchFamily="34" charset="-122"/>
                  <a:ea typeface="微软雅黑" pitchFamily="34" charset="-122"/>
                </a:rPr>
                <a:t>/</a:t>
              </a:r>
              <a:r>
                <a:rPr lang="zh-CN" altLang="en-US" sz="2000" dirty="0" smtClean="0">
                  <a:solidFill>
                    <a:srgbClr val="542B00"/>
                  </a:solidFill>
                  <a:latin typeface="微软雅黑" pitchFamily="34" charset="-122"/>
                  <a:ea typeface="微软雅黑" pitchFamily="34" charset="-122"/>
                </a:rPr>
                <a:t>指标汇报</a:t>
              </a:r>
              <a:r>
                <a:rPr lang="en-US" altLang="zh-CN" sz="2000" dirty="0" smtClean="0">
                  <a:solidFill>
                    <a:srgbClr val="542B00"/>
                  </a:solidFill>
                  <a:latin typeface="微软雅黑" pitchFamily="34" charset="-122"/>
                  <a:ea typeface="微软雅黑" pitchFamily="34" charset="-122"/>
                </a:rPr>
                <a:t>/</a:t>
              </a:r>
              <a:r>
                <a:rPr lang="zh-CN" altLang="en-US" sz="2000" dirty="0" smtClean="0">
                  <a:solidFill>
                    <a:srgbClr val="542B00"/>
                  </a:solidFill>
                  <a:latin typeface="微软雅黑" pitchFamily="34" charset="-122"/>
                  <a:ea typeface="微软雅黑" pitchFamily="34" charset="-122"/>
                </a:rPr>
                <a:t>学术总结</a:t>
              </a:r>
              <a:endParaRPr lang="zh-CN" altLang="en-US" sz="2000" dirty="0">
                <a:solidFill>
                  <a:srgbClr val="542B00"/>
                </a:solidFill>
                <a:latin typeface="微软雅黑" pitchFamily="34" charset="-122"/>
                <a:ea typeface="微软雅黑" pitchFamily="34" charset="-122"/>
              </a:endParaRPr>
            </a:p>
          </p:txBody>
        </p:sp>
        <p:sp>
          <p:nvSpPr>
            <p:cNvPr id="63" name="圆角矩形 62"/>
            <p:cNvSpPr/>
            <p:nvPr/>
          </p:nvSpPr>
          <p:spPr>
            <a:xfrm>
              <a:off x="712503" y="2822255"/>
              <a:ext cx="1836048" cy="4464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786077" y="2847597"/>
              <a:ext cx="1748060" cy="400110"/>
            </a:xfrm>
            <a:prstGeom prst="rect">
              <a:avLst/>
            </a:prstGeom>
            <a:noFill/>
          </p:spPr>
          <p:txBody>
            <a:bodyPr wrap="square" rtlCol="0">
              <a:spAutoFit/>
            </a:bodyPr>
            <a:lstStyle/>
            <a:p>
              <a:pPr algn="ctr"/>
              <a:r>
                <a:rPr lang="zh-CN" altLang="en-US" sz="2000" b="1" dirty="0">
                  <a:solidFill>
                    <a:srgbClr val="542B00"/>
                  </a:solidFill>
                  <a:latin typeface="微软雅黑" pitchFamily="34" charset="-122"/>
                  <a:ea typeface="微软雅黑" pitchFamily="34" charset="-122"/>
                </a:rPr>
                <a:t>恒好美佳</a:t>
              </a:r>
              <a:endParaRPr lang="zh-CN" altLang="en-US" sz="2000" b="1" dirty="0">
                <a:solidFill>
                  <a:srgbClr val="542B00"/>
                </a:solidFill>
                <a:latin typeface="微软雅黑" pitchFamily="34" charset="-122"/>
                <a:ea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6" presetClass="entr" presetSubtype="16"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circle(in)">
                                      <p:cBhvr>
                                        <p:cTn id="12" dur="2000"/>
                                        <p:tgtEl>
                                          <p:spTgt spid="64"/>
                                        </p:tgtEl>
                                      </p:cBhvr>
                                    </p:animEffect>
                                  </p:childTnLst>
                                </p:cTn>
                              </p:par>
                            </p:childTnLst>
                          </p:cTn>
                        </p:par>
                        <p:par>
                          <p:cTn id="13" fill="hold">
                            <p:stCondLst>
                              <p:cond delay="2500"/>
                            </p:stCondLst>
                            <p:childTnLst>
                              <p:par>
                                <p:cTn id="14" presetID="42" presetClass="entr" presetSubtype="0"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1000"/>
                                        <p:tgtEl>
                                          <p:spTgt spid="65"/>
                                        </p:tgtEl>
                                      </p:cBhvr>
                                    </p:animEffect>
                                    <p:anim calcmode="lin" valueType="num">
                                      <p:cBhvr>
                                        <p:cTn id="17" dur="1000" fill="hold"/>
                                        <p:tgtEl>
                                          <p:spTgt spid="65"/>
                                        </p:tgtEl>
                                        <p:attrNameLst>
                                          <p:attrName>ppt_x</p:attrName>
                                        </p:attrNameLst>
                                      </p:cBhvr>
                                      <p:tavLst>
                                        <p:tav tm="0">
                                          <p:val>
                                            <p:strVal val="#ppt_x"/>
                                          </p:val>
                                        </p:tav>
                                        <p:tav tm="100000">
                                          <p:val>
                                            <p:strVal val="#ppt_x"/>
                                          </p:val>
                                        </p:tav>
                                      </p:tavLst>
                                    </p:anim>
                                    <p:anim calcmode="lin" valueType="num">
                                      <p:cBhvr>
                                        <p:cTn id="18" dur="1000" fill="hold"/>
                                        <p:tgtEl>
                                          <p:spTgt spid="65"/>
                                        </p:tgtEl>
                                        <p:attrNameLst>
                                          <p:attrName>ppt_y</p:attrName>
                                        </p:attrNameLst>
                                      </p:cBhvr>
                                      <p:tavLst>
                                        <p:tav tm="0">
                                          <p:val>
                                            <p:strVal val="#ppt_y+.1"/>
                                          </p:val>
                                        </p:tav>
                                        <p:tav tm="100000">
                                          <p:val>
                                            <p:strVal val="#ppt_y"/>
                                          </p:val>
                                        </p:tav>
                                      </p:tavLst>
                                    </p:anim>
                                  </p:childTnLst>
                                </p:cTn>
                              </p:par>
                            </p:childTnLst>
                          </p:cTn>
                        </p:par>
                        <p:par>
                          <p:cTn id="19" fill="hold">
                            <p:stCondLst>
                              <p:cond delay="3500"/>
                            </p:stCondLst>
                            <p:childTnLst>
                              <p:par>
                                <p:cTn id="20" presetID="42" presetClass="entr" presetSubtype="0"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1000"/>
                                        <p:tgtEl>
                                          <p:spTgt spid="66"/>
                                        </p:tgtEl>
                                      </p:cBhvr>
                                    </p:animEffect>
                                    <p:anim calcmode="lin" valueType="num">
                                      <p:cBhvr>
                                        <p:cTn id="23" dur="1000" fill="hold"/>
                                        <p:tgtEl>
                                          <p:spTgt spid="66"/>
                                        </p:tgtEl>
                                        <p:attrNameLst>
                                          <p:attrName>ppt_x</p:attrName>
                                        </p:attrNameLst>
                                      </p:cBhvr>
                                      <p:tavLst>
                                        <p:tav tm="0">
                                          <p:val>
                                            <p:strVal val="#ppt_x"/>
                                          </p:val>
                                        </p:tav>
                                        <p:tav tm="100000">
                                          <p:val>
                                            <p:strVal val="#ppt_x"/>
                                          </p:val>
                                        </p:tav>
                                      </p:tavLst>
                                    </p:anim>
                                    <p:anim calcmode="lin" valueType="num">
                                      <p:cBhvr>
                                        <p:cTn id="24" dur="1000" fill="hold"/>
                                        <p:tgtEl>
                                          <p:spTgt spid="66"/>
                                        </p:tgtEl>
                                        <p:attrNameLst>
                                          <p:attrName>ppt_y</p:attrName>
                                        </p:attrNameLst>
                                      </p:cBhvr>
                                      <p:tavLst>
                                        <p:tav tm="0">
                                          <p:val>
                                            <p:strVal val="#ppt_y+.1"/>
                                          </p:val>
                                        </p:tav>
                                        <p:tav tm="100000">
                                          <p:val>
                                            <p:strVal val="#ppt_y"/>
                                          </p:val>
                                        </p:tav>
                                      </p:tavLst>
                                    </p:anim>
                                  </p:childTnLst>
                                </p:cTn>
                              </p:par>
                            </p:childTnLst>
                          </p:cTn>
                        </p:par>
                        <p:par>
                          <p:cTn id="25" fill="hold">
                            <p:stCondLst>
                              <p:cond delay="4500"/>
                            </p:stCondLst>
                            <p:childTnLst>
                              <p:par>
                                <p:cTn id="26" presetID="42" presetClass="entr" presetSubtype="0" fill="hold" nodeType="after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1000"/>
                                        <p:tgtEl>
                                          <p:spTgt spid="67"/>
                                        </p:tgtEl>
                                      </p:cBhvr>
                                    </p:animEffect>
                                    <p:anim calcmode="lin" valueType="num">
                                      <p:cBhvr>
                                        <p:cTn id="29" dur="1000" fill="hold"/>
                                        <p:tgtEl>
                                          <p:spTgt spid="67"/>
                                        </p:tgtEl>
                                        <p:attrNameLst>
                                          <p:attrName>ppt_x</p:attrName>
                                        </p:attrNameLst>
                                      </p:cBhvr>
                                      <p:tavLst>
                                        <p:tav tm="0">
                                          <p:val>
                                            <p:strVal val="#ppt_x"/>
                                          </p:val>
                                        </p:tav>
                                        <p:tav tm="100000">
                                          <p:val>
                                            <p:strVal val="#ppt_x"/>
                                          </p:val>
                                        </p:tav>
                                      </p:tavLst>
                                    </p:anim>
                                    <p:anim calcmode="lin" valueType="num">
                                      <p:cBhvr>
                                        <p:cTn id="30" dur="1000" fill="hold"/>
                                        <p:tgtEl>
                                          <p:spTgt spid="67"/>
                                        </p:tgtEl>
                                        <p:attrNameLst>
                                          <p:attrName>ppt_y</p:attrName>
                                        </p:attrNameLst>
                                      </p:cBhvr>
                                      <p:tavLst>
                                        <p:tav tm="0">
                                          <p:val>
                                            <p:strVal val="#ppt_y+.1"/>
                                          </p:val>
                                        </p:tav>
                                        <p:tav tm="100000">
                                          <p:val>
                                            <p:strVal val="#ppt_y"/>
                                          </p:val>
                                        </p:tav>
                                      </p:tavLst>
                                    </p:anim>
                                  </p:childTnLst>
                                </p:cTn>
                              </p:par>
                            </p:childTnLst>
                          </p:cTn>
                        </p:par>
                        <p:par>
                          <p:cTn id="31" fill="hold">
                            <p:stCondLst>
                              <p:cond delay="5500"/>
                            </p:stCondLst>
                            <p:childTnLst>
                              <p:par>
                                <p:cTn id="32" presetID="25" presetClass="entr" presetSubtype="0" fill="hold"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37" dur="1000" fill="hold"/>
                                        <p:tgtEl>
                                          <p:spTgt spid="68"/>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68"/>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sp>
        <p:nvSpPr>
          <p:cNvPr id="6" name="文本框 5"/>
          <p:cNvSpPr txBox="1"/>
          <p:nvPr/>
        </p:nvSpPr>
        <p:spPr>
          <a:xfrm>
            <a:off x="4315307" y="1678675"/>
            <a:ext cx="184731" cy="369332"/>
          </a:xfrm>
          <a:prstGeom prst="rect">
            <a:avLst/>
          </a:prstGeom>
          <a:noFill/>
        </p:spPr>
        <p:txBody>
          <a:bodyPr wrap="none" rtlCol="0">
            <a:spAutoFit/>
          </a:bodyPr>
          <a:lstStyle/>
          <a:p>
            <a:endParaRPr lang="zh-CN" altLang="en-US" dirty="0"/>
          </a:p>
        </p:txBody>
      </p:sp>
      <p:grpSp>
        <p:nvGrpSpPr>
          <p:cNvPr id="14" name="组合 13"/>
          <p:cNvGrpSpPr/>
          <p:nvPr/>
        </p:nvGrpSpPr>
        <p:grpSpPr>
          <a:xfrm>
            <a:off x="3630304" y="1236588"/>
            <a:ext cx="7886700" cy="884174"/>
            <a:chOff x="3630304" y="1236588"/>
            <a:chExt cx="7886700" cy="884174"/>
          </a:xfrm>
        </p:grpSpPr>
        <p:sp>
          <p:nvSpPr>
            <p:cNvPr id="11" name="矩形 10"/>
            <p:cNvSpPr/>
            <p:nvPr/>
          </p:nvSpPr>
          <p:spPr>
            <a:xfrm>
              <a:off x="3630304" y="1236588"/>
              <a:ext cx="2476500" cy="88417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373504" y="1236588"/>
              <a:ext cx="2476500" cy="884174"/>
            </a:xfrm>
            <a:prstGeom prst="rect">
              <a:avLst/>
            </a:prstGeom>
            <a:solidFill>
              <a:srgbClr val="F58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9040504" y="1236588"/>
              <a:ext cx="2476500" cy="88417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830469" y="1339560"/>
              <a:ext cx="2031325" cy="646331"/>
            </a:xfrm>
            <a:prstGeom prst="rect">
              <a:avLst/>
            </a:prstGeom>
            <a:noFill/>
          </p:spPr>
          <p:txBody>
            <a:bodyPr wrap="none" rtlCol="0">
              <a:spAutoFit/>
            </a:bodyPr>
            <a:lstStyle/>
            <a:p>
              <a:r>
                <a:rPr lang="zh-CN" altLang="en-US" sz="3600" b="1" dirty="0" smtClean="0">
                  <a:solidFill>
                    <a:schemeClr val="bg1"/>
                  </a:solidFill>
                  <a:latin typeface="微软雅黑" pitchFamily="34" charset="-122"/>
                  <a:ea typeface="微软雅黑" pitchFamily="34" charset="-122"/>
                </a:rPr>
                <a:t>添加文字</a:t>
              </a:r>
              <a:endParaRPr lang="zh-CN" altLang="en-US" sz="3600" b="1" dirty="0">
                <a:solidFill>
                  <a:schemeClr val="bg1"/>
                </a:solidFill>
                <a:latin typeface="微软雅黑" pitchFamily="34" charset="-122"/>
                <a:ea typeface="微软雅黑" pitchFamily="34" charset="-122"/>
              </a:endParaRPr>
            </a:p>
          </p:txBody>
        </p:sp>
        <p:sp>
          <p:nvSpPr>
            <p:cNvPr id="19" name="文本框 18"/>
            <p:cNvSpPr txBox="1"/>
            <p:nvPr/>
          </p:nvSpPr>
          <p:spPr>
            <a:xfrm>
              <a:off x="6611769" y="1339560"/>
              <a:ext cx="2031325" cy="646331"/>
            </a:xfrm>
            <a:prstGeom prst="rect">
              <a:avLst/>
            </a:prstGeom>
            <a:noFill/>
          </p:spPr>
          <p:txBody>
            <a:bodyPr wrap="none" rtlCol="0">
              <a:spAutoFit/>
            </a:bodyPr>
            <a:lstStyle/>
            <a:p>
              <a:r>
                <a:rPr lang="zh-CN" altLang="en-US" sz="3600" b="1" dirty="0" smtClean="0">
                  <a:solidFill>
                    <a:schemeClr val="bg1"/>
                  </a:solidFill>
                  <a:latin typeface="微软雅黑" pitchFamily="34" charset="-122"/>
                  <a:ea typeface="微软雅黑" pitchFamily="34" charset="-122"/>
                </a:rPr>
                <a:t>添加文字</a:t>
              </a:r>
              <a:endParaRPr lang="zh-CN" altLang="en-US" sz="3600" b="1" dirty="0">
                <a:solidFill>
                  <a:schemeClr val="bg1"/>
                </a:solidFill>
                <a:latin typeface="微软雅黑" pitchFamily="34" charset="-122"/>
                <a:ea typeface="微软雅黑" pitchFamily="34" charset="-122"/>
              </a:endParaRPr>
            </a:p>
          </p:txBody>
        </p:sp>
        <p:sp>
          <p:nvSpPr>
            <p:cNvPr id="20" name="文本框 19"/>
            <p:cNvSpPr txBox="1"/>
            <p:nvPr/>
          </p:nvSpPr>
          <p:spPr>
            <a:xfrm>
              <a:off x="9240669" y="1339560"/>
              <a:ext cx="2031325" cy="646331"/>
            </a:xfrm>
            <a:prstGeom prst="rect">
              <a:avLst/>
            </a:prstGeom>
            <a:noFill/>
          </p:spPr>
          <p:txBody>
            <a:bodyPr wrap="none" rtlCol="0">
              <a:spAutoFit/>
            </a:bodyPr>
            <a:lstStyle/>
            <a:p>
              <a:r>
                <a:rPr lang="zh-CN" altLang="en-US" sz="3600" b="1" dirty="0" smtClean="0">
                  <a:solidFill>
                    <a:schemeClr val="bg1"/>
                  </a:solidFill>
                  <a:latin typeface="微软雅黑" pitchFamily="34" charset="-122"/>
                  <a:ea typeface="微软雅黑" pitchFamily="34" charset="-122"/>
                </a:rPr>
                <a:t>添加文字</a:t>
              </a:r>
              <a:endParaRPr lang="zh-CN" altLang="en-US" sz="3600" b="1" dirty="0">
                <a:solidFill>
                  <a:schemeClr val="bg1"/>
                </a:solidFill>
                <a:latin typeface="微软雅黑" pitchFamily="34" charset="-122"/>
                <a:ea typeface="微软雅黑" pitchFamily="34" charset="-122"/>
              </a:endParaRPr>
            </a:p>
          </p:txBody>
        </p:sp>
      </p:grpSp>
      <p:grpSp>
        <p:nvGrpSpPr>
          <p:cNvPr id="17" name="组合 16"/>
          <p:cNvGrpSpPr/>
          <p:nvPr/>
        </p:nvGrpSpPr>
        <p:grpSpPr>
          <a:xfrm>
            <a:off x="-13297" y="2311262"/>
            <a:ext cx="12205297" cy="2847592"/>
            <a:chOff x="-13297" y="2311262"/>
            <a:chExt cx="12205297" cy="2847592"/>
          </a:xfrm>
        </p:grpSpPr>
        <p:sp>
          <p:nvSpPr>
            <p:cNvPr id="4" name="矩形 3"/>
            <p:cNvSpPr/>
            <p:nvPr/>
          </p:nvSpPr>
          <p:spPr>
            <a:xfrm>
              <a:off x="-13297" y="2388359"/>
              <a:ext cx="12205297" cy="277049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630304" y="2542035"/>
              <a:ext cx="8366078" cy="2377440"/>
            </a:xfrm>
            <a:prstGeom prst="rect">
              <a:avLst/>
            </a:prstGeom>
            <a:noFill/>
          </p:spPr>
          <p:txBody>
            <a:bodyPr wrap="square" rtlCol="0">
              <a:spAutoFit/>
            </a:bodyPr>
            <a:lstStyle/>
            <a:p>
              <a:pPr>
                <a:lnSpc>
                  <a:spcPct val="150000"/>
                </a:lnSpc>
              </a:pPr>
              <a:r>
                <a:rPr lang="zh-CN" altLang="en-US" sz="2000" dirty="0" smtClean="0">
                  <a:solidFill>
                    <a:schemeClr val="bg1">
                      <a:lumMod val="95000"/>
                    </a:schemeClr>
                  </a:solidFill>
                  <a:latin typeface="微软雅黑" pitchFamily="34" charset="-122"/>
                  <a:ea typeface="微软雅黑" pitchFamily="34" charset="-122"/>
                </a:rPr>
                <a:t>恒好美佳</a:t>
              </a:r>
              <a:r>
                <a:rPr lang="en-US" altLang="zh-CN" sz="2000" dirty="0" smtClean="0">
                  <a:solidFill>
                    <a:schemeClr val="bg1">
                      <a:lumMod val="95000"/>
                    </a:schemeClr>
                  </a:solidFill>
                  <a:latin typeface="微软雅黑" pitchFamily="34" charset="-122"/>
                  <a:ea typeface="微软雅黑" pitchFamily="34" charset="-122"/>
                </a:rPr>
                <a:t>---</a:t>
              </a:r>
              <a:r>
                <a:rPr lang="zh-CN" altLang="en-US" sz="2000" dirty="0" smtClean="0">
                  <a:solidFill>
                    <a:schemeClr val="bg1">
                      <a:lumMod val="95000"/>
                    </a:schemeClr>
                  </a:solidFill>
                  <a:latin typeface="微软雅黑" pitchFamily="34" charset="-122"/>
                  <a:ea typeface="微软雅黑" pitchFamily="34" charset="-122"/>
                </a:rPr>
                <a:t>独家推荐</a:t>
              </a:r>
              <a:endParaRPr lang="en-US" altLang="zh-CN" sz="2000" dirty="0" smtClean="0">
                <a:solidFill>
                  <a:schemeClr val="bg1">
                    <a:lumMod val="95000"/>
                  </a:schemeClr>
                </a:solidFill>
                <a:latin typeface="微软雅黑" pitchFamily="34" charset="-122"/>
                <a:ea typeface="微软雅黑" pitchFamily="34" charset="-122"/>
              </a:endParaRPr>
            </a:p>
            <a:p>
              <a:pPr>
                <a:lnSpc>
                  <a:spcPct val="150000"/>
                </a:lnSpc>
              </a:pPr>
              <a:r>
                <a:rPr lang="zh-CN" altLang="en-US" sz="2000" dirty="0" smtClean="0">
                  <a:solidFill>
                    <a:schemeClr val="bg1"/>
                  </a:solidFill>
                  <a:latin typeface="微软雅黑" pitchFamily="34" charset="-122"/>
                  <a:ea typeface="微软雅黑" pitchFamily="34" charset="-122"/>
                </a:rPr>
                <a:t>添加标题文字添加标题文字添加标题文字添加标题文字添加标题添加标题文字添加标题文字添加标题文字添加标题文字添加标题文字添加标题文字</a:t>
              </a:r>
              <a:endParaRPr lang="en-US" altLang="zh-CN" sz="2000" dirty="0" smtClean="0">
                <a:solidFill>
                  <a:schemeClr val="bg1"/>
                </a:solidFill>
                <a:latin typeface="微软雅黑" pitchFamily="34" charset="-122"/>
                <a:ea typeface="微软雅黑" pitchFamily="34" charset="-122"/>
              </a:endParaRPr>
            </a:p>
            <a:p>
              <a:pPr>
                <a:lnSpc>
                  <a:spcPct val="150000"/>
                </a:lnSpc>
              </a:pPr>
              <a:r>
                <a:rPr lang="zh-CN" altLang="en-US" sz="2000" dirty="0">
                  <a:solidFill>
                    <a:schemeClr val="bg1"/>
                  </a:solidFill>
                  <a:latin typeface="微软雅黑" pitchFamily="34" charset="-122"/>
                  <a:ea typeface="微软雅黑" pitchFamily="34" charset="-122"/>
                </a:rPr>
                <a:t>添加标题文字添加标题文字添加标题文字添加标题文字添加标题添加标题文字添加标题文字添加标题文字添加标题文字添加标题文字添加标题</a:t>
              </a:r>
              <a:r>
                <a:rPr lang="zh-CN" altLang="en-US" sz="2000" dirty="0" smtClean="0">
                  <a:solidFill>
                    <a:schemeClr val="bg1"/>
                  </a:solidFill>
                  <a:latin typeface="微软雅黑" pitchFamily="34" charset="-122"/>
                  <a:ea typeface="微软雅黑" pitchFamily="34" charset="-122"/>
                </a:rPr>
                <a:t>文字</a:t>
              </a:r>
              <a:endParaRPr lang="zh-CN" altLang="en-US" sz="2000" dirty="0">
                <a:solidFill>
                  <a:schemeClr val="bg1"/>
                </a:solidFill>
                <a:latin typeface="微软雅黑" pitchFamily="34" charset="-122"/>
                <a:ea typeface="微软雅黑" pitchFamily="34" charset="-122"/>
              </a:endParaRPr>
            </a:p>
          </p:txBody>
        </p:sp>
        <p:sp>
          <p:nvSpPr>
            <p:cNvPr id="13" name="矩形 12"/>
            <p:cNvSpPr/>
            <p:nvPr/>
          </p:nvSpPr>
          <p:spPr>
            <a:xfrm>
              <a:off x="3630304" y="2311262"/>
              <a:ext cx="8561696"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2"/>
          <a:stretch>
            <a:fillRect/>
          </a:stretch>
        </p:blipFill>
        <p:spPr>
          <a:xfrm>
            <a:off x="407630" y="1678675"/>
            <a:ext cx="3222674" cy="521954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aphicFrame>
        <p:nvGraphicFramePr>
          <p:cNvPr id="21" name="对象 20"/>
          <p:cNvGraphicFramePr>
            <a:graphicFrameLocks/>
          </p:cNvGraphicFramePr>
          <p:nvPr/>
        </p:nvGraphicFramePr>
        <p:xfrm>
          <a:off x="0" y="1812511"/>
          <a:ext cx="6873158" cy="3722853"/>
        </p:xfrm>
        <a:graphic>
          <a:graphicData uri="http://schemas.openxmlformats.org/presentationml/2006/ole">
            <mc:AlternateContent xmlns:mc="http://schemas.openxmlformats.org/markup-compatibility/2006">
              <mc:Choice xmlns:v="urn:schemas-microsoft-com:vml" Requires="v">
                <p:oleObj spid="_x0000_s1072" name="Image" r:id="rId3" imgW="13003175" imgH="7644444" progId="">
                  <p:embed/>
                </p:oleObj>
              </mc:Choice>
              <mc:Fallback>
                <p:oleObj name="Image" r:id="rId3" imgW="13003175" imgH="7644444" progId="">
                  <p:embed/>
                  <p:pic>
                    <p:nvPicPr>
                      <p:cNvPr id="0" name="Picture 44" descr="image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12511"/>
                        <a:ext cx="6873158" cy="3722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oleObj>
              </mc:Fallback>
            </mc:AlternateContent>
          </a:graphicData>
        </a:graphic>
      </p:graphicFrame>
      <p:sp>
        <p:nvSpPr>
          <p:cNvPr id="22" name="文本框 21"/>
          <p:cNvSpPr txBox="1"/>
          <p:nvPr/>
        </p:nvSpPr>
        <p:spPr>
          <a:xfrm>
            <a:off x="7043098" y="1689681"/>
            <a:ext cx="4698722" cy="769441"/>
          </a:xfrm>
          <a:prstGeom prst="rect">
            <a:avLst/>
          </a:prstGeom>
          <a:noFill/>
        </p:spPr>
        <p:txBody>
          <a:bodyPr wrap="none" rtlCol="0">
            <a:spAutoFit/>
          </a:bodyPr>
          <a:lstStyle/>
          <a:p>
            <a:r>
              <a:rPr lang="zh-CN" altLang="en-US" sz="4400" b="1" dirty="0" smtClean="0">
                <a:solidFill>
                  <a:srgbClr val="0070C0"/>
                </a:solidFill>
                <a:latin typeface="微软雅黑" pitchFamily="34" charset="-122"/>
                <a:ea typeface="微软雅黑" pitchFamily="34" charset="-122"/>
              </a:rPr>
              <a:t>添加标题目录文字</a:t>
            </a:r>
            <a:endParaRPr lang="zh-CN" altLang="en-US" sz="4400" b="1" dirty="0">
              <a:solidFill>
                <a:srgbClr val="0070C0"/>
              </a:solidFill>
              <a:latin typeface="微软雅黑" pitchFamily="34" charset="-122"/>
              <a:ea typeface="微软雅黑" pitchFamily="34" charset="-122"/>
            </a:endParaRPr>
          </a:p>
        </p:txBody>
      </p:sp>
      <p:sp>
        <p:nvSpPr>
          <p:cNvPr id="23" name="矩形 22"/>
          <p:cNvSpPr/>
          <p:nvPr/>
        </p:nvSpPr>
        <p:spPr>
          <a:xfrm>
            <a:off x="7163653" y="2459122"/>
            <a:ext cx="4408227" cy="147600"/>
          </a:xfrm>
          <a:prstGeom prst="rect">
            <a:avLst/>
          </a:prstGeom>
          <a:gradFill flip="none" rotWithShape="1">
            <a:gsLst>
              <a:gs pos="0">
                <a:srgbClr val="0070C0"/>
              </a:gs>
              <a:gs pos="100000">
                <a:srgbClr val="00B0F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043099" y="2914498"/>
            <a:ext cx="4698722" cy="1482090"/>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恒好美佳</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独家推荐</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商务汇报类</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模板</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适用于工作计划，工作汇报等相关的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演示恒好美佳</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独家推荐</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商务汇报类</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模板</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适用于工作计划，工作汇报等相关的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a:t>
            </a:r>
            <a:endParaRPr lang="zh-CN" altLang="en-US" dirty="0"/>
          </a:p>
        </p:txBody>
      </p:sp>
      <p:sp>
        <p:nvSpPr>
          <p:cNvPr id="25" name="文本框 24"/>
          <p:cNvSpPr txBox="1"/>
          <p:nvPr/>
        </p:nvSpPr>
        <p:spPr>
          <a:xfrm>
            <a:off x="7043098" y="4662536"/>
            <a:ext cx="4698721" cy="646331"/>
          </a:xfrm>
          <a:prstGeom prst="rect">
            <a:avLst/>
          </a:prstGeom>
          <a:noFill/>
        </p:spPr>
        <p:txBody>
          <a:bodyPr wrap="square" rtlCol="0">
            <a:spAutoFit/>
          </a:bodyPr>
          <a:lstStyle/>
          <a:p>
            <a:r>
              <a:rPr lang="en-US" altLang="zh-CN" dirty="0" smtClean="0">
                <a:solidFill>
                  <a:schemeClr val="tx1">
                    <a:lumMod val="65000"/>
                    <a:lumOff val="35000"/>
                  </a:schemeClr>
                </a:solidFill>
                <a:latin typeface="微软雅黑" pitchFamily="34" charset="-122"/>
                <a:ea typeface="微软雅黑" pitchFamily="34" charset="-122"/>
              </a:rPr>
              <a:t>For </a:t>
            </a:r>
            <a:r>
              <a:rPr lang="en-US" altLang="zh-CN" dirty="0" err="1" smtClean="0">
                <a:solidFill>
                  <a:schemeClr val="tx1">
                    <a:lumMod val="65000"/>
                    <a:lumOff val="35000"/>
                  </a:schemeClr>
                </a:solidFill>
                <a:latin typeface="微软雅黑" pitchFamily="34" charset="-122"/>
                <a:ea typeface="微软雅黑" pitchFamily="34" charset="-122"/>
              </a:rPr>
              <a:t>planning,reporting,and</a:t>
            </a:r>
            <a:r>
              <a:rPr lang="en-US" altLang="zh-CN" dirty="0" smtClean="0">
                <a:solidFill>
                  <a:schemeClr val="tx1">
                    <a:lumMod val="65000"/>
                    <a:lumOff val="35000"/>
                  </a:schemeClr>
                </a:solidFill>
                <a:latin typeface="微软雅黑" pitchFamily="34" charset="-122"/>
                <a:ea typeface="微软雅黑" pitchFamily="34" charset="-122"/>
              </a:rPr>
              <a:t> other related summary </a:t>
            </a:r>
            <a:r>
              <a:rPr lang="en-US" altLang="zh-CN" dirty="0" err="1" smtClean="0">
                <a:solidFill>
                  <a:schemeClr val="tx1">
                    <a:lumMod val="65000"/>
                    <a:lumOff val="35000"/>
                  </a:schemeClr>
                </a:solidFill>
                <a:latin typeface="微软雅黑" pitchFamily="34" charset="-122"/>
                <a:ea typeface="微软雅黑" pitchFamily="34" charset="-122"/>
              </a:rPr>
              <a:t>ppt</a:t>
            </a:r>
            <a:r>
              <a:rPr lang="en-US" altLang="zh-CN" dirty="0" smtClean="0">
                <a:solidFill>
                  <a:schemeClr val="tx1">
                    <a:lumMod val="65000"/>
                    <a:lumOff val="35000"/>
                  </a:schemeClr>
                </a:solidFill>
                <a:latin typeface="微软雅黑" pitchFamily="34" charset="-122"/>
                <a:ea typeface="微软雅黑" pitchFamily="34" charset="-122"/>
              </a:rPr>
              <a:t> presentation</a:t>
            </a:r>
            <a:endParaRPr lang="zh-CN" altLang="en-US" dirty="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heel(1)">
                                      <p:cBhvr>
                                        <p:cTn id="20" dur="20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heel(1)">
                                      <p:cBhvr>
                                        <p:cTn id="25" dur="2000"/>
                                        <p:tgtEl>
                                          <p:spTgt spid="22"/>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heel(1)">
                                      <p:cBhvr>
                                        <p:cTn id="28" dur="2000"/>
                                        <p:tgtEl>
                                          <p:spTgt spid="23"/>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heel(1)">
                                      <p:cBhvr>
                                        <p:cTn id="31" dur="2000"/>
                                        <p:tgtEl>
                                          <p:spTgt spid="24"/>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heel(1)">
                                      <p:cBhvr>
                                        <p:cTn id="3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13" name="Group 23"/>
          <p:cNvGrpSpPr>
            <a:grpSpLocks noChangeAspect="1"/>
          </p:cNvGrpSpPr>
          <p:nvPr/>
        </p:nvGrpSpPr>
        <p:grpSpPr bwMode="auto">
          <a:xfrm>
            <a:off x="805218" y="1535403"/>
            <a:ext cx="6033233" cy="3985705"/>
            <a:chOff x="778" y="1235"/>
            <a:chExt cx="3200" cy="2114"/>
          </a:xfrm>
          <a:solidFill>
            <a:srgbClr val="0070C0"/>
          </a:solidFill>
        </p:grpSpPr>
        <p:grpSp>
          <p:nvGrpSpPr>
            <p:cNvPr id="14" name="Group 224"/>
            <p:cNvGrpSpPr/>
            <p:nvPr/>
          </p:nvGrpSpPr>
          <p:grpSpPr bwMode="auto">
            <a:xfrm>
              <a:off x="778" y="1436"/>
              <a:ext cx="3077" cy="1809"/>
              <a:chOff x="778" y="1436"/>
              <a:chExt cx="3077" cy="1809"/>
            </a:xfrm>
            <a:grpFill/>
          </p:grpSpPr>
          <p:sp>
            <p:nvSpPr>
              <p:cNvPr id="92" name="Freeform 24"/>
              <p:cNvSpPr/>
              <p:nvPr/>
            </p:nvSpPr>
            <p:spPr bwMode="auto">
              <a:xfrm>
                <a:off x="787" y="1439"/>
                <a:ext cx="85" cy="118"/>
              </a:xfrm>
              <a:custGeom>
                <a:avLst/>
                <a:gdLst>
                  <a:gd name="T0" fmla="*/ 74 w 85"/>
                  <a:gd name="T1" fmla="*/ 40 h 118"/>
                  <a:gd name="T2" fmla="*/ 76 w 85"/>
                  <a:gd name="T3" fmla="*/ 23 h 118"/>
                  <a:gd name="T4" fmla="*/ 74 w 85"/>
                  <a:gd name="T5" fmla="*/ 23 h 118"/>
                  <a:gd name="T6" fmla="*/ 69 w 85"/>
                  <a:gd name="T7" fmla="*/ 40 h 118"/>
                  <a:gd name="T8" fmla="*/ 45 w 85"/>
                  <a:gd name="T9" fmla="*/ 92 h 118"/>
                  <a:gd name="T10" fmla="*/ 40 w 85"/>
                  <a:gd name="T11" fmla="*/ 92 h 118"/>
                  <a:gd name="T12" fmla="*/ 14 w 85"/>
                  <a:gd name="T13" fmla="*/ 40 h 118"/>
                  <a:gd name="T14" fmla="*/ 10 w 85"/>
                  <a:gd name="T15" fmla="*/ 23 h 118"/>
                  <a:gd name="T16" fmla="*/ 10 w 85"/>
                  <a:gd name="T17" fmla="*/ 23 h 118"/>
                  <a:gd name="T18" fmla="*/ 12 w 85"/>
                  <a:gd name="T19" fmla="*/ 40 h 118"/>
                  <a:gd name="T20" fmla="*/ 12 w 85"/>
                  <a:gd name="T21" fmla="*/ 118 h 118"/>
                  <a:gd name="T22" fmla="*/ 0 w 85"/>
                  <a:gd name="T23" fmla="*/ 118 h 118"/>
                  <a:gd name="T24" fmla="*/ 0 w 85"/>
                  <a:gd name="T25" fmla="*/ 0 h 118"/>
                  <a:gd name="T26" fmla="*/ 10 w 85"/>
                  <a:gd name="T27" fmla="*/ 0 h 118"/>
                  <a:gd name="T28" fmla="*/ 38 w 85"/>
                  <a:gd name="T29" fmla="*/ 59 h 118"/>
                  <a:gd name="T30" fmla="*/ 43 w 85"/>
                  <a:gd name="T31" fmla="*/ 73 h 118"/>
                  <a:gd name="T32" fmla="*/ 43 w 85"/>
                  <a:gd name="T33" fmla="*/ 73 h 118"/>
                  <a:gd name="T34" fmla="*/ 48 w 85"/>
                  <a:gd name="T35" fmla="*/ 59 h 118"/>
                  <a:gd name="T36" fmla="*/ 76 w 85"/>
                  <a:gd name="T37" fmla="*/ 0 h 118"/>
                  <a:gd name="T38" fmla="*/ 85 w 85"/>
                  <a:gd name="T39" fmla="*/ 0 h 118"/>
                  <a:gd name="T40" fmla="*/ 85 w 85"/>
                  <a:gd name="T41" fmla="*/ 118 h 118"/>
                  <a:gd name="T42" fmla="*/ 74 w 85"/>
                  <a:gd name="T43" fmla="*/ 118 h 118"/>
                  <a:gd name="T44" fmla="*/ 74 w 85"/>
                  <a:gd name="T45" fmla="*/ 4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118">
                    <a:moveTo>
                      <a:pt x="74" y="40"/>
                    </a:moveTo>
                    <a:lnTo>
                      <a:pt x="76" y="23"/>
                    </a:lnTo>
                    <a:lnTo>
                      <a:pt x="74" y="23"/>
                    </a:lnTo>
                    <a:lnTo>
                      <a:pt x="69" y="40"/>
                    </a:lnTo>
                    <a:lnTo>
                      <a:pt x="45" y="92"/>
                    </a:lnTo>
                    <a:lnTo>
                      <a:pt x="40" y="92"/>
                    </a:lnTo>
                    <a:lnTo>
                      <a:pt x="14" y="40"/>
                    </a:lnTo>
                    <a:lnTo>
                      <a:pt x="10" y="23"/>
                    </a:lnTo>
                    <a:lnTo>
                      <a:pt x="10" y="23"/>
                    </a:lnTo>
                    <a:lnTo>
                      <a:pt x="12" y="40"/>
                    </a:lnTo>
                    <a:lnTo>
                      <a:pt x="12" y="118"/>
                    </a:lnTo>
                    <a:lnTo>
                      <a:pt x="0" y="118"/>
                    </a:lnTo>
                    <a:lnTo>
                      <a:pt x="0" y="0"/>
                    </a:lnTo>
                    <a:lnTo>
                      <a:pt x="10" y="0"/>
                    </a:lnTo>
                    <a:lnTo>
                      <a:pt x="38" y="59"/>
                    </a:lnTo>
                    <a:lnTo>
                      <a:pt x="43" y="73"/>
                    </a:lnTo>
                    <a:lnTo>
                      <a:pt x="43" y="73"/>
                    </a:lnTo>
                    <a:lnTo>
                      <a:pt x="48" y="59"/>
                    </a:lnTo>
                    <a:lnTo>
                      <a:pt x="76" y="0"/>
                    </a:lnTo>
                    <a:lnTo>
                      <a:pt x="85" y="0"/>
                    </a:lnTo>
                    <a:lnTo>
                      <a:pt x="85" y="118"/>
                    </a:lnTo>
                    <a:lnTo>
                      <a:pt x="74" y="118"/>
                    </a:lnTo>
                    <a:lnTo>
                      <a:pt x="7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25"/>
              <p:cNvSpPr>
                <a:spLocks noEditPoints="1"/>
              </p:cNvSpPr>
              <p:nvPr/>
            </p:nvSpPr>
            <p:spPr bwMode="auto">
              <a:xfrm>
                <a:off x="891" y="1436"/>
                <a:ext cx="79" cy="123"/>
              </a:xfrm>
              <a:custGeom>
                <a:avLst/>
                <a:gdLst>
                  <a:gd name="T0" fmla="*/ 0 w 33"/>
                  <a:gd name="T1" fmla="*/ 26 h 52"/>
                  <a:gd name="T2" fmla="*/ 4 w 33"/>
                  <a:gd name="T3" fmla="*/ 7 h 52"/>
                  <a:gd name="T4" fmla="*/ 17 w 33"/>
                  <a:gd name="T5" fmla="*/ 0 h 52"/>
                  <a:gd name="T6" fmla="*/ 24 w 33"/>
                  <a:gd name="T7" fmla="*/ 2 h 52"/>
                  <a:gd name="T8" fmla="*/ 29 w 33"/>
                  <a:gd name="T9" fmla="*/ 7 h 52"/>
                  <a:gd name="T10" fmla="*/ 32 w 33"/>
                  <a:gd name="T11" fmla="*/ 15 h 52"/>
                  <a:gd name="T12" fmla="*/ 33 w 33"/>
                  <a:gd name="T13" fmla="*/ 26 h 52"/>
                  <a:gd name="T14" fmla="*/ 29 w 33"/>
                  <a:gd name="T15" fmla="*/ 46 h 52"/>
                  <a:gd name="T16" fmla="*/ 17 w 33"/>
                  <a:gd name="T17" fmla="*/ 52 h 52"/>
                  <a:gd name="T18" fmla="*/ 9 w 33"/>
                  <a:gd name="T19" fmla="*/ 50 h 52"/>
                  <a:gd name="T20" fmla="*/ 4 w 33"/>
                  <a:gd name="T21" fmla="*/ 45 h 52"/>
                  <a:gd name="T22" fmla="*/ 1 w 33"/>
                  <a:gd name="T23" fmla="*/ 37 h 52"/>
                  <a:gd name="T24" fmla="*/ 0 w 33"/>
                  <a:gd name="T25" fmla="*/ 26 h 52"/>
                  <a:gd name="T26" fmla="*/ 6 w 33"/>
                  <a:gd name="T27" fmla="*/ 26 h 52"/>
                  <a:gd name="T28" fmla="*/ 6 w 33"/>
                  <a:gd name="T29" fmla="*/ 34 h 52"/>
                  <a:gd name="T30" fmla="*/ 8 w 33"/>
                  <a:gd name="T31" fmla="*/ 41 h 52"/>
                  <a:gd name="T32" fmla="*/ 12 w 33"/>
                  <a:gd name="T33" fmla="*/ 46 h 52"/>
                  <a:gd name="T34" fmla="*/ 17 w 33"/>
                  <a:gd name="T35" fmla="*/ 47 h 52"/>
                  <a:gd name="T36" fmla="*/ 25 w 33"/>
                  <a:gd name="T37" fmla="*/ 42 h 52"/>
                  <a:gd name="T38" fmla="*/ 28 w 33"/>
                  <a:gd name="T39" fmla="*/ 26 h 52"/>
                  <a:gd name="T40" fmla="*/ 27 w 33"/>
                  <a:gd name="T41" fmla="*/ 18 h 52"/>
                  <a:gd name="T42" fmla="*/ 25 w 33"/>
                  <a:gd name="T43" fmla="*/ 11 h 52"/>
                  <a:gd name="T44" fmla="*/ 22 w 33"/>
                  <a:gd name="T45" fmla="*/ 7 h 52"/>
                  <a:gd name="T46" fmla="*/ 17 w 33"/>
                  <a:gd name="T47" fmla="*/ 5 h 52"/>
                  <a:gd name="T48" fmla="*/ 8 w 33"/>
                  <a:gd name="T49" fmla="*/ 10 h 52"/>
                  <a:gd name="T50" fmla="*/ 6 w 33"/>
                  <a:gd name="T51"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 h="52">
                    <a:moveTo>
                      <a:pt x="0" y="26"/>
                    </a:moveTo>
                    <a:cubicBezTo>
                      <a:pt x="0" y="18"/>
                      <a:pt x="1" y="11"/>
                      <a:pt x="4" y="7"/>
                    </a:cubicBezTo>
                    <a:cubicBezTo>
                      <a:pt x="7" y="2"/>
                      <a:pt x="11" y="0"/>
                      <a:pt x="17" y="0"/>
                    </a:cubicBezTo>
                    <a:cubicBezTo>
                      <a:pt x="20" y="0"/>
                      <a:pt x="22" y="1"/>
                      <a:pt x="24" y="2"/>
                    </a:cubicBezTo>
                    <a:cubicBezTo>
                      <a:pt x="26" y="3"/>
                      <a:pt x="28" y="5"/>
                      <a:pt x="29" y="7"/>
                    </a:cubicBezTo>
                    <a:cubicBezTo>
                      <a:pt x="31" y="9"/>
                      <a:pt x="32" y="12"/>
                      <a:pt x="32" y="15"/>
                    </a:cubicBezTo>
                    <a:cubicBezTo>
                      <a:pt x="33" y="19"/>
                      <a:pt x="33" y="22"/>
                      <a:pt x="33" y="26"/>
                    </a:cubicBezTo>
                    <a:cubicBezTo>
                      <a:pt x="33" y="35"/>
                      <a:pt x="32" y="41"/>
                      <a:pt x="29" y="46"/>
                    </a:cubicBezTo>
                    <a:cubicBezTo>
                      <a:pt x="26" y="50"/>
                      <a:pt x="22" y="52"/>
                      <a:pt x="17" y="52"/>
                    </a:cubicBezTo>
                    <a:cubicBezTo>
                      <a:pt x="14" y="52"/>
                      <a:pt x="11" y="52"/>
                      <a:pt x="9" y="50"/>
                    </a:cubicBezTo>
                    <a:cubicBezTo>
                      <a:pt x="7" y="49"/>
                      <a:pt x="5" y="47"/>
                      <a:pt x="4" y="45"/>
                    </a:cubicBezTo>
                    <a:cubicBezTo>
                      <a:pt x="2" y="43"/>
                      <a:pt x="1" y="40"/>
                      <a:pt x="1" y="37"/>
                    </a:cubicBezTo>
                    <a:cubicBezTo>
                      <a:pt x="0" y="34"/>
                      <a:pt x="0" y="30"/>
                      <a:pt x="0" y="26"/>
                    </a:cubicBezTo>
                    <a:close/>
                    <a:moveTo>
                      <a:pt x="6" y="26"/>
                    </a:moveTo>
                    <a:cubicBezTo>
                      <a:pt x="6" y="29"/>
                      <a:pt x="6" y="32"/>
                      <a:pt x="6" y="34"/>
                    </a:cubicBezTo>
                    <a:cubicBezTo>
                      <a:pt x="7" y="37"/>
                      <a:pt x="7" y="39"/>
                      <a:pt x="8" y="41"/>
                    </a:cubicBezTo>
                    <a:cubicBezTo>
                      <a:pt x="9" y="43"/>
                      <a:pt x="10" y="44"/>
                      <a:pt x="12" y="46"/>
                    </a:cubicBezTo>
                    <a:cubicBezTo>
                      <a:pt x="13" y="47"/>
                      <a:pt x="15" y="47"/>
                      <a:pt x="17" y="47"/>
                    </a:cubicBezTo>
                    <a:cubicBezTo>
                      <a:pt x="20" y="47"/>
                      <a:pt x="23" y="46"/>
                      <a:pt x="25" y="42"/>
                    </a:cubicBezTo>
                    <a:cubicBezTo>
                      <a:pt x="27" y="39"/>
                      <a:pt x="28" y="33"/>
                      <a:pt x="28" y="26"/>
                    </a:cubicBezTo>
                    <a:cubicBezTo>
                      <a:pt x="28" y="23"/>
                      <a:pt x="27" y="21"/>
                      <a:pt x="27" y="18"/>
                    </a:cubicBezTo>
                    <a:cubicBezTo>
                      <a:pt x="27" y="16"/>
                      <a:pt x="26" y="13"/>
                      <a:pt x="25" y="11"/>
                    </a:cubicBezTo>
                    <a:cubicBezTo>
                      <a:pt x="24" y="10"/>
                      <a:pt x="23" y="8"/>
                      <a:pt x="22" y="7"/>
                    </a:cubicBezTo>
                    <a:cubicBezTo>
                      <a:pt x="20" y="6"/>
                      <a:pt x="19" y="5"/>
                      <a:pt x="17" y="5"/>
                    </a:cubicBezTo>
                    <a:cubicBezTo>
                      <a:pt x="13" y="5"/>
                      <a:pt x="10" y="7"/>
                      <a:pt x="8" y="10"/>
                    </a:cubicBezTo>
                    <a:cubicBezTo>
                      <a:pt x="7" y="14"/>
                      <a:pt x="6" y="19"/>
                      <a:pt x="6"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26"/>
              <p:cNvSpPr/>
              <p:nvPr/>
            </p:nvSpPr>
            <p:spPr bwMode="auto">
              <a:xfrm>
                <a:off x="984" y="1436"/>
                <a:ext cx="61" cy="123"/>
              </a:xfrm>
              <a:custGeom>
                <a:avLst/>
                <a:gdLst>
                  <a:gd name="T0" fmla="*/ 2 w 26"/>
                  <a:gd name="T1" fmla="*/ 45 h 52"/>
                  <a:gd name="T2" fmla="*/ 5 w 26"/>
                  <a:gd name="T3" fmla="*/ 46 h 52"/>
                  <a:gd name="T4" fmla="*/ 11 w 26"/>
                  <a:gd name="T5" fmla="*/ 47 h 52"/>
                  <a:gd name="T6" fmla="*/ 18 w 26"/>
                  <a:gd name="T7" fmla="*/ 45 h 52"/>
                  <a:gd name="T8" fmla="*/ 20 w 26"/>
                  <a:gd name="T9" fmla="*/ 39 h 52"/>
                  <a:gd name="T10" fmla="*/ 19 w 26"/>
                  <a:gd name="T11" fmla="*/ 34 h 52"/>
                  <a:gd name="T12" fmla="*/ 15 w 26"/>
                  <a:gd name="T13" fmla="*/ 30 h 52"/>
                  <a:gd name="T14" fmla="*/ 11 w 26"/>
                  <a:gd name="T15" fmla="*/ 27 h 52"/>
                  <a:gd name="T16" fmla="*/ 6 w 26"/>
                  <a:gd name="T17" fmla="*/ 23 h 52"/>
                  <a:gd name="T18" fmla="*/ 2 w 26"/>
                  <a:gd name="T19" fmla="*/ 18 h 52"/>
                  <a:gd name="T20" fmla="*/ 1 w 26"/>
                  <a:gd name="T21" fmla="*/ 12 h 52"/>
                  <a:gd name="T22" fmla="*/ 4 w 26"/>
                  <a:gd name="T23" fmla="*/ 3 h 52"/>
                  <a:gd name="T24" fmla="*/ 14 w 26"/>
                  <a:gd name="T25" fmla="*/ 0 h 52"/>
                  <a:gd name="T26" fmla="*/ 20 w 26"/>
                  <a:gd name="T27" fmla="*/ 1 h 52"/>
                  <a:gd name="T28" fmla="*/ 25 w 26"/>
                  <a:gd name="T29" fmla="*/ 2 h 52"/>
                  <a:gd name="T30" fmla="*/ 23 w 26"/>
                  <a:gd name="T31" fmla="*/ 7 h 52"/>
                  <a:gd name="T32" fmla="*/ 19 w 26"/>
                  <a:gd name="T33" fmla="*/ 6 h 52"/>
                  <a:gd name="T34" fmla="*/ 14 w 26"/>
                  <a:gd name="T35" fmla="*/ 5 h 52"/>
                  <a:gd name="T36" fmla="*/ 8 w 26"/>
                  <a:gd name="T37" fmla="*/ 7 h 52"/>
                  <a:gd name="T38" fmla="*/ 6 w 26"/>
                  <a:gd name="T39" fmla="*/ 12 h 52"/>
                  <a:gd name="T40" fmla="*/ 8 w 26"/>
                  <a:gd name="T41" fmla="*/ 16 h 52"/>
                  <a:gd name="T42" fmla="*/ 11 w 26"/>
                  <a:gd name="T43" fmla="*/ 20 h 52"/>
                  <a:gd name="T44" fmla="*/ 16 w 26"/>
                  <a:gd name="T45" fmla="*/ 23 h 52"/>
                  <a:gd name="T46" fmla="*/ 21 w 26"/>
                  <a:gd name="T47" fmla="*/ 27 h 52"/>
                  <a:gd name="T48" fmla="*/ 24 w 26"/>
                  <a:gd name="T49" fmla="*/ 32 h 52"/>
                  <a:gd name="T50" fmla="*/ 26 w 26"/>
                  <a:gd name="T51" fmla="*/ 39 h 52"/>
                  <a:gd name="T52" fmla="*/ 22 w 26"/>
                  <a:gd name="T53" fmla="*/ 49 h 52"/>
                  <a:gd name="T54" fmla="*/ 11 w 26"/>
                  <a:gd name="T55" fmla="*/ 52 h 52"/>
                  <a:gd name="T56" fmla="*/ 4 w 26"/>
                  <a:gd name="T57" fmla="*/ 51 h 52"/>
                  <a:gd name="T58" fmla="*/ 0 w 26"/>
                  <a:gd name="T59" fmla="*/ 50 h 52"/>
                  <a:gd name="T60" fmla="*/ 2 w 26"/>
                  <a:gd name="T61" fmla="*/ 4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52">
                    <a:moveTo>
                      <a:pt x="2" y="45"/>
                    </a:moveTo>
                    <a:cubicBezTo>
                      <a:pt x="3" y="45"/>
                      <a:pt x="4" y="46"/>
                      <a:pt x="5" y="46"/>
                    </a:cubicBezTo>
                    <a:cubicBezTo>
                      <a:pt x="7" y="47"/>
                      <a:pt x="9" y="47"/>
                      <a:pt x="11" y="47"/>
                    </a:cubicBezTo>
                    <a:cubicBezTo>
                      <a:pt x="14" y="47"/>
                      <a:pt x="16" y="47"/>
                      <a:pt x="18" y="45"/>
                    </a:cubicBezTo>
                    <a:cubicBezTo>
                      <a:pt x="19" y="44"/>
                      <a:pt x="20" y="42"/>
                      <a:pt x="20" y="39"/>
                    </a:cubicBezTo>
                    <a:cubicBezTo>
                      <a:pt x="20" y="37"/>
                      <a:pt x="20" y="36"/>
                      <a:pt x="19" y="34"/>
                    </a:cubicBezTo>
                    <a:cubicBezTo>
                      <a:pt x="18" y="33"/>
                      <a:pt x="17" y="32"/>
                      <a:pt x="15" y="30"/>
                    </a:cubicBezTo>
                    <a:cubicBezTo>
                      <a:pt x="14" y="29"/>
                      <a:pt x="12" y="28"/>
                      <a:pt x="11" y="27"/>
                    </a:cubicBezTo>
                    <a:cubicBezTo>
                      <a:pt x="9" y="26"/>
                      <a:pt x="7" y="25"/>
                      <a:pt x="6" y="23"/>
                    </a:cubicBezTo>
                    <a:cubicBezTo>
                      <a:pt x="4" y="22"/>
                      <a:pt x="3" y="20"/>
                      <a:pt x="2" y="18"/>
                    </a:cubicBezTo>
                    <a:cubicBezTo>
                      <a:pt x="1" y="17"/>
                      <a:pt x="1" y="15"/>
                      <a:pt x="1" y="12"/>
                    </a:cubicBezTo>
                    <a:cubicBezTo>
                      <a:pt x="1" y="8"/>
                      <a:pt x="2" y="5"/>
                      <a:pt x="4" y="3"/>
                    </a:cubicBezTo>
                    <a:cubicBezTo>
                      <a:pt x="7" y="1"/>
                      <a:pt x="10" y="0"/>
                      <a:pt x="14" y="0"/>
                    </a:cubicBezTo>
                    <a:cubicBezTo>
                      <a:pt x="16" y="0"/>
                      <a:pt x="18" y="0"/>
                      <a:pt x="20" y="1"/>
                    </a:cubicBezTo>
                    <a:cubicBezTo>
                      <a:pt x="22" y="1"/>
                      <a:pt x="24" y="2"/>
                      <a:pt x="25" y="2"/>
                    </a:cubicBezTo>
                    <a:cubicBezTo>
                      <a:pt x="23" y="7"/>
                      <a:pt x="23" y="7"/>
                      <a:pt x="23" y="7"/>
                    </a:cubicBezTo>
                    <a:cubicBezTo>
                      <a:pt x="22" y="7"/>
                      <a:pt x="21" y="6"/>
                      <a:pt x="19" y="6"/>
                    </a:cubicBezTo>
                    <a:cubicBezTo>
                      <a:pt x="18" y="5"/>
                      <a:pt x="16" y="5"/>
                      <a:pt x="14" y="5"/>
                    </a:cubicBezTo>
                    <a:cubicBezTo>
                      <a:pt x="11" y="5"/>
                      <a:pt x="9" y="6"/>
                      <a:pt x="8" y="7"/>
                    </a:cubicBezTo>
                    <a:cubicBezTo>
                      <a:pt x="7" y="8"/>
                      <a:pt x="6" y="10"/>
                      <a:pt x="6" y="12"/>
                    </a:cubicBezTo>
                    <a:cubicBezTo>
                      <a:pt x="6" y="13"/>
                      <a:pt x="7" y="15"/>
                      <a:pt x="8" y="16"/>
                    </a:cubicBezTo>
                    <a:cubicBezTo>
                      <a:pt x="9" y="18"/>
                      <a:pt x="10" y="19"/>
                      <a:pt x="11" y="20"/>
                    </a:cubicBezTo>
                    <a:cubicBezTo>
                      <a:pt x="13" y="21"/>
                      <a:pt x="14" y="22"/>
                      <a:pt x="16" y="23"/>
                    </a:cubicBezTo>
                    <a:cubicBezTo>
                      <a:pt x="18" y="25"/>
                      <a:pt x="19" y="26"/>
                      <a:pt x="21" y="27"/>
                    </a:cubicBezTo>
                    <a:cubicBezTo>
                      <a:pt x="22" y="29"/>
                      <a:pt x="23" y="30"/>
                      <a:pt x="24" y="32"/>
                    </a:cubicBezTo>
                    <a:cubicBezTo>
                      <a:pt x="25" y="34"/>
                      <a:pt x="26" y="36"/>
                      <a:pt x="26" y="39"/>
                    </a:cubicBezTo>
                    <a:cubicBezTo>
                      <a:pt x="26" y="43"/>
                      <a:pt x="24" y="46"/>
                      <a:pt x="22" y="49"/>
                    </a:cubicBezTo>
                    <a:cubicBezTo>
                      <a:pt x="19" y="51"/>
                      <a:pt x="16" y="52"/>
                      <a:pt x="11" y="52"/>
                    </a:cubicBezTo>
                    <a:cubicBezTo>
                      <a:pt x="8" y="52"/>
                      <a:pt x="6" y="52"/>
                      <a:pt x="4" y="51"/>
                    </a:cubicBezTo>
                    <a:cubicBezTo>
                      <a:pt x="2" y="51"/>
                      <a:pt x="1" y="50"/>
                      <a:pt x="0" y="50"/>
                    </a:cubicBezTo>
                    <a:lnTo>
                      <a:pt x="2"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7"/>
              <p:cNvSpPr/>
              <p:nvPr/>
            </p:nvSpPr>
            <p:spPr bwMode="auto">
              <a:xfrm>
                <a:off x="1052" y="1439"/>
                <a:ext cx="71" cy="118"/>
              </a:xfrm>
              <a:custGeom>
                <a:avLst/>
                <a:gdLst>
                  <a:gd name="T0" fmla="*/ 71 w 71"/>
                  <a:gd name="T1" fmla="*/ 11 h 118"/>
                  <a:gd name="T2" fmla="*/ 43 w 71"/>
                  <a:gd name="T3" fmla="*/ 11 h 118"/>
                  <a:gd name="T4" fmla="*/ 43 w 71"/>
                  <a:gd name="T5" fmla="*/ 118 h 118"/>
                  <a:gd name="T6" fmla="*/ 31 w 71"/>
                  <a:gd name="T7" fmla="*/ 118 h 118"/>
                  <a:gd name="T8" fmla="*/ 31 w 71"/>
                  <a:gd name="T9" fmla="*/ 11 h 118"/>
                  <a:gd name="T10" fmla="*/ 0 w 71"/>
                  <a:gd name="T11" fmla="*/ 11 h 118"/>
                  <a:gd name="T12" fmla="*/ 0 w 71"/>
                  <a:gd name="T13" fmla="*/ 0 h 118"/>
                  <a:gd name="T14" fmla="*/ 71 w 71"/>
                  <a:gd name="T15" fmla="*/ 0 h 118"/>
                  <a:gd name="T16" fmla="*/ 71 w 71"/>
                  <a:gd name="T17"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18">
                    <a:moveTo>
                      <a:pt x="71" y="11"/>
                    </a:moveTo>
                    <a:lnTo>
                      <a:pt x="43" y="11"/>
                    </a:lnTo>
                    <a:lnTo>
                      <a:pt x="43" y="118"/>
                    </a:lnTo>
                    <a:lnTo>
                      <a:pt x="31" y="118"/>
                    </a:lnTo>
                    <a:lnTo>
                      <a:pt x="31" y="11"/>
                    </a:lnTo>
                    <a:lnTo>
                      <a:pt x="0" y="11"/>
                    </a:lnTo>
                    <a:lnTo>
                      <a:pt x="0" y="0"/>
                    </a:lnTo>
                    <a:lnTo>
                      <a:pt x="71" y="0"/>
                    </a:lnTo>
                    <a:lnTo>
                      <a:pt x="7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28"/>
              <p:cNvSpPr>
                <a:spLocks noEditPoints="1"/>
              </p:cNvSpPr>
              <p:nvPr/>
            </p:nvSpPr>
            <p:spPr bwMode="auto">
              <a:xfrm>
                <a:off x="1164" y="1436"/>
                <a:ext cx="80" cy="123"/>
              </a:xfrm>
              <a:custGeom>
                <a:avLst/>
                <a:gdLst>
                  <a:gd name="T0" fmla="*/ 0 w 34"/>
                  <a:gd name="T1" fmla="*/ 26 h 52"/>
                  <a:gd name="T2" fmla="*/ 5 w 34"/>
                  <a:gd name="T3" fmla="*/ 7 h 52"/>
                  <a:gd name="T4" fmla="*/ 17 w 34"/>
                  <a:gd name="T5" fmla="*/ 0 h 52"/>
                  <a:gd name="T6" fmla="*/ 25 w 34"/>
                  <a:gd name="T7" fmla="*/ 2 h 52"/>
                  <a:gd name="T8" fmla="*/ 30 w 34"/>
                  <a:gd name="T9" fmla="*/ 7 h 52"/>
                  <a:gd name="T10" fmla="*/ 33 w 34"/>
                  <a:gd name="T11" fmla="*/ 15 h 52"/>
                  <a:gd name="T12" fmla="*/ 34 w 34"/>
                  <a:gd name="T13" fmla="*/ 26 h 52"/>
                  <a:gd name="T14" fmla="*/ 30 w 34"/>
                  <a:gd name="T15" fmla="*/ 46 h 52"/>
                  <a:gd name="T16" fmla="*/ 17 w 34"/>
                  <a:gd name="T17" fmla="*/ 52 h 52"/>
                  <a:gd name="T18" fmla="*/ 9 w 34"/>
                  <a:gd name="T19" fmla="*/ 50 h 52"/>
                  <a:gd name="T20" fmla="*/ 4 w 34"/>
                  <a:gd name="T21" fmla="*/ 45 h 52"/>
                  <a:gd name="T22" fmla="*/ 1 w 34"/>
                  <a:gd name="T23" fmla="*/ 37 h 52"/>
                  <a:gd name="T24" fmla="*/ 0 w 34"/>
                  <a:gd name="T25" fmla="*/ 26 h 52"/>
                  <a:gd name="T26" fmla="*/ 6 w 34"/>
                  <a:gd name="T27" fmla="*/ 26 h 52"/>
                  <a:gd name="T28" fmla="*/ 7 w 34"/>
                  <a:gd name="T29" fmla="*/ 34 h 52"/>
                  <a:gd name="T30" fmla="*/ 9 w 34"/>
                  <a:gd name="T31" fmla="*/ 41 h 52"/>
                  <a:gd name="T32" fmla="*/ 12 w 34"/>
                  <a:gd name="T33" fmla="*/ 46 h 52"/>
                  <a:gd name="T34" fmla="*/ 17 w 34"/>
                  <a:gd name="T35" fmla="*/ 47 h 52"/>
                  <a:gd name="T36" fmla="*/ 25 w 34"/>
                  <a:gd name="T37" fmla="*/ 42 h 52"/>
                  <a:gd name="T38" fmla="*/ 28 w 34"/>
                  <a:gd name="T39" fmla="*/ 26 h 52"/>
                  <a:gd name="T40" fmla="*/ 27 w 34"/>
                  <a:gd name="T41" fmla="*/ 18 h 52"/>
                  <a:gd name="T42" fmla="*/ 26 w 34"/>
                  <a:gd name="T43" fmla="*/ 11 h 52"/>
                  <a:gd name="T44" fmla="*/ 22 w 34"/>
                  <a:gd name="T45" fmla="*/ 7 h 52"/>
                  <a:gd name="T46" fmla="*/ 17 w 34"/>
                  <a:gd name="T47" fmla="*/ 5 h 52"/>
                  <a:gd name="T48" fmla="*/ 9 w 34"/>
                  <a:gd name="T49" fmla="*/ 10 h 52"/>
                  <a:gd name="T50" fmla="*/ 6 w 34"/>
                  <a:gd name="T51"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52">
                    <a:moveTo>
                      <a:pt x="0" y="26"/>
                    </a:moveTo>
                    <a:cubicBezTo>
                      <a:pt x="0" y="18"/>
                      <a:pt x="2" y="11"/>
                      <a:pt x="5" y="7"/>
                    </a:cubicBezTo>
                    <a:cubicBezTo>
                      <a:pt x="7" y="2"/>
                      <a:pt x="11" y="0"/>
                      <a:pt x="17" y="0"/>
                    </a:cubicBezTo>
                    <a:cubicBezTo>
                      <a:pt x="20" y="0"/>
                      <a:pt x="23" y="1"/>
                      <a:pt x="25" y="2"/>
                    </a:cubicBezTo>
                    <a:cubicBezTo>
                      <a:pt x="27" y="3"/>
                      <a:pt x="29" y="5"/>
                      <a:pt x="30" y="7"/>
                    </a:cubicBezTo>
                    <a:cubicBezTo>
                      <a:pt x="31" y="9"/>
                      <a:pt x="32" y="12"/>
                      <a:pt x="33" y="15"/>
                    </a:cubicBezTo>
                    <a:cubicBezTo>
                      <a:pt x="33" y="19"/>
                      <a:pt x="34" y="22"/>
                      <a:pt x="34" y="26"/>
                    </a:cubicBezTo>
                    <a:cubicBezTo>
                      <a:pt x="34" y="35"/>
                      <a:pt x="32" y="41"/>
                      <a:pt x="30" y="46"/>
                    </a:cubicBezTo>
                    <a:cubicBezTo>
                      <a:pt x="27" y="50"/>
                      <a:pt x="23" y="52"/>
                      <a:pt x="17" y="52"/>
                    </a:cubicBezTo>
                    <a:cubicBezTo>
                      <a:pt x="14" y="52"/>
                      <a:pt x="12" y="52"/>
                      <a:pt x="9" y="50"/>
                    </a:cubicBezTo>
                    <a:cubicBezTo>
                      <a:pt x="7" y="49"/>
                      <a:pt x="6" y="47"/>
                      <a:pt x="4" y="45"/>
                    </a:cubicBezTo>
                    <a:cubicBezTo>
                      <a:pt x="3" y="43"/>
                      <a:pt x="2" y="40"/>
                      <a:pt x="1" y="37"/>
                    </a:cubicBezTo>
                    <a:cubicBezTo>
                      <a:pt x="1" y="34"/>
                      <a:pt x="0" y="30"/>
                      <a:pt x="0" y="26"/>
                    </a:cubicBezTo>
                    <a:close/>
                    <a:moveTo>
                      <a:pt x="6" y="26"/>
                    </a:moveTo>
                    <a:cubicBezTo>
                      <a:pt x="6" y="29"/>
                      <a:pt x="6" y="32"/>
                      <a:pt x="7" y="34"/>
                    </a:cubicBezTo>
                    <a:cubicBezTo>
                      <a:pt x="7" y="37"/>
                      <a:pt x="8" y="39"/>
                      <a:pt x="9" y="41"/>
                    </a:cubicBezTo>
                    <a:cubicBezTo>
                      <a:pt x="10" y="43"/>
                      <a:pt x="11" y="44"/>
                      <a:pt x="12" y="46"/>
                    </a:cubicBezTo>
                    <a:cubicBezTo>
                      <a:pt x="13" y="47"/>
                      <a:pt x="15" y="47"/>
                      <a:pt x="17" y="47"/>
                    </a:cubicBezTo>
                    <a:cubicBezTo>
                      <a:pt x="21" y="47"/>
                      <a:pt x="23" y="46"/>
                      <a:pt x="25" y="42"/>
                    </a:cubicBezTo>
                    <a:cubicBezTo>
                      <a:pt x="27" y="39"/>
                      <a:pt x="28" y="33"/>
                      <a:pt x="28" y="26"/>
                    </a:cubicBezTo>
                    <a:cubicBezTo>
                      <a:pt x="28" y="23"/>
                      <a:pt x="28" y="21"/>
                      <a:pt x="27" y="18"/>
                    </a:cubicBezTo>
                    <a:cubicBezTo>
                      <a:pt x="27" y="16"/>
                      <a:pt x="26" y="13"/>
                      <a:pt x="26" y="11"/>
                    </a:cubicBezTo>
                    <a:cubicBezTo>
                      <a:pt x="25" y="10"/>
                      <a:pt x="24" y="8"/>
                      <a:pt x="22" y="7"/>
                    </a:cubicBezTo>
                    <a:cubicBezTo>
                      <a:pt x="21" y="6"/>
                      <a:pt x="19" y="5"/>
                      <a:pt x="17" y="5"/>
                    </a:cubicBezTo>
                    <a:cubicBezTo>
                      <a:pt x="14" y="5"/>
                      <a:pt x="11" y="7"/>
                      <a:pt x="9" y="10"/>
                    </a:cubicBezTo>
                    <a:cubicBezTo>
                      <a:pt x="7" y="14"/>
                      <a:pt x="6" y="19"/>
                      <a:pt x="6"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9"/>
              <p:cNvSpPr/>
              <p:nvPr/>
            </p:nvSpPr>
            <p:spPr bwMode="auto">
              <a:xfrm>
                <a:off x="1261" y="1439"/>
                <a:ext cx="54" cy="118"/>
              </a:xfrm>
              <a:custGeom>
                <a:avLst/>
                <a:gdLst>
                  <a:gd name="T0" fmla="*/ 0 w 54"/>
                  <a:gd name="T1" fmla="*/ 0 h 118"/>
                  <a:gd name="T2" fmla="*/ 54 w 54"/>
                  <a:gd name="T3" fmla="*/ 0 h 118"/>
                  <a:gd name="T4" fmla="*/ 54 w 54"/>
                  <a:gd name="T5" fmla="*/ 11 h 118"/>
                  <a:gd name="T6" fmla="*/ 14 w 54"/>
                  <a:gd name="T7" fmla="*/ 11 h 118"/>
                  <a:gd name="T8" fmla="*/ 14 w 54"/>
                  <a:gd name="T9" fmla="*/ 54 h 118"/>
                  <a:gd name="T10" fmla="*/ 52 w 54"/>
                  <a:gd name="T11" fmla="*/ 54 h 118"/>
                  <a:gd name="T12" fmla="*/ 52 w 54"/>
                  <a:gd name="T13" fmla="*/ 66 h 118"/>
                  <a:gd name="T14" fmla="*/ 14 w 54"/>
                  <a:gd name="T15" fmla="*/ 66 h 118"/>
                  <a:gd name="T16" fmla="*/ 14 w 54"/>
                  <a:gd name="T17" fmla="*/ 118 h 118"/>
                  <a:gd name="T18" fmla="*/ 0 w 54"/>
                  <a:gd name="T19" fmla="*/ 118 h 118"/>
                  <a:gd name="T20" fmla="*/ 0 w 54"/>
                  <a:gd name="T21"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18">
                    <a:moveTo>
                      <a:pt x="0" y="0"/>
                    </a:moveTo>
                    <a:lnTo>
                      <a:pt x="54" y="0"/>
                    </a:lnTo>
                    <a:lnTo>
                      <a:pt x="54" y="11"/>
                    </a:lnTo>
                    <a:lnTo>
                      <a:pt x="14" y="11"/>
                    </a:lnTo>
                    <a:lnTo>
                      <a:pt x="14" y="54"/>
                    </a:lnTo>
                    <a:lnTo>
                      <a:pt x="52" y="54"/>
                    </a:lnTo>
                    <a:lnTo>
                      <a:pt x="52" y="66"/>
                    </a:lnTo>
                    <a:lnTo>
                      <a:pt x="14" y="66"/>
                    </a:lnTo>
                    <a:lnTo>
                      <a:pt x="14" y="118"/>
                    </a:lnTo>
                    <a:lnTo>
                      <a:pt x="0" y="11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0"/>
              <p:cNvSpPr>
                <a:spLocks noEditPoints="1"/>
              </p:cNvSpPr>
              <p:nvPr/>
            </p:nvSpPr>
            <p:spPr bwMode="auto">
              <a:xfrm>
                <a:off x="1367" y="1436"/>
                <a:ext cx="62" cy="121"/>
              </a:xfrm>
              <a:custGeom>
                <a:avLst/>
                <a:gdLst>
                  <a:gd name="T0" fmla="*/ 0 w 26"/>
                  <a:gd name="T1" fmla="*/ 2 h 51"/>
                  <a:gd name="T2" fmla="*/ 5 w 26"/>
                  <a:gd name="T3" fmla="*/ 1 h 51"/>
                  <a:gd name="T4" fmla="*/ 10 w 26"/>
                  <a:gd name="T5" fmla="*/ 0 h 51"/>
                  <a:gd name="T6" fmla="*/ 16 w 26"/>
                  <a:gd name="T7" fmla="*/ 1 h 51"/>
                  <a:gd name="T8" fmla="*/ 21 w 26"/>
                  <a:gd name="T9" fmla="*/ 3 h 51"/>
                  <a:gd name="T10" fmla="*/ 25 w 26"/>
                  <a:gd name="T11" fmla="*/ 8 h 51"/>
                  <a:gd name="T12" fmla="*/ 26 w 26"/>
                  <a:gd name="T13" fmla="*/ 16 h 51"/>
                  <a:gd name="T14" fmla="*/ 25 w 26"/>
                  <a:gd name="T15" fmla="*/ 24 h 51"/>
                  <a:gd name="T16" fmla="*/ 21 w 26"/>
                  <a:gd name="T17" fmla="*/ 29 h 51"/>
                  <a:gd name="T18" fmla="*/ 16 w 26"/>
                  <a:gd name="T19" fmla="*/ 32 h 51"/>
                  <a:gd name="T20" fmla="*/ 11 w 26"/>
                  <a:gd name="T21" fmla="*/ 33 h 51"/>
                  <a:gd name="T22" fmla="*/ 10 w 26"/>
                  <a:gd name="T23" fmla="*/ 33 h 51"/>
                  <a:gd name="T24" fmla="*/ 8 w 26"/>
                  <a:gd name="T25" fmla="*/ 33 h 51"/>
                  <a:gd name="T26" fmla="*/ 7 w 26"/>
                  <a:gd name="T27" fmla="*/ 32 h 51"/>
                  <a:gd name="T28" fmla="*/ 6 w 26"/>
                  <a:gd name="T29" fmla="*/ 32 h 51"/>
                  <a:gd name="T30" fmla="*/ 6 w 26"/>
                  <a:gd name="T31" fmla="*/ 51 h 51"/>
                  <a:gd name="T32" fmla="*/ 0 w 26"/>
                  <a:gd name="T33" fmla="*/ 51 h 51"/>
                  <a:gd name="T34" fmla="*/ 0 w 26"/>
                  <a:gd name="T35" fmla="*/ 2 h 51"/>
                  <a:gd name="T36" fmla="*/ 11 w 26"/>
                  <a:gd name="T37" fmla="*/ 5 h 51"/>
                  <a:gd name="T38" fmla="*/ 8 w 26"/>
                  <a:gd name="T39" fmla="*/ 6 h 51"/>
                  <a:gd name="T40" fmla="*/ 6 w 26"/>
                  <a:gd name="T41" fmla="*/ 6 h 51"/>
                  <a:gd name="T42" fmla="*/ 6 w 26"/>
                  <a:gd name="T43" fmla="*/ 27 h 51"/>
                  <a:gd name="T44" fmla="*/ 7 w 26"/>
                  <a:gd name="T45" fmla="*/ 27 h 51"/>
                  <a:gd name="T46" fmla="*/ 8 w 26"/>
                  <a:gd name="T47" fmla="*/ 28 h 51"/>
                  <a:gd name="T48" fmla="*/ 9 w 26"/>
                  <a:gd name="T49" fmla="*/ 28 h 51"/>
                  <a:gd name="T50" fmla="*/ 10 w 26"/>
                  <a:gd name="T51" fmla="*/ 28 h 51"/>
                  <a:gd name="T52" fmla="*/ 14 w 26"/>
                  <a:gd name="T53" fmla="*/ 27 h 51"/>
                  <a:gd name="T54" fmla="*/ 17 w 26"/>
                  <a:gd name="T55" fmla="*/ 25 h 51"/>
                  <a:gd name="T56" fmla="*/ 20 w 26"/>
                  <a:gd name="T57" fmla="*/ 22 h 51"/>
                  <a:gd name="T58" fmla="*/ 21 w 26"/>
                  <a:gd name="T59" fmla="*/ 16 h 51"/>
                  <a:gd name="T60" fmla="*/ 20 w 26"/>
                  <a:gd name="T61" fmla="*/ 11 h 51"/>
                  <a:gd name="T62" fmla="*/ 18 w 26"/>
                  <a:gd name="T63" fmla="*/ 8 h 51"/>
                  <a:gd name="T64" fmla="*/ 15 w 26"/>
                  <a:gd name="T65" fmla="*/ 6 h 51"/>
                  <a:gd name="T66" fmla="*/ 11 w 26"/>
                  <a:gd name="T6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51">
                    <a:moveTo>
                      <a:pt x="0" y="2"/>
                    </a:moveTo>
                    <a:cubicBezTo>
                      <a:pt x="2" y="1"/>
                      <a:pt x="4" y="1"/>
                      <a:pt x="5" y="1"/>
                    </a:cubicBezTo>
                    <a:cubicBezTo>
                      <a:pt x="7" y="0"/>
                      <a:pt x="9" y="0"/>
                      <a:pt x="10" y="0"/>
                    </a:cubicBezTo>
                    <a:cubicBezTo>
                      <a:pt x="12" y="0"/>
                      <a:pt x="14" y="1"/>
                      <a:pt x="16" y="1"/>
                    </a:cubicBezTo>
                    <a:cubicBezTo>
                      <a:pt x="18" y="2"/>
                      <a:pt x="20" y="2"/>
                      <a:pt x="21" y="3"/>
                    </a:cubicBezTo>
                    <a:cubicBezTo>
                      <a:pt x="23" y="5"/>
                      <a:pt x="24" y="6"/>
                      <a:pt x="25" y="8"/>
                    </a:cubicBezTo>
                    <a:cubicBezTo>
                      <a:pt x="26" y="10"/>
                      <a:pt x="26" y="13"/>
                      <a:pt x="26" y="16"/>
                    </a:cubicBezTo>
                    <a:cubicBezTo>
                      <a:pt x="26" y="19"/>
                      <a:pt x="26" y="21"/>
                      <a:pt x="25" y="24"/>
                    </a:cubicBezTo>
                    <a:cubicBezTo>
                      <a:pt x="24" y="26"/>
                      <a:pt x="23" y="27"/>
                      <a:pt x="21" y="29"/>
                    </a:cubicBezTo>
                    <a:cubicBezTo>
                      <a:pt x="20" y="30"/>
                      <a:pt x="18" y="31"/>
                      <a:pt x="16" y="32"/>
                    </a:cubicBezTo>
                    <a:cubicBezTo>
                      <a:pt x="15" y="32"/>
                      <a:pt x="13" y="33"/>
                      <a:pt x="11" y="33"/>
                    </a:cubicBezTo>
                    <a:cubicBezTo>
                      <a:pt x="10" y="33"/>
                      <a:pt x="10" y="33"/>
                      <a:pt x="10" y="33"/>
                    </a:cubicBezTo>
                    <a:cubicBezTo>
                      <a:pt x="9" y="33"/>
                      <a:pt x="9" y="33"/>
                      <a:pt x="8" y="33"/>
                    </a:cubicBezTo>
                    <a:cubicBezTo>
                      <a:pt x="8" y="32"/>
                      <a:pt x="7" y="32"/>
                      <a:pt x="7" y="32"/>
                    </a:cubicBezTo>
                    <a:cubicBezTo>
                      <a:pt x="6" y="32"/>
                      <a:pt x="6" y="32"/>
                      <a:pt x="6" y="32"/>
                    </a:cubicBezTo>
                    <a:cubicBezTo>
                      <a:pt x="6" y="51"/>
                      <a:pt x="6" y="51"/>
                      <a:pt x="6" y="51"/>
                    </a:cubicBezTo>
                    <a:cubicBezTo>
                      <a:pt x="0" y="51"/>
                      <a:pt x="0" y="51"/>
                      <a:pt x="0" y="51"/>
                    </a:cubicBezTo>
                    <a:lnTo>
                      <a:pt x="0" y="2"/>
                    </a:lnTo>
                    <a:close/>
                    <a:moveTo>
                      <a:pt x="11" y="5"/>
                    </a:moveTo>
                    <a:cubicBezTo>
                      <a:pt x="10" y="5"/>
                      <a:pt x="9" y="5"/>
                      <a:pt x="8" y="6"/>
                    </a:cubicBezTo>
                    <a:cubicBezTo>
                      <a:pt x="7" y="6"/>
                      <a:pt x="6" y="6"/>
                      <a:pt x="6" y="6"/>
                    </a:cubicBezTo>
                    <a:cubicBezTo>
                      <a:pt x="6" y="27"/>
                      <a:pt x="6" y="27"/>
                      <a:pt x="6" y="27"/>
                    </a:cubicBezTo>
                    <a:cubicBezTo>
                      <a:pt x="6" y="27"/>
                      <a:pt x="6" y="27"/>
                      <a:pt x="7" y="27"/>
                    </a:cubicBezTo>
                    <a:cubicBezTo>
                      <a:pt x="7" y="27"/>
                      <a:pt x="8" y="28"/>
                      <a:pt x="8" y="28"/>
                    </a:cubicBezTo>
                    <a:cubicBezTo>
                      <a:pt x="8" y="28"/>
                      <a:pt x="9" y="28"/>
                      <a:pt x="9" y="28"/>
                    </a:cubicBezTo>
                    <a:cubicBezTo>
                      <a:pt x="10" y="28"/>
                      <a:pt x="10" y="28"/>
                      <a:pt x="10" y="28"/>
                    </a:cubicBezTo>
                    <a:cubicBezTo>
                      <a:pt x="12" y="28"/>
                      <a:pt x="13" y="27"/>
                      <a:pt x="14" y="27"/>
                    </a:cubicBezTo>
                    <a:cubicBezTo>
                      <a:pt x="15" y="27"/>
                      <a:pt x="16" y="26"/>
                      <a:pt x="17" y="25"/>
                    </a:cubicBezTo>
                    <a:cubicBezTo>
                      <a:pt x="18" y="24"/>
                      <a:pt x="19" y="23"/>
                      <a:pt x="20" y="22"/>
                    </a:cubicBezTo>
                    <a:cubicBezTo>
                      <a:pt x="20" y="20"/>
                      <a:pt x="21" y="18"/>
                      <a:pt x="21" y="16"/>
                    </a:cubicBezTo>
                    <a:cubicBezTo>
                      <a:pt x="21" y="14"/>
                      <a:pt x="20" y="12"/>
                      <a:pt x="20" y="11"/>
                    </a:cubicBezTo>
                    <a:cubicBezTo>
                      <a:pt x="19" y="10"/>
                      <a:pt x="19" y="8"/>
                      <a:pt x="18" y="8"/>
                    </a:cubicBezTo>
                    <a:cubicBezTo>
                      <a:pt x="17" y="7"/>
                      <a:pt x="16" y="6"/>
                      <a:pt x="15" y="6"/>
                    </a:cubicBezTo>
                    <a:cubicBezTo>
                      <a:pt x="13" y="6"/>
                      <a:pt x="12" y="5"/>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1"/>
              <p:cNvSpPr/>
              <p:nvPr/>
            </p:nvSpPr>
            <p:spPr bwMode="auto">
              <a:xfrm>
                <a:off x="1445" y="1439"/>
                <a:ext cx="55" cy="118"/>
              </a:xfrm>
              <a:custGeom>
                <a:avLst/>
                <a:gdLst>
                  <a:gd name="T0" fmla="*/ 0 w 55"/>
                  <a:gd name="T1" fmla="*/ 0 h 118"/>
                  <a:gd name="T2" fmla="*/ 52 w 55"/>
                  <a:gd name="T3" fmla="*/ 0 h 118"/>
                  <a:gd name="T4" fmla="*/ 52 w 55"/>
                  <a:gd name="T5" fmla="*/ 11 h 118"/>
                  <a:gd name="T6" fmla="*/ 12 w 55"/>
                  <a:gd name="T7" fmla="*/ 11 h 118"/>
                  <a:gd name="T8" fmla="*/ 12 w 55"/>
                  <a:gd name="T9" fmla="*/ 52 h 118"/>
                  <a:gd name="T10" fmla="*/ 50 w 55"/>
                  <a:gd name="T11" fmla="*/ 52 h 118"/>
                  <a:gd name="T12" fmla="*/ 50 w 55"/>
                  <a:gd name="T13" fmla="*/ 64 h 118"/>
                  <a:gd name="T14" fmla="*/ 12 w 55"/>
                  <a:gd name="T15" fmla="*/ 64 h 118"/>
                  <a:gd name="T16" fmla="*/ 12 w 55"/>
                  <a:gd name="T17" fmla="*/ 106 h 118"/>
                  <a:gd name="T18" fmla="*/ 55 w 55"/>
                  <a:gd name="T19" fmla="*/ 106 h 118"/>
                  <a:gd name="T20" fmla="*/ 55 w 55"/>
                  <a:gd name="T21" fmla="*/ 118 h 118"/>
                  <a:gd name="T22" fmla="*/ 0 w 55"/>
                  <a:gd name="T23" fmla="*/ 118 h 118"/>
                  <a:gd name="T24" fmla="*/ 0 w 55"/>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18">
                    <a:moveTo>
                      <a:pt x="0" y="0"/>
                    </a:moveTo>
                    <a:lnTo>
                      <a:pt x="52" y="0"/>
                    </a:lnTo>
                    <a:lnTo>
                      <a:pt x="52" y="11"/>
                    </a:lnTo>
                    <a:lnTo>
                      <a:pt x="12" y="11"/>
                    </a:lnTo>
                    <a:lnTo>
                      <a:pt x="12" y="52"/>
                    </a:lnTo>
                    <a:lnTo>
                      <a:pt x="50" y="52"/>
                    </a:lnTo>
                    <a:lnTo>
                      <a:pt x="50" y="64"/>
                    </a:lnTo>
                    <a:lnTo>
                      <a:pt x="12" y="64"/>
                    </a:lnTo>
                    <a:lnTo>
                      <a:pt x="12" y="106"/>
                    </a:lnTo>
                    <a:lnTo>
                      <a:pt x="55" y="106"/>
                    </a:lnTo>
                    <a:lnTo>
                      <a:pt x="55" y="118"/>
                    </a:lnTo>
                    <a:lnTo>
                      <a:pt x="0" y="11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2"/>
              <p:cNvSpPr>
                <a:spLocks noEditPoints="1"/>
              </p:cNvSpPr>
              <p:nvPr/>
            </p:nvSpPr>
            <p:spPr bwMode="auto">
              <a:xfrm>
                <a:off x="1514" y="1436"/>
                <a:ext cx="81" cy="123"/>
              </a:xfrm>
              <a:custGeom>
                <a:avLst/>
                <a:gdLst>
                  <a:gd name="T0" fmla="*/ 0 w 34"/>
                  <a:gd name="T1" fmla="*/ 26 h 52"/>
                  <a:gd name="T2" fmla="*/ 4 w 34"/>
                  <a:gd name="T3" fmla="*/ 7 h 52"/>
                  <a:gd name="T4" fmla="*/ 17 w 34"/>
                  <a:gd name="T5" fmla="*/ 0 h 52"/>
                  <a:gd name="T6" fmla="*/ 25 w 34"/>
                  <a:gd name="T7" fmla="*/ 2 h 52"/>
                  <a:gd name="T8" fmla="*/ 30 w 34"/>
                  <a:gd name="T9" fmla="*/ 7 h 52"/>
                  <a:gd name="T10" fmla="*/ 33 w 34"/>
                  <a:gd name="T11" fmla="*/ 15 h 52"/>
                  <a:gd name="T12" fmla="*/ 34 w 34"/>
                  <a:gd name="T13" fmla="*/ 26 h 52"/>
                  <a:gd name="T14" fmla="*/ 30 w 34"/>
                  <a:gd name="T15" fmla="*/ 46 h 52"/>
                  <a:gd name="T16" fmla="*/ 17 w 34"/>
                  <a:gd name="T17" fmla="*/ 52 h 52"/>
                  <a:gd name="T18" fmla="*/ 9 w 34"/>
                  <a:gd name="T19" fmla="*/ 50 h 52"/>
                  <a:gd name="T20" fmla="*/ 4 w 34"/>
                  <a:gd name="T21" fmla="*/ 45 h 52"/>
                  <a:gd name="T22" fmla="*/ 1 w 34"/>
                  <a:gd name="T23" fmla="*/ 37 h 52"/>
                  <a:gd name="T24" fmla="*/ 0 w 34"/>
                  <a:gd name="T25" fmla="*/ 26 h 52"/>
                  <a:gd name="T26" fmla="*/ 6 w 34"/>
                  <a:gd name="T27" fmla="*/ 26 h 52"/>
                  <a:gd name="T28" fmla="*/ 7 w 34"/>
                  <a:gd name="T29" fmla="*/ 34 h 52"/>
                  <a:gd name="T30" fmla="*/ 9 w 34"/>
                  <a:gd name="T31" fmla="*/ 41 h 52"/>
                  <a:gd name="T32" fmla="*/ 12 w 34"/>
                  <a:gd name="T33" fmla="*/ 46 h 52"/>
                  <a:gd name="T34" fmla="*/ 17 w 34"/>
                  <a:gd name="T35" fmla="*/ 47 h 52"/>
                  <a:gd name="T36" fmla="*/ 25 w 34"/>
                  <a:gd name="T37" fmla="*/ 42 h 52"/>
                  <a:gd name="T38" fmla="*/ 28 w 34"/>
                  <a:gd name="T39" fmla="*/ 26 h 52"/>
                  <a:gd name="T40" fmla="*/ 27 w 34"/>
                  <a:gd name="T41" fmla="*/ 18 h 52"/>
                  <a:gd name="T42" fmla="*/ 25 w 34"/>
                  <a:gd name="T43" fmla="*/ 11 h 52"/>
                  <a:gd name="T44" fmla="*/ 22 w 34"/>
                  <a:gd name="T45" fmla="*/ 7 h 52"/>
                  <a:gd name="T46" fmla="*/ 17 w 34"/>
                  <a:gd name="T47" fmla="*/ 5 h 52"/>
                  <a:gd name="T48" fmla="*/ 9 w 34"/>
                  <a:gd name="T49" fmla="*/ 10 h 52"/>
                  <a:gd name="T50" fmla="*/ 6 w 34"/>
                  <a:gd name="T51"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52">
                    <a:moveTo>
                      <a:pt x="0" y="26"/>
                    </a:moveTo>
                    <a:cubicBezTo>
                      <a:pt x="0" y="18"/>
                      <a:pt x="2" y="11"/>
                      <a:pt x="4" y="7"/>
                    </a:cubicBezTo>
                    <a:cubicBezTo>
                      <a:pt x="7" y="2"/>
                      <a:pt x="11" y="0"/>
                      <a:pt x="17" y="0"/>
                    </a:cubicBezTo>
                    <a:cubicBezTo>
                      <a:pt x="20" y="0"/>
                      <a:pt x="23" y="1"/>
                      <a:pt x="25" y="2"/>
                    </a:cubicBezTo>
                    <a:cubicBezTo>
                      <a:pt x="27" y="3"/>
                      <a:pt x="28" y="5"/>
                      <a:pt x="30" y="7"/>
                    </a:cubicBezTo>
                    <a:cubicBezTo>
                      <a:pt x="31" y="9"/>
                      <a:pt x="32" y="12"/>
                      <a:pt x="33" y="15"/>
                    </a:cubicBezTo>
                    <a:cubicBezTo>
                      <a:pt x="33" y="19"/>
                      <a:pt x="34" y="22"/>
                      <a:pt x="34" y="26"/>
                    </a:cubicBezTo>
                    <a:cubicBezTo>
                      <a:pt x="34" y="35"/>
                      <a:pt x="32" y="41"/>
                      <a:pt x="30" y="46"/>
                    </a:cubicBezTo>
                    <a:cubicBezTo>
                      <a:pt x="27" y="50"/>
                      <a:pt x="23" y="52"/>
                      <a:pt x="17" y="52"/>
                    </a:cubicBezTo>
                    <a:cubicBezTo>
                      <a:pt x="14" y="52"/>
                      <a:pt x="11" y="52"/>
                      <a:pt x="9" y="50"/>
                    </a:cubicBezTo>
                    <a:cubicBezTo>
                      <a:pt x="7" y="49"/>
                      <a:pt x="5" y="47"/>
                      <a:pt x="4" y="45"/>
                    </a:cubicBezTo>
                    <a:cubicBezTo>
                      <a:pt x="3" y="43"/>
                      <a:pt x="2" y="40"/>
                      <a:pt x="1" y="37"/>
                    </a:cubicBezTo>
                    <a:cubicBezTo>
                      <a:pt x="1" y="34"/>
                      <a:pt x="0" y="30"/>
                      <a:pt x="0" y="26"/>
                    </a:cubicBezTo>
                    <a:close/>
                    <a:moveTo>
                      <a:pt x="6" y="26"/>
                    </a:moveTo>
                    <a:cubicBezTo>
                      <a:pt x="6" y="29"/>
                      <a:pt x="6" y="32"/>
                      <a:pt x="7" y="34"/>
                    </a:cubicBezTo>
                    <a:cubicBezTo>
                      <a:pt x="7" y="37"/>
                      <a:pt x="8" y="39"/>
                      <a:pt x="9" y="41"/>
                    </a:cubicBezTo>
                    <a:cubicBezTo>
                      <a:pt x="9" y="43"/>
                      <a:pt x="11" y="44"/>
                      <a:pt x="12" y="46"/>
                    </a:cubicBezTo>
                    <a:cubicBezTo>
                      <a:pt x="13" y="47"/>
                      <a:pt x="15" y="47"/>
                      <a:pt x="17" y="47"/>
                    </a:cubicBezTo>
                    <a:cubicBezTo>
                      <a:pt x="21" y="47"/>
                      <a:pt x="23" y="46"/>
                      <a:pt x="25" y="42"/>
                    </a:cubicBezTo>
                    <a:cubicBezTo>
                      <a:pt x="27" y="39"/>
                      <a:pt x="28" y="33"/>
                      <a:pt x="28" y="26"/>
                    </a:cubicBezTo>
                    <a:cubicBezTo>
                      <a:pt x="28" y="23"/>
                      <a:pt x="28" y="21"/>
                      <a:pt x="27" y="18"/>
                    </a:cubicBezTo>
                    <a:cubicBezTo>
                      <a:pt x="27" y="16"/>
                      <a:pt x="26" y="13"/>
                      <a:pt x="25" y="11"/>
                    </a:cubicBezTo>
                    <a:cubicBezTo>
                      <a:pt x="25" y="10"/>
                      <a:pt x="23" y="8"/>
                      <a:pt x="22" y="7"/>
                    </a:cubicBezTo>
                    <a:cubicBezTo>
                      <a:pt x="21" y="6"/>
                      <a:pt x="19" y="5"/>
                      <a:pt x="17" y="5"/>
                    </a:cubicBezTo>
                    <a:cubicBezTo>
                      <a:pt x="13" y="5"/>
                      <a:pt x="11" y="7"/>
                      <a:pt x="9" y="10"/>
                    </a:cubicBezTo>
                    <a:cubicBezTo>
                      <a:pt x="7" y="14"/>
                      <a:pt x="6" y="19"/>
                      <a:pt x="6"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3"/>
              <p:cNvSpPr>
                <a:spLocks noEditPoints="1"/>
              </p:cNvSpPr>
              <p:nvPr/>
            </p:nvSpPr>
            <p:spPr bwMode="auto">
              <a:xfrm>
                <a:off x="1611" y="1436"/>
                <a:ext cx="62" cy="121"/>
              </a:xfrm>
              <a:custGeom>
                <a:avLst/>
                <a:gdLst>
                  <a:gd name="T0" fmla="*/ 0 w 26"/>
                  <a:gd name="T1" fmla="*/ 2 h 51"/>
                  <a:gd name="T2" fmla="*/ 5 w 26"/>
                  <a:gd name="T3" fmla="*/ 1 h 51"/>
                  <a:gd name="T4" fmla="*/ 10 w 26"/>
                  <a:gd name="T5" fmla="*/ 0 h 51"/>
                  <a:gd name="T6" fmla="*/ 16 w 26"/>
                  <a:gd name="T7" fmla="*/ 1 h 51"/>
                  <a:gd name="T8" fmla="*/ 21 w 26"/>
                  <a:gd name="T9" fmla="*/ 3 h 51"/>
                  <a:gd name="T10" fmla="*/ 25 w 26"/>
                  <a:gd name="T11" fmla="*/ 8 h 51"/>
                  <a:gd name="T12" fmla="*/ 26 w 26"/>
                  <a:gd name="T13" fmla="*/ 16 h 51"/>
                  <a:gd name="T14" fmla="*/ 25 w 26"/>
                  <a:gd name="T15" fmla="*/ 24 h 51"/>
                  <a:gd name="T16" fmla="*/ 21 w 26"/>
                  <a:gd name="T17" fmla="*/ 29 h 51"/>
                  <a:gd name="T18" fmla="*/ 16 w 26"/>
                  <a:gd name="T19" fmla="*/ 32 h 51"/>
                  <a:gd name="T20" fmla="*/ 10 w 26"/>
                  <a:gd name="T21" fmla="*/ 33 h 51"/>
                  <a:gd name="T22" fmla="*/ 10 w 26"/>
                  <a:gd name="T23" fmla="*/ 33 h 51"/>
                  <a:gd name="T24" fmla="*/ 8 w 26"/>
                  <a:gd name="T25" fmla="*/ 33 h 51"/>
                  <a:gd name="T26" fmla="*/ 7 w 26"/>
                  <a:gd name="T27" fmla="*/ 32 h 51"/>
                  <a:gd name="T28" fmla="*/ 6 w 26"/>
                  <a:gd name="T29" fmla="*/ 32 h 51"/>
                  <a:gd name="T30" fmla="*/ 6 w 26"/>
                  <a:gd name="T31" fmla="*/ 51 h 51"/>
                  <a:gd name="T32" fmla="*/ 0 w 26"/>
                  <a:gd name="T33" fmla="*/ 51 h 51"/>
                  <a:gd name="T34" fmla="*/ 0 w 26"/>
                  <a:gd name="T35" fmla="*/ 2 h 51"/>
                  <a:gd name="T36" fmla="*/ 11 w 26"/>
                  <a:gd name="T37" fmla="*/ 5 h 51"/>
                  <a:gd name="T38" fmla="*/ 8 w 26"/>
                  <a:gd name="T39" fmla="*/ 6 h 51"/>
                  <a:gd name="T40" fmla="*/ 6 w 26"/>
                  <a:gd name="T41" fmla="*/ 6 h 51"/>
                  <a:gd name="T42" fmla="*/ 6 w 26"/>
                  <a:gd name="T43" fmla="*/ 27 h 51"/>
                  <a:gd name="T44" fmla="*/ 7 w 26"/>
                  <a:gd name="T45" fmla="*/ 27 h 51"/>
                  <a:gd name="T46" fmla="*/ 8 w 26"/>
                  <a:gd name="T47" fmla="*/ 28 h 51"/>
                  <a:gd name="T48" fmla="*/ 9 w 26"/>
                  <a:gd name="T49" fmla="*/ 28 h 51"/>
                  <a:gd name="T50" fmla="*/ 10 w 26"/>
                  <a:gd name="T51" fmla="*/ 28 h 51"/>
                  <a:gd name="T52" fmla="*/ 14 w 26"/>
                  <a:gd name="T53" fmla="*/ 27 h 51"/>
                  <a:gd name="T54" fmla="*/ 17 w 26"/>
                  <a:gd name="T55" fmla="*/ 25 h 51"/>
                  <a:gd name="T56" fmla="*/ 20 w 26"/>
                  <a:gd name="T57" fmla="*/ 22 h 51"/>
                  <a:gd name="T58" fmla="*/ 21 w 26"/>
                  <a:gd name="T59" fmla="*/ 16 h 51"/>
                  <a:gd name="T60" fmla="*/ 20 w 26"/>
                  <a:gd name="T61" fmla="*/ 11 h 51"/>
                  <a:gd name="T62" fmla="*/ 18 w 26"/>
                  <a:gd name="T63" fmla="*/ 8 h 51"/>
                  <a:gd name="T64" fmla="*/ 14 w 26"/>
                  <a:gd name="T65" fmla="*/ 6 h 51"/>
                  <a:gd name="T66" fmla="*/ 11 w 26"/>
                  <a:gd name="T6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51">
                    <a:moveTo>
                      <a:pt x="0" y="2"/>
                    </a:moveTo>
                    <a:cubicBezTo>
                      <a:pt x="2" y="1"/>
                      <a:pt x="4" y="1"/>
                      <a:pt x="5" y="1"/>
                    </a:cubicBezTo>
                    <a:cubicBezTo>
                      <a:pt x="7" y="0"/>
                      <a:pt x="9" y="0"/>
                      <a:pt x="10" y="0"/>
                    </a:cubicBezTo>
                    <a:cubicBezTo>
                      <a:pt x="12" y="0"/>
                      <a:pt x="14" y="1"/>
                      <a:pt x="16" y="1"/>
                    </a:cubicBezTo>
                    <a:cubicBezTo>
                      <a:pt x="18" y="2"/>
                      <a:pt x="20" y="2"/>
                      <a:pt x="21" y="3"/>
                    </a:cubicBezTo>
                    <a:cubicBezTo>
                      <a:pt x="23" y="5"/>
                      <a:pt x="24" y="6"/>
                      <a:pt x="25" y="8"/>
                    </a:cubicBezTo>
                    <a:cubicBezTo>
                      <a:pt x="26" y="10"/>
                      <a:pt x="26" y="13"/>
                      <a:pt x="26" y="16"/>
                    </a:cubicBezTo>
                    <a:cubicBezTo>
                      <a:pt x="26" y="19"/>
                      <a:pt x="26" y="21"/>
                      <a:pt x="25" y="24"/>
                    </a:cubicBezTo>
                    <a:cubicBezTo>
                      <a:pt x="24" y="26"/>
                      <a:pt x="23" y="27"/>
                      <a:pt x="21" y="29"/>
                    </a:cubicBezTo>
                    <a:cubicBezTo>
                      <a:pt x="20" y="30"/>
                      <a:pt x="18" y="31"/>
                      <a:pt x="16" y="32"/>
                    </a:cubicBezTo>
                    <a:cubicBezTo>
                      <a:pt x="14" y="32"/>
                      <a:pt x="12" y="33"/>
                      <a:pt x="10" y="33"/>
                    </a:cubicBezTo>
                    <a:cubicBezTo>
                      <a:pt x="10" y="33"/>
                      <a:pt x="10" y="33"/>
                      <a:pt x="10" y="33"/>
                    </a:cubicBezTo>
                    <a:cubicBezTo>
                      <a:pt x="9" y="33"/>
                      <a:pt x="9" y="33"/>
                      <a:pt x="8" y="33"/>
                    </a:cubicBezTo>
                    <a:cubicBezTo>
                      <a:pt x="8" y="32"/>
                      <a:pt x="7" y="32"/>
                      <a:pt x="7" y="32"/>
                    </a:cubicBezTo>
                    <a:cubicBezTo>
                      <a:pt x="6" y="32"/>
                      <a:pt x="6" y="32"/>
                      <a:pt x="6" y="32"/>
                    </a:cubicBezTo>
                    <a:cubicBezTo>
                      <a:pt x="6" y="51"/>
                      <a:pt x="6" y="51"/>
                      <a:pt x="6" y="51"/>
                    </a:cubicBezTo>
                    <a:cubicBezTo>
                      <a:pt x="0" y="51"/>
                      <a:pt x="0" y="51"/>
                      <a:pt x="0" y="51"/>
                    </a:cubicBezTo>
                    <a:lnTo>
                      <a:pt x="0" y="2"/>
                    </a:lnTo>
                    <a:close/>
                    <a:moveTo>
                      <a:pt x="11" y="5"/>
                    </a:moveTo>
                    <a:cubicBezTo>
                      <a:pt x="10" y="5"/>
                      <a:pt x="9" y="5"/>
                      <a:pt x="8" y="6"/>
                    </a:cubicBezTo>
                    <a:cubicBezTo>
                      <a:pt x="7" y="6"/>
                      <a:pt x="6" y="6"/>
                      <a:pt x="6" y="6"/>
                    </a:cubicBezTo>
                    <a:cubicBezTo>
                      <a:pt x="6" y="27"/>
                      <a:pt x="6" y="27"/>
                      <a:pt x="6" y="27"/>
                    </a:cubicBezTo>
                    <a:cubicBezTo>
                      <a:pt x="6" y="27"/>
                      <a:pt x="6" y="27"/>
                      <a:pt x="7" y="27"/>
                    </a:cubicBezTo>
                    <a:cubicBezTo>
                      <a:pt x="7" y="27"/>
                      <a:pt x="7" y="28"/>
                      <a:pt x="8" y="28"/>
                    </a:cubicBezTo>
                    <a:cubicBezTo>
                      <a:pt x="8" y="28"/>
                      <a:pt x="9" y="28"/>
                      <a:pt x="9" y="28"/>
                    </a:cubicBezTo>
                    <a:cubicBezTo>
                      <a:pt x="10" y="28"/>
                      <a:pt x="10" y="28"/>
                      <a:pt x="10" y="28"/>
                    </a:cubicBezTo>
                    <a:cubicBezTo>
                      <a:pt x="11" y="28"/>
                      <a:pt x="13" y="27"/>
                      <a:pt x="14" y="27"/>
                    </a:cubicBezTo>
                    <a:cubicBezTo>
                      <a:pt x="15" y="27"/>
                      <a:pt x="16" y="26"/>
                      <a:pt x="17" y="25"/>
                    </a:cubicBezTo>
                    <a:cubicBezTo>
                      <a:pt x="18" y="24"/>
                      <a:pt x="19" y="23"/>
                      <a:pt x="20" y="22"/>
                    </a:cubicBezTo>
                    <a:cubicBezTo>
                      <a:pt x="20" y="20"/>
                      <a:pt x="21" y="18"/>
                      <a:pt x="21" y="16"/>
                    </a:cubicBezTo>
                    <a:cubicBezTo>
                      <a:pt x="21" y="14"/>
                      <a:pt x="20" y="12"/>
                      <a:pt x="20" y="11"/>
                    </a:cubicBezTo>
                    <a:cubicBezTo>
                      <a:pt x="19" y="10"/>
                      <a:pt x="18" y="8"/>
                      <a:pt x="18" y="8"/>
                    </a:cubicBezTo>
                    <a:cubicBezTo>
                      <a:pt x="17" y="7"/>
                      <a:pt x="16" y="6"/>
                      <a:pt x="14" y="6"/>
                    </a:cubicBezTo>
                    <a:cubicBezTo>
                      <a:pt x="13" y="6"/>
                      <a:pt x="12" y="5"/>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4"/>
              <p:cNvSpPr/>
              <p:nvPr/>
            </p:nvSpPr>
            <p:spPr bwMode="auto">
              <a:xfrm>
                <a:off x="1689" y="1439"/>
                <a:ext cx="57" cy="118"/>
              </a:xfrm>
              <a:custGeom>
                <a:avLst/>
                <a:gdLst>
                  <a:gd name="T0" fmla="*/ 57 w 57"/>
                  <a:gd name="T1" fmla="*/ 118 h 118"/>
                  <a:gd name="T2" fmla="*/ 0 w 57"/>
                  <a:gd name="T3" fmla="*/ 118 h 118"/>
                  <a:gd name="T4" fmla="*/ 0 w 57"/>
                  <a:gd name="T5" fmla="*/ 0 h 118"/>
                  <a:gd name="T6" fmla="*/ 12 w 57"/>
                  <a:gd name="T7" fmla="*/ 0 h 118"/>
                  <a:gd name="T8" fmla="*/ 12 w 57"/>
                  <a:gd name="T9" fmla="*/ 106 h 118"/>
                  <a:gd name="T10" fmla="*/ 57 w 57"/>
                  <a:gd name="T11" fmla="*/ 106 h 118"/>
                  <a:gd name="T12" fmla="*/ 57 w 57"/>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57" h="118">
                    <a:moveTo>
                      <a:pt x="57" y="118"/>
                    </a:moveTo>
                    <a:lnTo>
                      <a:pt x="0" y="118"/>
                    </a:lnTo>
                    <a:lnTo>
                      <a:pt x="0" y="0"/>
                    </a:lnTo>
                    <a:lnTo>
                      <a:pt x="12" y="0"/>
                    </a:lnTo>
                    <a:lnTo>
                      <a:pt x="12" y="106"/>
                    </a:lnTo>
                    <a:lnTo>
                      <a:pt x="57" y="106"/>
                    </a:lnTo>
                    <a:lnTo>
                      <a:pt x="57" y="1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5"/>
              <p:cNvSpPr/>
              <p:nvPr/>
            </p:nvSpPr>
            <p:spPr bwMode="auto">
              <a:xfrm>
                <a:off x="1760" y="1439"/>
                <a:ext cx="52" cy="118"/>
              </a:xfrm>
              <a:custGeom>
                <a:avLst/>
                <a:gdLst>
                  <a:gd name="T0" fmla="*/ 0 w 52"/>
                  <a:gd name="T1" fmla="*/ 0 h 118"/>
                  <a:gd name="T2" fmla="*/ 52 w 52"/>
                  <a:gd name="T3" fmla="*/ 0 h 118"/>
                  <a:gd name="T4" fmla="*/ 52 w 52"/>
                  <a:gd name="T5" fmla="*/ 11 h 118"/>
                  <a:gd name="T6" fmla="*/ 12 w 52"/>
                  <a:gd name="T7" fmla="*/ 11 h 118"/>
                  <a:gd name="T8" fmla="*/ 12 w 52"/>
                  <a:gd name="T9" fmla="*/ 52 h 118"/>
                  <a:gd name="T10" fmla="*/ 50 w 52"/>
                  <a:gd name="T11" fmla="*/ 52 h 118"/>
                  <a:gd name="T12" fmla="*/ 50 w 52"/>
                  <a:gd name="T13" fmla="*/ 64 h 118"/>
                  <a:gd name="T14" fmla="*/ 12 w 52"/>
                  <a:gd name="T15" fmla="*/ 64 h 118"/>
                  <a:gd name="T16" fmla="*/ 12 w 52"/>
                  <a:gd name="T17" fmla="*/ 106 h 118"/>
                  <a:gd name="T18" fmla="*/ 52 w 52"/>
                  <a:gd name="T19" fmla="*/ 106 h 118"/>
                  <a:gd name="T20" fmla="*/ 52 w 52"/>
                  <a:gd name="T21" fmla="*/ 118 h 118"/>
                  <a:gd name="T22" fmla="*/ 0 w 52"/>
                  <a:gd name="T23" fmla="*/ 118 h 118"/>
                  <a:gd name="T24" fmla="*/ 0 w 52"/>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118">
                    <a:moveTo>
                      <a:pt x="0" y="0"/>
                    </a:moveTo>
                    <a:lnTo>
                      <a:pt x="52" y="0"/>
                    </a:lnTo>
                    <a:lnTo>
                      <a:pt x="52" y="11"/>
                    </a:lnTo>
                    <a:lnTo>
                      <a:pt x="12" y="11"/>
                    </a:lnTo>
                    <a:lnTo>
                      <a:pt x="12" y="52"/>
                    </a:lnTo>
                    <a:lnTo>
                      <a:pt x="50" y="52"/>
                    </a:lnTo>
                    <a:lnTo>
                      <a:pt x="50" y="64"/>
                    </a:lnTo>
                    <a:lnTo>
                      <a:pt x="12" y="64"/>
                    </a:lnTo>
                    <a:lnTo>
                      <a:pt x="12" y="106"/>
                    </a:lnTo>
                    <a:lnTo>
                      <a:pt x="52" y="106"/>
                    </a:lnTo>
                    <a:lnTo>
                      <a:pt x="52" y="118"/>
                    </a:lnTo>
                    <a:lnTo>
                      <a:pt x="0" y="11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6"/>
              <p:cNvSpPr/>
              <p:nvPr/>
            </p:nvSpPr>
            <p:spPr bwMode="auto">
              <a:xfrm>
                <a:off x="787" y="1642"/>
                <a:ext cx="57" cy="121"/>
              </a:xfrm>
              <a:custGeom>
                <a:avLst/>
                <a:gdLst>
                  <a:gd name="T0" fmla="*/ 57 w 57"/>
                  <a:gd name="T1" fmla="*/ 121 h 121"/>
                  <a:gd name="T2" fmla="*/ 0 w 57"/>
                  <a:gd name="T3" fmla="*/ 121 h 121"/>
                  <a:gd name="T4" fmla="*/ 0 w 57"/>
                  <a:gd name="T5" fmla="*/ 0 h 121"/>
                  <a:gd name="T6" fmla="*/ 12 w 57"/>
                  <a:gd name="T7" fmla="*/ 0 h 121"/>
                  <a:gd name="T8" fmla="*/ 12 w 57"/>
                  <a:gd name="T9" fmla="*/ 109 h 121"/>
                  <a:gd name="T10" fmla="*/ 57 w 57"/>
                  <a:gd name="T11" fmla="*/ 109 h 121"/>
                  <a:gd name="T12" fmla="*/ 57 w 57"/>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57" h="121">
                    <a:moveTo>
                      <a:pt x="57" y="121"/>
                    </a:moveTo>
                    <a:lnTo>
                      <a:pt x="0" y="121"/>
                    </a:lnTo>
                    <a:lnTo>
                      <a:pt x="0" y="0"/>
                    </a:lnTo>
                    <a:lnTo>
                      <a:pt x="12" y="0"/>
                    </a:lnTo>
                    <a:lnTo>
                      <a:pt x="12" y="109"/>
                    </a:lnTo>
                    <a:lnTo>
                      <a:pt x="57" y="109"/>
                    </a:lnTo>
                    <a:lnTo>
                      <a:pt x="57"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7"/>
              <p:cNvSpPr>
                <a:spLocks noEditPoints="1"/>
              </p:cNvSpPr>
              <p:nvPr/>
            </p:nvSpPr>
            <p:spPr bwMode="auto">
              <a:xfrm>
                <a:off x="844" y="1642"/>
                <a:ext cx="78" cy="124"/>
              </a:xfrm>
              <a:custGeom>
                <a:avLst/>
                <a:gdLst>
                  <a:gd name="T0" fmla="*/ 0 w 33"/>
                  <a:gd name="T1" fmla="*/ 26 h 52"/>
                  <a:gd name="T2" fmla="*/ 4 w 33"/>
                  <a:gd name="T3" fmla="*/ 6 h 52"/>
                  <a:gd name="T4" fmla="*/ 17 w 33"/>
                  <a:gd name="T5" fmla="*/ 0 h 52"/>
                  <a:gd name="T6" fmla="*/ 24 w 33"/>
                  <a:gd name="T7" fmla="*/ 1 h 52"/>
                  <a:gd name="T8" fmla="*/ 29 w 33"/>
                  <a:gd name="T9" fmla="*/ 7 h 52"/>
                  <a:gd name="T10" fmla="*/ 32 w 33"/>
                  <a:gd name="T11" fmla="*/ 15 h 52"/>
                  <a:gd name="T12" fmla="*/ 33 w 33"/>
                  <a:gd name="T13" fmla="*/ 26 h 52"/>
                  <a:gd name="T14" fmla="*/ 29 w 33"/>
                  <a:gd name="T15" fmla="*/ 45 h 52"/>
                  <a:gd name="T16" fmla="*/ 17 w 33"/>
                  <a:gd name="T17" fmla="*/ 52 h 52"/>
                  <a:gd name="T18" fmla="*/ 9 w 33"/>
                  <a:gd name="T19" fmla="*/ 50 h 52"/>
                  <a:gd name="T20" fmla="*/ 4 w 33"/>
                  <a:gd name="T21" fmla="*/ 45 h 52"/>
                  <a:gd name="T22" fmla="*/ 1 w 33"/>
                  <a:gd name="T23" fmla="*/ 36 h 52"/>
                  <a:gd name="T24" fmla="*/ 0 w 33"/>
                  <a:gd name="T25" fmla="*/ 26 h 52"/>
                  <a:gd name="T26" fmla="*/ 6 w 33"/>
                  <a:gd name="T27" fmla="*/ 26 h 52"/>
                  <a:gd name="T28" fmla="*/ 6 w 33"/>
                  <a:gd name="T29" fmla="*/ 34 h 52"/>
                  <a:gd name="T30" fmla="*/ 8 w 33"/>
                  <a:gd name="T31" fmla="*/ 40 h 52"/>
                  <a:gd name="T32" fmla="*/ 11 w 33"/>
                  <a:gd name="T33" fmla="*/ 45 h 52"/>
                  <a:gd name="T34" fmla="*/ 17 w 33"/>
                  <a:gd name="T35" fmla="*/ 47 h 52"/>
                  <a:gd name="T36" fmla="*/ 25 w 33"/>
                  <a:gd name="T37" fmla="*/ 42 h 52"/>
                  <a:gd name="T38" fmla="*/ 28 w 33"/>
                  <a:gd name="T39" fmla="*/ 26 h 52"/>
                  <a:gd name="T40" fmla="*/ 27 w 33"/>
                  <a:gd name="T41" fmla="*/ 18 h 52"/>
                  <a:gd name="T42" fmla="*/ 25 w 33"/>
                  <a:gd name="T43" fmla="*/ 11 h 52"/>
                  <a:gd name="T44" fmla="*/ 22 w 33"/>
                  <a:gd name="T45" fmla="*/ 6 h 52"/>
                  <a:gd name="T46" fmla="*/ 17 w 33"/>
                  <a:gd name="T47" fmla="*/ 5 h 52"/>
                  <a:gd name="T48" fmla="*/ 8 w 33"/>
                  <a:gd name="T49" fmla="*/ 10 h 52"/>
                  <a:gd name="T50" fmla="*/ 6 w 33"/>
                  <a:gd name="T51"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 h="52">
                    <a:moveTo>
                      <a:pt x="0" y="26"/>
                    </a:moveTo>
                    <a:cubicBezTo>
                      <a:pt x="0" y="17"/>
                      <a:pt x="1" y="11"/>
                      <a:pt x="4" y="6"/>
                    </a:cubicBezTo>
                    <a:cubicBezTo>
                      <a:pt x="7" y="2"/>
                      <a:pt x="11" y="0"/>
                      <a:pt x="17" y="0"/>
                    </a:cubicBezTo>
                    <a:cubicBezTo>
                      <a:pt x="20" y="0"/>
                      <a:pt x="22" y="0"/>
                      <a:pt x="24" y="1"/>
                    </a:cubicBezTo>
                    <a:cubicBezTo>
                      <a:pt x="26" y="3"/>
                      <a:pt x="28" y="4"/>
                      <a:pt x="29" y="7"/>
                    </a:cubicBezTo>
                    <a:cubicBezTo>
                      <a:pt x="31" y="9"/>
                      <a:pt x="32" y="12"/>
                      <a:pt x="32" y="15"/>
                    </a:cubicBezTo>
                    <a:cubicBezTo>
                      <a:pt x="33" y="18"/>
                      <a:pt x="33" y="22"/>
                      <a:pt x="33" y="26"/>
                    </a:cubicBezTo>
                    <a:cubicBezTo>
                      <a:pt x="33" y="34"/>
                      <a:pt x="32" y="41"/>
                      <a:pt x="29" y="45"/>
                    </a:cubicBezTo>
                    <a:cubicBezTo>
                      <a:pt x="26" y="49"/>
                      <a:pt x="22" y="52"/>
                      <a:pt x="17" y="52"/>
                    </a:cubicBezTo>
                    <a:cubicBezTo>
                      <a:pt x="14" y="52"/>
                      <a:pt x="11" y="51"/>
                      <a:pt x="9" y="50"/>
                    </a:cubicBezTo>
                    <a:cubicBezTo>
                      <a:pt x="7" y="49"/>
                      <a:pt x="5" y="47"/>
                      <a:pt x="4" y="45"/>
                    </a:cubicBezTo>
                    <a:cubicBezTo>
                      <a:pt x="2" y="42"/>
                      <a:pt x="1" y="40"/>
                      <a:pt x="1" y="36"/>
                    </a:cubicBezTo>
                    <a:cubicBezTo>
                      <a:pt x="0" y="33"/>
                      <a:pt x="0" y="30"/>
                      <a:pt x="0" y="26"/>
                    </a:cubicBezTo>
                    <a:close/>
                    <a:moveTo>
                      <a:pt x="6" y="26"/>
                    </a:moveTo>
                    <a:cubicBezTo>
                      <a:pt x="6" y="28"/>
                      <a:pt x="6" y="31"/>
                      <a:pt x="6" y="34"/>
                    </a:cubicBezTo>
                    <a:cubicBezTo>
                      <a:pt x="7" y="36"/>
                      <a:pt x="7" y="38"/>
                      <a:pt x="8" y="40"/>
                    </a:cubicBezTo>
                    <a:cubicBezTo>
                      <a:pt x="9" y="42"/>
                      <a:pt x="10" y="44"/>
                      <a:pt x="11" y="45"/>
                    </a:cubicBezTo>
                    <a:cubicBezTo>
                      <a:pt x="13" y="46"/>
                      <a:pt x="15" y="47"/>
                      <a:pt x="17" y="47"/>
                    </a:cubicBezTo>
                    <a:cubicBezTo>
                      <a:pt x="20" y="47"/>
                      <a:pt x="23" y="45"/>
                      <a:pt x="25" y="42"/>
                    </a:cubicBezTo>
                    <a:cubicBezTo>
                      <a:pt x="27" y="38"/>
                      <a:pt x="28" y="33"/>
                      <a:pt x="28" y="26"/>
                    </a:cubicBezTo>
                    <a:cubicBezTo>
                      <a:pt x="28" y="23"/>
                      <a:pt x="27" y="20"/>
                      <a:pt x="27" y="18"/>
                    </a:cubicBezTo>
                    <a:cubicBezTo>
                      <a:pt x="26" y="15"/>
                      <a:pt x="26" y="13"/>
                      <a:pt x="25" y="11"/>
                    </a:cubicBezTo>
                    <a:cubicBezTo>
                      <a:pt x="24" y="9"/>
                      <a:pt x="23" y="7"/>
                      <a:pt x="22" y="6"/>
                    </a:cubicBezTo>
                    <a:cubicBezTo>
                      <a:pt x="20" y="5"/>
                      <a:pt x="19" y="5"/>
                      <a:pt x="17" y="5"/>
                    </a:cubicBezTo>
                    <a:cubicBezTo>
                      <a:pt x="13" y="5"/>
                      <a:pt x="10" y="6"/>
                      <a:pt x="8" y="10"/>
                    </a:cubicBezTo>
                    <a:cubicBezTo>
                      <a:pt x="6" y="13"/>
                      <a:pt x="6" y="18"/>
                      <a:pt x="6"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8"/>
              <p:cNvSpPr/>
              <p:nvPr/>
            </p:nvSpPr>
            <p:spPr bwMode="auto">
              <a:xfrm>
                <a:off x="927" y="1642"/>
                <a:ext cx="78" cy="124"/>
              </a:xfrm>
              <a:custGeom>
                <a:avLst/>
                <a:gdLst>
                  <a:gd name="T0" fmla="*/ 35 w 78"/>
                  <a:gd name="T1" fmla="*/ 83 h 124"/>
                  <a:gd name="T2" fmla="*/ 40 w 78"/>
                  <a:gd name="T3" fmla="*/ 102 h 124"/>
                  <a:gd name="T4" fmla="*/ 40 w 78"/>
                  <a:gd name="T5" fmla="*/ 102 h 124"/>
                  <a:gd name="T6" fmla="*/ 43 w 78"/>
                  <a:gd name="T7" fmla="*/ 83 h 124"/>
                  <a:gd name="T8" fmla="*/ 66 w 78"/>
                  <a:gd name="T9" fmla="*/ 0 h 124"/>
                  <a:gd name="T10" fmla="*/ 78 w 78"/>
                  <a:gd name="T11" fmla="*/ 0 h 124"/>
                  <a:gd name="T12" fmla="*/ 43 w 78"/>
                  <a:gd name="T13" fmla="*/ 124 h 124"/>
                  <a:gd name="T14" fmla="*/ 35 w 78"/>
                  <a:gd name="T15" fmla="*/ 124 h 124"/>
                  <a:gd name="T16" fmla="*/ 0 w 78"/>
                  <a:gd name="T17" fmla="*/ 0 h 124"/>
                  <a:gd name="T18" fmla="*/ 12 w 78"/>
                  <a:gd name="T19" fmla="*/ 0 h 124"/>
                  <a:gd name="T20" fmla="*/ 35 w 78"/>
                  <a:gd name="T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124">
                    <a:moveTo>
                      <a:pt x="35" y="83"/>
                    </a:moveTo>
                    <a:lnTo>
                      <a:pt x="40" y="102"/>
                    </a:lnTo>
                    <a:lnTo>
                      <a:pt x="40" y="102"/>
                    </a:lnTo>
                    <a:lnTo>
                      <a:pt x="43" y="83"/>
                    </a:lnTo>
                    <a:lnTo>
                      <a:pt x="66" y="0"/>
                    </a:lnTo>
                    <a:lnTo>
                      <a:pt x="78" y="0"/>
                    </a:lnTo>
                    <a:lnTo>
                      <a:pt x="43" y="124"/>
                    </a:lnTo>
                    <a:lnTo>
                      <a:pt x="35" y="124"/>
                    </a:lnTo>
                    <a:lnTo>
                      <a:pt x="0" y="0"/>
                    </a:lnTo>
                    <a:lnTo>
                      <a:pt x="12" y="0"/>
                    </a:lnTo>
                    <a:lnTo>
                      <a:pt x="35"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9"/>
              <p:cNvSpPr/>
              <p:nvPr/>
            </p:nvSpPr>
            <p:spPr bwMode="auto">
              <a:xfrm>
                <a:off x="1017" y="1642"/>
                <a:ext cx="52" cy="121"/>
              </a:xfrm>
              <a:custGeom>
                <a:avLst/>
                <a:gdLst>
                  <a:gd name="T0" fmla="*/ 0 w 52"/>
                  <a:gd name="T1" fmla="*/ 0 h 121"/>
                  <a:gd name="T2" fmla="*/ 52 w 52"/>
                  <a:gd name="T3" fmla="*/ 0 h 121"/>
                  <a:gd name="T4" fmla="*/ 52 w 52"/>
                  <a:gd name="T5" fmla="*/ 12 h 121"/>
                  <a:gd name="T6" fmla="*/ 12 w 52"/>
                  <a:gd name="T7" fmla="*/ 12 h 121"/>
                  <a:gd name="T8" fmla="*/ 12 w 52"/>
                  <a:gd name="T9" fmla="*/ 53 h 121"/>
                  <a:gd name="T10" fmla="*/ 50 w 52"/>
                  <a:gd name="T11" fmla="*/ 53 h 121"/>
                  <a:gd name="T12" fmla="*/ 50 w 52"/>
                  <a:gd name="T13" fmla="*/ 64 h 121"/>
                  <a:gd name="T14" fmla="*/ 12 w 52"/>
                  <a:gd name="T15" fmla="*/ 64 h 121"/>
                  <a:gd name="T16" fmla="*/ 12 w 52"/>
                  <a:gd name="T17" fmla="*/ 109 h 121"/>
                  <a:gd name="T18" fmla="*/ 52 w 52"/>
                  <a:gd name="T19" fmla="*/ 109 h 121"/>
                  <a:gd name="T20" fmla="*/ 52 w 52"/>
                  <a:gd name="T21" fmla="*/ 121 h 121"/>
                  <a:gd name="T22" fmla="*/ 0 w 52"/>
                  <a:gd name="T23" fmla="*/ 121 h 121"/>
                  <a:gd name="T24" fmla="*/ 0 w 52"/>
                  <a:gd name="T25"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121">
                    <a:moveTo>
                      <a:pt x="0" y="0"/>
                    </a:moveTo>
                    <a:lnTo>
                      <a:pt x="52" y="0"/>
                    </a:lnTo>
                    <a:lnTo>
                      <a:pt x="52" y="12"/>
                    </a:lnTo>
                    <a:lnTo>
                      <a:pt x="12" y="12"/>
                    </a:lnTo>
                    <a:lnTo>
                      <a:pt x="12" y="53"/>
                    </a:lnTo>
                    <a:lnTo>
                      <a:pt x="50" y="53"/>
                    </a:lnTo>
                    <a:lnTo>
                      <a:pt x="50" y="64"/>
                    </a:lnTo>
                    <a:lnTo>
                      <a:pt x="12" y="64"/>
                    </a:lnTo>
                    <a:lnTo>
                      <a:pt x="12" y="109"/>
                    </a:lnTo>
                    <a:lnTo>
                      <a:pt x="52" y="109"/>
                    </a:lnTo>
                    <a:lnTo>
                      <a:pt x="52" y="121"/>
                    </a:lnTo>
                    <a:lnTo>
                      <a:pt x="0" y="12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Rectangle 40"/>
              <p:cNvSpPr>
                <a:spLocks noChangeArrowheads="1"/>
              </p:cNvSpPr>
              <p:nvPr/>
            </p:nvSpPr>
            <p:spPr bwMode="auto">
              <a:xfrm>
                <a:off x="1128" y="1642"/>
                <a:ext cx="12"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9" name="Freeform 41"/>
              <p:cNvSpPr/>
              <p:nvPr/>
            </p:nvSpPr>
            <p:spPr bwMode="auto">
              <a:xfrm>
                <a:off x="1166" y="1642"/>
                <a:ext cx="69" cy="124"/>
              </a:xfrm>
              <a:custGeom>
                <a:avLst/>
                <a:gdLst>
                  <a:gd name="T0" fmla="*/ 17 w 69"/>
                  <a:gd name="T1" fmla="*/ 45 h 124"/>
                  <a:gd name="T2" fmla="*/ 9 w 69"/>
                  <a:gd name="T3" fmla="*/ 26 h 124"/>
                  <a:gd name="T4" fmla="*/ 9 w 69"/>
                  <a:gd name="T5" fmla="*/ 26 h 124"/>
                  <a:gd name="T6" fmla="*/ 12 w 69"/>
                  <a:gd name="T7" fmla="*/ 45 h 124"/>
                  <a:gd name="T8" fmla="*/ 12 w 69"/>
                  <a:gd name="T9" fmla="*/ 121 h 124"/>
                  <a:gd name="T10" fmla="*/ 0 w 69"/>
                  <a:gd name="T11" fmla="*/ 121 h 124"/>
                  <a:gd name="T12" fmla="*/ 0 w 69"/>
                  <a:gd name="T13" fmla="*/ 0 h 124"/>
                  <a:gd name="T14" fmla="*/ 7 w 69"/>
                  <a:gd name="T15" fmla="*/ 0 h 124"/>
                  <a:gd name="T16" fmla="*/ 50 w 69"/>
                  <a:gd name="T17" fmla="*/ 76 h 124"/>
                  <a:gd name="T18" fmla="*/ 57 w 69"/>
                  <a:gd name="T19" fmla="*/ 95 h 124"/>
                  <a:gd name="T20" fmla="*/ 59 w 69"/>
                  <a:gd name="T21" fmla="*/ 95 h 124"/>
                  <a:gd name="T22" fmla="*/ 57 w 69"/>
                  <a:gd name="T23" fmla="*/ 76 h 124"/>
                  <a:gd name="T24" fmla="*/ 57 w 69"/>
                  <a:gd name="T25" fmla="*/ 0 h 124"/>
                  <a:gd name="T26" fmla="*/ 69 w 69"/>
                  <a:gd name="T27" fmla="*/ 0 h 124"/>
                  <a:gd name="T28" fmla="*/ 69 w 69"/>
                  <a:gd name="T29" fmla="*/ 124 h 124"/>
                  <a:gd name="T30" fmla="*/ 62 w 69"/>
                  <a:gd name="T31" fmla="*/ 124 h 124"/>
                  <a:gd name="T32" fmla="*/ 17 w 69"/>
                  <a:gd name="T33" fmla="*/ 4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124">
                    <a:moveTo>
                      <a:pt x="17" y="45"/>
                    </a:moveTo>
                    <a:lnTo>
                      <a:pt x="9" y="26"/>
                    </a:lnTo>
                    <a:lnTo>
                      <a:pt x="9" y="26"/>
                    </a:lnTo>
                    <a:lnTo>
                      <a:pt x="12" y="45"/>
                    </a:lnTo>
                    <a:lnTo>
                      <a:pt x="12" y="121"/>
                    </a:lnTo>
                    <a:lnTo>
                      <a:pt x="0" y="121"/>
                    </a:lnTo>
                    <a:lnTo>
                      <a:pt x="0" y="0"/>
                    </a:lnTo>
                    <a:lnTo>
                      <a:pt x="7" y="0"/>
                    </a:lnTo>
                    <a:lnTo>
                      <a:pt x="50" y="76"/>
                    </a:lnTo>
                    <a:lnTo>
                      <a:pt x="57" y="95"/>
                    </a:lnTo>
                    <a:lnTo>
                      <a:pt x="59" y="95"/>
                    </a:lnTo>
                    <a:lnTo>
                      <a:pt x="57" y="76"/>
                    </a:lnTo>
                    <a:lnTo>
                      <a:pt x="57" y="0"/>
                    </a:lnTo>
                    <a:lnTo>
                      <a:pt x="69" y="0"/>
                    </a:lnTo>
                    <a:lnTo>
                      <a:pt x="69" y="124"/>
                    </a:lnTo>
                    <a:lnTo>
                      <a:pt x="62" y="124"/>
                    </a:lnTo>
                    <a:lnTo>
                      <a:pt x="17"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42"/>
              <p:cNvSpPr/>
              <p:nvPr/>
            </p:nvSpPr>
            <p:spPr bwMode="auto">
              <a:xfrm>
                <a:off x="1249" y="1642"/>
                <a:ext cx="71" cy="121"/>
              </a:xfrm>
              <a:custGeom>
                <a:avLst/>
                <a:gdLst>
                  <a:gd name="T0" fmla="*/ 71 w 71"/>
                  <a:gd name="T1" fmla="*/ 12 h 121"/>
                  <a:gd name="T2" fmla="*/ 40 w 71"/>
                  <a:gd name="T3" fmla="*/ 12 h 121"/>
                  <a:gd name="T4" fmla="*/ 40 w 71"/>
                  <a:gd name="T5" fmla="*/ 121 h 121"/>
                  <a:gd name="T6" fmla="*/ 28 w 71"/>
                  <a:gd name="T7" fmla="*/ 121 h 121"/>
                  <a:gd name="T8" fmla="*/ 28 w 71"/>
                  <a:gd name="T9" fmla="*/ 12 h 121"/>
                  <a:gd name="T10" fmla="*/ 0 w 71"/>
                  <a:gd name="T11" fmla="*/ 12 h 121"/>
                  <a:gd name="T12" fmla="*/ 0 w 71"/>
                  <a:gd name="T13" fmla="*/ 0 h 121"/>
                  <a:gd name="T14" fmla="*/ 71 w 71"/>
                  <a:gd name="T15" fmla="*/ 0 h 121"/>
                  <a:gd name="T16" fmla="*/ 71 w 71"/>
                  <a:gd name="T17" fmla="*/ 1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21">
                    <a:moveTo>
                      <a:pt x="71" y="12"/>
                    </a:moveTo>
                    <a:lnTo>
                      <a:pt x="40" y="12"/>
                    </a:lnTo>
                    <a:lnTo>
                      <a:pt x="40" y="121"/>
                    </a:lnTo>
                    <a:lnTo>
                      <a:pt x="28" y="121"/>
                    </a:lnTo>
                    <a:lnTo>
                      <a:pt x="28" y="12"/>
                    </a:lnTo>
                    <a:lnTo>
                      <a:pt x="0" y="12"/>
                    </a:lnTo>
                    <a:lnTo>
                      <a:pt x="0" y="0"/>
                    </a:lnTo>
                    <a:lnTo>
                      <a:pt x="71" y="0"/>
                    </a:lnTo>
                    <a:lnTo>
                      <a:pt x="7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43"/>
              <p:cNvSpPr/>
              <p:nvPr/>
            </p:nvSpPr>
            <p:spPr bwMode="auto">
              <a:xfrm>
                <a:off x="1332" y="1642"/>
                <a:ext cx="54" cy="121"/>
              </a:xfrm>
              <a:custGeom>
                <a:avLst/>
                <a:gdLst>
                  <a:gd name="T0" fmla="*/ 0 w 54"/>
                  <a:gd name="T1" fmla="*/ 0 h 121"/>
                  <a:gd name="T2" fmla="*/ 54 w 54"/>
                  <a:gd name="T3" fmla="*/ 0 h 121"/>
                  <a:gd name="T4" fmla="*/ 54 w 54"/>
                  <a:gd name="T5" fmla="*/ 12 h 121"/>
                  <a:gd name="T6" fmla="*/ 14 w 54"/>
                  <a:gd name="T7" fmla="*/ 12 h 121"/>
                  <a:gd name="T8" fmla="*/ 14 w 54"/>
                  <a:gd name="T9" fmla="*/ 53 h 121"/>
                  <a:gd name="T10" fmla="*/ 49 w 54"/>
                  <a:gd name="T11" fmla="*/ 53 h 121"/>
                  <a:gd name="T12" fmla="*/ 49 w 54"/>
                  <a:gd name="T13" fmla="*/ 64 h 121"/>
                  <a:gd name="T14" fmla="*/ 14 w 54"/>
                  <a:gd name="T15" fmla="*/ 64 h 121"/>
                  <a:gd name="T16" fmla="*/ 14 w 54"/>
                  <a:gd name="T17" fmla="*/ 109 h 121"/>
                  <a:gd name="T18" fmla="*/ 54 w 54"/>
                  <a:gd name="T19" fmla="*/ 109 h 121"/>
                  <a:gd name="T20" fmla="*/ 54 w 54"/>
                  <a:gd name="T21" fmla="*/ 121 h 121"/>
                  <a:gd name="T22" fmla="*/ 0 w 54"/>
                  <a:gd name="T23" fmla="*/ 121 h 121"/>
                  <a:gd name="T24" fmla="*/ 0 w 54"/>
                  <a:gd name="T25"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121">
                    <a:moveTo>
                      <a:pt x="0" y="0"/>
                    </a:moveTo>
                    <a:lnTo>
                      <a:pt x="54" y="0"/>
                    </a:lnTo>
                    <a:lnTo>
                      <a:pt x="54" y="12"/>
                    </a:lnTo>
                    <a:lnTo>
                      <a:pt x="14" y="12"/>
                    </a:lnTo>
                    <a:lnTo>
                      <a:pt x="14" y="53"/>
                    </a:lnTo>
                    <a:lnTo>
                      <a:pt x="49" y="53"/>
                    </a:lnTo>
                    <a:lnTo>
                      <a:pt x="49" y="64"/>
                    </a:lnTo>
                    <a:lnTo>
                      <a:pt x="14" y="64"/>
                    </a:lnTo>
                    <a:lnTo>
                      <a:pt x="14" y="109"/>
                    </a:lnTo>
                    <a:lnTo>
                      <a:pt x="54" y="109"/>
                    </a:lnTo>
                    <a:lnTo>
                      <a:pt x="54" y="121"/>
                    </a:lnTo>
                    <a:lnTo>
                      <a:pt x="0" y="12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44"/>
              <p:cNvSpPr>
                <a:spLocks noEditPoints="1"/>
              </p:cNvSpPr>
              <p:nvPr/>
            </p:nvSpPr>
            <p:spPr bwMode="auto">
              <a:xfrm>
                <a:off x="1405" y="1642"/>
                <a:ext cx="66" cy="121"/>
              </a:xfrm>
              <a:custGeom>
                <a:avLst/>
                <a:gdLst>
                  <a:gd name="T0" fmla="*/ 0 w 28"/>
                  <a:gd name="T1" fmla="*/ 1 h 51"/>
                  <a:gd name="T2" fmla="*/ 6 w 28"/>
                  <a:gd name="T3" fmla="*/ 0 h 51"/>
                  <a:gd name="T4" fmla="*/ 11 w 28"/>
                  <a:gd name="T5" fmla="*/ 0 h 51"/>
                  <a:gd name="T6" fmla="*/ 16 w 28"/>
                  <a:gd name="T7" fmla="*/ 1 h 51"/>
                  <a:gd name="T8" fmla="*/ 20 w 28"/>
                  <a:gd name="T9" fmla="*/ 3 h 51"/>
                  <a:gd name="T10" fmla="*/ 23 w 28"/>
                  <a:gd name="T11" fmla="*/ 7 h 51"/>
                  <a:gd name="T12" fmla="*/ 25 w 28"/>
                  <a:gd name="T13" fmla="*/ 14 h 51"/>
                  <a:gd name="T14" fmla="*/ 22 w 28"/>
                  <a:gd name="T15" fmla="*/ 23 h 51"/>
                  <a:gd name="T16" fmla="*/ 16 w 28"/>
                  <a:gd name="T17" fmla="*/ 28 h 51"/>
                  <a:gd name="T18" fmla="*/ 18 w 28"/>
                  <a:gd name="T19" fmla="*/ 31 h 51"/>
                  <a:gd name="T20" fmla="*/ 28 w 28"/>
                  <a:gd name="T21" fmla="*/ 51 h 51"/>
                  <a:gd name="T22" fmla="*/ 22 w 28"/>
                  <a:gd name="T23" fmla="*/ 51 h 51"/>
                  <a:gd name="T24" fmla="*/ 11 w 28"/>
                  <a:gd name="T25" fmla="*/ 29 h 51"/>
                  <a:gd name="T26" fmla="*/ 6 w 28"/>
                  <a:gd name="T27" fmla="*/ 28 h 51"/>
                  <a:gd name="T28" fmla="*/ 6 w 28"/>
                  <a:gd name="T29" fmla="*/ 51 h 51"/>
                  <a:gd name="T30" fmla="*/ 0 w 28"/>
                  <a:gd name="T31" fmla="*/ 51 h 51"/>
                  <a:gd name="T32" fmla="*/ 0 w 28"/>
                  <a:gd name="T33" fmla="*/ 1 h 51"/>
                  <a:gd name="T34" fmla="*/ 6 w 28"/>
                  <a:gd name="T35" fmla="*/ 24 h 51"/>
                  <a:gd name="T36" fmla="*/ 10 w 28"/>
                  <a:gd name="T37" fmla="*/ 24 h 51"/>
                  <a:gd name="T38" fmla="*/ 17 w 28"/>
                  <a:gd name="T39" fmla="*/ 22 h 51"/>
                  <a:gd name="T40" fmla="*/ 19 w 28"/>
                  <a:gd name="T41" fmla="*/ 14 h 51"/>
                  <a:gd name="T42" fmla="*/ 17 w 28"/>
                  <a:gd name="T43" fmla="*/ 7 h 51"/>
                  <a:gd name="T44" fmla="*/ 11 w 28"/>
                  <a:gd name="T45" fmla="*/ 5 h 51"/>
                  <a:gd name="T46" fmla="*/ 8 w 28"/>
                  <a:gd name="T47" fmla="*/ 5 h 51"/>
                  <a:gd name="T48" fmla="*/ 6 w 28"/>
                  <a:gd name="T49" fmla="*/ 5 h 51"/>
                  <a:gd name="T50" fmla="*/ 6 w 28"/>
                  <a:gd name="T51"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51">
                    <a:moveTo>
                      <a:pt x="0" y="1"/>
                    </a:moveTo>
                    <a:cubicBezTo>
                      <a:pt x="2" y="1"/>
                      <a:pt x="4" y="0"/>
                      <a:pt x="6" y="0"/>
                    </a:cubicBezTo>
                    <a:cubicBezTo>
                      <a:pt x="7" y="0"/>
                      <a:pt x="9" y="0"/>
                      <a:pt x="11" y="0"/>
                    </a:cubicBezTo>
                    <a:cubicBezTo>
                      <a:pt x="13" y="0"/>
                      <a:pt x="14" y="0"/>
                      <a:pt x="16" y="1"/>
                    </a:cubicBezTo>
                    <a:cubicBezTo>
                      <a:pt x="18" y="1"/>
                      <a:pt x="19" y="2"/>
                      <a:pt x="20" y="3"/>
                    </a:cubicBezTo>
                    <a:cubicBezTo>
                      <a:pt x="22" y="4"/>
                      <a:pt x="23" y="5"/>
                      <a:pt x="23" y="7"/>
                    </a:cubicBezTo>
                    <a:cubicBezTo>
                      <a:pt x="24" y="9"/>
                      <a:pt x="25" y="11"/>
                      <a:pt x="25" y="14"/>
                    </a:cubicBezTo>
                    <a:cubicBezTo>
                      <a:pt x="25" y="18"/>
                      <a:pt x="24" y="21"/>
                      <a:pt x="22" y="23"/>
                    </a:cubicBezTo>
                    <a:cubicBezTo>
                      <a:pt x="20" y="26"/>
                      <a:pt x="18" y="27"/>
                      <a:pt x="16" y="28"/>
                    </a:cubicBezTo>
                    <a:cubicBezTo>
                      <a:pt x="18" y="31"/>
                      <a:pt x="18" y="31"/>
                      <a:pt x="18" y="31"/>
                    </a:cubicBezTo>
                    <a:cubicBezTo>
                      <a:pt x="28" y="51"/>
                      <a:pt x="28" y="51"/>
                      <a:pt x="28" y="51"/>
                    </a:cubicBezTo>
                    <a:cubicBezTo>
                      <a:pt x="22" y="51"/>
                      <a:pt x="22" y="51"/>
                      <a:pt x="22" y="51"/>
                    </a:cubicBezTo>
                    <a:cubicBezTo>
                      <a:pt x="11" y="29"/>
                      <a:pt x="11" y="29"/>
                      <a:pt x="11" y="29"/>
                    </a:cubicBezTo>
                    <a:cubicBezTo>
                      <a:pt x="6" y="28"/>
                      <a:pt x="6" y="28"/>
                      <a:pt x="6" y="28"/>
                    </a:cubicBezTo>
                    <a:cubicBezTo>
                      <a:pt x="6" y="51"/>
                      <a:pt x="6" y="51"/>
                      <a:pt x="6" y="51"/>
                    </a:cubicBezTo>
                    <a:cubicBezTo>
                      <a:pt x="0" y="51"/>
                      <a:pt x="0" y="51"/>
                      <a:pt x="0" y="51"/>
                    </a:cubicBezTo>
                    <a:lnTo>
                      <a:pt x="0" y="1"/>
                    </a:lnTo>
                    <a:close/>
                    <a:moveTo>
                      <a:pt x="6" y="24"/>
                    </a:moveTo>
                    <a:cubicBezTo>
                      <a:pt x="10" y="24"/>
                      <a:pt x="10" y="24"/>
                      <a:pt x="10" y="24"/>
                    </a:cubicBezTo>
                    <a:cubicBezTo>
                      <a:pt x="13" y="24"/>
                      <a:pt x="15" y="23"/>
                      <a:pt x="17" y="22"/>
                    </a:cubicBezTo>
                    <a:cubicBezTo>
                      <a:pt x="18" y="20"/>
                      <a:pt x="19" y="17"/>
                      <a:pt x="19" y="14"/>
                    </a:cubicBezTo>
                    <a:cubicBezTo>
                      <a:pt x="19" y="11"/>
                      <a:pt x="18" y="9"/>
                      <a:pt x="17" y="7"/>
                    </a:cubicBezTo>
                    <a:cubicBezTo>
                      <a:pt x="16" y="6"/>
                      <a:pt x="14" y="5"/>
                      <a:pt x="11" y="5"/>
                    </a:cubicBezTo>
                    <a:cubicBezTo>
                      <a:pt x="10" y="5"/>
                      <a:pt x="9" y="5"/>
                      <a:pt x="8" y="5"/>
                    </a:cubicBezTo>
                    <a:cubicBezTo>
                      <a:pt x="7" y="5"/>
                      <a:pt x="6" y="5"/>
                      <a:pt x="6" y="5"/>
                    </a:cubicBezTo>
                    <a:lnTo>
                      <a:pt x="6"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45"/>
              <p:cNvSpPr/>
              <p:nvPr/>
            </p:nvSpPr>
            <p:spPr bwMode="auto">
              <a:xfrm>
                <a:off x="1488" y="1642"/>
                <a:ext cx="69" cy="124"/>
              </a:xfrm>
              <a:custGeom>
                <a:avLst/>
                <a:gdLst>
                  <a:gd name="T0" fmla="*/ 19 w 69"/>
                  <a:gd name="T1" fmla="*/ 45 h 124"/>
                  <a:gd name="T2" fmla="*/ 9 w 69"/>
                  <a:gd name="T3" fmla="*/ 26 h 124"/>
                  <a:gd name="T4" fmla="*/ 9 w 69"/>
                  <a:gd name="T5" fmla="*/ 26 h 124"/>
                  <a:gd name="T6" fmla="*/ 12 w 69"/>
                  <a:gd name="T7" fmla="*/ 45 h 124"/>
                  <a:gd name="T8" fmla="*/ 12 w 69"/>
                  <a:gd name="T9" fmla="*/ 121 h 124"/>
                  <a:gd name="T10" fmla="*/ 0 w 69"/>
                  <a:gd name="T11" fmla="*/ 121 h 124"/>
                  <a:gd name="T12" fmla="*/ 0 w 69"/>
                  <a:gd name="T13" fmla="*/ 0 h 124"/>
                  <a:gd name="T14" fmla="*/ 7 w 69"/>
                  <a:gd name="T15" fmla="*/ 0 h 124"/>
                  <a:gd name="T16" fmla="*/ 52 w 69"/>
                  <a:gd name="T17" fmla="*/ 76 h 124"/>
                  <a:gd name="T18" fmla="*/ 59 w 69"/>
                  <a:gd name="T19" fmla="*/ 95 h 124"/>
                  <a:gd name="T20" fmla="*/ 59 w 69"/>
                  <a:gd name="T21" fmla="*/ 95 h 124"/>
                  <a:gd name="T22" fmla="*/ 57 w 69"/>
                  <a:gd name="T23" fmla="*/ 76 h 124"/>
                  <a:gd name="T24" fmla="*/ 57 w 69"/>
                  <a:gd name="T25" fmla="*/ 0 h 124"/>
                  <a:gd name="T26" fmla="*/ 69 w 69"/>
                  <a:gd name="T27" fmla="*/ 0 h 124"/>
                  <a:gd name="T28" fmla="*/ 69 w 69"/>
                  <a:gd name="T29" fmla="*/ 124 h 124"/>
                  <a:gd name="T30" fmla="*/ 62 w 69"/>
                  <a:gd name="T31" fmla="*/ 124 h 124"/>
                  <a:gd name="T32" fmla="*/ 19 w 69"/>
                  <a:gd name="T33" fmla="*/ 4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124">
                    <a:moveTo>
                      <a:pt x="19" y="45"/>
                    </a:moveTo>
                    <a:lnTo>
                      <a:pt x="9" y="26"/>
                    </a:lnTo>
                    <a:lnTo>
                      <a:pt x="9" y="26"/>
                    </a:lnTo>
                    <a:lnTo>
                      <a:pt x="12" y="45"/>
                    </a:lnTo>
                    <a:lnTo>
                      <a:pt x="12" y="121"/>
                    </a:lnTo>
                    <a:lnTo>
                      <a:pt x="0" y="121"/>
                    </a:lnTo>
                    <a:lnTo>
                      <a:pt x="0" y="0"/>
                    </a:lnTo>
                    <a:lnTo>
                      <a:pt x="7" y="0"/>
                    </a:lnTo>
                    <a:lnTo>
                      <a:pt x="52" y="76"/>
                    </a:lnTo>
                    <a:lnTo>
                      <a:pt x="59" y="95"/>
                    </a:lnTo>
                    <a:lnTo>
                      <a:pt x="59" y="95"/>
                    </a:lnTo>
                    <a:lnTo>
                      <a:pt x="57" y="76"/>
                    </a:lnTo>
                    <a:lnTo>
                      <a:pt x="57" y="0"/>
                    </a:lnTo>
                    <a:lnTo>
                      <a:pt x="69" y="0"/>
                    </a:lnTo>
                    <a:lnTo>
                      <a:pt x="69" y="124"/>
                    </a:lnTo>
                    <a:lnTo>
                      <a:pt x="62" y="124"/>
                    </a:lnTo>
                    <a:lnTo>
                      <a:pt x="19"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46"/>
              <p:cNvSpPr/>
              <p:nvPr/>
            </p:nvSpPr>
            <p:spPr bwMode="auto">
              <a:xfrm>
                <a:off x="1580" y="1642"/>
                <a:ext cx="52" cy="121"/>
              </a:xfrm>
              <a:custGeom>
                <a:avLst/>
                <a:gdLst>
                  <a:gd name="T0" fmla="*/ 0 w 52"/>
                  <a:gd name="T1" fmla="*/ 0 h 121"/>
                  <a:gd name="T2" fmla="*/ 52 w 52"/>
                  <a:gd name="T3" fmla="*/ 0 h 121"/>
                  <a:gd name="T4" fmla="*/ 52 w 52"/>
                  <a:gd name="T5" fmla="*/ 12 h 121"/>
                  <a:gd name="T6" fmla="*/ 12 w 52"/>
                  <a:gd name="T7" fmla="*/ 12 h 121"/>
                  <a:gd name="T8" fmla="*/ 12 w 52"/>
                  <a:gd name="T9" fmla="*/ 53 h 121"/>
                  <a:gd name="T10" fmla="*/ 50 w 52"/>
                  <a:gd name="T11" fmla="*/ 53 h 121"/>
                  <a:gd name="T12" fmla="*/ 50 w 52"/>
                  <a:gd name="T13" fmla="*/ 64 h 121"/>
                  <a:gd name="T14" fmla="*/ 12 w 52"/>
                  <a:gd name="T15" fmla="*/ 64 h 121"/>
                  <a:gd name="T16" fmla="*/ 12 w 52"/>
                  <a:gd name="T17" fmla="*/ 109 h 121"/>
                  <a:gd name="T18" fmla="*/ 52 w 52"/>
                  <a:gd name="T19" fmla="*/ 109 h 121"/>
                  <a:gd name="T20" fmla="*/ 52 w 52"/>
                  <a:gd name="T21" fmla="*/ 121 h 121"/>
                  <a:gd name="T22" fmla="*/ 0 w 52"/>
                  <a:gd name="T23" fmla="*/ 121 h 121"/>
                  <a:gd name="T24" fmla="*/ 0 w 52"/>
                  <a:gd name="T25"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121">
                    <a:moveTo>
                      <a:pt x="0" y="0"/>
                    </a:moveTo>
                    <a:lnTo>
                      <a:pt x="52" y="0"/>
                    </a:lnTo>
                    <a:lnTo>
                      <a:pt x="52" y="12"/>
                    </a:lnTo>
                    <a:lnTo>
                      <a:pt x="12" y="12"/>
                    </a:lnTo>
                    <a:lnTo>
                      <a:pt x="12" y="53"/>
                    </a:lnTo>
                    <a:lnTo>
                      <a:pt x="50" y="53"/>
                    </a:lnTo>
                    <a:lnTo>
                      <a:pt x="50" y="64"/>
                    </a:lnTo>
                    <a:lnTo>
                      <a:pt x="12" y="64"/>
                    </a:lnTo>
                    <a:lnTo>
                      <a:pt x="12" y="109"/>
                    </a:lnTo>
                    <a:lnTo>
                      <a:pt x="52" y="109"/>
                    </a:lnTo>
                    <a:lnTo>
                      <a:pt x="52" y="121"/>
                    </a:lnTo>
                    <a:lnTo>
                      <a:pt x="0" y="12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47"/>
              <p:cNvSpPr/>
              <p:nvPr/>
            </p:nvSpPr>
            <p:spPr bwMode="auto">
              <a:xfrm>
                <a:off x="1644" y="1642"/>
                <a:ext cx="71" cy="121"/>
              </a:xfrm>
              <a:custGeom>
                <a:avLst/>
                <a:gdLst>
                  <a:gd name="T0" fmla="*/ 71 w 71"/>
                  <a:gd name="T1" fmla="*/ 12 h 121"/>
                  <a:gd name="T2" fmla="*/ 43 w 71"/>
                  <a:gd name="T3" fmla="*/ 12 h 121"/>
                  <a:gd name="T4" fmla="*/ 43 w 71"/>
                  <a:gd name="T5" fmla="*/ 121 h 121"/>
                  <a:gd name="T6" fmla="*/ 29 w 71"/>
                  <a:gd name="T7" fmla="*/ 121 h 121"/>
                  <a:gd name="T8" fmla="*/ 29 w 71"/>
                  <a:gd name="T9" fmla="*/ 12 h 121"/>
                  <a:gd name="T10" fmla="*/ 0 w 71"/>
                  <a:gd name="T11" fmla="*/ 12 h 121"/>
                  <a:gd name="T12" fmla="*/ 0 w 71"/>
                  <a:gd name="T13" fmla="*/ 0 h 121"/>
                  <a:gd name="T14" fmla="*/ 71 w 71"/>
                  <a:gd name="T15" fmla="*/ 0 h 121"/>
                  <a:gd name="T16" fmla="*/ 71 w 71"/>
                  <a:gd name="T17" fmla="*/ 1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21">
                    <a:moveTo>
                      <a:pt x="71" y="12"/>
                    </a:moveTo>
                    <a:lnTo>
                      <a:pt x="43" y="12"/>
                    </a:lnTo>
                    <a:lnTo>
                      <a:pt x="43" y="121"/>
                    </a:lnTo>
                    <a:lnTo>
                      <a:pt x="29" y="121"/>
                    </a:lnTo>
                    <a:lnTo>
                      <a:pt x="29" y="12"/>
                    </a:lnTo>
                    <a:lnTo>
                      <a:pt x="0" y="12"/>
                    </a:lnTo>
                    <a:lnTo>
                      <a:pt x="0" y="0"/>
                    </a:lnTo>
                    <a:lnTo>
                      <a:pt x="71" y="0"/>
                    </a:lnTo>
                    <a:lnTo>
                      <a:pt x="7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48"/>
              <p:cNvSpPr>
                <a:spLocks noEditPoints="1"/>
              </p:cNvSpPr>
              <p:nvPr/>
            </p:nvSpPr>
            <p:spPr bwMode="auto">
              <a:xfrm>
                <a:off x="783" y="1913"/>
                <a:ext cx="47" cy="80"/>
              </a:xfrm>
              <a:custGeom>
                <a:avLst/>
                <a:gdLst>
                  <a:gd name="T0" fmla="*/ 0 w 20"/>
                  <a:gd name="T1" fmla="*/ 0 h 34"/>
                  <a:gd name="T2" fmla="*/ 2 w 20"/>
                  <a:gd name="T3" fmla="*/ 0 h 34"/>
                  <a:gd name="T4" fmla="*/ 4 w 20"/>
                  <a:gd name="T5" fmla="*/ 0 h 34"/>
                  <a:gd name="T6" fmla="*/ 6 w 20"/>
                  <a:gd name="T7" fmla="*/ 0 h 34"/>
                  <a:gd name="T8" fmla="*/ 7 w 20"/>
                  <a:gd name="T9" fmla="*/ 0 h 34"/>
                  <a:gd name="T10" fmla="*/ 13 w 20"/>
                  <a:gd name="T11" fmla="*/ 1 h 34"/>
                  <a:gd name="T12" fmla="*/ 17 w 20"/>
                  <a:gd name="T13" fmla="*/ 4 h 34"/>
                  <a:gd name="T14" fmla="*/ 19 w 20"/>
                  <a:gd name="T15" fmla="*/ 10 h 34"/>
                  <a:gd name="T16" fmla="*/ 20 w 20"/>
                  <a:gd name="T17" fmla="*/ 17 h 34"/>
                  <a:gd name="T18" fmla="*/ 19 w 20"/>
                  <a:gd name="T19" fmla="*/ 23 h 34"/>
                  <a:gd name="T20" fmla="*/ 17 w 20"/>
                  <a:gd name="T21" fmla="*/ 29 h 34"/>
                  <a:gd name="T22" fmla="*/ 13 w 20"/>
                  <a:gd name="T23" fmla="*/ 33 h 34"/>
                  <a:gd name="T24" fmla="*/ 7 w 20"/>
                  <a:gd name="T25" fmla="*/ 34 h 34"/>
                  <a:gd name="T26" fmla="*/ 5 w 20"/>
                  <a:gd name="T27" fmla="*/ 34 h 34"/>
                  <a:gd name="T28" fmla="*/ 3 w 20"/>
                  <a:gd name="T29" fmla="*/ 34 h 34"/>
                  <a:gd name="T30" fmla="*/ 1 w 20"/>
                  <a:gd name="T31" fmla="*/ 34 h 34"/>
                  <a:gd name="T32" fmla="*/ 0 w 20"/>
                  <a:gd name="T33" fmla="*/ 34 h 34"/>
                  <a:gd name="T34" fmla="*/ 0 w 20"/>
                  <a:gd name="T35" fmla="*/ 0 h 34"/>
                  <a:gd name="T36" fmla="*/ 8 w 20"/>
                  <a:gd name="T37" fmla="*/ 3 h 34"/>
                  <a:gd name="T38" fmla="*/ 6 w 20"/>
                  <a:gd name="T39" fmla="*/ 3 h 34"/>
                  <a:gd name="T40" fmla="*/ 5 w 20"/>
                  <a:gd name="T41" fmla="*/ 3 h 34"/>
                  <a:gd name="T42" fmla="*/ 4 w 20"/>
                  <a:gd name="T43" fmla="*/ 3 h 34"/>
                  <a:gd name="T44" fmla="*/ 4 w 20"/>
                  <a:gd name="T45" fmla="*/ 3 h 34"/>
                  <a:gd name="T46" fmla="*/ 4 w 20"/>
                  <a:gd name="T47" fmla="*/ 31 h 34"/>
                  <a:gd name="T48" fmla="*/ 4 w 20"/>
                  <a:gd name="T49" fmla="*/ 31 h 34"/>
                  <a:gd name="T50" fmla="*/ 5 w 20"/>
                  <a:gd name="T51" fmla="*/ 31 h 34"/>
                  <a:gd name="T52" fmla="*/ 6 w 20"/>
                  <a:gd name="T53" fmla="*/ 31 h 34"/>
                  <a:gd name="T54" fmla="*/ 7 w 20"/>
                  <a:gd name="T55" fmla="*/ 31 h 34"/>
                  <a:gd name="T56" fmla="*/ 12 w 20"/>
                  <a:gd name="T57" fmla="*/ 30 h 34"/>
                  <a:gd name="T58" fmla="*/ 14 w 20"/>
                  <a:gd name="T59" fmla="*/ 26 h 34"/>
                  <a:gd name="T60" fmla="*/ 16 w 20"/>
                  <a:gd name="T61" fmla="*/ 22 h 34"/>
                  <a:gd name="T62" fmla="*/ 16 w 20"/>
                  <a:gd name="T63" fmla="*/ 17 h 34"/>
                  <a:gd name="T64" fmla="*/ 16 w 20"/>
                  <a:gd name="T65" fmla="*/ 12 h 34"/>
                  <a:gd name="T66" fmla="*/ 15 w 20"/>
                  <a:gd name="T67" fmla="*/ 7 h 34"/>
                  <a:gd name="T68" fmla="*/ 12 w 20"/>
                  <a:gd name="T69" fmla="*/ 4 h 34"/>
                  <a:gd name="T70" fmla="*/ 8 w 20"/>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 h="34">
                    <a:moveTo>
                      <a:pt x="0" y="0"/>
                    </a:moveTo>
                    <a:cubicBezTo>
                      <a:pt x="1" y="0"/>
                      <a:pt x="1" y="0"/>
                      <a:pt x="2" y="0"/>
                    </a:cubicBezTo>
                    <a:cubicBezTo>
                      <a:pt x="2" y="0"/>
                      <a:pt x="3" y="0"/>
                      <a:pt x="4" y="0"/>
                    </a:cubicBezTo>
                    <a:cubicBezTo>
                      <a:pt x="4" y="0"/>
                      <a:pt x="5" y="0"/>
                      <a:pt x="6" y="0"/>
                    </a:cubicBezTo>
                    <a:cubicBezTo>
                      <a:pt x="6" y="0"/>
                      <a:pt x="7" y="0"/>
                      <a:pt x="7" y="0"/>
                    </a:cubicBezTo>
                    <a:cubicBezTo>
                      <a:pt x="10" y="0"/>
                      <a:pt x="12" y="0"/>
                      <a:pt x="13" y="1"/>
                    </a:cubicBezTo>
                    <a:cubicBezTo>
                      <a:pt x="15" y="2"/>
                      <a:pt x="16" y="3"/>
                      <a:pt x="17" y="4"/>
                    </a:cubicBezTo>
                    <a:cubicBezTo>
                      <a:pt x="18" y="6"/>
                      <a:pt x="19" y="8"/>
                      <a:pt x="19" y="10"/>
                    </a:cubicBezTo>
                    <a:cubicBezTo>
                      <a:pt x="20" y="12"/>
                      <a:pt x="20" y="14"/>
                      <a:pt x="20" y="17"/>
                    </a:cubicBezTo>
                    <a:cubicBezTo>
                      <a:pt x="20" y="19"/>
                      <a:pt x="20" y="21"/>
                      <a:pt x="19" y="23"/>
                    </a:cubicBezTo>
                    <a:cubicBezTo>
                      <a:pt x="19" y="25"/>
                      <a:pt x="18" y="27"/>
                      <a:pt x="17" y="29"/>
                    </a:cubicBezTo>
                    <a:cubicBezTo>
                      <a:pt x="16" y="30"/>
                      <a:pt x="15" y="32"/>
                      <a:pt x="13" y="33"/>
                    </a:cubicBezTo>
                    <a:cubicBezTo>
                      <a:pt x="12" y="34"/>
                      <a:pt x="9" y="34"/>
                      <a:pt x="7" y="34"/>
                    </a:cubicBezTo>
                    <a:cubicBezTo>
                      <a:pt x="7" y="34"/>
                      <a:pt x="6" y="34"/>
                      <a:pt x="5" y="34"/>
                    </a:cubicBezTo>
                    <a:cubicBezTo>
                      <a:pt x="5" y="34"/>
                      <a:pt x="4" y="34"/>
                      <a:pt x="3" y="34"/>
                    </a:cubicBezTo>
                    <a:cubicBezTo>
                      <a:pt x="3" y="34"/>
                      <a:pt x="2" y="34"/>
                      <a:pt x="1" y="34"/>
                    </a:cubicBezTo>
                    <a:cubicBezTo>
                      <a:pt x="1" y="34"/>
                      <a:pt x="0" y="34"/>
                      <a:pt x="0" y="34"/>
                    </a:cubicBezTo>
                    <a:lnTo>
                      <a:pt x="0" y="0"/>
                    </a:lnTo>
                    <a:close/>
                    <a:moveTo>
                      <a:pt x="8" y="3"/>
                    </a:moveTo>
                    <a:cubicBezTo>
                      <a:pt x="7" y="3"/>
                      <a:pt x="7" y="3"/>
                      <a:pt x="6" y="3"/>
                    </a:cubicBezTo>
                    <a:cubicBezTo>
                      <a:pt x="6" y="3"/>
                      <a:pt x="6" y="3"/>
                      <a:pt x="5" y="3"/>
                    </a:cubicBezTo>
                    <a:cubicBezTo>
                      <a:pt x="5" y="3"/>
                      <a:pt x="5" y="3"/>
                      <a:pt x="4" y="3"/>
                    </a:cubicBezTo>
                    <a:cubicBezTo>
                      <a:pt x="4" y="3"/>
                      <a:pt x="4" y="3"/>
                      <a:pt x="4" y="3"/>
                    </a:cubicBezTo>
                    <a:cubicBezTo>
                      <a:pt x="4" y="31"/>
                      <a:pt x="4" y="31"/>
                      <a:pt x="4" y="31"/>
                    </a:cubicBezTo>
                    <a:cubicBezTo>
                      <a:pt x="4" y="31"/>
                      <a:pt x="4" y="31"/>
                      <a:pt x="4" y="31"/>
                    </a:cubicBezTo>
                    <a:cubicBezTo>
                      <a:pt x="5" y="31"/>
                      <a:pt x="5" y="31"/>
                      <a:pt x="5" y="31"/>
                    </a:cubicBezTo>
                    <a:cubicBezTo>
                      <a:pt x="6" y="31"/>
                      <a:pt x="6" y="31"/>
                      <a:pt x="6" y="31"/>
                    </a:cubicBezTo>
                    <a:cubicBezTo>
                      <a:pt x="7" y="31"/>
                      <a:pt x="7" y="31"/>
                      <a:pt x="7" y="31"/>
                    </a:cubicBezTo>
                    <a:cubicBezTo>
                      <a:pt x="9" y="31"/>
                      <a:pt x="10" y="30"/>
                      <a:pt x="12" y="30"/>
                    </a:cubicBezTo>
                    <a:cubicBezTo>
                      <a:pt x="13" y="29"/>
                      <a:pt x="14" y="28"/>
                      <a:pt x="14" y="26"/>
                    </a:cubicBezTo>
                    <a:cubicBezTo>
                      <a:pt x="15" y="25"/>
                      <a:pt x="16" y="24"/>
                      <a:pt x="16" y="22"/>
                    </a:cubicBezTo>
                    <a:cubicBezTo>
                      <a:pt x="16" y="20"/>
                      <a:pt x="16" y="18"/>
                      <a:pt x="16" y="17"/>
                    </a:cubicBezTo>
                    <a:cubicBezTo>
                      <a:pt x="16" y="15"/>
                      <a:pt x="16" y="13"/>
                      <a:pt x="16" y="12"/>
                    </a:cubicBezTo>
                    <a:cubicBezTo>
                      <a:pt x="16" y="10"/>
                      <a:pt x="15" y="8"/>
                      <a:pt x="15" y="7"/>
                    </a:cubicBezTo>
                    <a:cubicBezTo>
                      <a:pt x="14" y="6"/>
                      <a:pt x="13" y="5"/>
                      <a:pt x="12" y="4"/>
                    </a:cubicBezTo>
                    <a:cubicBezTo>
                      <a:pt x="11" y="3"/>
                      <a:pt x="9" y="3"/>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9"/>
              <p:cNvSpPr>
                <a:spLocks noEditPoints="1"/>
              </p:cNvSpPr>
              <p:nvPr/>
            </p:nvSpPr>
            <p:spPr bwMode="auto">
              <a:xfrm>
                <a:off x="839" y="1934"/>
                <a:ext cx="38" cy="59"/>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9 w 16"/>
                  <a:gd name="T17" fmla="*/ 0 h 25"/>
                  <a:gd name="T18" fmla="*/ 11 w 16"/>
                  <a:gd name="T19" fmla="*/ 0 h 25"/>
                  <a:gd name="T20" fmla="*/ 14 w 16"/>
                  <a:gd name="T21" fmla="*/ 2 h 25"/>
                  <a:gd name="T22" fmla="*/ 15 w 16"/>
                  <a:gd name="T23" fmla="*/ 5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20 h 25"/>
                  <a:gd name="T36" fmla="*/ 7 w 16"/>
                  <a:gd name="T37" fmla="*/ 21 h 25"/>
                  <a:gd name="T38" fmla="*/ 10 w 16"/>
                  <a:gd name="T39" fmla="*/ 22 h 25"/>
                  <a:gd name="T40" fmla="*/ 12 w 16"/>
                  <a:gd name="T41" fmla="*/ 22 h 25"/>
                  <a:gd name="T42" fmla="*/ 14 w 16"/>
                  <a:gd name="T43" fmla="*/ 20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2" y="25"/>
                    </a:cubicBezTo>
                    <a:cubicBezTo>
                      <a:pt x="11" y="25"/>
                      <a:pt x="10" y="25"/>
                      <a:pt x="9" y="25"/>
                    </a:cubicBezTo>
                    <a:cubicBezTo>
                      <a:pt x="7" y="25"/>
                      <a:pt x="6" y="25"/>
                      <a:pt x="5" y="24"/>
                    </a:cubicBezTo>
                    <a:cubicBezTo>
                      <a:pt x="4" y="24"/>
                      <a:pt x="3" y="23"/>
                      <a:pt x="2" y="22"/>
                    </a:cubicBezTo>
                    <a:cubicBezTo>
                      <a:pt x="1" y="21"/>
                      <a:pt x="1" y="19"/>
                      <a:pt x="0" y="18"/>
                    </a:cubicBezTo>
                    <a:cubicBezTo>
                      <a:pt x="0" y="16"/>
                      <a:pt x="0" y="15"/>
                      <a:pt x="0" y="13"/>
                    </a:cubicBezTo>
                    <a:cubicBezTo>
                      <a:pt x="0" y="9"/>
                      <a:pt x="1" y="5"/>
                      <a:pt x="2" y="3"/>
                    </a:cubicBezTo>
                    <a:cubicBezTo>
                      <a:pt x="4" y="1"/>
                      <a:pt x="6" y="0"/>
                      <a:pt x="9" y="0"/>
                    </a:cubicBezTo>
                    <a:cubicBezTo>
                      <a:pt x="10" y="0"/>
                      <a:pt x="10" y="0"/>
                      <a:pt x="11" y="0"/>
                    </a:cubicBezTo>
                    <a:cubicBezTo>
                      <a:pt x="12" y="1"/>
                      <a:pt x="13" y="1"/>
                      <a:pt x="14" y="2"/>
                    </a:cubicBezTo>
                    <a:cubicBezTo>
                      <a:pt x="14" y="2"/>
                      <a:pt x="15" y="3"/>
                      <a:pt x="15" y="5"/>
                    </a:cubicBezTo>
                    <a:cubicBezTo>
                      <a:pt x="16" y="6"/>
                      <a:pt x="16" y="7"/>
                      <a:pt x="16" y="9"/>
                    </a:cubicBezTo>
                    <a:cubicBezTo>
                      <a:pt x="16" y="10"/>
                      <a:pt x="16" y="10"/>
                      <a:pt x="16" y="11"/>
                    </a:cubicBezTo>
                    <a:cubicBezTo>
                      <a:pt x="16" y="12"/>
                      <a:pt x="16" y="12"/>
                      <a:pt x="16" y="13"/>
                    </a:cubicBezTo>
                    <a:cubicBezTo>
                      <a:pt x="4" y="13"/>
                      <a:pt x="4" y="13"/>
                      <a:pt x="4" y="13"/>
                    </a:cubicBezTo>
                    <a:cubicBezTo>
                      <a:pt x="4" y="14"/>
                      <a:pt x="4" y="16"/>
                      <a:pt x="4" y="17"/>
                    </a:cubicBezTo>
                    <a:cubicBezTo>
                      <a:pt x="4" y="18"/>
                      <a:pt x="4" y="19"/>
                      <a:pt x="5" y="20"/>
                    </a:cubicBezTo>
                    <a:cubicBezTo>
                      <a:pt x="5" y="20"/>
                      <a:pt x="6" y="21"/>
                      <a:pt x="7" y="21"/>
                    </a:cubicBezTo>
                    <a:cubicBezTo>
                      <a:pt x="8" y="22"/>
                      <a:pt x="9" y="22"/>
                      <a:pt x="10" y="22"/>
                    </a:cubicBezTo>
                    <a:cubicBezTo>
                      <a:pt x="10" y="22"/>
                      <a:pt x="11" y="22"/>
                      <a:pt x="12" y="22"/>
                    </a:cubicBezTo>
                    <a:cubicBezTo>
                      <a:pt x="13" y="21"/>
                      <a:pt x="14" y="21"/>
                      <a:pt x="14" y="20"/>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50"/>
              <p:cNvSpPr/>
              <p:nvPr/>
            </p:nvSpPr>
            <p:spPr bwMode="auto">
              <a:xfrm>
                <a:off x="889" y="1913"/>
                <a:ext cx="19" cy="80"/>
              </a:xfrm>
              <a:custGeom>
                <a:avLst/>
                <a:gdLst>
                  <a:gd name="T0" fmla="*/ 4 w 8"/>
                  <a:gd name="T1" fmla="*/ 28 h 34"/>
                  <a:gd name="T2" fmla="*/ 4 w 8"/>
                  <a:gd name="T3" fmla="*/ 30 h 34"/>
                  <a:gd name="T4" fmla="*/ 5 w 8"/>
                  <a:gd name="T5" fmla="*/ 31 h 34"/>
                  <a:gd name="T6" fmla="*/ 8 w 8"/>
                  <a:gd name="T7" fmla="*/ 30 h 34"/>
                  <a:gd name="T8" fmla="*/ 8 w 8"/>
                  <a:gd name="T9" fmla="*/ 33 h 34"/>
                  <a:gd name="T10" fmla="*/ 6 w 8"/>
                  <a:gd name="T11" fmla="*/ 34 h 34"/>
                  <a:gd name="T12" fmla="*/ 4 w 8"/>
                  <a:gd name="T13" fmla="*/ 34 h 34"/>
                  <a:gd name="T14" fmla="*/ 1 w 8"/>
                  <a:gd name="T15" fmla="*/ 33 h 34"/>
                  <a:gd name="T16" fmla="*/ 0 w 8"/>
                  <a:gd name="T17" fmla="*/ 29 h 34"/>
                  <a:gd name="T18" fmla="*/ 0 w 8"/>
                  <a:gd name="T19" fmla="*/ 0 h 34"/>
                  <a:gd name="T20" fmla="*/ 4 w 8"/>
                  <a:gd name="T21" fmla="*/ 0 h 34"/>
                  <a:gd name="T22" fmla="*/ 4 w 8"/>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4" y="28"/>
                    </a:moveTo>
                    <a:cubicBezTo>
                      <a:pt x="4" y="29"/>
                      <a:pt x="4" y="30"/>
                      <a:pt x="4" y="30"/>
                    </a:cubicBezTo>
                    <a:cubicBezTo>
                      <a:pt x="4" y="31"/>
                      <a:pt x="5" y="31"/>
                      <a:pt x="5" y="31"/>
                    </a:cubicBezTo>
                    <a:cubicBezTo>
                      <a:pt x="6" y="31"/>
                      <a:pt x="7" y="31"/>
                      <a:pt x="8" y="30"/>
                    </a:cubicBezTo>
                    <a:cubicBezTo>
                      <a:pt x="8" y="33"/>
                      <a:pt x="8" y="33"/>
                      <a:pt x="8" y="33"/>
                    </a:cubicBezTo>
                    <a:cubicBezTo>
                      <a:pt x="8" y="34"/>
                      <a:pt x="7" y="34"/>
                      <a:pt x="6" y="34"/>
                    </a:cubicBezTo>
                    <a:cubicBezTo>
                      <a:pt x="5" y="34"/>
                      <a:pt x="5" y="34"/>
                      <a:pt x="4" y="34"/>
                    </a:cubicBezTo>
                    <a:cubicBezTo>
                      <a:pt x="3" y="34"/>
                      <a:pt x="2" y="34"/>
                      <a:pt x="1" y="33"/>
                    </a:cubicBezTo>
                    <a:cubicBezTo>
                      <a:pt x="0" y="32"/>
                      <a:pt x="0" y="31"/>
                      <a:pt x="0" y="29"/>
                    </a:cubicBezTo>
                    <a:cubicBezTo>
                      <a:pt x="0" y="0"/>
                      <a:pt x="0" y="0"/>
                      <a:pt x="0" y="0"/>
                    </a:cubicBezTo>
                    <a:cubicBezTo>
                      <a:pt x="4" y="0"/>
                      <a:pt x="4" y="0"/>
                      <a:pt x="4" y="0"/>
                    </a:cubicBezTo>
                    <a:lnTo>
                      <a:pt x="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51"/>
              <p:cNvSpPr>
                <a:spLocks noEditPoints="1"/>
              </p:cNvSpPr>
              <p:nvPr/>
            </p:nvSpPr>
            <p:spPr bwMode="auto">
              <a:xfrm>
                <a:off x="913" y="1934"/>
                <a:ext cx="38" cy="59"/>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9 w 16"/>
                  <a:gd name="T17" fmla="*/ 0 h 25"/>
                  <a:gd name="T18" fmla="*/ 11 w 16"/>
                  <a:gd name="T19" fmla="*/ 0 h 25"/>
                  <a:gd name="T20" fmla="*/ 14 w 16"/>
                  <a:gd name="T21" fmla="*/ 2 h 25"/>
                  <a:gd name="T22" fmla="*/ 15 w 16"/>
                  <a:gd name="T23" fmla="*/ 5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20 h 25"/>
                  <a:gd name="T36" fmla="*/ 7 w 16"/>
                  <a:gd name="T37" fmla="*/ 21 h 25"/>
                  <a:gd name="T38" fmla="*/ 10 w 16"/>
                  <a:gd name="T39" fmla="*/ 22 h 25"/>
                  <a:gd name="T40" fmla="*/ 12 w 16"/>
                  <a:gd name="T41" fmla="*/ 22 h 25"/>
                  <a:gd name="T42" fmla="*/ 14 w 16"/>
                  <a:gd name="T43" fmla="*/ 20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2" y="25"/>
                    </a:cubicBezTo>
                    <a:cubicBezTo>
                      <a:pt x="11" y="25"/>
                      <a:pt x="10" y="25"/>
                      <a:pt x="9" y="25"/>
                    </a:cubicBezTo>
                    <a:cubicBezTo>
                      <a:pt x="7" y="25"/>
                      <a:pt x="6" y="25"/>
                      <a:pt x="5" y="24"/>
                    </a:cubicBezTo>
                    <a:cubicBezTo>
                      <a:pt x="4" y="24"/>
                      <a:pt x="3" y="23"/>
                      <a:pt x="2" y="22"/>
                    </a:cubicBezTo>
                    <a:cubicBezTo>
                      <a:pt x="1" y="21"/>
                      <a:pt x="1" y="19"/>
                      <a:pt x="0" y="18"/>
                    </a:cubicBezTo>
                    <a:cubicBezTo>
                      <a:pt x="0" y="16"/>
                      <a:pt x="0" y="15"/>
                      <a:pt x="0" y="13"/>
                    </a:cubicBezTo>
                    <a:cubicBezTo>
                      <a:pt x="0" y="9"/>
                      <a:pt x="1" y="5"/>
                      <a:pt x="2" y="3"/>
                    </a:cubicBezTo>
                    <a:cubicBezTo>
                      <a:pt x="4" y="1"/>
                      <a:pt x="6" y="0"/>
                      <a:pt x="9" y="0"/>
                    </a:cubicBezTo>
                    <a:cubicBezTo>
                      <a:pt x="10" y="0"/>
                      <a:pt x="10" y="0"/>
                      <a:pt x="11" y="0"/>
                    </a:cubicBezTo>
                    <a:cubicBezTo>
                      <a:pt x="12" y="1"/>
                      <a:pt x="13" y="1"/>
                      <a:pt x="14" y="2"/>
                    </a:cubicBezTo>
                    <a:cubicBezTo>
                      <a:pt x="14" y="2"/>
                      <a:pt x="15" y="3"/>
                      <a:pt x="15" y="5"/>
                    </a:cubicBezTo>
                    <a:cubicBezTo>
                      <a:pt x="16" y="6"/>
                      <a:pt x="16" y="7"/>
                      <a:pt x="16" y="9"/>
                    </a:cubicBezTo>
                    <a:cubicBezTo>
                      <a:pt x="16" y="10"/>
                      <a:pt x="16" y="10"/>
                      <a:pt x="16" y="11"/>
                    </a:cubicBezTo>
                    <a:cubicBezTo>
                      <a:pt x="16" y="12"/>
                      <a:pt x="16" y="12"/>
                      <a:pt x="16" y="13"/>
                    </a:cubicBezTo>
                    <a:cubicBezTo>
                      <a:pt x="4" y="13"/>
                      <a:pt x="4" y="13"/>
                      <a:pt x="4" y="13"/>
                    </a:cubicBezTo>
                    <a:cubicBezTo>
                      <a:pt x="4" y="14"/>
                      <a:pt x="4" y="16"/>
                      <a:pt x="4" y="17"/>
                    </a:cubicBezTo>
                    <a:cubicBezTo>
                      <a:pt x="4" y="18"/>
                      <a:pt x="4" y="19"/>
                      <a:pt x="5" y="20"/>
                    </a:cubicBezTo>
                    <a:cubicBezTo>
                      <a:pt x="5" y="20"/>
                      <a:pt x="6" y="21"/>
                      <a:pt x="7" y="21"/>
                    </a:cubicBezTo>
                    <a:cubicBezTo>
                      <a:pt x="8" y="22"/>
                      <a:pt x="9" y="22"/>
                      <a:pt x="10" y="22"/>
                    </a:cubicBezTo>
                    <a:cubicBezTo>
                      <a:pt x="10" y="22"/>
                      <a:pt x="11" y="22"/>
                      <a:pt x="12" y="22"/>
                    </a:cubicBezTo>
                    <a:cubicBezTo>
                      <a:pt x="13" y="21"/>
                      <a:pt x="14" y="21"/>
                      <a:pt x="14" y="20"/>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52"/>
              <p:cNvSpPr/>
              <p:nvPr/>
            </p:nvSpPr>
            <p:spPr bwMode="auto">
              <a:xfrm>
                <a:off x="958" y="1934"/>
                <a:ext cx="35" cy="59"/>
              </a:xfrm>
              <a:custGeom>
                <a:avLst/>
                <a:gdLst>
                  <a:gd name="T0" fmla="*/ 15 w 15"/>
                  <a:gd name="T1" fmla="*/ 23 h 25"/>
                  <a:gd name="T2" fmla="*/ 12 w 15"/>
                  <a:gd name="T3" fmla="*/ 25 h 25"/>
                  <a:gd name="T4" fmla="*/ 9 w 15"/>
                  <a:gd name="T5" fmla="*/ 25 h 25"/>
                  <a:gd name="T6" fmla="*/ 5 w 15"/>
                  <a:gd name="T7" fmla="*/ 24 h 25"/>
                  <a:gd name="T8" fmla="*/ 2 w 15"/>
                  <a:gd name="T9" fmla="*/ 22 h 25"/>
                  <a:gd name="T10" fmla="*/ 1 w 15"/>
                  <a:gd name="T11" fmla="*/ 18 h 25"/>
                  <a:gd name="T12" fmla="*/ 0 w 15"/>
                  <a:gd name="T13" fmla="*/ 13 h 25"/>
                  <a:gd name="T14" fmla="*/ 3 w 15"/>
                  <a:gd name="T15" fmla="*/ 3 h 25"/>
                  <a:gd name="T16" fmla="*/ 9 w 15"/>
                  <a:gd name="T17" fmla="*/ 0 h 25"/>
                  <a:gd name="T18" fmla="*/ 12 w 15"/>
                  <a:gd name="T19" fmla="*/ 0 h 25"/>
                  <a:gd name="T20" fmla="*/ 14 w 15"/>
                  <a:gd name="T21" fmla="*/ 1 h 25"/>
                  <a:gd name="T22" fmla="*/ 13 w 15"/>
                  <a:gd name="T23" fmla="*/ 4 h 25"/>
                  <a:gd name="T24" fmla="*/ 9 w 15"/>
                  <a:gd name="T25" fmla="*/ 3 h 25"/>
                  <a:gd name="T26" fmla="*/ 5 w 15"/>
                  <a:gd name="T27" fmla="*/ 5 h 25"/>
                  <a:gd name="T28" fmla="*/ 4 w 15"/>
                  <a:gd name="T29" fmla="*/ 13 h 25"/>
                  <a:gd name="T30" fmla="*/ 4 w 15"/>
                  <a:gd name="T31" fmla="*/ 16 h 25"/>
                  <a:gd name="T32" fmla="*/ 5 w 15"/>
                  <a:gd name="T33" fmla="*/ 19 h 25"/>
                  <a:gd name="T34" fmla="*/ 7 w 15"/>
                  <a:gd name="T35" fmla="*/ 21 h 25"/>
                  <a:gd name="T36" fmla="*/ 10 w 15"/>
                  <a:gd name="T37" fmla="*/ 22 h 25"/>
                  <a:gd name="T38" fmla="*/ 12 w 15"/>
                  <a:gd name="T39" fmla="*/ 22 h 25"/>
                  <a:gd name="T40" fmla="*/ 14 w 15"/>
                  <a:gd name="T41" fmla="*/ 21 h 25"/>
                  <a:gd name="T42" fmla="*/ 15 w 15"/>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5">
                    <a:moveTo>
                      <a:pt x="15" y="23"/>
                    </a:moveTo>
                    <a:cubicBezTo>
                      <a:pt x="14" y="24"/>
                      <a:pt x="13" y="24"/>
                      <a:pt x="12" y="25"/>
                    </a:cubicBezTo>
                    <a:cubicBezTo>
                      <a:pt x="11" y="25"/>
                      <a:pt x="10" y="25"/>
                      <a:pt x="9" y="25"/>
                    </a:cubicBezTo>
                    <a:cubicBezTo>
                      <a:pt x="7" y="25"/>
                      <a:pt x="6" y="25"/>
                      <a:pt x="5" y="24"/>
                    </a:cubicBezTo>
                    <a:cubicBezTo>
                      <a:pt x="4" y="24"/>
                      <a:pt x="3" y="23"/>
                      <a:pt x="2" y="22"/>
                    </a:cubicBezTo>
                    <a:cubicBezTo>
                      <a:pt x="2" y="21"/>
                      <a:pt x="1" y="19"/>
                      <a:pt x="1" y="18"/>
                    </a:cubicBezTo>
                    <a:cubicBezTo>
                      <a:pt x="1" y="16"/>
                      <a:pt x="0" y="14"/>
                      <a:pt x="0" y="13"/>
                    </a:cubicBezTo>
                    <a:cubicBezTo>
                      <a:pt x="0" y="9"/>
                      <a:pt x="1" y="5"/>
                      <a:pt x="3" y="3"/>
                    </a:cubicBezTo>
                    <a:cubicBezTo>
                      <a:pt x="4" y="1"/>
                      <a:pt x="6" y="0"/>
                      <a:pt x="9" y="0"/>
                    </a:cubicBezTo>
                    <a:cubicBezTo>
                      <a:pt x="10" y="0"/>
                      <a:pt x="11" y="0"/>
                      <a:pt x="12" y="0"/>
                    </a:cubicBezTo>
                    <a:cubicBezTo>
                      <a:pt x="13" y="1"/>
                      <a:pt x="14" y="1"/>
                      <a:pt x="14" y="1"/>
                    </a:cubicBezTo>
                    <a:cubicBezTo>
                      <a:pt x="13" y="4"/>
                      <a:pt x="13" y="4"/>
                      <a:pt x="13" y="4"/>
                    </a:cubicBezTo>
                    <a:cubicBezTo>
                      <a:pt x="12" y="4"/>
                      <a:pt x="11" y="3"/>
                      <a:pt x="9" y="3"/>
                    </a:cubicBezTo>
                    <a:cubicBezTo>
                      <a:pt x="8" y="3"/>
                      <a:pt x="6" y="4"/>
                      <a:pt x="5" y="5"/>
                    </a:cubicBezTo>
                    <a:cubicBezTo>
                      <a:pt x="4" y="7"/>
                      <a:pt x="4" y="9"/>
                      <a:pt x="4" y="13"/>
                    </a:cubicBezTo>
                    <a:cubicBezTo>
                      <a:pt x="4" y="14"/>
                      <a:pt x="4" y="15"/>
                      <a:pt x="4" y="16"/>
                    </a:cubicBezTo>
                    <a:cubicBezTo>
                      <a:pt x="5" y="17"/>
                      <a:pt x="5" y="18"/>
                      <a:pt x="5" y="19"/>
                    </a:cubicBezTo>
                    <a:cubicBezTo>
                      <a:pt x="6" y="20"/>
                      <a:pt x="6" y="21"/>
                      <a:pt x="7" y="21"/>
                    </a:cubicBezTo>
                    <a:cubicBezTo>
                      <a:pt x="8" y="22"/>
                      <a:pt x="9" y="22"/>
                      <a:pt x="10" y="22"/>
                    </a:cubicBezTo>
                    <a:cubicBezTo>
                      <a:pt x="10" y="22"/>
                      <a:pt x="11" y="22"/>
                      <a:pt x="12" y="22"/>
                    </a:cubicBezTo>
                    <a:cubicBezTo>
                      <a:pt x="13" y="21"/>
                      <a:pt x="13" y="21"/>
                      <a:pt x="14" y="21"/>
                    </a:cubicBezTo>
                    <a:lnTo>
                      <a:pt x="1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3"/>
              <p:cNvSpPr/>
              <p:nvPr/>
            </p:nvSpPr>
            <p:spPr bwMode="auto">
              <a:xfrm>
                <a:off x="996" y="1922"/>
                <a:ext cx="30" cy="71"/>
              </a:xfrm>
              <a:custGeom>
                <a:avLst/>
                <a:gdLst>
                  <a:gd name="T0" fmla="*/ 0 w 13"/>
                  <a:gd name="T1" fmla="*/ 6 h 30"/>
                  <a:gd name="T2" fmla="*/ 3 w 13"/>
                  <a:gd name="T3" fmla="*/ 6 h 30"/>
                  <a:gd name="T4" fmla="*/ 3 w 13"/>
                  <a:gd name="T5" fmla="*/ 1 h 30"/>
                  <a:gd name="T6" fmla="*/ 7 w 13"/>
                  <a:gd name="T7" fmla="*/ 0 h 30"/>
                  <a:gd name="T8" fmla="*/ 7 w 13"/>
                  <a:gd name="T9" fmla="*/ 6 h 30"/>
                  <a:gd name="T10" fmla="*/ 12 w 13"/>
                  <a:gd name="T11" fmla="*/ 6 h 30"/>
                  <a:gd name="T12" fmla="*/ 12 w 13"/>
                  <a:gd name="T13" fmla="*/ 9 h 30"/>
                  <a:gd name="T14" fmla="*/ 7 w 13"/>
                  <a:gd name="T15" fmla="*/ 9 h 30"/>
                  <a:gd name="T16" fmla="*/ 7 w 13"/>
                  <a:gd name="T17" fmla="*/ 23 h 30"/>
                  <a:gd name="T18" fmla="*/ 7 w 13"/>
                  <a:gd name="T19" fmla="*/ 26 h 30"/>
                  <a:gd name="T20" fmla="*/ 9 w 13"/>
                  <a:gd name="T21" fmla="*/ 27 h 30"/>
                  <a:gd name="T22" fmla="*/ 10 w 13"/>
                  <a:gd name="T23" fmla="*/ 27 h 30"/>
                  <a:gd name="T24" fmla="*/ 12 w 13"/>
                  <a:gd name="T25" fmla="*/ 26 h 30"/>
                  <a:gd name="T26" fmla="*/ 13 w 13"/>
                  <a:gd name="T27" fmla="*/ 29 h 30"/>
                  <a:gd name="T28" fmla="*/ 10 w 13"/>
                  <a:gd name="T29" fmla="*/ 30 h 30"/>
                  <a:gd name="T30" fmla="*/ 8 w 13"/>
                  <a:gd name="T31" fmla="*/ 30 h 30"/>
                  <a:gd name="T32" fmla="*/ 4 w 13"/>
                  <a:gd name="T33" fmla="*/ 29 h 30"/>
                  <a:gd name="T34" fmla="*/ 3 w 13"/>
                  <a:gd name="T35" fmla="*/ 24 h 30"/>
                  <a:gd name="T36" fmla="*/ 3 w 13"/>
                  <a:gd name="T37" fmla="*/ 9 h 30"/>
                  <a:gd name="T38" fmla="*/ 0 w 13"/>
                  <a:gd name="T39" fmla="*/ 9 h 30"/>
                  <a:gd name="T40" fmla="*/ 0 w 13"/>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0">
                    <a:moveTo>
                      <a:pt x="0" y="6"/>
                    </a:moveTo>
                    <a:cubicBezTo>
                      <a:pt x="3" y="6"/>
                      <a:pt x="3" y="6"/>
                      <a:pt x="3" y="6"/>
                    </a:cubicBezTo>
                    <a:cubicBezTo>
                      <a:pt x="3" y="1"/>
                      <a:pt x="3" y="1"/>
                      <a:pt x="3" y="1"/>
                    </a:cubicBezTo>
                    <a:cubicBezTo>
                      <a:pt x="7" y="0"/>
                      <a:pt x="7" y="0"/>
                      <a:pt x="7" y="0"/>
                    </a:cubicBezTo>
                    <a:cubicBezTo>
                      <a:pt x="7" y="6"/>
                      <a:pt x="7" y="6"/>
                      <a:pt x="7" y="6"/>
                    </a:cubicBezTo>
                    <a:cubicBezTo>
                      <a:pt x="12" y="6"/>
                      <a:pt x="12" y="6"/>
                      <a:pt x="12" y="6"/>
                    </a:cubicBezTo>
                    <a:cubicBezTo>
                      <a:pt x="12" y="9"/>
                      <a:pt x="12" y="9"/>
                      <a:pt x="12" y="9"/>
                    </a:cubicBezTo>
                    <a:cubicBezTo>
                      <a:pt x="7" y="9"/>
                      <a:pt x="7" y="9"/>
                      <a:pt x="7" y="9"/>
                    </a:cubicBezTo>
                    <a:cubicBezTo>
                      <a:pt x="7" y="23"/>
                      <a:pt x="7" y="23"/>
                      <a:pt x="7" y="23"/>
                    </a:cubicBezTo>
                    <a:cubicBezTo>
                      <a:pt x="7" y="24"/>
                      <a:pt x="7" y="25"/>
                      <a:pt x="7" y="26"/>
                    </a:cubicBezTo>
                    <a:cubicBezTo>
                      <a:pt x="7" y="27"/>
                      <a:pt x="8" y="27"/>
                      <a:pt x="9" y="27"/>
                    </a:cubicBezTo>
                    <a:cubicBezTo>
                      <a:pt x="9" y="27"/>
                      <a:pt x="10" y="27"/>
                      <a:pt x="10" y="27"/>
                    </a:cubicBezTo>
                    <a:cubicBezTo>
                      <a:pt x="11" y="27"/>
                      <a:pt x="11" y="26"/>
                      <a:pt x="12" y="26"/>
                    </a:cubicBezTo>
                    <a:cubicBezTo>
                      <a:pt x="13" y="29"/>
                      <a:pt x="13" y="29"/>
                      <a:pt x="13" y="29"/>
                    </a:cubicBezTo>
                    <a:cubicBezTo>
                      <a:pt x="12" y="29"/>
                      <a:pt x="11" y="30"/>
                      <a:pt x="10" y="30"/>
                    </a:cubicBezTo>
                    <a:cubicBezTo>
                      <a:pt x="9" y="30"/>
                      <a:pt x="8" y="30"/>
                      <a:pt x="8"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4"/>
              <p:cNvSpPr/>
              <p:nvPr/>
            </p:nvSpPr>
            <p:spPr bwMode="auto">
              <a:xfrm>
                <a:off x="1031" y="1936"/>
                <a:ext cx="38" cy="57"/>
              </a:xfrm>
              <a:custGeom>
                <a:avLst/>
                <a:gdLst>
                  <a:gd name="T0" fmla="*/ 4 w 16"/>
                  <a:gd name="T1" fmla="*/ 0 h 24"/>
                  <a:gd name="T2" fmla="*/ 4 w 16"/>
                  <a:gd name="T3" fmla="*/ 14 h 24"/>
                  <a:gd name="T4" fmla="*/ 5 w 16"/>
                  <a:gd name="T5" fmla="*/ 19 h 24"/>
                  <a:gd name="T6" fmla="*/ 7 w 16"/>
                  <a:gd name="T7" fmla="*/ 21 h 24"/>
                  <a:gd name="T8" fmla="*/ 9 w 16"/>
                  <a:gd name="T9" fmla="*/ 21 h 24"/>
                  <a:gd name="T10" fmla="*/ 11 w 16"/>
                  <a:gd name="T11" fmla="*/ 20 h 24"/>
                  <a:gd name="T12" fmla="*/ 12 w 16"/>
                  <a:gd name="T13" fmla="*/ 18 h 24"/>
                  <a:gd name="T14" fmla="*/ 12 w 16"/>
                  <a:gd name="T15" fmla="*/ 16 h 24"/>
                  <a:gd name="T16" fmla="*/ 12 w 16"/>
                  <a:gd name="T17" fmla="*/ 0 h 24"/>
                  <a:gd name="T18" fmla="*/ 16 w 16"/>
                  <a:gd name="T19" fmla="*/ 0 h 24"/>
                  <a:gd name="T20" fmla="*/ 16 w 16"/>
                  <a:gd name="T21" fmla="*/ 17 h 24"/>
                  <a:gd name="T22" fmla="*/ 16 w 16"/>
                  <a:gd name="T23" fmla="*/ 20 h 24"/>
                  <a:gd name="T24" fmla="*/ 16 w 16"/>
                  <a:gd name="T25" fmla="*/ 24 h 24"/>
                  <a:gd name="T26" fmla="*/ 14 w 16"/>
                  <a:gd name="T27" fmla="*/ 24 h 24"/>
                  <a:gd name="T28" fmla="*/ 13 w 16"/>
                  <a:gd name="T29" fmla="*/ 20 h 24"/>
                  <a:gd name="T30" fmla="*/ 13 w 16"/>
                  <a:gd name="T31" fmla="*/ 20 h 24"/>
                  <a:gd name="T32" fmla="*/ 11 w 16"/>
                  <a:gd name="T33" fmla="*/ 23 h 24"/>
                  <a:gd name="T34" fmla="*/ 7 w 16"/>
                  <a:gd name="T35" fmla="*/ 24 h 24"/>
                  <a:gd name="T36" fmla="*/ 4 w 16"/>
                  <a:gd name="T37" fmla="*/ 24 h 24"/>
                  <a:gd name="T38" fmla="*/ 2 w 16"/>
                  <a:gd name="T39" fmla="*/ 22 h 24"/>
                  <a:gd name="T40" fmla="*/ 1 w 16"/>
                  <a:gd name="T41" fmla="*/ 20 h 24"/>
                  <a:gd name="T42" fmla="*/ 0 w 16"/>
                  <a:gd name="T43" fmla="*/ 15 h 24"/>
                  <a:gd name="T44" fmla="*/ 0 w 16"/>
                  <a:gd name="T45" fmla="*/ 0 h 24"/>
                  <a:gd name="T46" fmla="*/ 4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4" y="0"/>
                    </a:moveTo>
                    <a:cubicBezTo>
                      <a:pt x="4" y="14"/>
                      <a:pt x="4" y="14"/>
                      <a:pt x="4" y="14"/>
                    </a:cubicBezTo>
                    <a:cubicBezTo>
                      <a:pt x="4" y="17"/>
                      <a:pt x="4" y="18"/>
                      <a:pt x="5" y="19"/>
                    </a:cubicBezTo>
                    <a:cubicBezTo>
                      <a:pt x="5" y="21"/>
                      <a:pt x="6" y="21"/>
                      <a:pt x="7" y="21"/>
                    </a:cubicBezTo>
                    <a:cubicBezTo>
                      <a:pt x="8" y="21"/>
                      <a:pt x="9" y="21"/>
                      <a:pt x="9" y="21"/>
                    </a:cubicBezTo>
                    <a:cubicBezTo>
                      <a:pt x="10" y="20"/>
                      <a:pt x="10" y="20"/>
                      <a:pt x="11" y="20"/>
                    </a:cubicBezTo>
                    <a:cubicBezTo>
                      <a:pt x="11" y="19"/>
                      <a:pt x="11" y="19"/>
                      <a:pt x="12" y="18"/>
                    </a:cubicBezTo>
                    <a:cubicBezTo>
                      <a:pt x="12" y="17"/>
                      <a:pt x="12" y="17"/>
                      <a:pt x="12" y="16"/>
                    </a:cubicBezTo>
                    <a:cubicBezTo>
                      <a:pt x="12" y="0"/>
                      <a:pt x="12" y="0"/>
                      <a:pt x="12" y="0"/>
                    </a:cubicBezTo>
                    <a:cubicBezTo>
                      <a:pt x="16" y="0"/>
                      <a:pt x="16" y="0"/>
                      <a:pt x="16" y="0"/>
                    </a:cubicBezTo>
                    <a:cubicBezTo>
                      <a:pt x="16" y="17"/>
                      <a:pt x="16" y="17"/>
                      <a:pt x="16" y="17"/>
                    </a:cubicBezTo>
                    <a:cubicBezTo>
                      <a:pt x="16" y="18"/>
                      <a:pt x="16" y="19"/>
                      <a:pt x="16" y="20"/>
                    </a:cubicBezTo>
                    <a:cubicBezTo>
                      <a:pt x="16" y="22"/>
                      <a:pt x="16" y="23"/>
                      <a:pt x="16" y="24"/>
                    </a:cubicBezTo>
                    <a:cubicBezTo>
                      <a:pt x="14" y="24"/>
                      <a:pt x="14" y="24"/>
                      <a:pt x="14" y="24"/>
                    </a:cubicBezTo>
                    <a:cubicBezTo>
                      <a:pt x="13" y="20"/>
                      <a:pt x="13" y="20"/>
                      <a:pt x="13" y="20"/>
                    </a:cubicBezTo>
                    <a:cubicBezTo>
                      <a:pt x="13" y="20"/>
                      <a:pt x="13" y="20"/>
                      <a:pt x="13" y="20"/>
                    </a:cubicBezTo>
                    <a:cubicBezTo>
                      <a:pt x="12" y="21"/>
                      <a:pt x="12" y="22"/>
                      <a:pt x="11" y="23"/>
                    </a:cubicBezTo>
                    <a:cubicBezTo>
                      <a:pt x="10" y="24"/>
                      <a:pt x="8" y="24"/>
                      <a:pt x="7" y="24"/>
                    </a:cubicBezTo>
                    <a:cubicBezTo>
                      <a:pt x="6" y="24"/>
                      <a:pt x="5" y="24"/>
                      <a:pt x="4" y="24"/>
                    </a:cubicBezTo>
                    <a:cubicBezTo>
                      <a:pt x="3" y="24"/>
                      <a:pt x="3" y="23"/>
                      <a:pt x="2" y="22"/>
                    </a:cubicBezTo>
                    <a:cubicBezTo>
                      <a:pt x="2" y="22"/>
                      <a:pt x="1" y="21"/>
                      <a:pt x="1" y="20"/>
                    </a:cubicBezTo>
                    <a:cubicBezTo>
                      <a:pt x="1" y="18"/>
                      <a:pt x="0" y="17"/>
                      <a:pt x="0" y="15"/>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55"/>
              <p:cNvSpPr/>
              <p:nvPr/>
            </p:nvSpPr>
            <p:spPr bwMode="auto">
              <a:xfrm>
                <a:off x="1078" y="1934"/>
                <a:ext cx="31" cy="59"/>
              </a:xfrm>
              <a:custGeom>
                <a:avLst/>
                <a:gdLst>
                  <a:gd name="T0" fmla="*/ 1 w 13"/>
                  <a:gd name="T1" fmla="*/ 21 h 25"/>
                  <a:gd name="T2" fmla="*/ 3 w 13"/>
                  <a:gd name="T3" fmla="*/ 22 h 25"/>
                  <a:gd name="T4" fmla="*/ 6 w 13"/>
                  <a:gd name="T5" fmla="*/ 22 h 25"/>
                  <a:gd name="T6" fmla="*/ 9 w 13"/>
                  <a:gd name="T7" fmla="*/ 21 h 25"/>
                  <a:gd name="T8" fmla="*/ 10 w 13"/>
                  <a:gd name="T9" fmla="*/ 19 h 25"/>
                  <a:gd name="T10" fmla="*/ 9 w 13"/>
                  <a:gd name="T11" fmla="*/ 16 h 25"/>
                  <a:gd name="T12" fmla="*/ 8 w 13"/>
                  <a:gd name="T13" fmla="*/ 14 h 25"/>
                  <a:gd name="T14" fmla="*/ 5 w 13"/>
                  <a:gd name="T15" fmla="*/ 13 h 25"/>
                  <a:gd name="T16" fmla="*/ 3 w 13"/>
                  <a:gd name="T17" fmla="*/ 12 h 25"/>
                  <a:gd name="T18" fmla="*/ 1 w 13"/>
                  <a:gd name="T19" fmla="*/ 9 h 25"/>
                  <a:gd name="T20" fmla="*/ 1 w 13"/>
                  <a:gd name="T21" fmla="*/ 6 h 25"/>
                  <a:gd name="T22" fmla="*/ 2 w 13"/>
                  <a:gd name="T23" fmla="*/ 2 h 25"/>
                  <a:gd name="T24" fmla="*/ 7 w 13"/>
                  <a:gd name="T25" fmla="*/ 0 h 25"/>
                  <a:gd name="T26" fmla="*/ 11 w 13"/>
                  <a:gd name="T27" fmla="*/ 0 h 25"/>
                  <a:gd name="T28" fmla="*/ 13 w 13"/>
                  <a:gd name="T29" fmla="*/ 1 h 25"/>
                  <a:gd name="T30" fmla="*/ 12 w 13"/>
                  <a:gd name="T31" fmla="*/ 4 h 25"/>
                  <a:gd name="T32" fmla="*/ 10 w 13"/>
                  <a:gd name="T33" fmla="*/ 3 h 25"/>
                  <a:gd name="T34" fmla="*/ 8 w 13"/>
                  <a:gd name="T35" fmla="*/ 3 h 25"/>
                  <a:gd name="T36" fmla="*/ 5 w 13"/>
                  <a:gd name="T37" fmla="*/ 4 h 25"/>
                  <a:gd name="T38" fmla="*/ 4 w 13"/>
                  <a:gd name="T39" fmla="*/ 6 h 25"/>
                  <a:gd name="T40" fmla="*/ 5 w 13"/>
                  <a:gd name="T41" fmla="*/ 8 h 25"/>
                  <a:gd name="T42" fmla="*/ 7 w 13"/>
                  <a:gd name="T43" fmla="*/ 10 h 25"/>
                  <a:gd name="T44" fmla="*/ 9 w 13"/>
                  <a:gd name="T45" fmla="*/ 11 h 25"/>
                  <a:gd name="T46" fmla="*/ 11 w 13"/>
                  <a:gd name="T47" fmla="*/ 13 h 25"/>
                  <a:gd name="T48" fmla="*/ 13 w 13"/>
                  <a:gd name="T49" fmla="*/ 15 h 25"/>
                  <a:gd name="T50" fmla="*/ 13 w 13"/>
                  <a:gd name="T51" fmla="*/ 19 h 25"/>
                  <a:gd name="T52" fmla="*/ 13 w 13"/>
                  <a:gd name="T53" fmla="*/ 21 h 25"/>
                  <a:gd name="T54" fmla="*/ 12 w 13"/>
                  <a:gd name="T55" fmla="*/ 23 h 25"/>
                  <a:gd name="T56" fmla="*/ 9 w 13"/>
                  <a:gd name="T57" fmla="*/ 25 h 25"/>
                  <a:gd name="T58" fmla="*/ 6 w 13"/>
                  <a:gd name="T59" fmla="*/ 25 h 25"/>
                  <a:gd name="T60" fmla="*/ 3 w 13"/>
                  <a:gd name="T61" fmla="*/ 25 h 25"/>
                  <a:gd name="T62" fmla="*/ 0 w 13"/>
                  <a:gd name="T63" fmla="*/ 24 h 25"/>
                  <a:gd name="T64" fmla="*/ 1 w 13"/>
                  <a:gd name="T6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25">
                    <a:moveTo>
                      <a:pt x="1" y="21"/>
                    </a:moveTo>
                    <a:cubicBezTo>
                      <a:pt x="2" y="21"/>
                      <a:pt x="3" y="21"/>
                      <a:pt x="3" y="22"/>
                    </a:cubicBezTo>
                    <a:cubicBezTo>
                      <a:pt x="4" y="22"/>
                      <a:pt x="5" y="22"/>
                      <a:pt x="6" y="22"/>
                    </a:cubicBezTo>
                    <a:cubicBezTo>
                      <a:pt x="7" y="22"/>
                      <a:pt x="8" y="22"/>
                      <a:pt x="9" y="21"/>
                    </a:cubicBezTo>
                    <a:cubicBezTo>
                      <a:pt x="10" y="21"/>
                      <a:pt x="10" y="20"/>
                      <a:pt x="10" y="19"/>
                    </a:cubicBezTo>
                    <a:cubicBezTo>
                      <a:pt x="10" y="18"/>
                      <a:pt x="10" y="17"/>
                      <a:pt x="9" y="16"/>
                    </a:cubicBezTo>
                    <a:cubicBezTo>
                      <a:pt x="9" y="16"/>
                      <a:pt x="8" y="15"/>
                      <a:pt x="8" y="14"/>
                    </a:cubicBezTo>
                    <a:cubicBezTo>
                      <a:pt x="7" y="14"/>
                      <a:pt x="6" y="13"/>
                      <a:pt x="5" y="13"/>
                    </a:cubicBezTo>
                    <a:cubicBezTo>
                      <a:pt x="5" y="13"/>
                      <a:pt x="4" y="12"/>
                      <a:pt x="3" y="12"/>
                    </a:cubicBezTo>
                    <a:cubicBezTo>
                      <a:pt x="2" y="11"/>
                      <a:pt x="2" y="10"/>
                      <a:pt x="1" y="9"/>
                    </a:cubicBezTo>
                    <a:cubicBezTo>
                      <a:pt x="1" y="9"/>
                      <a:pt x="1" y="7"/>
                      <a:pt x="1" y="6"/>
                    </a:cubicBezTo>
                    <a:cubicBezTo>
                      <a:pt x="1" y="4"/>
                      <a:pt x="1" y="3"/>
                      <a:pt x="2" y="2"/>
                    </a:cubicBezTo>
                    <a:cubicBezTo>
                      <a:pt x="4" y="1"/>
                      <a:pt x="5" y="0"/>
                      <a:pt x="7" y="0"/>
                    </a:cubicBezTo>
                    <a:cubicBezTo>
                      <a:pt x="8" y="0"/>
                      <a:pt x="10" y="0"/>
                      <a:pt x="11" y="0"/>
                    </a:cubicBezTo>
                    <a:cubicBezTo>
                      <a:pt x="11" y="1"/>
                      <a:pt x="12" y="1"/>
                      <a:pt x="13" y="1"/>
                    </a:cubicBezTo>
                    <a:cubicBezTo>
                      <a:pt x="12" y="4"/>
                      <a:pt x="12" y="4"/>
                      <a:pt x="12" y="4"/>
                    </a:cubicBezTo>
                    <a:cubicBezTo>
                      <a:pt x="12" y="4"/>
                      <a:pt x="11" y="4"/>
                      <a:pt x="10" y="3"/>
                    </a:cubicBezTo>
                    <a:cubicBezTo>
                      <a:pt x="9" y="3"/>
                      <a:pt x="8" y="3"/>
                      <a:pt x="8" y="3"/>
                    </a:cubicBezTo>
                    <a:cubicBezTo>
                      <a:pt x="6" y="3"/>
                      <a:pt x="6" y="3"/>
                      <a:pt x="5" y="4"/>
                    </a:cubicBezTo>
                    <a:cubicBezTo>
                      <a:pt x="5" y="4"/>
                      <a:pt x="4" y="5"/>
                      <a:pt x="4" y="6"/>
                    </a:cubicBezTo>
                    <a:cubicBezTo>
                      <a:pt x="4" y="7"/>
                      <a:pt x="4" y="8"/>
                      <a:pt x="5" y="8"/>
                    </a:cubicBezTo>
                    <a:cubicBezTo>
                      <a:pt x="5" y="9"/>
                      <a:pt x="6" y="9"/>
                      <a:pt x="7" y="10"/>
                    </a:cubicBezTo>
                    <a:cubicBezTo>
                      <a:pt x="7" y="10"/>
                      <a:pt x="8" y="11"/>
                      <a:pt x="9" y="11"/>
                    </a:cubicBezTo>
                    <a:cubicBezTo>
                      <a:pt x="10" y="12"/>
                      <a:pt x="10" y="12"/>
                      <a:pt x="11" y="13"/>
                    </a:cubicBezTo>
                    <a:cubicBezTo>
                      <a:pt x="12" y="13"/>
                      <a:pt x="12" y="14"/>
                      <a:pt x="13" y="15"/>
                    </a:cubicBezTo>
                    <a:cubicBezTo>
                      <a:pt x="13" y="16"/>
                      <a:pt x="13" y="17"/>
                      <a:pt x="13" y="19"/>
                    </a:cubicBezTo>
                    <a:cubicBezTo>
                      <a:pt x="13" y="19"/>
                      <a:pt x="13" y="20"/>
                      <a:pt x="13" y="21"/>
                    </a:cubicBezTo>
                    <a:cubicBezTo>
                      <a:pt x="13" y="22"/>
                      <a:pt x="12" y="23"/>
                      <a:pt x="12" y="23"/>
                    </a:cubicBezTo>
                    <a:cubicBezTo>
                      <a:pt x="11" y="24"/>
                      <a:pt x="10" y="24"/>
                      <a:pt x="9" y="25"/>
                    </a:cubicBezTo>
                    <a:cubicBezTo>
                      <a:pt x="9" y="25"/>
                      <a:pt x="8" y="25"/>
                      <a:pt x="6" y="25"/>
                    </a:cubicBezTo>
                    <a:cubicBezTo>
                      <a:pt x="5" y="25"/>
                      <a:pt x="4" y="25"/>
                      <a:pt x="3" y="25"/>
                    </a:cubicBezTo>
                    <a:cubicBezTo>
                      <a:pt x="2" y="24"/>
                      <a:pt x="1" y="24"/>
                      <a:pt x="0" y="24"/>
                    </a:cubicBezTo>
                    <a:lnTo>
                      <a:pt x="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56"/>
              <p:cNvSpPr/>
              <p:nvPr/>
            </p:nvSpPr>
            <p:spPr bwMode="auto">
              <a:xfrm>
                <a:off x="1142" y="1934"/>
                <a:ext cx="33" cy="59"/>
              </a:xfrm>
              <a:custGeom>
                <a:avLst/>
                <a:gdLst>
                  <a:gd name="T0" fmla="*/ 14 w 14"/>
                  <a:gd name="T1" fmla="*/ 23 h 25"/>
                  <a:gd name="T2" fmla="*/ 12 w 14"/>
                  <a:gd name="T3" fmla="*/ 25 h 25"/>
                  <a:gd name="T4" fmla="*/ 8 w 14"/>
                  <a:gd name="T5" fmla="*/ 25 h 25"/>
                  <a:gd name="T6" fmla="*/ 4 w 14"/>
                  <a:gd name="T7" fmla="*/ 24 h 25"/>
                  <a:gd name="T8" fmla="*/ 2 w 14"/>
                  <a:gd name="T9" fmla="*/ 22 h 25"/>
                  <a:gd name="T10" fmla="*/ 0 w 14"/>
                  <a:gd name="T11" fmla="*/ 18 h 25"/>
                  <a:gd name="T12" fmla="*/ 0 w 14"/>
                  <a:gd name="T13" fmla="*/ 13 h 25"/>
                  <a:gd name="T14" fmla="*/ 2 w 14"/>
                  <a:gd name="T15" fmla="*/ 3 h 25"/>
                  <a:gd name="T16" fmla="*/ 8 w 14"/>
                  <a:gd name="T17" fmla="*/ 0 h 25"/>
                  <a:gd name="T18" fmla="*/ 12 w 14"/>
                  <a:gd name="T19" fmla="*/ 0 h 25"/>
                  <a:gd name="T20" fmla="*/ 14 w 14"/>
                  <a:gd name="T21" fmla="*/ 1 h 25"/>
                  <a:gd name="T22" fmla="*/ 13 w 14"/>
                  <a:gd name="T23" fmla="*/ 4 h 25"/>
                  <a:gd name="T24" fmla="*/ 9 w 14"/>
                  <a:gd name="T25" fmla="*/ 3 h 25"/>
                  <a:gd name="T26" fmla="*/ 5 w 14"/>
                  <a:gd name="T27" fmla="*/ 5 h 25"/>
                  <a:gd name="T28" fmla="*/ 4 w 14"/>
                  <a:gd name="T29" fmla="*/ 13 h 25"/>
                  <a:gd name="T30" fmla="*/ 4 w 14"/>
                  <a:gd name="T31" fmla="*/ 16 h 25"/>
                  <a:gd name="T32" fmla="*/ 5 w 14"/>
                  <a:gd name="T33" fmla="*/ 19 h 25"/>
                  <a:gd name="T34" fmla="*/ 7 w 14"/>
                  <a:gd name="T35" fmla="*/ 21 h 25"/>
                  <a:gd name="T36" fmla="*/ 9 w 14"/>
                  <a:gd name="T37" fmla="*/ 22 h 25"/>
                  <a:gd name="T38" fmla="*/ 11 w 14"/>
                  <a:gd name="T39" fmla="*/ 22 h 25"/>
                  <a:gd name="T40" fmla="*/ 13 w 14"/>
                  <a:gd name="T41" fmla="*/ 21 h 25"/>
                  <a:gd name="T42" fmla="*/ 14 w 14"/>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5">
                    <a:moveTo>
                      <a:pt x="14" y="23"/>
                    </a:moveTo>
                    <a:cubicBezTo>
                      <a:pt x="13" y="24"/>
                      <a:pt x="13" y="24"/>
                      <a:pt x="12" y="25"/>
                    </a:cubicBezTo>
                    <a:cubicBezTo>
                      <a:pt x="10" y="25"/>
                      <a:pt x="9" y="25"/>
                      <a:pt x="8" y="25"/>
                    </a:cubicBezTo>
                    <a:cubicBezTo>
                      <a:pt x="7" y="25"/>
                      <a:pt x="5" y="25"/>
                      <a:pt x="4" y="24"/>
                    </a:cubicBezTo>
                    <a:cubicBezTo>
                      <a:pt x="3" y="24"/>
                      <a:pt x="2" y="23"/>
                      <a:pt x="2" y="22"/>
                    </a:cubicBezTo>
                    <a:cubicBezTo>
                      <a:pt x="1" y="21"/>
                      <a:pt x="1" y="19"/>
                      <a:pt x="0" y="18"/>
                    </a:cubicBezTo>
                    <a:cubicBezTo>
                      <a:pt x="0" y="16"/>
                      <a:pt x="0" y="14"/>
                      <a:pt x="0" y="13"/>
                    </a:cubicBezTo>
                    <a:cubicBezTo>
                      <a:pt x="0" y="9"/>
                      <a:pt x="1" y="5"/>
                      <a:pt x="2" y="3"/>
                    </a:cubicBezTo>
                    <a:cubicBezTo>
                      <a:pt x="4" y="1"/>
                      <a:pt x="6" y="0"/>
                      <a:pt x="8" y="0"/>
                    </a:cubicBezTo>
                    <a:cubicBezTo>
                      <a:pt x="10" y="0"/>
                      <a:pt x="11" y="0"/>
                      <a:pt x="12" y="0"/>
                    </a:cubicBezTo>
                    <a:cubicBezTo>
                      <a:pt x="13" y="1"/>
                      <a:pt x="13" y="1"/>
                      <a:pt x="14" y="1"/>
                    </a:cubicBezTo>
                    <a:cubicBezTo>
                      <a:pt x="13" y="4"/>
                      <a:pt x="13" y="4"/>
                      <a:pt x="13" y="4"/>
                    </a:cubicBezTo>
                    <a:cubicBezTo>
                      <a:pt x="12" y="4"/>
                      <a:pt x="10" y="3"/>
                      <a:pt x="9" y="3"/>
                    </a:cubicBezTo>
                    <a:cubicBezTo>
                      <a:pt x="7" y="3"/>
                      <a:pt x="6" y="4"/>
                      <a:pt x="5" y="5"/>
                    </a:cubicBezTo>
                    <a:cubicBezTo>
                      <a:pt x="4" y="7"/>
                      <a:pt x="4" y="9"/>
                      <a:pt x="4" y="13"/>
                    </a:cubicBezTo>
                    <a:cubicBezTo>
                      <a:pt x="4" y="14"/>
                      <a:pt x="4" y="15"/>
                      <a:pt x="4" y="16"/>
                    </a:cubicBezTo>
                    <a:cubicBezTo>
                      <a:pt x="4" y="17"/>
                      <a:pt x="4" y="18"/>
                      <a:pt x="5" y="19"/>
                    </a:cubicBezTo>
                    <a:cubicBezTo>
                      <a:pt x="5" y="20"/>
                      <a:pt x="6" y="21"/>
                      <a:pt x="7" y="21"/>
                    </a:cubicBezTo>
                    <a:cubicBezTo>
                      <a:pt x="7" y="22"/>
                      <a:pt x="8" y="22"/>
                      <a:pt x="9" y="22"/>
                    </a:cubicBezTo>
                    <a:cubicBezTo>
                      <a:pt x="10" y="22"/>
                      <a:pt x="11" y="22"/>
                      <a:pt x="11" y="22"/>
                    </a:cubicBezTo>
                    <a:cubicBezTo>
                      <a:pt x="12" y="21"/>
                      <a:pt x="13" y="21"/>
                      <a:pt x="13" y="21"/>
                    </a:cubicBezTo>
                    <a:lnTo>
                      <a:pt x="1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57"/>
              <p:cNvSpPr/>
              <p:nvPr/>
            </p:nvSpPr>
            <p:spPr bwMode="auto">
              <a:xfrm>
                <a:off x="1185" y="1934"/>
                <a:ext cx="24" cy="59"/>
              </a:xfrm>
              <a:custGeom>
                <a:avLst/>
                <a:gdLst>
                  <a:gd name="T0" fmla="*/ 0 w 10"/>
                  <a:gd name="T1" fmla="*/ 1 h 25"/>
                  <a:gd name="T2" fmla="*/ 3 w 10"/>
                  <a:gd name="T3" fmla="*/ 1 h 25"/>
                  <a:gd name="T4" fmla="*/ 3 w 10"/>
                  <a:gd name="T5" fmla="*/ 3 h 25"/>
                  <a:gd name="T6" fmla="*/ 3 w 10"/>
                  <a:gd name="T7" fmla="*/ 3 h 25"/>
                  <a:gd name="T8" fmla="*/ 5 w 10"/>
                  <a:gd name="T9" fmla="*/ 1 h 25"/>
                  <a:gd name="T10" fmla="*/ 8 w 10"/>
                  <a:gd name="T11" fmla="*/ 0 h 25"/>
                  <a:gd name="T12" fmla="*/ 10 w 10"/>
                  <a:gd name="T13" fmla="*/ 1 h 25"/>
                  <a:gd name="T14" fmla="*/ 9 w 10"/>
                  <a:gd name="T15" fmla="*/ 4 h 25"/>
                  <a:gd name="T16" fmla="*/ 7 w 10"/>
                  <a:gd name="T17" fmla="*/ 4 h 25"/>
                  <a:gd name="T18" fmla="*/ 5 w 10"/>
                  <a:gd name="T19" fmla="*/ 5 h 25"/>
                  <a:gd name="T20" fmla="*/ 4 w 10"/>
                  <a:gd name="T21" fmla="*/ 7 h 25"/>
                  <a:gd name="T22" fmla="*/ 4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3" y="1"/>
                      <a:pt x="3" y="1"/>
                      <a:pt x="3" y="1"/>
                    </a:cubicBezTo>
                    <a:cubicBezTo>
                      <a:pt x="3" y="3"/>
                      <a:pt x="3" y="3"/>
                      <a:pt x="3" y="3"/>
                    </a:cubicBezTo>
                    <a:cubicBezTo>
                      <a:pt x="3" y="3"/>
                      <a:pt x="3" y="3"/>
                      <a:pt x="3" y="3"/>
                    </a:cubicBezTo>
                    <a:cubicBezTo>
                      <a:pt x="4" y="2"/>
                      <a:pt x="4" y="1"/>
                      <a:pt x="5" y="1"/>
                    </a:cubicBezTo>
                    <a:cubicBezTo>
                      <a:pt x="6" y="0"/>
                      <a:pt x="7" y="0"/>
                      <a:pt x="8" y="0"/>
                    </a:cubicBezTo>
                    <a:cubicBezTo>
                      <a:pt x="8" y="0"/>
                      <a:pt x="9" y="0"/>
                      <a:pt x="10" y="1"/>
                    </a:cubicBezTo>
                    <a:cubicBezTo>
                      <a:pt x="9" y="4"/>
                      <a:pt x="9" y="4"/>
                      <a:pt x="9" y="4"/>
                    </a:cubicBezTo>
                    <a:cubicBezTo>
                      <a:pt x="9" y="4"/>
                      <a:pt x="8" y="4"/>
                      <a:pt x="7" y="4"/>
                    </a:cubicBezTo>
                    <a:cubicBezTo>
                      <a:pt x="6" y="4"/>
                      <a:pt x="5" y="4"/>
                      <a:pt x="5" y="5"/>
                    </a:cubicBezTo>
                    <a:cubicBezTo>
                      <a:pt x="4" y="5"/>
                      <a:pt x="4" y="6"/>
                      <a:pt x="4" y="7"/>
                    </a:cubicBezTo>
                    <a:cubicBezTo>
                      <a:pt x="4" y="25"/>
                      <a:pt x="4" y="25"/>
                      <a:pt x="4"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58"/>
              <p:cNvSpPr>
                <a:spLocks noEditPoints="1"/>
              </p:cNvSpPr>
              <p:nvPr/>
            </p:nvSpPr>
            <p:spPr bwMode="auto">
              <a:xfrm>
                <a:off x="1213" y="1934"/>
                <a:ext cx="36" cy="59"/>
              </a:xfrm>
              <a:custGeom>
                <a:avLst/>
                <a:gdLst>
                  <a:gd name="T0" fmla="*/ 1 w 15"/>
                  <a:gd name="T1" fmla="*/ 2 h 25"/>
                  <a:gd name="T2" fmla="*/ 4 w 15"/>
                  <a:gd name="T3" fmla="*/ 1 h 25"/>
                  <a:gd name="T4" fmla="*/ 9 w 15"/>
                  <a:gd name="T5" fmla="*/ 0 h 25"/>
                  <a:gd name="T6" fmla="*/ 12 w 15"/>
                  <a:gd name="T7" fmla="*/ 1 h 25"/>
                  <a:gd name="T8" fmla="*/ 14 w 15"/>
                  <a:gd name="T9" fmla="*/ 2 h 25"/>
                  <a:gd name="T10" fmla="*/ 15 w 15"/>
                  <a:gd name="T11" fmla="*/ 5 h 25"/>
                  <a:gd name="T12" fmla="*/ 15 w 15"/>
                  <a:gd name="T13" fmla="*/ 8 h 25"/>
                  <a:gd name="T14" fmla="*/ 15 w 15"/>
                  <a:gd name="T15" fmla="*/ 13 h 25"/>
                  <a:gd name="T16" fmla="*/ 15 w 15"/>
                  <a:gd name="T17" fmla="*/ 18 h 25"/>
                  <a:gd name="T18" fmla="*/ 15 w 15"/>
                  <a:gd name="T19" fmla="*/ 22 h 25"/>
                  <a:gd name="T20" fmla="*/ 15 w 15"/>
                  <a:gd name="T21" fmla="*/ 25 h 25"/>
                  <a:gd name="T22" fmla="*/ 12 w 15"/>
                  <a:gd name="T23" fmla="*/ 25 h 25"/>
                  <a:gd name="T24" fmla="*/ 12 w 15"/>
                  <a:gd name="T25" fmla="*/ 22 h 25"/>
                  <a:gd name="T26" fmla="*/ 11 w 15"/>
                  <a:gd name="T27" fmla="*/ 22 h 25"/>
                  <a:gd name="T28" fmla="*/ 9 w 15"/>
                  <a:gd name="T29" fmla="*/ 24 h 25"/>
                  <a:gd name="T30" fmla="*/ 6 w 15"/>
                  <a:gd name="T31" fmla="*/ 25 h 25"/>
                  <a:gd name="T32" fmla="*/ 1 w 15"/>
                  <a:gd name="T33" fmla="*/ 23 h 25"/>
                  <a:gd name="T34" fmla="*/ 0 w 15"/>
                  <a:gd name="T35" fmla="*/ 18 h 25"/>
                  <a:gd name="T36" fmla="*/ 0 w 15"/>
                  <a:gd name="T37" fmla="*/ 15 h 25"/>
                  <a:gd name="T38" fmla="*/ 2 w 15"/>
                  <a:gd name="T39" fmla="*/ 12 h 25"/>
                  <a:gd name="T40" fmla="*/ 5 w 15"/>
                  <a:gd name="T41" fmla="*/ 11 h 25"/>
                  <a:gd name="T42" fmla="*/ 9 w 15"/>
                  <a:gd name="T43" fmla="*/ 11 h 25"/>
                  <a:gd name="T44" fmla="*/ 10 w 15"/>
                  <a:gd name="T45" fmla="*/ 11 h 25"/>
                  <a:gd name="T46" fmla="*/ 11 w 15"/>
                  <a:gd name="T47" fmla="*/ 11 h 25"/>
                  <a:gd name="T48" fmla="*/ 11 w 15"/>
                  <a:gd name="T49" fmla="*/ 8 h 25"/>
                  <a:gd name="T50" fmla="*/ 11 w 15"/>
                  <a:gd name="T51" fmla="*/ 4 h 25"/>
                  <a:gd name="T52" fmla="*/ 8 w 15"/>
                  <a:gd name="T53" fmla="*/ 3 h 25"/>
                  <a:gd name="T54" fmla="*/ 5 w 15"/>
                  <a:gd name="T55" fmla="*/ 4 h 25"/>
                  <a:gd name="T56" fmla="*/ 2 w 15"/>
                  <a:gd name="T57" fmla="*/ 5 h 25"/>
                  <a:gd name="T58" fmla="*/ 1 w 15"/>
                  <a:gd name="T59" fmla="*/ 2 h 25"/>
                  <a:gd name="T60" fmla="*/ 11 w 15"/>
                  <a:gd name="T61" fmla="*/ 14 h 25"/>
                  <a:gd name="T62" fmla="*/ 10 w 15"/>
                  <a:gd name="T63" fmla="*/ 14 h 25"/>
                  <a:gd name="T64" fmla="*/ 9 w 15"/>
                  <a:gd name="T65" fmla="*/ 14 h 25"/>
                  <a:gd name="T66" fmla="*/ 7 w 15"/>
                  <a:gd name="T67" fmla="*/ 14 h 25"/>
                  <a:gd name="T68" fmla="*/ 5 w 15"/>
                  <a:gd name="T69" fmla="*/ 14 h 25"/>
                  <a:gd name="T70" fmla="*/ 4 w 15"/>
                  <a:gd name="T71" fmla="*/ 16 h 25"/>
                  <a:gd name="T72" fmla="*/ 3 w 15"/>
                  <a:gd name="T73" fmla="*/ 18 h 25"/>
                  <a:gd name="T74" fmla="*/ 4 w 15"/>
                  <a:gd name="T75" fmla="*/ 21 h 25"/>
                  <a:gd name="T76" fmla="*/ 7 w 15"/>
                  <a:gd name="T77" fmla="*/ 22 h 25"/>
                  <a:gd name="T78" fmla="*/ 10 w 15"/>
                  <a:gd name="T79" fmla="*/ 21 h 25"/>
                  <a:gd name="T80" fmla="*/ 11 w 15"/>
                  <a:gd name="T81" fmla="*/ 19 h 25"/>
                  <a:gd name="T82" fmla="*/ 11 w 15"/>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1"/>
                    </a:cubicBezTo>
                    <a:cubicBezTo>
                      <a:pt x="6" y="0"/>
                      <a:pt x="7" y="0"/>
                      <a:pt x="9" y="0"/>
                    </a:cubicBezTo>
                    <a:cubicBezTo>
                      <a:pt x="10" y="0"/>
                      <a:pt x="11" y="0"/>
                      <a:pt x="12" y="1"/>
                    </a:cubicBezTo>
                    <a:cubicBezTo>
                      <a:pt x="13" y="1"/>
                      <a:pt x="13" y="2"/>
                      <a:pt x="14" y="2"/>
                    </a:cubicBezTo>
                    <a:cubicBezTo>
                      <a:pt x="14" y="3"/>
                      <a:pt x="15" y="4"/>
                      <a:pt x="15" y="5"/>
                    </a:cubicBezTo>
                    <a:cubicBezTo>
                      <a:pt x="15" y="6"/>
                      <a:pt x="15" y="7"/>
                      <a:pt x="15" y="8"/>
                    </a:cubicBezTo>
                    <a:cubicBezTo>
                      <a:pt x="15" y="9"/>
                      <a:pt x="15" y="11"/>
                      <a:pt x="15" y="13"/>
                    </a:cubicBezTo>
                    <a:cubicBezTo>
                      <a:pt x="15" y="15"/>
                      <a:pt x="15" y="17"/>
                      <a:pt x="15" y="18"/>
                    </a:cubicBezTo>
                    <a:cubicBezTo>
                      <a:pt x="15" y="20"/>
                      <a:pt x="15" y="21"/>
                      <a:pt x="15" y="22"/>
                    </a:cubicBezTo>
                    <a:cubicBezTo>
                      <a:pt x="15" y="23"/>
                      <a:pt x="15" y="24"/>
                      <a:pt x="15" y="25"/>
                    </a:cubicBezTo>
                    <a:cubicBezTo>
                      <a:pt x="12" y="25"/>
                      <a:pt x="12" y="25"/>
                      <a:pt x="12" y="25"/>
                    </a:cubicBezTo>
                    <a:cubicBezTo>
                      <a:pt x="12" y="22"/>
                      <a:pt x="12" y="22"/>
                      <a:pt x="12" y="22"/>
                    </a:cubicBezTo>
                    <a:cubicBezTo>
                      <a:pt x="11" y="22"/>
                      <a:pt x="11" y="22"/>
                      <a:pt x="11" y="22"/>
                    </a:cubicBezTo>
                    <a:cubicBezTo>
                      <a:pt x="11" y="23"/>
                      <a:pt x="10" y="23"/>
                      <a:pt x="9" y="24"/>
                    </a:cubicBezTo>
                    <a:cubicBezTo>
                      <a:pt x="8" y="25"/>
                      <a:pt x="7" y="25"/>
                      <a:pt x="6" y="25"/>
                    </a:cubicBezTo>
                    <a:cubicBezTo>
                      <a:pt x="4" y="25"/>
                      <a:pt x="3" y="24"/>
                      <a:pt x="1" y="23"/>
                    </a:cubicBezTo>
                    <a:cubicBezTo>
                      <a:pt x="0" y="22"/>
                      <a:pt x="0" y="20"/>
                      <a:pt x="0" y="18"/>
                    </a:cubicBezTo>
                    <a:cubicBezTo>
                      <a:pt x="0" y="17"/>
                      <a:pt x="0" y="16"/>
                      <a:pt x="0" y="15"/>
                    </a:cubicBezTo>
                    <a:cubicBezTo>
                      <a:pt x="1" y="14"/>
                      <a:pt x="2" y="13"/>
                      <a:pt x="2" y="12"/>
                    </a:cubicBezTo>
                    <a:cubicBezTo>
                      <a:pt x="3" y="12"/>
                      <a:pt x="4" y="11"/>
                      <a:pt x="5" y="11"/>
                    </a:cubicBezTo>
                    <a:cubicBezTo>
                      <a:pt x="7" y="11"/>
                      <a:pt x="8" y="11"/>
                      <a:pt x="9" y="11"/>
                    </a:cubicBezTo>
                    <a:cubicBezTo>
                      <a:pt x="10" y="11"/>
                      <a:pt x="10" y="11"/>
                      <a:pt x="10" y="11"/>
                    </a:cubicBezTo>
                    <a:cubicBezTo>
                      <a:pt x="11" y="11"/>
                      <a:pt x="11" y="11"/>
                      <a:pt x="11" y="11"/>
                    </a:cubicBezTo>
                    <a:cubicBezTo>
                      <a:pt x="11" y="10"/>
                      <a:pt x="11" y="9"/>
                      <a:pt x="11" y="8"/>
                    </a:cubicBezTo>
                    <a:cubicBezTo>
                      <a:pt x="11" y="6"/>
                      <a:pt x="11" y="5"/>
                      <a:pt x="11" y="4"/>
                    </a:cubicBezTo>
                    <a:cubicBezTo>
                      <a:pt x="10" y="4"/>
                      <a:pt x="9" y="3"/>
                      <a:pt x="8" y="3"/>
                    </a:cubicBezTo>
                    <a:cubicBezTo>
                      <a:pt x="7" y="3"/>
                      <a:pt x="6" y="3"/>
                      <a:pt x="5" y="4"/>
                    </a:cubicBezTo>
                    <a:cubicBezTo>
                      <a:pt x="4" y="4"/>
                      <a:pt x="3" y="4"/>
                      <a:pt x="2" y="5"/>
                    </a:cubicBezTo>
                    <a:lnTo>
                      <a:pt x="1" y="2"/>
                    </a:lnTo>
                    <a:close/>
                    <a:moveTo>
                      <a:pt x="11" y="14"/>
                    </a:moveTo>
                    <a:cubicBezTo>
                      <a:pt x="11" y="14"/>
                      <a:pt x="11" y="14"/>
                      <a:pt x="10" y="14"/>
                    </a:cubicBezTo>
                    <a:cubicBezTo>
                      <a:pt x="10" y="14"/>
                      <a:pt x="10" y="14"/>
                      <a:pt x="9" y="14"/>
                    </a:cubicBezTo>
                    <a:cubicBezTo>
                      <a:pt x="9" y="14"/>
                      <a:pt x="8" y="14"/>
                      <a:pt x="7" y="14"/>
                    </a:cubicBezTo>
                    <a:cubicBezTo>
                      <a:pt x="6" y="14"/>
                      <a:pt x="6" y="14"/>
                      <a:pt x="5" y="14"/>
                    </a:cubicBezTo>
                    <a:cubicBezTo>
                      <a:pt x="5" y="15"/>
                      <a:pt x="4" y="15"/>
                      <a:pt x="4" y="16"/>
                    </a:cubicBezTo>
                    <a:cubicBezTo>
                      <a:pt x="4" y="16"/>
                      <a:pt x="3" y="17"/>
                      <a:pt x="3" y="18"/>
                    </a:cubicBezTo>
                    <a:cubicBezTo>
                      <a:pt x="3" y="19"/>
                      <a:pt x="4" y="20"/>
                      <a:pt x="4" y="21"/>
                    </a:cubicBezTo>
                    <a:cubicBezTo>
                      <a:pt x="5" y="21"/>
                      <a:pt x="6" y="22"/>
                      <a:pt x="7" y="22"/>
                    </a:cubicBezTo>
                    <a:cubicBezTo>
                      <a:pt x="8" y="22"/>
                      <a:pt x="9" y="21"/>
                      <a:pt x="10" y="21"/>
                    </a:cubicBezTo>
                    <a:cubicBezTo>
                      <a:pt x="11" y="20"/>
                      <a:pt x="11" y="20"/>
                      <a:pt x="11" y="19"/>
                    </a:cubicBezTo>
                    <a:lnTo>
                      <a:pt x="1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59"/>
              <p:cNvSpPr/>
              <p:nvPr/>
            </p:nvSpPr>
            <p:spPr bwMode="auto">
              <a:xfrm>
                <a:off x="1256" y="1936"/>
                <a:ext cx="43" cy="78"/>
              </a:xfrm>
              <a:custGeom>
                <a:avLst/>
                <a:gdLst>
                  <a:gd name="T0" fmla="*/ 8 w 18"/>
                  <a:gd name="T1" fmla="*/ 15 h 33"/>
                  <a:gd name="T2" fmla="*/ 9 w 18"/>
                  <a:gd name="T3" fmla="*/ 20 h 33"/>
                  <a:gd name="T4" fmla="*/ 10 w 18"/>
                  <a:gd name="T5" fmla="*/ 20 h 33"/>
                  <a:gd name="T6" fmla="*/ 10 w 18"/>
                  <a:gd name="T7" fmla="*/ 15 h 33"/>
                  <a:gd name="T8" fmla="*/ 14 w 18"/>
                  <a:gd name="T9" fmla="*/ 0 h 33"/>
                  <a:gd name="T10" fmla="*/ 18 w 18"/>
                  <a:gd name="T11" fmla="*/ 0 h 33"/>
                  <a:gd name="T12" fmla="*/ 12 w 18"/>
                  <a:gd name="T13" fmla="*/ 21 h 33"/>
                  <a:gd name="T14" fmla="*/ 10 w 18"/>
                  <a:gd name="T15" fmla="*/ 26 h 33"/>
                  <a:gd name="T16" fmla="*/ 9 w 18"/>
                  <a:gd name="T17" fmla="*/ 30 h 33"/>
                  <a:gd name="T18" fmla="*/ 7 w 18"/>
                  <a:gd name="T19" fmla="*/ 33 h 33"/>
                  <a:gd name="T20" fmla="*/ 5 w 18"/>
                  <a:gd name="T21" fmla="*/ 33 h 33"/>
                  <a:gd name="T22" fmla="*/ 3 w 18"/>
                  <a:gd name="T23" fmla="*/ 33 h 33"/>
                  <a:gd name="T24" fmla="*/ 3 w 18"/>
                  <a:gd name="T25" fmla="*/ 30 h 33"/>
                  <a:gd name="T26" fmla="*/ 4 w 18"/>
                  <a:gd name="T27" fmla="*/ 30 h 33"/>
                  <a:gd name="T28" fmla="*/ 6 w 18"/>
                  <a:gd name="T29" fmla="*/ 29 h 33"/>
                  <a:gd name="T30" fmla="*/ 7 w 18"/>
                  <a:gd name="T31" fmla="*/ 27 h 33"/>
                  <a:gd name="T32" fmla="*/ 8 w 18"/>
                  <a:gd name="T33" fmla="*/ 24 h 33"/>
                  <a:gd name="T34" fmla="*/ 0 w 18"/>
                  <a:gd name="T35" fmla="*/ 0 h 33"/>
                  <a:gd name="T36" fmla="*/ 4 w 18"/>
                  <a:gd name="T37" fmla="*/ 0 h 33"/>
                  <a:gd name="T38" fmla="*/ 8 w 18"/>
                  <a:gd name="T39"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33">
                    <a:moveTo>
                      <a:pt x="8" y="15"/>
                    </a:moveTo>
                    <a:cubicBezTo>
                      <a:pt x="9" y="20"/>
                      <a:pt x="9" y="20"/>
                      <a:pt x="9" y="20"/>
                    </a:cubicBezTo>
                    <a:cubicBezTo>
                      <a:pt x="10" y="20"/>
                      <a:pt x="10" y="20"/>
                      <a:pt x="10" y="20"/>
                    </a:cubicBezTo>
                    <a:cubicBezTo>
                      <a:pt x="10" y="15"/>
                      <a:pt x="10" y="15"/>
                      <a:pt x="10" y="15"/>
                    </a:cubicBezTo>
                    <a:cubicBezTo>
                      <a:pt x="14" y="0"/>
                      <a:pt x="14" y="0"/>
                      <a:pt x="14" y="0"/>
                    </a:cubicBezTo>
                    <a:cubicBezTo>
                      <a:pt x="18" y="0"/>
                      <a:pt x="18" y="0"/>
                      <a:pt x="18" y="0"/>
                    </a:cubicBezTo>
                    <a:cubicBezTo>
                      <a:pt x="12" y="21"/>
                      <a:pt x="12" y="21"/>
                      <a:pt x="12" y="21"/>
                    </a:cubicBezTo>
                    <a:cubicBezTo>
                      <a:pt x="11" y="23"/>
                      <a:pt x="11" y="24"/>
                      <a:pt x="10" y="26"/>
                    </a:cubicBezTo>
                    <a:cubicBezTo>
                      <a:pt x="10" y="28"/>
                      <a:pt x="10" y="29"/>
                      <a:pt x="9" y="30"/>
                    </a:cubicBezTo>
                    <a:cubicBezTo>
                      <a:pt x="8" y="31"/>
                      <a:pt x="8" y="32"/>
                      <a:pt x="7" y="33"/>
                    </a:cubicBezTo>
                    <a:cubicBezTo>
                      <a:pt x="7" y="33"/>
                      <a:pt x="6" y="33"/>
                      <a:pt x="5" y="33"/>
                    </a:cubicBezTo>
                    <a:cubicBezTo>
                      <a:pt x="4" y="33"/>
                      <a:pt x="3" y="33"/>
                      <a:pt x="3" y="33"/>
                    </a:cubicBezTo>
                    <a:cubicBezTo>
                      <a:pt x="3" y="30"/>
                      <a:pt x="3" y="30"/>
                      <a:pt x="3" y="30"/>
                    </a:cubicBezTo>
                    <a:cubicBezTo>
                      <a:pt x="4" y="30"/>
                      <a:pt x="4" y="30"/>
                      <a:pt x="4" y="30"/>
                    </a:cubicBezTo>
                    <a:cubicBezTo>
                      <a:pt x="5" y="30"/>
                      <a:pt x="5" y="29"/>
                      <a:pt x="6" y="29"/>
                    </a:cubicBezTo>
                    <a:cubicBezTo>
                      <a:pt x="6" y="29"/>
                      <a:pt x="6" y="28"/>
                      <a:pt x="7" y="27"/>
                    </a:cubicBezTo>
                    <a:cubicBezTo>
                      <a:pt x="7" y="26"/>
                      <a:pt x="7" y="25"/>
                      <a:pt x="8" y="24"/>
                    </a:cubicBezTo>
                    <a:cubicBezTo>
                      <a:pt x="0" y="0"/>
                      <a:pt x="0" y="0"/>
                      <a:pt x="0" y="0"/>
                    </a:cubicBezTo>
                    <a:cubicBezTo>
                      <a:pt x="4" y="0"/>
                      <a:pt x="4" y="0"/>
                      <a:pt x="4" y="0"/>
                    </a:cubicBezTo>
                    <a:lnTo>
                      <a:pt x="8"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60"/>
              <p:cNvSpPr/>
              <p:nvPr/>
            </p:nvSpPr>
            <p:spPr bwMode="auto">
              <a:xfrm>
                <a:off x="1320" y="1936"/>
                <a:ext cx="40" cy="78"/>
              </a:xfrm>
              <a:custGeom>
                <a:avLst/>
                <a:gdLst>
                  <a:gd name="T0" fmla="*/ 8 w 17"/>
                  <a:gd name="T1" fmla="*/ 15 h 33"/>
                  <a:gd name="T2" fmla="*/ 9 w 17"/>
                  <a:gd name="T3" fmla="*/ 20 h 33"/>
                  <a:gd name="T4" fmla="*/ 9 w 17"/>
                  <a:gd name="T5" fmla="*/ 20 h 33"/>
                  <a:gd name="T6" fmla="*/ 10 w 17"/>
                  <a:gd name="T7" fmla="*/ 15 h 33"/>
                  <a:gd name="T8" fmla="*/ 14 w 17"/>
                  <a:gd name="T9" fmla="*/ 0 h 33"/>
                  <a:gd name="T10" fmla="*/ 17 w 17"/>
                  <a:gd name="T11" fmla="*/ 0 h 33"/>
                  <a:gd name="T12" fmla="*/ 11 w 17"/>
                  <a:gd name="T13" fmla="*/ 21 h 33"/>
                  <a:gd name="T14" fmla="*/ 10 w 17"/>
                  <a:gd name="T15" fmla="*/ 26 h 33"/>
                  <a:gd name="T16" fmla="*/ 9 w 17"/>
                  <a:gd name="T17" fmla="*/ 30 h 33"/>
                  <a:gd name="T18" fmla="*/ 7 w 17"/>
                  <a:gd name="T19" fmla="*/ 33 h 33"/>
                  <a:gd name="T20" fmla="*/ 4 w 17"/>
                  <a:gd name="T21" fmla="*/ 33 h 33"/>
                  <a:gd name="T22" fmla="*/ 2 w 17"/>
                  <a:gd name="T23" fmla="*/ 33 h 33"/>
                  <a:gd name="T24" fmla="*/ 3 w 17"/>
                  <a:gd name="T25" fmla="*/ 30 h 33"/>
                  <a:gd name="T26" fmla="*/ 4 w 17"/>
                  <a:gd name="T27" fmla="*/ 30 h 33"/>
                  <a:gd name="T28" fmla="*/ 5 w 17"/>
                  <a:gd name="T29" fmla="*/ 29 h 33"/>
                  <a:gd name="T30" fmla="*/ 6 w 17"/>
                  <a:gd name="T31" fmla="*/ 27 h 33"/>
                  <a:gd name="T32" fmla="*/ 7 w 17"/>
                  <a:gd name="T33" fmla="*/ 24 h 33"/>
                  <a:gd name="T34" fmla="*/ 0 w 17"/>
                  <a:gd name="T35" fmla="*/ 0 h 33"/>
                  <a:gd name="T36" fmla="*/ 3 w 17"/>
                  <a:gd name="T37" fmla="*/ 0 h 33"/>
                  <a:gd name="T38" fmla="*/ 8 w 17"/>
                  <a:gd name="T39"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33">
                    <a:moveTo>
                      <a:pt x="8" y="15"/>
                    </a:moveTo>
                    <a:cubicBezTo>
                      <a:pt x="9" y="20"/>
                      <a:pt x="9" y="20"/>
                      <a:pt x="9" y="20"/>
                    </a:cubicBezTo>
                    <a:cubicBezTo>
                      <a:pt x="9" y="20"/>
                      <a:pt x="9" y="20"/>
                      <a:pt x="9" y="20"/>
                    </a:cubicBezTo>
                    <a:cubicBezTo>
                      <a:pt x="10" y="15"/>
                      <a:pt x="10" y="15"/>
                      <a:pt x="10" y="15"/>
                    </a:cubicBezTo>
                    <a:cubicBezTo>
                      <a:pt x="14" y="0"/>
                      <a:pt x="14" y="0"/>
                      <a:pt x="14" y="0"/>
                    </a:cubicBezTo>
                    <a:cubicBezTo>
                      <a:pt x="17" y="0"/>
                      <a:pt x="17" y="0"/>
                      <a:pt x="17" y="0"/>
                    </a:cubicBezTo>
                    <a:cubicBezTo>
                      <a:pt x="11" y="21"/>
                      <a:pt x="11" y="21"/>
                      <a:pt x="11" y="21"/>
                    </a:cubicBezTo>
                    <a:cubicBezTo>
                      <a:pt x="11" y="23"/>
                      <a:pt x="10" y="24"/>
                      <a:pt x="10" y="26"/>
                    </a:cubicBezTo>
                    <a:cubicBezTo>
                      <a:pt x="10" y="28"/>
                      <a:pt x="9" y="29"/>
                      <a:pt x="9" y="30"/>
                    </a:cubicBezTo>
                    <a:cubicBezTo>
                      <a:pt x="8" y="31"/>
                      <a:pt x="7" y="32"/>
                      <a:pt x="7" y="33"/>
                    </a:cubicBezTo>
                    <a:cubicBezTo>
                      <a:pt x="6" y="33"/>
                      <a:pt x="5" y="33"/>
                      <a:pt x="4" y="33"/>
                    </a:cubicBezTo>
                    <a:cubicBezTo>
                      <a:pt x="4" y="33"/>
                      <a:pt x="3" y="33"/>
                      <a:pt x="2" y="33"/>
                    </a:cubicBezTo>
                    <a:cubicBezTo>
                      <a:pt x="3" y="30"/>
                      <a:pt x="3" y="30"/>
                      <a:pt x="3" y="30"/>
                    </a:cubicBezTo>
                    <a:cubicBezTo>
                      <a:pt x="3" y="30"/>
                      <a:pt x="4" y="30"/>
                      <a:pt x="4" y="30"/>
                    </a:cubicBezTo>
                    <a:cubicBezTo>
                      <a:pt x="4" y="30"/>
                      <a:pt x="5" y="29"/>
                      <a:pt x="5" y="29"/>
                    </a:cubicBezTo>
                    <a:cubicBezTo>
                      <a:pt x="6" y="29"/>
                      <a:pt x="6" y="28"/>
                      <a:pt x="6" y="27"/>
                    </a:cubicBezTo>
                    <a:cubicBezTo>
                      <a:pt x="7" y="26"/>
                      <a:pt x="7" y="25"/>
                      <a:pt x="7" y="24"/>
                    </a:cubicBezTo>
                    <a:cubicBezTo>
                      <a:pt x="0" y="0"/>
                      <a:pt x="0" y="0"/>
                      <a:pt x="0" y="0"/>
                    </a:cubicBezTo>
                    <a:cubicBezTo>
                      <a:pt x="3" y="0"/>
                      <a:pt x="3" y="0"/>
                      <a:pt x="3" y="0"/>
                    </a:cubicBezTo>
                    <a:lnTo>
                      <a:pt x="8"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61"/>
              <p:cNvSpPr>
                <a:spLocks noEditPoints="1"/>
              </p:cNvSpPr>
              <p:nvPr/>
            </p:nvSpPr>
            <p:spPr bwMode="auto">
              <a:xfrm>
                <a:off x="1365" y="1934"/>
                <a:ext cx="40" cy="59"/>
              </a:xfrm>
              <a:custGeom>
                <a:avLst/>
                <a:gdLst>
                  <a:gd name="T0" fmla="*/ 0 w 17"/>
                  <a:gd name="T1" fmla="*/ 13 h 25"/>
                  <a:gd name="T2" fmla="*/ 2 w 17"/>
                  <a:gd name="T3" fmla="*/ 3 h 25"/>
                  <a:gd name="T4" fmla="*/ 9 w 17"/>
                  <a:gd name="T5" fmla="*/ 0 h 25"/>
                  <a:gd name="T6" fmla="*/ 15 w 17"/>
                  <a:gd name="T7" fmla="*/ 3 h 25"/>
                  <a:gd name="T8" fmla="*/ 17 w 17"/>
                  <a:gd name="T9" fmla="*/ 13 h 25"/>
                  <a:gd name="T10" fmla="*/ 15 w 17"/>
                  <a:gd name="T11" fmla="*/ 22 h 25"/>
                  <a:gd name="T12" fmla="*/ 9 w 17"/>
                  <a:gd name="T13" fmla="*/ 25 h 25"/>
                  <a:gd name="T14" fmla="*/ 2 w 17"/>
                  <a:gd name="T15" fmla="*/ 22 h 25"/>
                  <a:gd name="T16" fmla="*/ 0 w 17"/>
                  <a:gd name="T17" fmla="*/ 13 h 25"/>
                  <a:gd name="T18" fmla="*/ 4 w 17"/>
                  <a:gd name="T19" fmla="*/ 13 h 25"/>
                  <a:gd name="T20" fmla="*/ 4 w 17"/>
                  <a:gd name="T21" fmla="*/ 16 h 25"/>
                  <a:gd name="T22" fmla="*/ 5 w 17"/>
                  <a:gd name="T23" fmla="*/ 19 h 25"/>
                  <a:gd name="T24" fmla="*/ 6 w 17"/>
                  <a:gd name="T25" fmla="*/ 21 h 25"/>
                  <a:gd name="T26" fmla="*/ 9 w 17"/>
                  <a:gd name="T27" fmla="*/ 22 h 25"/>
                  <a:gd name="T28" fmla="*/ 12 w 17"/>
                  <a:gd name="T29" fmla="*/ 20 h 25"/>
                  <a:gd name="T30" fmla="*/ 14 w 17"/>
                  <a:gd name="T31" fmla="*/ 13 h 25"/>
                  <a:gd name="T32" fmla="*/ 13 w 17"/>
                  <a:gd name="T33" fmla="*/ 9 h 25"/>
                  <a:gd name="T34" fmla="*/ 12 w 17"/>
                  <a:gd name="T35" fmla="*/ 6 h 25"/>
                  <a:gd name="T36" fmla="*/ 11 w 17"/>
                  <a:gd name="T37" fmla="*/ 4 h 25"/>
                  <a:gd name="T38" fmla="*/ 9 w 17"/>
                  <a:gd name="T39" fmla="*/ 3 h 25"/>
                  <a:gd name="T40" fmla="*/ 5 w 17"/>
                  <a:gd name="T41" fmla="*/ 5 h 25"/>
                  <a:gd name="T42" fmla="*/ 4 w 17"/>
                  <a:gd name="T4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3"/>
                    </a:moveTo>
                    <a:cubicBezTo>
                      <a:pt x="0" y="8"/>
                      <a:pt x="1" y="5"/>
                      <a:pt x="2" y="3"/>
                    </a:cubicBezTo>
                    <a:cubicBezTo>
                      <a:pt x="4" y="1"/>
                      <a:pt x="6" y="0"/>
                      <a:pt x="9" y="0"/>
                    </a:cubicBezTo>
                    <a:cubicBezTo>
                      <a:pt x="12" y="0"/>
                      <a:pt x="14" y="1"/>
                      <a:pt x="15" y="3"/>
                    </a:cubicBezTo>
                    <a:cubicBezTo>
                      <a:pt x="17" y="5"/>
                      <a:pt x="17" y="8"/>
                      <a:pt x="17" y="13"/>
                    </a:cubicBezTo>
                    <a:cubicBezTo>
                      <a:pt x="17" y="17"/>
                      <a:pt x="16" y="20"/>
                      <a:pt x="15" y="22"/>
                    </a:cubicBezTo>
                    <a:cubicBezTo>
                      <a:pt x="13" y="24"/>
                      <a:pt x="11" y="25"/>
                      <a:pt x="9" y="25"/>
                    </a:cubicBezTo>
                    <a:cubicBezTo>
                      <a:pt x="6" y="25"/>
                      <a:pt x="3" y="24"/>
                      <a:pt x="2" y="22"/>
                    </a:cubicBezTo>
                    <a:cubicBezTo>
                      <a:pt x="1" y="20"/>
                      <a:pt x="0" y="17"/>
                      <a:pt x="0" y="13"/>
                    </a:cubicBezTo>
                    <a:close/>
                    <a:moveTo>
                      <a:pt x="4" y="13"/>
                    </a:moveTo>
                    <a:cubicBezTo>
                      <a:pt x="4" y="14"/>
                      <a:pt x="4" y="15"/>
                      <a:pt x="4" y="16"/>
                    </a:cubicBezTo>
                    <a:cubicBezTo>
                      <a:pt x="4" y="18"/>
                      <a:pt x="4" y="19"/>
                      <a:pt x="5" y="19"/>
                    </a:cubicBezTo>
                    <a:cubicBezTo>
                      <a:pt x="5" y="20"/>
                      <a:pt x="6" y="21"/>
                      <a:pt x="6" y="21"/>
                    </a:cubicBezTo>
                    <a:cubicBezTo>
                      <a:pt x="7" y="22"/>
                      <a:pt x="8" y="22"/>
                      <a:pt x="9" y="22"/>
                    </a:cubicBezTo>
                    <a:cubicBezTo>
                      <a:pt x="10" y="22"/>
                      <a:pt x="12" y="21"/>
                      <a:pt x="12" y="20"/>
                    </a:cubicBezTo>
                    <a:cubicBezTo>
                      <a:pt x="13" y="18"/>
                      <a:pt x="14" y="16"/>
                      <a:pt x="14" y="13"/>
                    </a:cubicBezTo>
                    <a:cubicBezTo>
                      <a:pt x="14" y="11"/>
                      <a:pt x="14" y="10"/>
                      <a:pt x="13" y="9"/>
                    </a:cubicBezTo>
                    <a:cubicBezTo>
                      <a:pt x="13" y="8"/>
                      <a:pt x="13" y="7"/>
                      <a:pt x="12" y="6"/>
                    </a:cubicBezTo>
                    <a:cubicBezTo>
                      <a:pt x="12" y="5"/>
                      <a:pt x="12" y="4"/>
                      <a:pt x="11" y="4"/>
                    </a:cubicBezTo>
                    <a:cubicBezTo>
                      <a:pt x="10" y="3"/>
                      <a:pt x="10" y="3"/>
                      <a:pt x="9" y="3"/>
                    </a:cubicBezTo>
                    <a:cubicBezTo>
                      <a:pt x="7" y="3"/>
                      <a:pt x="6" y="4"/>
                      <a:pt x="5" y="5"/>
                    </a:cubicBezTo>
                    <a:cubicBezTo>
                      <a:pt x="4" y="7"/>
                      <a:pt x="4" y="9"/>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62"/>
              <p:cNvSpPr/>
              <p:nvPr/>
            </p:nvSpPr>
            <p:spPr bwMode="auto">
              <a:xfrm>
                <a:off x="1415" y="1936"/>
                <a:ext cx="37" cy="57"/>
              </a:xfrm>
              <a:custGeom>
                <a:avLst/>
                <a:gdLst>
                  <a:gd name="T0" fmla="*/ 4 w 16"/>
                  <a:gd name="T1" fmla="*/ 0 h 24"/>
                  <a:gd name="T2" fmla="*/ 4 w 16"/>
                  <a:gd name="T3" fmla="*/ 14 h 24"/>
                  <a:gd name="T4" fmla="*/ 5 w 16"/>
                  <a:gd name="T5" fmla="*/ 19 h 24"/>
                  <a:gd name="T6" fmla="*/ 7 w 16"/>
                  <a:gd name="T7" fmla="*/ 21 h 24"/>
                  <a:gd name="T8" fmla="*/ 9 w 16"/>
                  <a:gd name="T9" fmla="*/ 21 h 24"/>
                  <a:gd name="T10" fmla="*/ 11 w 16"/>
                  <a:gd name="T11" fmla="*/ 20 h 24"/>
                  <a:gd name="T12" fmla="*/ 12 w 16"/>
                  <a:gd name="T13" fmla="*/ 18 h 24"/>
                  <a:gd name="T14" fmla="*/ 12 w 16"/>
                  <a:gd name="T15" fmla="*/ 16 h 24"/>
                  <a:gd name="T16" fmla="*/ 12 w 16"/>
                  <a:gd name="T17" fmla="*/ 0 h 24"/>
                  <a:gd name="T18" fmla="*/ 16 w 16"/>
                  <a:gd name="T19" fmla="*/ 0 h 24"/>
                  <a:gd name="T20" fmla="*/ 16 w 16"/>
                  <a:gd name="T21" fmla="*/ 17 h 24"/>
                  <a:gd name="T22" fmla="*/ 16 w 16"/>
                  <a:gd name="T23" fmla="*/ 20 h 24"/>
                  <a:gd name="T24" fmla="*/ 16 w 16"/>
                  <a:gd name="T25" fmla="*/ 24 h 24"/>
                  <a:gd name="T26" fmla="*/ 14 w 16"/>
                  <a:gd name="T27" fmla="*/ 24 h 24"/>
                  <a:gd name="T28" fmla="*/ 13 w 16"/>
                  <a:gd name="T29" fmla="*/ 20 h 24"/>
                  <a:gd name="T30" fmla="*/ 13 w 16"/>
                  <a:gd name="T31" fmla="*/ 20 h 24"/>
                  <a:gd name="T32" fmla="*/ 11 w 16"/>
                  <a:gd name="T33" fmla="*/ 23 h 24"/>
                  <a:gd name="T34" fmla="*/ 7 w 16"/>
                  <a:gd name="T35" fmla="*/ 24 h 24"/>
                  <a:gd name="T36" fmla="*/ 4 w 16"/>
                  <a:gd name="T37" fmla="*/ 24 h 24"/>
                  <a:gd name="T38" fmla="*/ 2 w 16"/>
                  <a:gd name="T39" fmla="*/ 22 h 24"/>
                  <a:gd name="T40" fmla="*/ 1 w 16"/>
                  <a:gd name="T41" fmla="*/ 20 h 24"/>
                  <a:gd name="T42" fmla="*/ 0 w 16"/>
                  <a:gd name="T43" fmla="*/ 15 h 24"/>
                  <a:gd name="T44" fmla="*/ 0 w 16"/>
                  <a:gd name="T45" fmla="*/ 0 h 24"/>
                  <a:gd name="T46" fmla="*/ 4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4" y="0"/>
                    </a:moveTo>
                    <a:cubicBezTo>
                      <a:pt x="4" y="14"/>
                      <a:pt x="4" y="14"/>
                      <a:pt x="4" y="14"/>
                    </a:cubicBezTo>
                    <a:cubicBezTo>
                      <a:pt x="4" y="17"/>
                      <a:pt x="4" y="18"/>
                      <a:pt x="5" y="19"/>
                    </a:cubicBezTo>
                    <a:cubicBezTo>
                      <a:pt x="5" y="21"/>
                      <a:pt x="6" y="21"/>
                      <a:pt x="7" y="21"/>
                    </a:cubicBezTo>
                    <a:cubicBezTo>
                      <a:pt x="8" y="21"/>
                      <a:pt x="9" y="21"/>
                      <a:pt x="9" y="21"/>
                    </a:cubicBezTo>
                    <a:cubicBezTo>
                      <a:pt x="10" y="20"/>
                      <a:pt x="10" y="20"/>
                      <a:pt x="11" y="20"/>
                    </a:cubicBezTo>
                    <a:cubicBezTo>
                      <a:pt x="11" y="19"/>
                      <a:pt x="11" y="19"/>
                      <a:pt x="12" y="18"/>
                    </a:cubicBezTo>
                    <a:cubicBezTo>
                      <a:pt x="12" y="17"/>
                      <a:pt x="12" y="17"/>
                      <a:pt x="12" y="16"/>
                    </a:cubicBezTo>
                    <a:cubicBezTo>
                      <a:pt x="12" y="0"/>
                      <a:pt x="12" y="0"/>
                      <a:pt x="12" y="0"/>
                    </a:cubicBezTo>
                    <a:cubicBezTo>
                      <a:pt x="16" y="0"/>
                      <a:pt x="16" y="0"/>
                      <a:pt x="16" y="0"/>
                    </a:cubicBezTo>
                    <a:cubicBezTo>
                      <a:pt x="16" y="17"/>
                      <a:pt x="16" y="17"/>
                      <a:pt x="16" y="17"/>
                    </a:cubicBezTo>
                    <a:cubicBezTo>
                      <a:pt x="16" y="18"/>
                      <a:pt x="16" y="19"/>
                      <a:pt x="16" y="20"/>
                    </a:cubicBezTo>
                    <a:cubicBezTo>
                      <a:pt x="16" y="22"/>
                      <a:pt x="16" y="23"/>
                      <a:pt x="16" y="24"/>
                    </a:cubicBezTo>
                    <a:cubicBezTo>
                      <a:pt x="14" y="24"/>
                      <a:pt x="14" y="24"/>
                      <a:pt x="14" y="24"/>
                    </a:cubicBezTo>
                    <a:cubicBezTo>
                      <a:pt x="13" y="20"/>
                      <a:pt x="13" y="20"/>
                      <a:pt x="13" y="20"/>
                    </a:cubicBezTo>
                    <a:cubicBezTo>
                      <a:pt x="13" y="20"/>
                      <a:pt x="13" y="20"/>
                      <a:pt x="13" y="20"/>
                    </a:cubicBezTo>
                    <a:cubicBezTo>
                      <a:pt x="12" y="21"/>
                      <a:pt x="12" y="22"/>
                      <a:pt x="11" y="23"/>
                    </a:cubicBezTo>
                    <a:cubicBezTo>
                      <a:pt x="10" y="24"/>
                      <a:pt x="8" y="24"/>
                      <a:pt x="7" y="24"/>
                    </a:cubicBezTo>
                    <a:cubicBezTo>
                      <a:pt x="6" y="24"/>
                      <a:pt x="5" y="24"/>
                      <a:pt x="4" y="24"/>
                    </a:cubicBezTo>
                    <a:cubicBezTo>
                      <a:pt x="3" y="24"/>
                      <a:pt x="3" y="23"/>
                      <a:pt x="2" y="22"/>
                    </a:cubicBezTo>
                    <a:cubicBezTo>
                      <a:pt x="2" y="22"/>
                      <a:pt x="1" y="21"/>
                      <a:pt x="1" y="20"/>
                    </a:cubicBezTo>
                    <a:cubicBezTo>
                      <a:pt x="1" y="18"/>
                      <a:pt x="0" y="17"/>
                      <a:pt x="0" y="15"/>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63"/>
              <p:cNvSpPr>
                <a:spLocks noEditPoints="1"/>
              </p:cNvSpPr>
              <p:nvPr/>
            </p:nvSpPr>
            <p:spPr bwMode="auto">
              <a:xfrm>
                <a:off x="783" y="2071"/>
                <a:ext cx="37" cy="81"/>
              </a:xfrm>
              <a:custGeom>
                <a:avLst/>
                <a:gdLst>
                  <a:gd name="T0" fmla="*/ 0 w 16"/>
                  <a:gd name="T1" fmla="*/ 0 h 34"/>
                  <a:gd name="T2" fmla="*/ 2 w 16"/>
                  <a:gd name="T3" fmla="*/ 0 h 34"/>
                  <a:gd name="T4" fmla="*/ 3 w 16"/>
                  <a:gd name="T5" fmla="*/ 3 h 34"/>
                  <a:gd name="T6" fmla="*/ 3 w 16"/>
                  <a:gd name="T7" fmla="*/ 3 h 34"/>
                  <a:gd name="T8" fmla="*/ 9 w 16"/>
                  <a:gd name="T9" fmla="*/ 0 h 34"/>
                  <a:gd name="T10" fmla="*/ 14 w 16"/>
                  <a:gd name="T11" fmla="*/ 2 h 34"/>
                  <a:gd name="T12" fmla="*/ 16 w 16"/>
                  <a:gd name="T13" fmla="*/ 12 h 34"/>
                  <a:gd name="T14" fmla="*/ 16 w 16"/>
                  <a:gd name="T15" fmla="*/ 17 h 34"/>
                  <a:gd name="T16" fmla="*/ 14 w 16"/>
                  <a:gd name="T17" fmla="*/ 21 h 34"/>
                  <a:gd name="T18" fmla="*/ 11 w 16"/>
                  <a:gd name="T19" fmla="*/ 24 h 34"/>
                  <a:gd name="T20" fmla="*/ 7 w 16"/>
                  <a:gd name="T21" fmla="*/ 25 h 34"/>
                  <a:gd name="T22" fmla="*/ 5 w 16"/>
                  <a:gd name="T23" fmla="*/ 25 h 34"/>
                  <a:gd name="T24" fmla="*/ 3 w 16"/>
                  <a:gd name="T25" fmla="*/ 24 h 34"/>
                  <a:gd name="T26" fmla="*/ 3 w 16"/>
                  <a:gd name="T27" fmla="*/ 34 h 34"/>
                  <a:gd name="T28" fmla="*/ 0 w 16"/>
                  <a:gd name="T29" fmla="*/ 34 h 34"/>
                  <a:gd name="T30" fmla="*/ 0 w 16"/>
                  <a:gd name="T31" fmla="*/ 0 h 34"/>
                  <a:gd name="T32" fmla="*/ 3 w 16"/>
                  <a:gd name="T33" fmla="*/ 20 h 34"/>
                  <a:gd name="T34" fmla="*/ 5 w 16"/>
                  <a:gd name="T35" fmla="*/ 21 h 34"/>
                  <a:gd name="T36" fmla="*/ 7 w 16"/>
                  <a:gd name="T37" fmla="*/ 22 h 34"/>
                  <a:gd name="T38" fmla="*/ 11 w 16"/>
                  <a:gd name="T39" fmla="*/ 19 h 34"/>
                  <a:gd name="T40" fmla="*/ 13 w 16"/>
                  <a:gd name="T41" fmla="*/ 12 h 34"/>
                  <a:gd name="T42" fmla="*/ 12 w 16"/>
                  <a:gd name="T43" fmla="*/ 8 h 34"/>
                  <a:gd name="T44" fmla="*/ 11 w 16"/>
                  <a:gd name="T45" fmla="*/ 5 h 34"/>
                  <a:gd name="T46" fmla="*/ 10 w 16"/>
                  <a:gd name="T47" fmla="*/ 3 h 34"/>
                  <a:gd name="T48" fmla="*/ 8 w 16"/>
                  <a:gd name="T49" fmla="*/ 3 h 34"/>
                  <a:gd name="T50" fmla="*/ 3 w 16"/>
                  <a:gd name="T51" fmla="*/ 7 h 34"/>
                  <a:gd name="T52" fmla="*/ 3 w 16"/>
                  <a:gd name="T53"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34">
                    <a:moveTo>
                      <a:pt x="0" y="0"/>
                    </a:moveTo>
                    <a:cubicBezTo>
                      <a:pt x="2" y="0"/>
                      <a:pt x="2" y="0"/>
                      <a:pt x="2" y="0"/>
                    </a:cubicBezTo>
                    <a:cubicBezTo>
                      <a:pt x="3" y="3"/>
                      <a:pt x="3" y="3"/>
                      <a:pt x="3" y="3"/>
                    </a:cubicBezTo>
                    <a:cubicBezTo>
                      <a:pt x="3" y="3"/>
                      <a:pt x="3" y="3"/>
                      <a:pt x="3" y="3"/>
                    </a:cubicBezTo>
                    <a:cubicBezTo>
                      <a:pt x="4" y="1"/>
                      <a:pt x="6" y="0"/>
                      <a:pt x="9" y="0"/>
                    </a:cubicBezTo>
                    <a:cubicBezTo>
                      <a:pt x="11" y="0"/>
                      <a:pt x="13" y="1"/>
                      <a:pt x="14" y="2"/>
                    </a:cubicBezTo>
                    <a:cubicBezTo>
                      <a:pt x="16" y="4"/>
                      <a:pt x="16" y="7"/>
                      <a:pt x="16" y="12"/>
                    </a:cubicBezTo>
                    <a:cubicBezTo>
                      <a:pt x="16" y="14"/>
                      <a:pt x="16" y="16"/>
                      <a:pt x="16" y="17"/>
                    </a:cubicBezTo>
                    <a:cubicBezTo>
                      <a:pt x="15" y="19"/>
                      <a:pt x="15" y="20"/>
                      <a:pt x="14" y="21"/>
                    </a:cubicBezTo>
                    <a:cubicBezTo>
                      <a:pt x="13" y="22"/>
                      <a:pt x="12" y="23"/>
                      <a:pt x="11" y="24"/>
                    </a:cubicBezTo>
                    <a:cubicBezTo>
                      <a:pt x="10" y="24"/>
                      <a:pt x="9" y="25"/>
                      <a:pt x="7" y="25"/>
                    </a:cubicBezTo>
                    <a:cubicBezTo>
                      <a:pt x="6" y="25"/>
                      <a:pt x="6" y="25"/>
                      <a:pt x="5" y="25"/>
                    </a:cubicBezTo>
                    <a:cubicBezTo>
                      <a:pt x="5" y="24"/>
                      <a:pt x="4" y="24"/>
                      <a:pt x="3" y="24"/>
                    </a:cubicBezTo>
                    <a:cubicBezTo>
                      <a:pt x="3" y="34"/>
                      <a:pt x="3" y="34"/>
                      <a:pt x="3" y="34"/>
                    </a:cubicBezTo>
                    <a:cubicBezTo>
                      <a:pt x="0" y="34"/>
                      <a:pt x="0" y="34"/>
                      <a:pt x="0" y="34"/>
                    </a:cubicBezTo>
                    <a:lnTo>
                      <a:pt x="0" y="0"/>
                    </a:lnTo>
                    <a:close/>
                    <a:moveTo>
                      <a:pt x="3" y="20"/>
                    </a:moveTo>
                    <a:cubicBezTo>
                      <a:pt x="4" y="21"/>
                      <a:pt x="4" y="21"/>
                      <a:pt x="5" y="21"/>
                    </a:cubicBezTo>
                    <a:cubicBezTo>
                      <a:pt x="5" y="22"/>
                      <a:pt x="6" y="22"/>
                      <a:pt x="7" y="22"/>
                    </a:cubicBezTo>
                    <a:cubicBezTo>
                      <a:pt x="9" y="22"/>
                      <a:pt x="10" y="21"/>
                      <a:pt x="11" y="19"/>
                    </a:cubicBezTo>
                    <a:cubicBezTo>
                      <a:pt x="12" y="17"/>
                      <a:pt x="13" y="15"/>
                      <a:pt x="13" y="12"/>
                    </a:cubicBezTo>
                    <a:cubicBezTo>
                      <a:pt x="13" y="10"/>
                      <a:pt x="12" y="9"/>
                      <a:pt x="12" y="8"/>
                    </a:cubicBezTo>
                    <a:cubicBezTo>
                      <a:pt x="12" y="7"/>
                      <a:pt x="12" y="6"/>
                      <a:pt x="11" y="5"/>
                    </a:cubicBezTo>
                    <a:cubicBezTo>
                      <a:pt x="11" y="4"/>
                      <a:pt x="11" y="4"/>
                      <a:pt x="10" y="3"/>
                    </a:cubicBezTo>
                    <a:cubicBezTo>
                      <a:pt x="9" y="3"/>
                      <a:pt x="9" y="3"/>
                      <a:pt x="8" y="3"/>
                    </a:cubicBezTo>
                    <a:cubicBezTo>
                      <a:pt x="5" y="3"/>
                      <a:pt x="4" y="4"/>
                      <a:pt x="3" y="7"/>
                    </a:cubicBezTo>
                    <a:lnTo>
                      <a:pt x="3"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64"/>
              <p:cNvSpPr/>
              <p:nvPr/>
            </p:nvSpPr>
            <p:spPr bwMode="auto">
              <a:xfrm>
                <a:off x="832" y="2071"/>
                <a:ext cx="24" cy="57"/>
              </a:xfrm>
              <a:custGeom>
                <a:avLst/>
                <a:gdLst>
                  <a:gd name="T0" fmla="*/ 0 w 10"/>
                  <a:gd name="T1" fmla="*/ 0 h 24"/>
                  <a:gd name="T2" fmla="*/ 2 w 10"/>
                  <a:gd name="T3" fmla="*/ 0 h 24"/>
                  <a:gd name="T4" fmla="*/ 3 w 10"/>
                  <a:gd name="T5" fmla="*/ 3 h 24"/>
                  <a:gd name="T6" fmla="*/ 3 w 10"/>
                  <a:gd name="T7" fmla="*/ 3 h 24"/>
                  <a:gd name="T8" fmla="*/ 5 w 10"/>
                  <a:gd name="T9" fmla="*/ 1 h 24"/>
                  <a:gd name="T10" fmla="*/ 7 w 10"/>
                  <a:gd name="T11" fmla="*/ 0 h 24"/>
                  <a:gd name="T12" fmla="*/ 10 w 10"/>
                  <a:gd name="T13" fmla="*/ 0 h 24"/>
                  <a:gd name="T14" fmla="*/ 9 w 10"/>
                  <a:gd name="T15" fmla="*/ 4 h 24"/>
                  <a:gd name="T16" fmla="*/ 7 w 10"/>
                  <a:gd name="T17" fmla="*/ 3 h 24"/>
                  <a:gd name="T18" fmla="*/ 4 w 10"/>
                  <a:gd name="T19" fmla="*/ 4 h 24"/>
                  <a:gd name="T20" fmla="*/ 3 w 10"/>
                  <a:gd name="T21" fmla="*/ 7 h 24"/>
                  <a:gd name="T22" fmla="*/ 3 w 10"/>
                  <a:gd name="T23" fmla="*/ 24 h 24"/>
                  <a:gd name="T24" fmla="*/ 0 w 10"/>
                  <a:gd name="T25" fmla="*/ 24 h 24"/>
                  <a:gd name="T26" fmla="*/ 0 w 10"/>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4">
                    <a:moveTo>
                      <a:pt x="0" y="0"/>
                    </a:moveTo>
                    <a:cubicBezTo>
                      <a:pt x="2" y="0"/>
                      <a:pt x="2" y="0"/>
                      <a:pt x="2" y="0"/>
                    </a:cubicBezTo>
                    <a:cubicBezTo>
                      <a:pt x="3" y="3"/>
                      <a:pt x="3" y="3"/>
                      <a:pt x="3" y="3"/>
                    </a:cubicBezTo>
                    <a:cubicBezTo>
                      <a:pt x="3" y="3"/>
                      <a:pt x="3" y="3"/>
                      <a:pt x="3" y="3"/>
                    </a:cubicBezTo>
                    <a:cubicBezTo>
                      <a:pt x="3" y="2"/>
                      <a:pt x="4" y="1"/>
                      <a:pt x="5" y="1"/>
                    </a:cubicBezTo>
                    <a:cubicBezTo>
                      <a:pt x="5" y="0"/>
                      <a:pt x="6" y="0"/>
                      <a:pt x="7" y="0"/>
                    </a:cubicBezTo>
                    <a:cubicBezTo>
                      <a:pt x="8" y="0"/>
                      <a:pt x="9" y="0"/>
                      <a:pt x="10" y="0"/>
                    </a:cubicBezTo>
                    <a:cubicBezTo>
                      <a:pt x="9" y="4"/>
                      <a:pt x="9" y="4"/>
                      <a:pt x="9" y="4"/>
                    </a:cubicBezTo>
                    <a:cubicBezTo>
                      <a:pt x="8" y="3"/>
                      <a:pt x="8" y="3"/>
                      <a:pt x="7" y="3"/>
                    </a:cubicBezTo>
                    <a:cubicBezTo>
                      <a:pt x="6" y="3"/>
                      <a:pt x="5" y="4"/>
                      <a:pt x="4" y="4"/>
                    </a:cubicBezTo>
                    <a:cubicBezTo>
                      <a:pt x="4" y="5"/>
                      <a:pt x="3" y="6"/>
                      <a:pt x="3" y="7"/>
                    </a:cubicBezTo>
                    <a:cubicBezTo>
                      <a:pt x="3" y="24"/>
                      <a:pt x="3" y="24"/>
                      <a:pt x="3" y="24"/>
                    </a:cubicBezTo>
                    <a:cubicBezTo>
                      <a:pt x="0" y="24"/>
                      <a:pt x="0" y="24"/>
                      <a:pt x="0" y="24"/>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65"/>
              <p:cNvSpPr>
                <a:spLocks noEditPoints="1"/>
              </p:cNvSpPr>
              <p:nvPr/>
            </p:nvSpPr>
            <p:spPr bwMode="auto">
              <a:xfrm>
                <a:off x="861" y="2071"/>
                <a:ext cx="40" cy="60"/>
              </a:xfrm>
              <a:custGeom>
                <a:avLst/>
                <a:gdLst>
                  <a:gd name="T0" fmla="*/ 0 w 17"/>
                  <a:gd name="T1" fmla="*/ 12 h 25"/>
                  <a:gd name="T2" fmla="*/ 2 w 17"/>
                  <a:gd name="T3" fmla="*/ 3 h 25"/>
                  <a:gd name="T4" fmla="*/ 8 w 17"/>
                  <a:gd name="T5" fmla="*/ 0 h 25"/>
                  <a:gd name="T6" fmla="*/ 15 w 17"/>
                  <a:gd name="T7" fmla="*/ 3 h 25"/>
                  <a:gd name="T8" fmla="*/ 17 w 17"/>
                  <a:gd name="T9" fmla="*/ 12 h 25"/>
                  <a:gd name="T10" fmla="*/ 15 w 17"/>
                  <a:gd name="T11" fmla="*/ 22 h 25"/>
                  <a:gd name="T12" fmla="*/ 8 w 17"/>
                  <a:gd name="T13" fmla="*/ 25 h 25"/>
                  <a:gd name="T14" fmla="*/ 2 w 17"/>
                  <a:gd name="T15" fmla="*/ 22 h 25"/>
                  <a:gd name="T16" fmla="*/ 0 w 17"/>
                  <a:gd name="T17" fmla="*/ 12 h 25"/>
                  <a:gd name="T18" fmla="*/ 3 w 17"/>
                  <a:gd name="T19" fmla="*/ 12 h 25"/>
                  <a:gd name="T20" fmla="*/ 4 w 17"/>
                  <a:gd name="T21" fmla="*/ 16 h 25"/>
                  <a:gd name="T22" fmla="*/ 5 w 17"/>
                  <a:gd name="T23" fmla="*/ 19 h 25"/>
                  <a:gd name="T24" fmla="*/ 6 w 17"/>
                  <a:gd name="T25" fmla="*/ 21 h 25"/>
                  <a:gd name="T26" fmla="*/ 8 w 17"/>
                  <a:gd name="T27" fmla="*/ 22 h 25"/>
                  <a:gd name="T28" fmla="*/ 12 w 17"/>
                  <a:gd name="T29" fmla="*/ 19 h 25"/>
                  <a:gd name="T30" fmla="*/ 13 w 17"/>
                  <a:gd name="T31" fmla="*/ 12 h 25"/>
                  <a:gd name="T32" fmla="*/ 13 w 17"/>
                  <a:gd name="T33" fmla="*/ 8 h 25"/>
                  <a:gd name="T34" fmla="*/ 12 w 17"/>
                  <a:gd name="T35" fmla="*/ 5 h 25"/>
                  <a:gd name="T36" fmla="*/ 11 w 17"/>
                  <a:gd name="T37" fmla="*/ 3 h 25"/>
                  <a:gd name="T38" fmla="*/ 8 w 17"/>
                  <a:gd name="T39" fmla="*/ 3 h 25"/>
                  <a:gd name="T40" fmla="*/ 5 w 17"/>
                  <a:gd name="T41" fmla="*/ 5 h 25"/>
                  <a:gd name="T42" fmla="*/ 3 w 17"/>
                  <a:gd name="T4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2"/>
                    </a:moveTo>
                    <a:cubicBezTo>
                      <a:pt x="0" y="8"/>
                      <a:pt x="1" y="5"/>
                      <a:pt x="2" y="3"/>
                    </a:cubicBezTo>
                    <a:cubicBezTo>
                      <a:pt x="4" y="1"/>
                      <a:pt x="6" y="0"/>
                      <a:pt x="8" y="0"/>
                    </a:cubicBezTo>
                    <a:cubicBezTo>
                      <a:pt x="11" y="0"/>
                      <a:pt x="14" y="1"/>
                      <a:pt x="15" y="3"/>
                    </a:cubicBezTo>
                    <a:cubicBezTo>
                      <a:pt x="16" y="5"/>
                      <a:pt x="17" y="8"/>
                      <a:pt x="17" y="12"/>
                    </a:cubicBezTo>
                    <a:cubicBezTo>
                      <a:pt x="17" y="17"/>
                      <a:pt x="16" y="20"/>
                      <a:pt x="15" y="22"/>
                    </a:cubicBezTo>
                    <a:cubicBezTo>
                      <a:pt x="13" y="24"/>
                      <a:pt x="11" y="25"/>
                      <a:pt x="8" y="25"/>
                    </a:cubicBezTo>
                    <a:cubicBezTo>
                      <a:pt x="5" y="25"/>
                      <a:pt x="3" y="24"/>
                      <a:pt x="2" y="22"/>
                    </a:cubicBezTo>
                    <a:cubicBezTo>
                      <a:pt x="1" y="20"/>
                      <a:pt x="0" y="16"/>
                      <a:pt x="0" y="12"/>
                    </a:cubicBezTo>
                    <a:close/>
                    <a:moveTo>
                      <a:pt x="3" y="12"/>
                    </a:moveTo>
                    <a:cubicBezTo>
                      <a:pt x="3" y="14"/>
                      <a:pt x="3" y="15"/>
                      <a:pt x="4" y="16"/>
                    </a:cubicBezTo>
                    <a:cubicBezTo>
                      <a:pt x="4" y="17"/>
                      <a:pt x="4" y="18"/>
                      <a:pt x="5" y="19"/>
                    </a:cubicBezTo>
                    <a:cubicBezTo>
                      <a:pt x="5" y="20"/>
                      <a:pt x="5" y="20"/>
                      <a:pt x="6" y="21"/>
                    </a:cubicBezTo>
                    <a:cubicBezTo>
                      <a:pt x="7" y="21"/>
                      <a:pt x="8" y="22"/>
                      <a:pt x="8" y="22"/>
                    </a:cubicBezTo>
                    <a:cubicBezTo>
                      <a:pt x="10" y="22"/>
                      <a:pt x="11" y="21"/>
                      <a:pt x="12" y="19"/>
                    </a:cubicBezTo>
                    <a:cubicBezTo>
                      <a:pt x="13" y="18"/>
                      <a:pt x="13" y="16"/>
                      <a:pt x="13" y="12"/>
                    </a:cubicBezTo>
                    <a:cubicBezTo>
                      <a:pt x="13" y="11"/>
                      <a:pt x="13" y="10"/>
                      <a:pt x="13" y="8"/>
                    </a:cubicBezTo>
                    <a:cubicBezTo>
                      <a:pt x="13" y="7"/>
                      <a:pt x="13" y="6"/>
                      <a:pt x="12" y="5"/>
                    </a:cubicBezTo>
                    <a:cubicBezTo>
                      <a:pt x="12" y="5"/>
                      <a:pt x="11" y="4"/>
                      <a:pt x="11" y="3"/>
                    </a:cubicBezTo>
                    <a:cubicBezTo>
                      <a:pt x="10" y="3"/>
                      <a:pt x="9" y="3"/>
                      <a:pt x="8" y="3"/>
                    </a:cubicBezTo>
                    <a:cubicBezTo>
                      <a:pt x="7" y="3"/>
                      <a:pt x="6" y="3"/>
                      <a:pt x="5" y="5"/>
                    </a:cubicBezTo>
                    <a:cubicBezTo>
                      <a:pt x="4" y="7"/>
                      <a:pt x="3" y="9"/>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66"/>
              <p:cNvSpPr>
                <a:spLocks noEditPoints="1"/>
              </p:cNvSpPr>
              <p:nvPr/>
            </p:nvSpPr>
            <p:spPr bwMode="auto">
              <a:xfrm>
                <a:off x="913" y="2050"/>
                <a:ext cx="38" cy="81"/>
              </a:xfrm>
              <a:custGeom>
                <a:avLst/>
                <a:gdLst>
                  <a:gd name="T0" fmla="*/ 0 w 16"/>
                  <a:gd name="T1" fmla="*/ 0 h 34"/>
                  <a:gd name="T2" fmla="*/ 3 w 16"/>
                  <a:gd name="T3" fmla="*/ 0 h 34"/>
                  <a:gd name="T4" fmla="*/ 3 w 16"/>
                  <a:gd name="T5" fmla="*/ 11 h 34"/>
                  <a:gd name="T6" fmla="*/ 3 w 16"/>
                  <a:gd name="T7" fmla="*/ 11 h 34"/>
                  <a:gd name="T8" fmla="*/ 8 w 16"/>
                  <a:gd name="T9" fmla="*/ 9 h 34"/>
                  <a:gd name="T10" fmla="*/ 14 w 16"/>
                  <a:gd name="T11" fmla="*/ 12 h 34"/>
                  <a:gd name="T12" fmla="*/ 16 w 16"/>
                  <a:gd name="T13" fmla="*/ 21 h 34"/>
                  <a:gd name="T14" fmla="*/ 13 w 16"/>
                  <a:gd name="T15" fmla="*/ 30 h 34"/>
                  <a:gd name="T16" fmla="*/ 6 w 16"/>
                  <a:gd name="T17" fmla="*/ 34 h 34"/>
                  <a:gd name="T18" fmla="*/ 2 w 16"/>
                  <a:gd name="T19" fmla="*/ 33 h 34"/>
                  <a:gd name="T20" fmla="*/ 0 w 16"/>
                  <a:gd name="T21" fmla="*/ 32 h 34"/>
                  <a:gd name="T22" fmla="*/ 0 w 16"/>
                  <a:gd name="T23" fmla="*/ 0 h 34"/>
                  <a:gd name="T24" fmla="*/ 3 w 16"/>
                  <a:gd name="T25" fmla="*/ 30 h 34"/>
                  <a:gd name="T26" fmla="*/ 5 w 16"/>
                  <a:gd name="T27" fmla="*/ 30 h 34"/>
                  <a:gd name="T28" fmla="*/ 7 w 16"/>
                  <a:gd name="T29" fmla="*/ 31 h 34"/>
                  <a:gd name="T30" fmla="*/ 11 w 16"/>
                  <a:gd name="T31" fmla="*/ 28 h 34"/>
                  <a:gd name="T32" fmla="*/ 12 w 16"/>
                  <a:gd name="T33" fmla="*/ 21 h 34"/>
                  <a:gd name="T34" fmla="*/ 12 w 16"/>
                  <a:gd name="T35" fmla="*/ 17 h 34"/>
                  <a:gd name="T36" fmla="*/ 11 w 16"/>
                  <a:gd name="T37" fmla="*/ 14 h 34"/>
                  <a:gd name="T38" fmla="*/ 10 w 16"/>
                  <a:gd name="T39" fmla="*/ 12 h 34"/>
                  <a:gd name="T40" fmla="*/ 8 w 16"/>
                  <a:gd name="T41" fmla="*/ 12 h 34"/>
                  <a:gd name="T42" fmla="*/ 5 w 16"/>
                  <a:gd name="T43" fmla="*/ 13 h 34"/>
                  <a:gd name="T44" fmla="*/ 3 w 16"/>
                  <a:gd name="T45" fmla="*/ 16 h 34"/>
                  <a:gd name="T46" fmla="*/ 3 w 16"/>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34">
                    <a:moveTo>
                      <a:pt x="0" y="0"/>
                    </a:moveTo>
                    <a:cubicBezTo>
                      <a:pt x="3" y="0"/>
                      <a:pt x="3" y="0"/>
                      <a:pt x="3" y="0"/>
                    </a:cubicBezTo>
                    <a:cubicBezTo>
                      <a:pt x="3" y="11"/>
                      <a:pt x="3" y="11"/>
                      <a:pt x="3" y="11"/>
                    </a:cubicBezTo>
                    <a:cubicBezTo>
                      <a:pt x="3" y="11"/>
                      <a:pt x="3" y="11"/>
                      <a:pt x="3" y="11"/>
                    </a:cubicBezTo>
                    <a:cubicBezTo>
                      <a:pt x="5" y="9"/>
                      <a:pt x="6" y="9"/>
                      <a:pt x="8" y="9"/>
                    </a:cubicBezTo>
                    <a:cubicBezTo>
                      <a:pt x="11" y="9"/>
                      <a:pt x="13" y="10"/>
                      <a:pt x="14" y="12"/>
                    </a:cubicBezTo>
                    <a:cubicBezTo>
                      <a:pt x="15" y="14"/>
                      <a:pt x="16" y="17"/>
                      <a:pt x="16" y="21"/>
                    </a:cubicBezTo>
                    <a:cubicBezTo>
                      <a:pt x="16" y="25"/>
                      <a:pt x="15" y="28"/>
                      <a:pt x="13" y="30"/>
                    </a:cubicBezTo>
                    <a:cubicBezTo>
                      <a:pt x="12" y="33"/>
                      <a:pt x="9" y="34"/>
                      <a:pt x="6" y="34"/>
                    </a:cubicBezTo>
                    <a:cubicBezTo>
                      <a:pt x="5" y="34"/>
                      <a:pt x="4" y="33"/>
                      <a:pt x="2" y="33"/>
                    </a:cubicBezTo>
                    <a:cubicBezTo>
                      <a:pt x="1" y="33"/>
                      <a:pt x="0" y="32"/>
                      <a:pt x="0" y="32"/>
                    </a:cubicBezTo>
                    <a:lnTo>
                      <a:pt x="0" y="0"/>
                    </a:lnTo>
                    <a:close/>
                    <a:moveTo>
                      <a:pt x="3" y="30"/>
                    </a:moveTo>
                    <a:cubicBezTo>
                      <a:pt x="4" y="30"/>
                      <a:pt x="4" y="30"/>
                      <a:pt x="5" y="30"/>
                    </a:cubicBezTo>
                    <a:cubicBezTo>
                      <a:pt x="5" y="30"/>
                      <a:pt x="6" y="31"/>
                      <a:pt x="7" y="31"/>
                    </a:cubicBezTo>
                    <a:cubicBezTo>
                      <a:pt x="8" y="31"/>
                      <a:pt x="10" y="30"/>
                      <a:pt x="11" y="28"/>
                    </a:cubicBezTo>
                    <a:cubicBezTo>
                      <a:pt x="12" y="27"/>
                      <a:pt x="12" y="24"/>
                      <a:pt x="12" y="21"/>
                    </a:cubicBezTo>
                    <a:cubicBezTo>
                      <a:pt x="12" y="19"/>
                      <a:pt x="12" y="18"/>
                      <a:pt x="12" y="17"/>
                    </a:cubicBezTo>
                    <a:cubicBezTo>
                      <a:pt x="12" y="16"/>
                      <a:pt x="12" y="15"/>
                      <a:pt x="11" y="14"/>
                    </a:cubicBezTo>
                    <a:cubicBezTo>
                      <a:pt x="11" y="13"/>
                      <a:pt x="10" y="13"/>
                      <a:pt x="10" y="12"/>
                    </a:cubicBezTo>
                    <a:cubicBezTo>
                      <a:pt x="9" y="12"/>
                      <a:pt x="8" y="12"/>
                      <a:pt x="8" y="12"/>
                    </a:cubicBezTo>
                    <a:cubicBezTo>
                      <a:pt x="6" y="12"/>
                      <a:pt x="5" y="12"/>
                      <a:pt x="5" y="13"/>
                    </a:cubicBezTo>
                    <a:cubicBezTo>
                      <a:pt x="4" y="13"/>
                      <a:pt x="3" y="14"/>
                      <a:pt x="3" y="16"/>
                    </a:cubicBezTo>
                    <a:lnTo>
                      <a:pt x="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67"/>
              <p:cNvSpPr>
                <a:spLocks noEditPoints="1"/>
              </p:cNvSpPr>
              <p:nvPr/>
            </p:nvSpPr>
            <p:spPr bwMode="auto">
              <a:xfrm>
                <a:off x="958" y="2071"/>
                <a:ext cx="35" cy="60"/>
              </a:xfrm>
              <a:custGeom>
                <a:avLst/>
                <a:gdLst>
                  <a:gd name="T0" fmla="*/ 1 w 15"/>
                  <a:gd name="T1" fmla="*/ 2 h 25"/>
                  <a:gd name="T2" fmla="*/ 5 w 15"/>
                  <a:gd name="T3" fmla="*/ 0 h 25"/>
                  <a:gd name="T4" fmla="*/ 9 w 15"/>
                  <a:gd name="T5" fmla="*/ 0 h 25"/>
                  <a:gd name="T6" fmla="*/ 12 w 15"/>
                  <a:gd name="T7" fmla="*/ 0 h 25"/>
                  <a:gd name="T8" fmla="*/ 14 w 15"/>
                  <a:gd name="T9" fmla="*/ 2 h 25"/>
                  <a:gd name="T10" fmla="*/ 15 w 15"/>
                  <a:gd name="T11" fmla="*/ 4 h 25"/>
                  <a:gd name="T12" fmla="*/ 15 w 15"/>
                  <a:gd name="T13" fmla="*/ 7 h 25"/>
                  <a:gd name="T14" fmla="*/ 15 w 15"/>
                  <a:gd name="T15" fmla="*/ 13 h 25"/>
                  <a:gd name="T16" fmla="*/ 15 w 15"/>
                  <a:gd name="T17" fmla="*/ 18 h 25"/>
                  <a:gd name="T18" fmla="*/ 15 w 15"/>
                  <a:gd name="T19" fmla="*/ 21 h 25"/>
                  <a:gd name="T20" fmla="*/ 15 w 15"/>
                  <a:gd name="T21" fmla="*/ 24 h 25"/>
                  <a:gd name="T22" fmla="*/ 13 w 15"/>
                  <a:gd name="T23" fmla="*/ 24 h 25"/>
                  <a:gd name="T24" fmla="*/ 12 w 15"/>
                  <a:gd name="T25" fmla="*/ 21 h 25"/>
                  <a:gd name="T26" fmla="*/ 12 w 15"/>
                  <a:gd name="T27" fmla="*/ 21 h 25"/>
                  <a:gd name="T28" fmla="*/ 10 w 15"/>
                  <a:gd name="T29" fmla="*/ 24 h 25"/>
                  <a:gd name="T30" fmla="*/ 6 w 15"/>
                  <a:gd name="T31" fmla="*/ 25 h 25"/>
                  <a:gd name="T32" fmla="*/ 2 w 15"/>
                  <a:gd name="T33" fmla="*/ 23 h 25"/>
                  <a:gd name="T34" fmla="*/ 0 w 15"/>
                  <a:gd name="T35" fmla="*/ 18 h 25"/>
                  <a:gd name="T36" fmla="*/ 1 w 15"/>
                  <a:gd name="T37" fmla="*/ 14 h 25"/>
                  <a:gd name="T38" fmla="*/ 3 w 15"/>
                  <a:gd name="T39" fmla="*/ 12 h 25"/>
                  <a:gd name="T40" fmla="*/ 6 w 15"/>
                  <a:gd name="T41" fmla="*/ 11 h 25"/>
                  <a:gd name="T42" fmla="*/ 10 w 15"/>
                  <a:gd name="T43" fmla="*/ 10 h 25"/>
                  <a:gd name="T44" fmla="*/ 10 w 15"/>
                  <a:gd name="T45" fmla="*/ 10 h 25"/>
                  <a:gd name="T46" fmla="*/ 11 w 15"/>
                  <a:gd name="T47" fmla="*/ 11 h 25"/>
                  <a:gd name="T48" fmla="*/ 12 w 15"/>
                  <a:gd name="T49" fmla="*/ 8 h 25"/>
                  <a:gd name="T50" fmla="*/ 11 w 15"/>
                  <a:gd name="T51" fmla="*/ 4 h 25"/>
                  <a:gd name="T52" fmla="*/ 8 w 15"/>
                  <a:gd name="T53" fmla="*/ 3 h 25"/>
                  <a:gd name="T54" fmla="*/ 5 w 15"/>
                  <a:gd name="T55" fmla="*/ 3 h 25"/>
                  <a:gd name="T56" fmla="*/ 2 w 15"/>
                  <a:gd name="T57" fmla="*/ 4 h 25"/>
                  <a:gd name="T58" fmla="*/ 1 w 15"/>
                  <a:gd name="T59" fmla="*/ 2 h 25"/>
                  <a:gd name="T60" fmla="*/ 12 w 15"/>
                  <a:gd name="T61" fmla="*/ 13 h 25"/>
                  <a:gd name="T62" fmla="*/ 11 w 15"/>
                  <a:gd name="T63" fmla="*/ 13 h 25"/>
                  <a:gd name="T64" fmla="*/ 10 w 15"/>
                  <a:gd name="T65" fmla="*/ 13 h 25"/>
                  <a:gd name="T66" fmla="*/ 7 w 15"/>
                  <a:gd name="T67" fmla="*/ 13 h 25"/>
                  <a:gd name="T68" fmla="*/ 5 w 15"/>
                  <a:gd name="T69" fmla="*/ 14 h 25"/>
                  <a:gd name="T70" fmla="*/ 4 w 15"/>
                  <a:gd name="T71" fmla="*/ 15 h 25"/>
                  <a:gd name="T72" fmla="*/ 4 w 15"/>
                  <a:gd name="T73" fmla="*/ 17 h 25"/>
                  <a:gd name="T74" fmla="*/ 5 w 15"/>
                  <a:gd name="T75" fmla="*/ 20 h 25"/>
                  <a:gd name="T76" fmla="*/ 7 w 15"/>
                  <a:gd name="T77" fmla="*/ 21 h 25"/>
                  <a:gd name="T78" fmla="*/ 10 w 15"/>
                  <a:gd name="T79" fmla="*/ 20 h 25"/>
                  <a:gd name="T80" fmla="*/ 12 w 15"/>
                  <a:gd name="T81" fmla="*/ 18 h 25"/>
                  <a:gd name="T82" fmla="*/ 12 w 15"/>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5" y="0"/>
                    </a:cubicBezTo>
                    <a:cubicBezTo>
                      <a:pt x="6" y="0"/>
                      <a:pt x="7" y="0"/>
                      <a:pt x="9" y="0"/>
                    </a:cubicBezTo>
                    <a:cubicBezTo>
                      <a:pt x="10" y="0"/>
                      <a:pt x="11" y="0"/>
                      <a:pt x="12" y="0"/>
                    </a:cubicBezTo>
                    <a:cubicBezTo>
                      <a:pt x="13" y="1"/>
                      <a:pt x="13" y="1"/>
                      <a:pt x="14" y="2"/>
                    </a:cubicBezTo>
                    <a:cubicBezTo>
                      <a:pt x="14" y="3"/>
                      <a:pt x="15" y="4"/>
                      <a:pt x="15" y="4"/>
                    </a:cubicBezTo>
                    <a:cubicBezTo>
                      <a:pt x="15" y="5"/>
                      <a:pt x="15" y="6"/>
                      <a:pt x="15" y="7"/>
                    </a:cubicBezTo>
                    <a:cubicBezTo>
                      <a:pt x="15" y="9"/>
                      <a:pt x="15" y="11"/>
                      <a:pt x="15" y="13"/>
                    </a:cubicBezTo>
                    <a:cubicBezTo>
                      <a:pt x="15" y="15"/>
                      <a:pt x="15" y="16"/>
                      <a:pt x="15" y="18"/>
                    </a:cubicBezTo>
                    <a:cubicBezTo>
                      <a:pt x="15" y="19"/>
                      <a:pt x="15" y="20"/>
                      <a:pt x="15" y="21"/>
                    </a:cubicBezTo>
                    <a:cubicBezTo>
                      <a:pt x="15" y="22"/>
                      <a:pt x="15" y="23"/>
                      <a:pt x="15" y="24"/>
                    </a:cubicBezTo>
                    <a:cubicBezTo>
                      <a:pt x="13" y="24"/>
                      <a:pt x="13" y="24"/>
                      <a:pt x="13" y="24"/>
                    </a:cubicBezTo>
                    <a:cubicBezTo>
                      <a:pt x="12" y="21"/>
                      <a:pt x="12" y="21"/>
                      <a:pt x="12" y="21"/>
                    </a:cubicBezTo>
                    <a:cubicBezTo>
                      <a:pt x="12" y="21"/>
                      <a:pt x="12" y="21"/>
                      <a:pt x="12" y="21"/>
                    </a:cubicBezTo>
                    <a:cubicBezTo>
                      <a:pt x="11" y="22"/>
                      <a:pt x="10" y="23"/>
                      <a:pt x="10" y="24"/>
                    </a:cubicBezTo>
                    <a:cubicBezTo>
                      <a:pt x="9" y="24"/>
                      <a:pt x="7" y="25"/>
                      <a:pt x="6" y="25"/>
                    </a:cubicBezTo>
                    <a:cubicBezTo>
                      <a:pt x="4" y="25"/>
                      <a:pt x="3" y="24"/>
                      <a:pt x="2" y="23"/>
                    </a:cubicBezTo>
                    <a:cubicBezTo>
                      <a:pt x="1" y="22"/>
                      <a:pt x="0" y="20"/>
                      <a:pt x="0" y="18"/>
                    </a:cubicBezTo>
                    <a:cubicBezTo>
                      <a:pt x="0" y="16"/>
                      <a:pt x="0" y="15"/>
                      <a:pt x="1" y="14"/>
                    </a:cubicBezTo>
                    <a:cubicBezTo>
                      <a:pt x="1" y="13"/>
                      <a:pt x="2" y="13"/>
                      <a:pt x="3" y="12"/>
                    </a:cubicBezTo>
                    <a:cubicBezTo>
                      <a:pt x="3" y="11"/>
                      <a:pt x="4" y="11"/>
                      <a:pt x="6" y="11"/>
                    </a:cubicBezTo>
                    <a:cubicBezTo>
                      <a:pt x="7" y="11"/>
                      <a:pt x="8" y="10"/>
                      <a:pt x="10" y="10"/>
                    </a:cubicBezTo>
                    <a:cubicBezTo>
                      <a:pt x="10" y="10"/>
                      <a:pt x="10" y="10"/>
                      <a:pt x="10" y="10"/>
                    </a:cubicBezTo>
                    <a:cubicBezTo>
                      <a:pt x="11" y="10"/>
                      <a:pt x="11" y="10"/>
                      <a:pt x="11" y="11"/>
                    </a:cubicBezTo>
                    <a:cubicBezTo>
                      <a:pt x="12" y="10"/>
                      <a:pt x="12" y="9"/>
                      <a:pt x="12" y="8"/>
                    </a:cubicBezTo>
                    <a:cubicBezTo>
                      <a:pt x="12" y="6"/>
                      <a:pt x="11" y="5"/>
                      <a:pt x="11" y="4"/>
                    </a:cubicBezTo>
                    <a:cubicBezTo>
                      <a:pt x="10" y="3"/>
                      <a:pt x="9" y="3"/>
                      <a:pt x="8" y="3"/>
                    </a:cubicBezTo>
                    <a:cubicBezTo>
                      <a:pt x="7" y="3"/>
                      <a:pt x="6" y="3"/>
                      <a:pt x="5" y="3"/>
                    </a:cubicBezTo>
                    <a:cubicBezTo>
                      <a:pt x="4" y="4"/>
                      <a:pt x="3" y="4"/>
                      <a:pt x="2" y="4"/>
                    </a:cubicBezTo>
                    <a:lnTo>
                      <a:pt x="1" y="2"/>
                    </a:lnTo>
                    <a:close/>
                    <a:moveTo>
                      <a:pt x="12" y="13"/>
                    </a:moveTo>
                    <a:cubicBezTo>
                      <a:pt x="11" y="13"/>
                      <a:pt x="11" y="13"/>
                      <a:pt x="11" y="13"/>
                    </a:cubicBezTo>
                    <a:cubicBezTo>
                      <a:pt x="10" y="13"/>
                      <a:pt x="10" y="13"/>
                      <a:pt x="10" y="13"/>
                    </a:cubicBezTo>
                    <a:cubicBezTo>
                      <a:pt x="9" y="13"/>
                      <a:pt x="8" y="13"/>
                      <a:pt x="7" y="13"/>
                    </a:cubicBezTo>
                    <a:cubicBezTo>
                      <a:pt x="7" y="13"/>
                      <a:pt x="6" y="14"/>
                      <a:pt x="5" y="14"/>
                    </a:cubicBezTo>
                    <a:cubicBezTo>
                      <a:pt x="5" y="14"/>
                      <a:pt x="4" y="15"/>
                      <a:pt x="4" y="15"/>
                    </a:cubicBezTo>
                    <a:cubicBezTo>
                      <a:pt x="4" y="16"/>
                      <a:pt x="4" y="17"/>
                      <a:pt x="4" y="17"/>
                    </a:cubicBezTo>
                    <a:cubicBezTo>
                      <a:pt x="4" y="19"/>
                      <a:pt x="4" y="20"/>
                      <a:pt x="5" y="20"/>
                    </a:cubicBezTo>
                    <a:cubicBezTo>
                      <a:pt x="5" y="21"/>
                      <a:pt x="6" y="21"/>
                      <a:pt x="7" y="21"/>
                    </a:cubicBezTo>
                    <a:cubicBezTo>
                      <a:pt x="8" y="21"/>
                      <a:pt x="9" y="21"/>
                      <a:pt x="10" y="20"/>
                    </a:cubicBezTo>
                    <a:cubicBezTo>
                      <a:pt x="11" y="20"/>
                      <a:pt x="11" y="19"/>
                      <a:pt x="12" y="18"/>
                    </a:cubicBezTo>
                    <a:lnTo>
                      <a:pt x="1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68"/>
              <p:cNvSpPr>
                <a:spLocks noEditPoints="1"/>
              </p:cNvSpPr>
              <p:nvPr/>
            </p:nvSpPr>
            <p:spPr bwMode="auto">
              <a:xfrm>
                <a:off x="1007" y="2050"/>
                <a:ext cx="38" cy="81"/>
              </a:xfrm>
              <a:custGeom>
                <a:avLst/>
                <a:gdLst>
                  <a:gd name="T0" fmla="*/ 0 w 16"/>
                  <a:gd name="T1" fmla="*/ 0 h 34"/>
                  <a:gd name="T2" fmla="*/ 3 w 16"/>
                  <a:gd name="T3" fmla="*/ 0 h 34"/>
                  <a:gd name="T4" fmla="*/ 3 w 16"/>
                  <a:gd name="T5" fmla="*/ 11 h 34"/>
                  <a:gd name="T6" fmla="*/ 3 w 16"/>
                  <a:gd name="T7" fmla="*/ 11 h 34"/>
                  <a:gd name="T8" fmla="*/ 8 w 16"/>
                  <a:gd name="T9" fmla="*/ 9 h 34"/>
                  <a:gd name="T10" fmla="*/ 14 w 16"/>
                  <a:gd name="T11" fmla="*/ 12 h 34"/>
                  <a:gd name="T12" fmla="*/ 16 w 16"/>
                  <a:gd name="T13" fmla="*/ 21 h 34"/>
                  <a:gd name="T14" fmla="*/ 13 w 16"/>
                  <a:gd name="T15" fmla="*/ 30 h 34"/>
                  <a:gd name="T16" fmla="*/ 6 w 16"/>
                  <a:gd name="T17" fmla="*/ 34 h 34"/>
                  <a:gd name="T18" fmla="*/ 2 w 16"/>
                  <a:gd name="T19" fmla="*/ 33 h 34"/>
                  <a:gd name="T20" fmla="*/ 0 w 16"/>
                  <a:gd name="T21" fmla="*/ 32 h 34"/>
                  <a:gd name="T22" fmla="*/ 0 w 16"/>
                  <a:gd name="T23" fmla="*/ 0 h 34"/>
                  <a:gd name="T24" fmla="*/ 3 w 16"/>
                  <a:gd name="T25" fmla="*/ 30 h 34"/>
                  <a:gd name="T26" fmla="*/ 5 w 16"/>
                  <a:gd name="T27" fmla="*/ 30 h 34"/>
                  <a:gd name="T28" fmla="*/ 7 w 16"/>
                  <a:gd name="T29" fmla="*/ 31 h 34"/>
                  <a:gd name="T30" fmla="*/ 11 w 16"/>
                  <a:gd name="T31" fmla="*/ 28 h 34"/>
                  <a:gd name="T32" fmla="*/ 12 w 16"/>
                  <a:gd name="T33" fmla="*/ 21 h 34"/>
                  <a:gd name="T34" fmla="*/ 12 w 16"/>
                  <a:gd name="T35" fmla="*/ 17 h 34"/>
                  <a:gd name="T36" fmla="*/ 11 w 16"/>
                  <a:gd name="T37" fmla="*/ 14 h 34"/>
                  <a:gd name="T38" fmla="*/ 10 w 16"/>
                  <a:gd name="T39" fmla="*/ 12 h 34"/>
                  <a:gd name="T40" fmla="*/ 8 w 16"/>
                  <a:gd name="T41" fmla="*/ 12 h 34"/>
                  <a:gd name="T42" fmla="*/ 5 w 16"/>
                  <a:gd name="T43" fmla="*/ 13 h 34"/>
                  <a:gd name="T44" fmla="*/ 3 w 16"/>
                  <a:gd name="T45" fmla="*/ 16 h 34"/>
                  <a:gd name="T46" fmla="*/ 3 w 16"/>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34">
                    <a:moveTo>
                      <a:pt x="0" y="0"/>
                    </a:moveTo>
                    <a:cubicBezTo>
                      <a:pt x="3" y="0"/>
                      <a:pt x="3" y="0"/>
                      <a:pt x="3" y="0"/>
                    </a:cubicBezTo>
                    <a:cubicBezTo>
                      <a:pt x="3" y="11"/>
                      <a:pt x="3" y="11"/>
                      <a:pt x="3" y="11"/>
                    </a:cubicBezTo>
                    <a:cubicBezTo>
                      <a:pt x="3" y="11"/>
                      <a:pt x="3" y="11"/>
                      <a:pt x="3" y="11"/>
                    </a:cubicBezTo>
                    <a:cubicBezTo>
                      <a:pt x="5" y="9"/>
                      <a:pt x="6" y="9"/>
                      <a:pt x="8" y="9"/>
                    </a:cubicBezTo>
                    <a:cubicBezTo>
                      <a:pt x="11" y="9"/>
                      <a:pt x="13" y="10"/>
                      <a:pt x="14" y="12"/>
                    </a:cubicBezTo>
                    <a:cubicBezTo>
                      <a:pt x="15" y="14"/>
                      <a:pt x="16" y="17"/>
                      <a:pt x="16" y="21"/>
                    </a:cubicBezTo>
                    <a:cubicBezTo>
                      <a:pt x="16" y="25"/>
                      <a:pt x="15" y="28"/>
                      <a:pt x="13" y="30"/>
                    </a:cubicBezTo>
                    <a:cubicBezTo>
                      <a:pt x="12" y="33"/>
                      <a:pt x="9" y="34"/>
                      <a:pt x="6" y="34"/>
                    </a:cubicBezTo>
                    <a:cubicBezTo>
                      <a:pt x="5" y="34"/>
                      <a:pt x="4" y="33"/>
                      <a:pt x="2" y="33"/>
                    </a:cubicBezTo>
                    <a:cubicBezTo>
                      <a:pt x="1" y="33"/>
                      <a:pt x="0" y="32"/>
                      <a:pt x="0" y="32"/>
                    </a:cubicBezTo>
                    <a:lnTo>
                      <a:pt x="0" y="0"/>
                    </a:lnTo>
                    <a:close/>
                    <a:moveTo>
                      <a:pt x="3" y="30"/>
                    </a:moveTo>
                    <a:cubicBezTo>
                      <a:pt x="4" y="30"/>
                      <a:pt x="4" y="30"/>
                      <a:pt x="5" y="30"/>
                    </a:cubicBezTo>
                    <a:cubicBezTo>
                      <a:pt x="5" y="30"/>
                      <a:pt x="6" y="31"/>
                      <a:pt x="7" y="31"/>
                    </a:cubicBezTo>
                    <a:cubicBezTo>
                      <a:pt x="8" y="31"/>
                      <a:pt x="10" y="30"/>
                      <a:pt x="11" y="28"/>
                    </a:cubicBezTo>
                    <a:cubicBezTo>
                      <a:pt x="12" y="27"/>
                      <a:pt x="12" y="24"/>
                      <a:pt x="12" y="21"/>
                    </a:cubicBezTo>
                    <a:cubicBezTo>
                      <a:pt x="12" y="19"/>
                      <a:pt x="12" y="18"/>
                      <a:pt x="12" y="17"/>
                    </a:cubicBezTo>
                    <a:cubicBezTo>
                      <a:pt x="12" y="16"/>
                      <a:pt x="12" y="15"/>
                      <a:pt x="11" y="14"/>
                    </a:cubicBezTo>
                    <a:cubicBezTo>
                      <a:pt x="11" y="13"/>
                      <a:pt x="10" y="13"/>
                      <a:pt x="10" y="12"/>
                    </a:cubicBezTo>
                    <a:cubicBezTo>
                      <a:pt x="9" y="12"/>
                      <a:pt x="8" y="12"/>
                      <a:pt x="8" y="12"/>
                    </a:cubicBezTo>
                    <a:cubicBezTo>
                      <a:pt x="6" y="12"/>
                      <a:pt x="5" y="12"/>
                      <a:pt x="5" y="13"/>
                    </a:cubicBezTo>
                    <a:cubicBezTo>
                      <a:pt x="4" y="13"/>
                      <a:pt x="3" y="14"/>
                      <a:pt x="3" y="16"/>
                    </a:cubicBezTo>
                    <a:lnTo>
                      <a:pt x="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69"/>
              <p:cNvSpPr/>
              <p:nvPr/>
            </p:nvSpPr>
            <p:spPr bwMode="auto">
              <a:xfrm>
                <a:off x="1057" y="2050"/>
                <a:ext cx="19" cy="81"/>
              </a:xfrm>
              <a:custGeom>
                <a:avLst/>
                <a:gdLst>
                  <a:gd name="T0" fmla="*/ 3 w 8"/>
                  <a:gd name="T1" fmla="*/ 27 h 34"/>
                  <a:gd name="T2" fmla="*/ 4 w 8"/>
                  <a:gd name="T3" fmla="*/ 30 h 34"/>
                  <a:gd name="T4" fmla="*/ 5 w 8"/>
                  <a:gd name="T5" fmla="*/ 31 h 34"/>
                  <a:gd name="T6" fmla="*/ 7 w 8"/>
                  <a:gd name="T7" fmla="*/ 30 h 34"/>
                  <a:gd name="T8" fmla="*/ 8 w 8"/>
                  <a:gd name="T9" fmla="*/ 33 h 34"/>
                  <a:gd name="T10" fmla="*/ 6 w 8"/>
                  <a:gd name="T11" fmla="*/ 33 h 34"/>
                  <a:gd name="T12" fmla="*/ 4 w 8"/>
                  <a:gd name="T13" fmla="*/ 34 h 34"/>
                  <a:gd name="T14" fmla="*/ 1 w 8"/>
                  <a:gd name="T15" fmla="*/ 33 h 34"/>
                  <a:gd name="T16" fmla="*/ 0 w 8"/>
                  <a:gd name="T17" fmla="*/ 29 h 34"/>
                  <a:gd name="T18" fmla="*/ 0 w 8"/>
                  <a:gd name="T19" fmla="*/ 0 h 34"/>
                  <a:gd name="T20" fmla="*/ 3 w 8"/>
                  <a:gd name="T21" fmla="*/ 0 h 34"/>
                  <a:gd name="T22" fmla="*/ 3 w 8"/>
                  <a:gd name="T23"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3" y="27"/>
                    </a:moveTo>
                    <a:cubicBezTo>
                      <a:pt x="3" y="29"/>
                      <a:pt x="3" y="29"/>
                      <a:pt x="4" y="30"/>
                    </a:cubicBezTo>
                    <a:cubicBezTo>
                      <a:pt x="4" y="30"/>
                      <a:pt x="4" y="31"/>
                      <a:pt x="5" y="31"/>
                    </a:cubicBezTo>
                    <a:cubicBezTo>
                      <a:pt x="6" y="31"/>
                      <a:pt x="6" y="30"/>
                      <a:pt x="7" y="30"/>
                    </a:cubicBezTo>
                    <a:cubicBezTo>
                      <a:pt x="8" y="33"/>
                      <a:pt x="8" y="33"/>
                      <a:pt x="8" y="33"/>
                    </a:cubicBezTo>
                    <a:cubicBezTo>
                      <a:pt x="7" y="33"/>
                      <a:pt x="7" y="33"/>
                      <a:pt x="6" y="33"/>
                    </a:cubicBezTo>
                    <a:cubicBezTo>
                      <a:pt x="5" y="34"/>
                      <a:pt x="4" y="34"/>
                      <a:pt x="4" y="34"/>
                    </a:cubicBezTo>
                    <a:cubicBezTo>
                      <a:pt x="3" y="34"/>
                      <a:pt x="2" y="33"/>
                      <a:pt x="1" y="33"/>
                    </a:cubicBezTo>
                    <a:cubicBezTo>
                      <a:pt x="0" y="32"/>
                      <a:pt x="0" y="31"/>
                      <a:pt x="0" y="29"/>
                    </a:cubicBezTo>
                    <a:cubicBezTo>
                      <a:pt x="0" y="0"/>
                      <a:pt x="0" y="0"/>
                      <a:pt x="0" y="0"/>
                    </a:cubicBezTo>
                    <a:cubicBezTo>
                      <a:pt x="3" y="0"/>
                      <a:pt x="3" y="0"/>
                      <a:pt x="3" y="0"/>
                    </a:cubicBezTo>
                    <a:lnTo>
                      <a:pt x="3"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70"/>
              <p:cNvSpPr/>
              <p:nvPr/>
            </p:nvSpPr>
            <p:spPr bwMode="auto">
              <a:xfrm>
                <a:off x="1076" y="2071"/>
                <a:ext cx="43" cy="81"/>
              </a:xfrm>
              <a:custGeom>
                <a:avLst/>
                <a:gdLst>
                  <a:gd name="T0" fmla="*/ 9 w 18"/>
                  <a:gd name="T1" fmla="*/ 16 h 34"/>
                  <a:gd name="T2" fmla="*/ 10 w 18"/>
                  <a:gd name="T3" fmla="*/ 20 h 34"/>
                  <a:gd name="T4" fmla="*/ 10 w 18"/>
                  <a:gd name="T5" fmla="*/ 20 h 34"/>
                  <a:gd name="T6" fmla="*/ 11 w 18"/>
                  <a:gd name="T7" fmla="*/ 16 h 34"/>
                  <a:gd name="T8" fmla="*/ 14 w 18"/>
                  <a:gd name="T9" fmla="*/ 0 h 34"/>
                  <a:gd name="T10" fmla="*/ 18 w 18"/>
                  <a:gd name="T11" fmla="*/ 0 h 34"/>
                  <a:gd name="T12" fmla="*/ 12 w 18"/>
                  <a:gd name="T13" fmla="*/ 22 h 34"/>
                  <a:gd name="T14" fmla="*/ 11 w 18"/>
                  <a:gd name="T15" fmla="*/ 27 h 34"/>
                  <a:gd name="T16" fmla="*/ 9 w 18"/>
                  <a:gd name="T17" fmla="*/ 31 h 34"/>
                  <a:gd name="T18" fmla="*/ 7 w 18"/>
                  <a:gd name="T19" fmla="*/ 33 h 34"/>
                  <a:gd name="T20" fmla="*/ 5 w 18"/>
                  <a:gd name="T21" fmla="*/ 34 h 34"/>
                  <a:gd name="T22" fmla="*/ 3 w 18"/>
                  <a:gd name="T23" fmla="*/ 34 h 34"/>
                  <a:gd name="T24" fmla="*/ 3 w 18"/>
                  <a:gd name="T25" fmla="*/ 30 h 34"/>
                  <a:gd name="T26" fmla="*/ 5 w 18"/>
                  <a:gd name="T27" fmla="*/ 30 h 34"/>
                  <a:gd name="T28" fmla="*/ 6 w 18"/>
                  <a:gd name="T29" fmla="*/ 30 h 34"/>
                  <a:gd name="T30" fmla="*/ 7 w 18"/>
                  <a:gd name="T31" fmla="*/ 28 h 34"/>
                  <a:gd name="T32" fmla="*/ 8 w 18"/>
                  <a:gd name="T33" fmla="*/ 24 h 34"/>
                  <a:gd name="T34" fmla="*/ 0 w 18"/>
                  <a:gd name="T35" fmla="*/ 0 h 34"/>
                  <a:gd name="T36" fmla="*/ 4 w 18"/>
                  <a:gd name="T37" fmla="*/ 0 h 34"/>
                  <a:gd name="T38" fmla="*/ 9 w 18"/>
                  <a:gd name="T3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34">
                    <a:moveTo>
                      <a:pt x="9" y="16"/>
                    </a:moveTo>
                    <a:cubicBezTo>
                      <a:pt x="10" y="20"/>
                      <a:pt x="10" y="20"/>
                      <a:pt x="10" y="20"/>
                    </a:cubicBezTo>
                    <a:cubicBezTo>
                      <a:pt x="10" y="20"/>
                      <a:pt x="10" y="20"/>
                      <a:pt x="10" y="20"/>
                    </a:cubicBezTo>
                    <a:cubicBezTo>
                      <a:pt x="11" y="16"/>
                      <a:pt x="11" y="16"/>
                      <a:pt x="11" y="16"/>
                    </a:cubicBezTo>
                    <a:cubicBezTo>
                      <a:pt x="14" y="0"/>
                      <a:pt x="14" y="0"/>
                      <a:pt x="14" y="0"/>
                    </a:cubicBezTo>
                    <a:cubicBezTo>
                      <a:pt x="18" y="0"/>
                      <a:pt x="18" y="0"/>
                      <a:pt x="18" y="0"/>
                    </a:cubicBezTo>
                    <a:cubicBezTo>
                      <a:pt x="12" y="22"/>
                      <a:pt x="12" y="22"/>
                      <a:pt x="12" y="22"/>
                    </a:cubicBezTo>
                    <a:cubicBezTo>
                      <a:pt x="12" y="23"/>
                      <a:pt x="11" y="25"/>
                      <a:pt x="11" y="27"/>
                    </a:cubicBezTo>
                    <a:cubicBezTo>
                      <a:pt x="10" y="28"/>
                      <a:pt x="10" y="29"/>
                      <a:pt x="9" y="31"/>
                    </a:cubicBezTo>
                    <a:cubicBezTo>
                      <a:pt x="9" y="32"/>
                      <a:pt x="8" y="32"/>
                      <a:pt x="7" y="33"/>
                    </a:cubicBezTo>
                    <a:cubicBezTo>
                      <a:pt x="7" y="34"/>
                      <a:pt x="6" y="34"/>
                      <a:pt x="5" y="34"/>
                    </a:cubicBezTo>
                    <a:cubicBezTo>
                      <a:pt x="4" y="34"/>
                      <a:pt x="3" y="34"/>
                      <a:pt x="3" y="34"/>
                    </a:cubicBezTo>
                    <a:cubicBezTo>
                      <a:pt x="3" y="30"/>
                      <a:pt x="3" y="30"/>
                      <a:pt x="3" y="30"/>
                    </a:cubicBezTo>
                    <a:cubicBezTo>
                      <a:pt x="4" y="31"/>
                      <a:pt x="4" y="31"/>
                      <a:pt x="5" y="30"/>
                    </a:cubicBezTo>
                    <a:cubicBezTo>
                      <a:pt x="5" y="30"/>
                      <a:pt x="6" y="30"/>
                      <a:pt x="6" y="30"/>
                    </a:cubicBezTo>
                    <a:cubicBezTo>
                      <a:pt x="6" y="29"/>
                      <a:pt x="7" y="29"/>
                      <a:pt x="7" y="28"/>
                    </a:cubicBezTo>
                    <a:cubicBezTo>
                      <a:pt x="7" y="27"/>
                      <a:pt x="8" y="26"/>
                      <a:pt x="8" y="24"/>
                    </a:cubicBezTo>
                    <a:cubicBezTo>
                      <a:pt x="0" y="0"/>
                      <a:pt x="0" y="0"/>
                      <a:pt x="0" y="0"/>
                    </a:cubicBezTo>
                    <a:cubicBezTo>
                      <a:pt x="4" y="0"/>
                      <a:pt x="4" y="0"/>
                      <a:pt x="4" y="0"/>
                    </a:cubicBezTo>
                    <a:lnTo>
                      <a:pt x="9"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71"/>
              <p:cNvSpPr/>
              <p:nvPr/>
            </p:nvSpPr>
            <p:spPr bwMode="auto">
              <a:xfrm>
                <a:off x="1145" y="2050"/>
                <a:ext cx="38" cy="78"/>
              </a:xfrm>
              <a:custGeom>
                <a:avLst/>
                <a:gdLst>
                  <a:gd name="T0" fmla="*/ 13 w 16"/>
                  <a:gd name="T1" fmla="*/ 33 h 33"/>
                  <a:gd name="T2" fmla="*/ 13 w 16"/>
                  <a:gd name="T3" fmla="*/ 19 h 33"/>
                  <a:gd name="T4" fmla="*/ 12 w 16"/>
                  <a:gd name="T5" fmla="*/ 13 h 33"/>
                  <a:gd name="T6" fmla="*/ 9 w 16"/>
                  <a:gd name="T7" fmla="*/ 12 h 33"/>
                  <a:gd name="T8" fmla="*/ 6 w 16"/>
                  <a:gd name="T9" fmla="*/ 13 h 33"/>
                  <a:gd name="T10" fmla="*/ 4 w 16"/>
                  <a:gd name="T11" fmla="*/ 16 h 33"/>
                  <a:gd name="T12" fmla="*/ 4 w 16"/>
                  <a:gd name="T13" fmla="*/ 33 h 33"/>
                  <a:gd name="T14" fmla="*/ 0 w 16"/>
                  <a:gd name="T15" fmla="*/ 33 h 33"/>
                  <a:gd name="T16" fmla="*/ 0 w 16"/>
                  <a:gd name="T17" fmla="*/ 0 h 33"/>
                  <a:gd name="T18" fmla="*/ 4 w 16"/>
                  <a:gd name="T19" fmla="*/ 0 h 33"/>
                  <a:gd name="T20" fmla="*/ 4 w 16"/>
                  <a:gd name="T21" fmla="*/ 11 h 33"/>
                  <a:gd name="T22" fmla="*/ 4 w 16"/>
                  <a:gd name="T23" fmla="*/ 11 h 33"/>
                  <a:gd name="T24" fmla="*/ 6 w 16"/>
                  <a:gd name="T25" fmla="*/ 9 h 33"/>
                  <a:gd name="T26" fmla="*/ 10 w 16"/>
                  <a:gd name="T27" fmla="*/ 9 h 33"/>
                  <a:gd name="T28" fmla="*/ 13 w 16"/>
                  <a:gd name="T29" fmla="*/ 9 h 33"/>
                  <a:gd name="T30" fmla="*/ 15 w 16"/>
                  <a:gd name="T31" fmla="*/ 11 h 33"/>
                  <a:gd name="T32" fmla="*/ 16 w 16"/>
                  <a:gd name="T33" fmla="*/ 13 h 33"/>
                  <a:gd name="T34" fmla="*/ 16 w 16"/>
                  <a:gd name="T35" fmla="*/ 18 h 33"/>
                  <a:gd name="T36" fmla="*/ 16 w 16"/>
                  <a:gd name="T37" fmla="*/ 33 h 33"/>
                  <a:gd name="T38" fmla="*/ 13 w 16"/>
                  <a:gd name="T3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3">
                    <a:moveTo>
                      <a:pt x="13" y="33"/>
                    </a:moveTo>
                    <a:cubicBezTo>
                      <a:pt x="13" y="19"/>
                      <a:pt x="13" y="19"/>
                      <a:pt x="13" y="19"/>
                    </a:cubicBezTo>
                    <a:cubicBezTo>
                      <a:pt x="13" y="16"/>
                      <a:pt x="12" y="15"/>
                      <a:pt x="12" y="13"/>
                    </a:cubicBezTo>
                    <a:cubicBezTo>
                      <a:pt x="11" y="12"/>
                      <a:pt x="10" y="12"/>
                      <a:pt x="9" y="12"/>
                    </a:cubicBezTo>
                    <a:cubicBezTo>
                      <a:pt x="8" y="12"/>
                      <a:pt x="7" y="12"/>
                      <a:pt x="6" y="13"/>
                    </a:cubicBezTo>
                    <a:cubicBezTo>
                      <a:pt x="5" y="14"/>
                      <a:pt x="4" y="15"/>
                      <a:pt x="4" y="16"/>
                    </a:cubicBezTo>
                    <a:cubicBezTo>
                      <a:pt x="4" y="33"/>
                      <a:pt x="4" y="33"/>
                      <a:pt x="4" y="33"/>
                    </a:cubicBezTo>
                    <a:cubicBezTo>
                      <a:pt x="0" y="33"/>
                      <a:pt x="0" y="33"/>
                      <a:pt x="0" y="33"/>
                    </a:cubicBezTo>
                    <a:cubicBezTo>
                      <a:pt x="0" y="0"/>
                      <a:pt x="0" y="0"/>
                      <a:pt x="0" y="0"/>
                    </a:cubicBezTo>
                    <a:cubicBezTo>
                      <a:pt x="4" y="0"/>
                      <a:pt x="4" y="0"/>
                      <a:pt x="4" y="0"/>
                    </a:cubicBezTo>
                    <a:cubicBezTo>
                      <a:pt x="4" y="11"/>
                      <a:pt x="4" y="11"/>
                      <a:pt x="4" y="11"/>
                    </a:cubicBezTo>
                    <a:cubicBezTo>
                      <a:pt x="4" y="11"/>
                      <a:pt x="4" y="11"/>
                      <a:pt x="4" y="11"/>
                    </a:cubicBezTo>
                    <a:cubicBezTo>
                      <a:pt x="5" y="11"/>
                      <a:pt x="6" y="10"/>
                      <a:pt x="6" y="9"/>
                    </a:cubicBezTo>
                    <a:cubicBezTo>
                      <a:pt x="7" y="9"/>
                      <a:pt x="9" y="9"/>
                      <a:pt x="10" y="9"/>
                    </a:cubicBezTo>
                    <a:cubicBezTo>
                      <a:pt x="11" y="9"/>
                      <a:pt x="12" y="9"/>
                      <a:pt x="13" y="9"/>
                    </a:cubicBezTo>
                    <a:cubicBezTo>
                      <a:pt x="14" y="9"/>
                      <a:pt x="14" y="10"/>
                      <a:pt x="15" y="11"/>
                    </a:cubicBezTo>
                    <a:cubicBezTo>
                      <a:pt x="15" y="11"/>
                      <a:pt x="16" y="12"/>
                      <a:pt x="16" y="13"/>
                    </a:cubicBezTo>
                    <a:cubicBezTo>
                      <a:pt x="16" y="15"/>
                      <a:pt x="16" y="16"/>
                      <a:pt x="16" y="18"/>
                    </a:cubicBezTo>
                    <a:cubicBezTo>
                      <a:pt x="16" y="33"/>
                      <a:pt x="16" y="33"/>
                      <a:pt x="16" y="33"/>
                    </a:cubicBezTo>
                    <a:lnTo>
                      <a:pt x="1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72"/>
              <p:cNvSpPr>
                <a:spLocks noEditPoints="1"/>
              </p:cNvSpPr>
              <p:nvPr/>
            </p:nvSpPr>
            <p:spPr bwMode="auto">
              <a:xfrm>
                <a:off x="1192" y="2071"/>
                <a:ext cx="38" cy="60"/>
              </a:xfrm>
              <a:custGeom>
                <a:avLst/>
                <a:gdLst>
                  <a:gd name="T0" fmla="*/ 1 w 16"/>
                  <a:gd name="T1" fmla="*/ 2 h 25"/>
                  <a:gd name="T2" fmla="*/ 5 w 16"/>
                  <a:gd name="T3" fmla="*/ 0 h 25"/>
                  <a:gd name="T4" fmla="*/ 9 w 16"/>
                  <a:gd name="T5" fmla="*/ 0 h 25"/>
                  <a:gd name="T6" fmla="*/ 12 w 16"/>
                  <a:gd name="T7" fmla="*/ 0 h 25"/>
                  <a:gd name="T8" fmla="*/ 14 w 16"/>
                  <a:gd name="T9" fmla="*/ 2 h 25"/>
                  <a:gd name="T10" fmla="*/ 15 w 16"/>
                  <a:gd name="T11" fmla="*/ 4 h 25"/>
                  <a:gd name="T12" fmla="*/ 15 w 16"/>
                  <a:gd name="T13" fmla="*/ 7 h 25"/>
                  <a:gd name="T14" fmla="*/ 15 w 16"/>
                  <a:gd name="T15" fmla="*/ 13 h 25"/>
                  <a:gd name="T16" fmla="*/ 15 w 16"/>
                  <a:gd name="T17" fmla="*/ 18 h 25"/>
                  <a:gd name="T18" fmla="*/ 15 w 16"/>
                  <a:gd name="T19" fmla="*/ 21 h 25"/>
                  <a:gd name="T20" fmla="*/ 16 w 16"/>
                  <a:gd name="T21" fmla="*/ 24 h 25"/>
                  <a:gd name="T22" fmla="*/ 13 w 16"/>
                  <a:gd name="T23" fmla="*/ 24 h 25"/>
                  <a:gd name="T24" fmla="*/ 12 w 16"/>
                  <a:gd name="T25" fmla="*/ 21 h 25"/>
                  <a:gd name="T26" fmla="*/ 12 w 16"/>
                  <a:gd name="T27" fmla="*/ 21 h 25"/>
                  <a:gd name="T28" fmla="*/ 10 w 16"/>
                  <a:gd name="T29" fmla="*/ 24 h 25"/>
                  <a:gd name="T30" fmla="*/ 6 w 16"/>
                  <a:gd name="T31" fmla="*/ 25 h 25"/>
                  <a:gd name="T32" fmla="*/ 2 w 16"/>
                  <a:gd name="T33" fmla="*/ 23 h 25"/>
                  <a:gd name="T34" fmla="*/ 0 w 16"/>
                  <a:gd name="T35" fmla="*/ 18 h 25"/>
                  <a:gd name="T36" fmla="*/ 1 w 16"/>
                  <a:gd name="T37" fmla="*/ 14 h 25"/>
                  <a:gd name="T38" fmla="*/ 3 w 16"/>
                  <a:gd name="T39" fmla="*/ 12 h 25"/>
                  <a:gd name="T40" fmla="*/ 6 w 16"/>
                  <a:gd name="T41" fmla="*/ 11 h 25"/>
                  <a:gd name="T42" fmla="*/ 10 w 16"/>
                  <a:gd name="T43" fmla="*/ 10 h 25"/>
                  <a:gd name="T44" fmla="*/ 11 w 16"/>
                  <a:gd name="T45" fmla="*/ 10 h 25"/>
                  <a:gd name="T46" fmla="*/ 12 w 16"/>
                  <a:gd name="T47" fmla="*/ 11 h 25"/>
                  <a:gd name="T48" fmla="*/ 12 w 16"/>
                  <a:gd name="T49" fmla="*/ 8 h 25"/>
                  <a:gd name="T50" fmla="*/ 11 w 16"/>
                  <a:gd name="T51" fmla="*/ 4 h 25"/>
                  <a:gd name="T52" fmla="*/ 8 w 16"/>
                  <a:gd name="T53" fmla="*/ 3 h 25"/>
                  <a:gd name="T54" fmla="*/ 5 w 16"/>
                  <a:gd name="T55" fmla="*/ 3 h 25"/>
                  <a:gd name="T56" fmla="*/ 2 w 16"/>
                  <a:gd name="T57" fmla="*/ 4 h 25"/>
                  <a:gd name="T58" fmla="*/ 1 w 16"/>
                  <a:gd name="T59" fmla="*/ 2 h 25"/>
                  <a:gd name="T60" fmla="*/ 12 w 16"/>
                  <a:gd name="T61" fmla="*/ 13 h 25"/>
                  <a:gd name="T62" fmla="*/ 11 w 16"/>
                  <a:gd name="T63" fmla="*/ 13 h 25"/>
                  <a:gd name="T64" fmla="*/ 10 w 16"/>
                  <a:gd name="T65" fmla="*/ 13 h 25"/>
                  <a:gd name="T66" fmla="*/ 8 w 16"/>
                  <a:gd name="T67" fmla="*/ 13 h 25"/>
                  <a:gd name="T68" fmla="*/ 6 w 16"/>
                  <a:gd name="T69" fmla="*/ 14 h 25"/>
                  <a:gd name="T70" fmla="*/ 4 w 16"/>
                  <a:gd name="T71" fmla="*/ 15 h 25"/>
                  <a:gd name="T72" fmla="*/ 4 w 16"/>
                  <a:gd name="T73" fmla="*/ 17 h 25"/>
                  <a:gd name="T74" fmla="*/ 5 w 16"/>
                  <a:gd name="T75" fmla="*/ 20 h 25"/>
                  <a:gd name="T76" fmla="*/ 7 w 16"/>
                  <a:gd name="T77" fmla="*/ 21 h 25"/>
                  <a:gd name="T78" fmla="*/ 10 w 16"/>
                  <a:gd name="T79" fmla="*/ 20 h 25"/>
                  <a:gd name="T80" fmla="*/ 12 w 16"/>
                  <a:gd name="T81" fmla="*/ 18 h 25"/>
                  <a:gd name="T82" fmla="*/ 12 w 16"/>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25">
                    <a:moveTo>
                      <a:pt x="1" y="2"/>
                    </a:moveTo>
                    <a:cubicBezTo>
                      <a:pt x="2" y="1"/>
                      <a:pt x="3" y="1"/>
                      <a:pt x="5" y="0"/>
                    </a:cubicBezTo>
                    <a:cubicBezTo>
                      <a:pt x="6" y="0"/>
                      <a:pt x="7" y="0"/>
                      <a:pt x="9" y="0"/>
                    </a:cubicBezTo>
                    <a:cubicBezTo>
                      <a:pt x="10" y="0"/>
                      <a:pt x="11" y="0"/>
                      <a:pt x="12" y="0"/>
                    </a:cubicBezTo>
                    <a:cubicBezTo>
                      <a:pt x="13" y="1"/>
                      <a:pt x="14" y="1"/>
                      <a:pt x="14" y="2"/>
                    </a:cubicBezTo>
                    <a:cubicBezTo>
                      <a:pt x="15" y="3"/>
                      <a:pt x="15" y="4"/>
                      <a:pt x="15" y="4"/>
                    </a:cubicBezTo>
                    <a:cubicBezTo>
                      <a:pt x="15" y="5"/>
                      <a:pt x="15" y="6"/>
                      <a:pt x="15" y="7"/>
                    </a:cubicBezTo>
                    <a:cubicBezTo>
                      <a:pt x="15" y="9"/>
                      <a:pt x="15" y="11"/>
                      <a:pt x="15" y="13"/>
                    </a:cubicBezTo>
                    <a:cubicBezTo>
                      <a:pt x="15" y="15"/>
                      <a:pt x="15" y="16"/>
                      <a:pt x="15" y="18"/>
                    </a:cubicBezTo>
                    <a:cubicBezTo>
                      <a:pt x="15" y="19"/>
                      <a:pt x="15" y="20"/>
                      <a:pt x="15" y="21"/>
                    </a:cubicBezTo>
                    <a:cubicBezTo>
                      <a:pt x="15" y="22"/>
                      <a:pt x="15" y="23"/>
                      <a:pt x="16" y="24"/>
                    </a:cubicBezTo>
                    <a:cubicBezTo>
                      <a:pt x="13" y="24"/>
                      <a:pt x="13" y="24"/>
                      <a:pt x="13" y="24"/>
                    </a:cubicBezTo>
                    <a:cubicBezTo>
                      <a:pt x="12" y="21"/>
                      <a:pt x="12" y="21"/>
                      <a:pt x="12" y="21"/>
                    </a:cubicBezTo>
                    <a:cubicBezTo>
                      <a:pt x="12" y="21"/>
                      <a:pt x="12" y="21"/>
                      <a:pt x="12" y="21"/>
                    </a:cubicBezTo>
                    <a:cubicBezTo>
                      <a:pt x="11" y="22"/>
                      <a:pt x="11" y="23"/>
                      <a:pt x="10" y="24"/>
                    </a:cubicBezTo>
                    <a:cubicBezTo>
                      <a:pt x="9" y="24"/>
                      <a:pt x="8" y="25"/>
                      <a:pt x="6" y="25"/>
                    </a:cubicBezTo>
                    <a:cubicBezTo>
                      <a:pt x="4" y="25"/>
                      <a:pt x="3" y="24"/>
                      <a:pt x="2" y="23"/>
                    </a:cubicBezTo>
                    <a:cubicBezTo>
                      <a:pt x="1" y="22"/>
                      <a:pt x="0" y="20"/>
                      <a:pt x="0" y="18"/>
                    </a:cubicBezTo>
                    <a:cubicBezTo>
                      <a:pt x="0" y="16"/>
                      <a:pt x="0" y="15"/>
                      <a:pt x="1" y="14"/>
                    </a:cubicBezTo>
                    <a:cubicBezTo>
                      <a:pt x="1" y="13"/>
                      <a:pt x="2" y="13"/>
                      <a:pt x="3" y="12"/>
                    </a:cubicBezTo>
                    <a:cubicBezTo>
                      <a:pt x="4" y="11"/>
                      <a:pt x="5" y="11"/>
                      <a:pt x="6" y="11"/>
                    </a:cubicBezTo>
                    <a:cubicBezTo>
                      <a:pt x="7" y="11"/>
                      <a:pt x="8" y="10"/>
                      <a:pt x="10" y="10"/>
                    </a:cubicBezTo>
                    <a:cubicBezTo>
                      <a:pt x="10" y="10"/>
                      <a:pt x="10" y="10"/>
                      <a:pt x="11" y="10"/>
                    </a:cubicBezTo>
                    <a:cubicBezTo>
                      <a:pt x="11" y="10"/>
                      <a:pt x="11" y="10"/>
                      <a:pt x="12" y="11"/>
                    </a:cubicBezTo>
                    <a:cubicBezTo>
                      <a:pt x="12" y="10"/>
                      <a:pt x="12" y="9"/>
                      <a:pt x="12" y="8"/>
                    </a:cubicBezTo>
                    <a:cubicBezTo>
                      <a:pt x="12" y="6"/>
                      <a:pt x="12" y="5"/>
                      <a:pt x="11" y="4"/>
                    </a:cubicBezTo>
                    <a:cubicBezTo>
                      <a:pt x="10" y="3"/>
                      <a:pt x="9" y="3"/>
                      <a:pt x="8" y="3"/>
                    </a:cubicBezTo>
                    <a:cubicBezTo>
                      <a:pt x="7" y="3"/>
                      <a:pt x="6" y="3"/>
                      <a:pt x="5" y="3"/>
                    </a:cubicBezTo>
                    <a:cubicBezTo>
                      <a:pt x="4" y="4"/>
                      <a:pt x="3" y="4"/>
                      <a:pt x="2" y="4"/>
                    </a:cubicBezTo>
                    <a:lnTo>
                      <a:pt x="1" y="2"/>
                    </a:lnTo>
                    <a:close/>
                    <a:moveTo>
                      <a:pt x="12" y="13"/>
                    </a:moveTo>
                    <a:cubicBezTo>
                      <a:pt x="11" y="13"/>
                      <a:pt x="11" y="13"/>
                      <a:pt x="11" y="13"/>
                    </a:cubicBezTo>
                    <a:cubicBezTo>
                      <a:pt x="10" y="13"/>
                      <a:pt x="10" y="13"/>
                      <a:pt x="10" y="13"/>
                    </a:cubicBezTo>
                    <a:cubicBezTo>
                      <a:pt x="9" y="13"/>
                      <a:pt x="8" y="13"/>
                      <a:pt x="8" y="13"/>
                    </a:cubicBezTo>
                    <a:cubicBezTo>
                      <a:pt x="7" y="13"/>
                      <a:pt x="6" y="14"/>
                      <a:pt x="6" y="14"/>
                    </a:cubicBezTo>
                    <a:cubicBezTo>
                      <a:pt x="5" y="14"/>
                      <a:pt x="5" y="15"/>
                      <a:pt x="4" y="15"/>
                    </a:cubicBezTo>
                    <a:cubicBezTo>
                      <a:pt x="4" y="16"/>
                      <a:pt x="4" y="17"/>
                      <a:pt x="4" y="17"/>
                    </a:cubicBezTo>
                    <a:cubicBezTo>
                      <a:pt x="4" y="19"/>
                      <a:pt x="4" y="20"/>
                      <a:pt x="5" y="20"/>
                    </a:cubicBezTo>
                    <a:cubicBezTo>
                      <a:pt x="5" y="21"/>
                      <a:pt x="6" y="21"/>
                      <a:pt x="7" y="21"/>
                    </a:cubicBezTo>
                    <a:cubicBezTo>
                      <a:pt x="8" y="21"/>
                      <a:pt x="9" y="21"/>
                      <a:pt x="10" y="20"/>
                    </a:cubicBezTo>
                    <a:cubicBezTo>
                      <a:pt x="11" y="20"/>
                      <a:pt x="11" y="19"/>
                      <a:pt x="12" y="18"/>
                    </a:cubicBezTo>
                    <a:lnTo>
                      <a:pt x="1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73"/>
              <p:cNvSpPr/>
              <p:nvPr/>
            </p:nvSpPr>
            <p:spPr bwMode="auto">
              <a:xfrm>
                <a:off x="1235" y="2071"/>
                <a:ext cx="42" cy="60"/>
              </a:xfrm>
              <a:custGeom>
                <a:avLst/>
                <a:gdLst>
                  <a:gd name="T0" fmla="*/ 21 w 42"/>
                  <a:gd name="T1" fmla="*/ 34 h 60"/>
                  <a:gd name="T2" fmla="*/ 23 w 42"/>
                  <a:gd name="T3" fmla="*/ 45 h 60"/>
                  <a:gd name="T4" fmla="*/ 23 w 42"/>
                  <a:gd name="T5" fmla="*/ 45 h 60"/>
                  <a:gd name="T6" fmla="*/ 26 w 42"/>
                  <a:gd name="T7" fmla="*/ 34 h 60"/>
                  <a:gd name="T8" fmla="*/ 35 w 42"/>
                  <a:gd name="T9" fmla="*/ 0 h 60"/>
                  <a:gd name="T10" fmla="*/ 42 w 42"/>
                  <a:gd name="T11" fmla="*/ 0 h 60"/>
                  <a:gd name="T12" fmla="*/ 23 w 42"/>
                  <a:gd name="T13" fmla="*/ 60 h 60"/>
                  <a:gd name="T14" fmla="*/ 21 w 42"/>
                  <a:gd name="T15" fmla="*/ 60 h 60"/>
                  <a:gd name="T16" fmla="*/ 0 w 42"/>
                  <a:gd name="T17" fmla="*/ 0 h 60"/>
                  <a:gd name="T18" fmla="*/ 9 w 42"/>
                  <a:gd name="T19" fmla="*/ 0 h 60"/>
                  <a:gd name="T20" fmla="*/ 21 w 42"/>
                  <a:gd name="T21"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0">
                    <a:moveTo>
                      <a:pt x="21" y="34"/>
                    </a:moveTo>
                    <a:lnTo>
                      <a:pt x="23" y="45"/>
                    </a:lnTo>
                    <a:lnTo>
                      <a:pt x="23" y="45"/>
                    </a:lnTo>
                    <a:lnTo>
                      <a:pt x="26" y="34"/>
                    </a:lnTo>
                    <a:lnTo>
                      <a:pt x="35" y="0"/>
                    </a:lnTo>
                    <a:lnTo>
                      <a:pt x="42" y="0"/>
                    </a:lnTo>
                    <a:lnTo>
                      <a:pt x="23" y="60"/>
                    </a:lnTo>
                    <a:lnTo>
                      <a:pt x="21" y="60"/>
                    </a:lnTo>
                    <a:lnTo>
                      <a:pt x="0" y="0"/>
                    </a:lnTo>
                    <a:lnTo>
                      <a:pt x="9" y="0"/>
                    </a:lnTo>
                    <a:lnTo>
                      <a:pt x="2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74"/>
              <p:cNvSpPr>
                <a:spLocks noEditPoints="1"/>
              </p:cNvSpPr>
              <p:nvPr/>
            </p:nvSpPr>
            <p:spPr bwMode="auto">
              <a:xfrm>
                <a:off x="1282" y="2071"/>
                <a:ext cx="38" cy="60"/>
              </a:xfrm>
              <a:custGeom>
                <a:avLst/>
                <a:gdLst>
                  <a:gd name="T0" fmla="*/ 16 w 16"/>
                  <a:gd name="T1" fmla="*/ 23 h 25"/>
                  <a:gd name="T2" fmla="*/ 13 w 16"/>
                  <a:gd name="T3" fmla="*/ 24 h 25"/>
                  <a:gd name="T4" fmla="*/ 9 w 16"/>
                  <a:gd name="T5" fmla="*/ 25 h 25"/>
                  <a:gd name="T6" fmla="*/ 5 w 16"/>
                  <a:gd name="T7" fmla="*/ 24 h 25"/>
                  <a:gd name="T8" fmla="*/ 2 w 16"/>
                  <a:gd name="T9" fmla="*/ 21 h 25"/>
                  <a:gd name="T10" fmla="*/ 1 w 16"/>
                  <a:gd name="T11" fmla="*/ 17 h 25"/>
                  <a:gd name="T12" fmla="*/ 0 w 16"/>
                  <a:gd name="T13" fmla="*/ 12 h 25"/>
                  <a:gd name="T14" fmla="*/ 3 w 16"/>
                  <a:gd name="T15" fmla="*/ 3 h 25"/>
                  <a:gd name="T16" fmla="*/ 9 w 16"/>
                  <a:gd name="T17" fmla="*/ 0 h 25"/>
                  <a:gd name="T18" fmla="*/ 12 w 16"/>
                  <a:gd name="T19" fmla="*/ 0 h 25"/>
                  <a:gd name="T20" fmla="*/ 14 w 16"/>
                  <a:gd name="T21" fmla="*/ 1 h 25"/>
                  <a:gd name="T22" fmla="*/ 16 w 16"/>
                  <a:gd name="T23" fmla="*/ 4 h 25"/>
                  <a:gd name="T24" fmla="*/ 16 w 16"/>
                  <a:gd name="T25" fmla="*/ 9 h 25"/>
                  <a:gd name="T26" fmla="*/ 16 w 16"/>
                  <a:gd name="T27" fmla="*/ 11 h 25"/>
                  <a:gd name="T28" fmla="*/ 16 w 16"/>
                  <a:gd name="T29" fmla="*/ 13 h 25"/>
                  <a:gd name="T30" fmla="*/ 4 w 16"/>
                  <a:gd name="T31" fmla="*/ 13 h 25"/>
                  <a:gd name="T32" fmla="*/ 4 w 16"/>
                  <a:gd name="T33" fmla="*/ 16 h 25"/>
                  <a:gd name="T34" fmla="*/ 5 w 16"/>
                  <a:gd name="T35" fmla="*/ 19 h 25"/>
                  <a:gd name="T36" fmla="*/ 7 w 16"/>
                  <a:gd name="T37" fmla="*/ 21 h 25"/>
                  <a:gd name="T38" fmla="*/ 10 w 16"/>
                  <a:gd name="T39" fmla="*/ 22 h 25"/>
                  <a:gd name="T40" fmla="*/ 13 w 16"/>
                  <a:gd name="T41" fmla="*/ 21 h 25"/>
                  <a:gd name="T42" fmla="*/ 15 w 16"/>
                  <a:gd name="T43" fmla="*/ 20 h 25"/>
                  <a:gd name="T44" fmla="*/ 16 w 16"/>
                  <a:gd name="T45" fmla="*/ 23 h 25"/>
                  <a:gd name="T46" fmla="*/ 13 w 16"/>
                  <a:gd name="T47" fmla="*/ 10 h 25"/>
                  <a:gd name="T48" fmla="*/ 12 w 16"/>
                  <a:gd name="T49" fmla="*/ 4 h 25"/>
                  <a:gd name="T50" fmla="*/ 9 w 16"/>
                  <a:gd name="T51" fmla="*/ 3 h 25"/>
                  <a:gd name="T52" fmla="*/ 6 w 16"/>
                  <a:gd name="T53" fmla="*/ 4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6" y="23"/>
                    </a:moveTo>
                    <a:cubicBezTo>
                      <a:pt x="15" y="23"/>
                      <a:pt x="14" y="24"/>
                      <a:pt x="13" y="24"/>
                    </a:cubicBezTo>
                    <a:cubicBezTo>
                      <a:pt x="12" y="25"/>
                      <a:pt x="10" y="25"/>
                      <a:pt x="9" y="25"/>
                    </a:cubicBezTo>
                    <a:cubicBezTo>
                      <a:pt x="8" y="25"/>
                      <a:pt x="6" y="24"/>
                      <a:pt x="5" y="24"/>
                    </a:cubicBezTo>
                    <a:cubicBezTo>
                      <a:pt x="4" y="23"/>
                      <a:pt x="3" y="22"/>
                      <a:pt x="2" y="21"/>
                    </a:cubicBezTo>
                    <a:cubicBezTo>
                      <a:pt x="2" y="20"/>
                      <a:pt x="1" y="19"/>
                      <a:pt x="1" y="17"/>
                    </a:cubicBezTo>
                    <a:cubicBezTo>
                      <a:pt x="1" y="16"/>
                      <a:pt x="0" y="14"/>
                      <a:pt x="0" y="12"/>
                    </a:cubicBezTo>
                    <a:cubicBezTo>
                      <a:pt x="0" y="8"/>
                      <a:pt x="1" y="5"/>
                      <a:pt x="3" y="3"/>
                    </a:cubicBezTo>
                    <a:cubicBezTo>
                      <a:pt x="4" y="1"/>
                      <a:pt x="6" y="0"/>
                      <a:pt x="9" y="0"/>
                    </a:cubicBezTo>
                    <a:cubicBezTo>
                      <a:pt x="10" y="0"/>
                      <a:pt x="11" y="0"/>
                      <a:pt x="12" y="0"/>
                    </a:cubicBezTo>
                    <a:cubicBezTo>
                      <a:pt x="13" y="0"/>
                      <a:pt x="13" y="1"/>
                      <a:pt x="14" y="1"/>
                    </a:cubicBezTo>
                    <a:cubicBezTo>
                      <a:pt x="15" y="2"/>
                      <a:pt x="15" y="3"/>
                      <a:pt x="16" y="4"/>
                    </a:cubicBezTo>
                    <a:cubicBezTo>
                      <a:pt x="16" y="5"/>
                      <a:pt x="16" y="7"/>
                      <a:pt x="16" y="9"/>
                    </a:cubicBezTo>
                    <a:cubicBezTo>
                      <a:pt x="16" y="9"/>
                      <a:pt x="16" y="10"/>
                      <a:pt x="16" y="11"/>
                    </a:cubicBezTo>
                    <a:cubicBezTo>
                      <a:pt x="16" y="11"/>
                      <a:pt x="16" y="12"/>
                      <a:pt x="16" y="13"/>
                    </a:cubicBezTo>
                    <a:cubicBezTo>
                      <a:pt x="4" y="13"/>
                      <a:pt x="4" y="13"/>
                      <a:pt x="4" y="13"/>
                    </a:cubicBezTo>
                    <a:cubicBezTo>
                      <a:pt x="4" y="14"/>
                      <a:pt x="4" y="15"/>
                      <a:pt x="4" y="16"/>
                    </a:cubicBezTo>
                    <a:cubicBezTo>
                      <a:pt x="5" y="17"/>
                      <a:pt x="5" y="18"/>
                      <a:pt x="5" y="19"/>
                    </a:cubicBezTo>
                    <a:cubicBezTo>
                      <a:pt x="6" y="20"/>
                      <a:pt x="6" y="21"/>
                      <a:pt x="7" y="21"/>
                    </a:cubicBezTo>
                    <a:cubicBezTo>
                      <a:pt x="8" y="21"/>
                      <a:pt x="9" y="22"/>
                      <a:pt x="10" y="22"/>
                    </a:cubicBezTo>
                    <a:cubicBezTo>
                      <a:pt x="11" y="22"/>
                      <a:pt x="12" y="21"/>
                      <a:pt x="13" y="21"/>
                    </a:cubicBezTo>
                    <a:cubicBezTo>
                      <a:pt x="13" y="21"/>
                      <a:pt x="14" y="20"/>
                      <a:pt x="15" y="20"/>
                    </a:cubicBezTo>
                    <a:lnTo>
                      <a:pt x="16" y="23"/>
                    </a:lnTo>
                    <a:close/>
                    <a:moveTo>
                      <a:pt x="13" y="10"/>
                    </a:moveTo>
                    <a:cubicBezTo>
                      <a:pt x="13" y="7"/>
                      <a:pt x="13" y="6"/>
                      <a:pt x="12" y="4"/>
                    </a:cubicBezTo>
                    <a:cubicBezTo>
                      <a:pt x="11" y="3"/>
                      <a:pt x="10" y="3"/>
                      <a:pt x="9" y="3"/>
                    </a:cubicBezTo>
                    <a:cubicBezTo>
                      <a:pt x="8" y="3"/>
                      <a:pt x="6" y="3"/>
                      <a:pt x="6" y="4"/>
                    </a:cubicBezTo>
                    <a:cubicBezTo>
                      <a:pt x="5" y="6"/>
                      <a:pt x="4" y="7"/>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75"/>
              <p:cNvSpPr/>
              <p:nvPr/>
            </p:nvSpPr>
            <p:spPr bwMode="auto">
              <a:xfrm>
                <a:off x="1332" y="2071"/>
                <a:ext cx="38" cy="57"/>
              </a:xfrm>
              <a:custGeom>
                <a:avLst/>
                <a:gdLst>
                  <a:gd name="T0" fmla="*/ 13 w 16"/>
                  <a:gd name="T1" fmla="*/ 24 h 24"/>
                  <a:gd name="T2" fmla="*/ 13 w 16"/>
                  <a:gd name="T3" fmla="*/ 10 h 24"/>
                  <a:gd name="T4" fmla="*/ 12 w 16"/>
                  <a:gd name="T5" fmla="*/ 4 h 24"/>
                  <a:gd name="T6" fmla="*/ 9 w 16"/>
                  <a:gd name="T7" fmla="*/ 3 h 24"/>
                  <a:gd name="T8" fmla="*/ 6 w 16"/>
                  <a:gd name="T9" fmla="*/ 4 h 24"/>
                  <a:gd name="T10" fmla="*/ 4 w 16"/>
                  <a:gd name="T11" fmla="*/ 7 h 24"/>
                  <a:gd name="T12" fmla="*/ 4 w 16"/>
                  <a:gd name="T13" fmla="*/ 24 h 24"/>
                  <a:gd name="T14" fmla="*/ 0 w 16"/>
                  <a:gd name="T15" fmla="*/ 24 h 24"/>
                  <a:gd name="T16" fmla="*/ 0 w 16"/>
                  <a:gd name="T17" fmla="*/ 0 h 24"/>
                  <a:gd name="T18" fmla="*/ 3 w 16"/>
                  <a:gd name="T19" fmla="*/ 0 h 24"/>
                  <a:gd name="T20" fmla="*/ 3 w 16"/>
                  <a:gd name="T21" fmla="*/ 3 h 24"/>
                  <a:gd name="T22" fmla="*/ 4 w 16"/>
                  <a:gd name="T23" fmla="*/ 3 h 24"/>
                  <a:gd name="T24" fmla="*/ 6 w 16"/>
                  <a:gd name="T25" fmla="*/ 1 h 24"/>
                  <a:gd name="T26" fmla="*/ 10 w 16"/>
                  <a:gd name="T27" fmla="*/ 0 h 24"/>
                  <a:gd name="T28" fmla="*/ 12 w 16"/>
                  <a:gd name="T29" fmla="*/ 0 h 24"/>
                  <a:gd name="T30" fmla="*/ 14 w 16"/>
                  <a:gd name="T31" fmla="*/ 2 h 24"/>
                  <a:gd name="T32" fmla="*/ 16 w 16"/>
                  <a:gd name="T33" fmla="*/ 4 h 24"/>
                  <a:gd name="T34" fmla="*/ 16 w 16"/>
                  <a:gd name="T35" fmla="*/ 9 h 24"/>
                  <a:gd name="T36" fmla="*/ 16 w 16"/>
                  <a:gd name="T37" fmla="*/ 24 h 24"/>
                  <a:gd name="T38" fmla="*/ 13 w 16"/>
                  <a:gd name="T3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24">
                    <a:moveTo>
                      <a:pt x="13" y="24"/>
                    </a:moveTo>
                    <a:cubicBezTo>
                      <a:pt x="13" y="10"/>
                      <a:pt x="13" y="10"/>
                      <a:pt x="13" y="10"/>
                    </a:cubicBezTo>
                    <a:cubicBezTo>
                      <a:pt x="13" y="7"/>
                      <a:pt x="12" y="5"/>
                      <a:pt x="12" y="4"/>
                    </a:cubicBezTo>
                    <a:cubicBezTo>
                      <a:pt x="11" y="3"/>
                      <a:pt x="10" y="3"/>
                      <a:pt x="9" y="3"/>
                    </a:cubicBezTo>
                    <a:cubicBezTo>
                      <a:pt x="7" y="3"/>
                      <a:pt x="6" y="3"/>
                      <a:pt x="6" y="4"/>
                    </a:cubicBezTo>
                    <a:cubicBezTo>
                      <a:pt x="5" y="5"/>
                      <a:pt x="4" y="6"/>
                      <a:pt x="4" y="7"/>
                    </a:cubicBezTo>
                    <a:cubicBezTo>
                      <a:pt x="4" y="24"/>
                      <a:pt x="4" y="24"/>
                      <a:pt x="4" y="24"/>
                    </a:cubicBezTo>
                    <a:cubicBezTo>
                      <a:pt x="0" y="24"/>
                      <a:pt x="0" y="24"/>
                      <a:pt x="0" y="24"/>
                    </a:cubicBezTo>
                    <a:cubicBezTo>
                      <a:pt x="0" y="0"/>
                      <a:pt x="0" y="0"/>
                      <a:pt x="0" y="0"/>
                    </a:cubicBezTo>
                    <a:cubicBezTo>
                      <a:pt x="3" y="0"/>
                      <a:pt x="3" y="0"/>
                      <a:pt x="3" y="0"/>
                    </a:cubicBezTo>
                    <a:cubicBezTo>
                      <a:pt x="3" y="3"/>
                      <a:pt x="3" y="3"/>
                      <a:pt x="3" y="3"/>
                    </a:cubicBezTo>
                    <a:cubicBezTo>
                      <a:pt x="4" y="3"/>
                      <a:pt x="4" y="3"/>
                      <a:pt x="4" y="3"/>
                    </a:cubicBezTo>
                    <a:cubicBezTo>
                      <a:pt x="4" y="2"/>
                      <a:pt x="5" y="1"/>
                      <a:pt x="6" y="1"/>
                    </a:cubicBezTo>
                    <a:cubicBezTo>
                      <a:pt x="7" y="0"/>
                      <a:pt x="8" y="0"/>
                      <a:pt x="10" y="0"/>
                    </a:cubicBezTo>
                    <a:cubicBezTo>
                      <a:pt x="11" y="0"/>
                      <a:pt x="12" y="0"/>
                      <a:pt x="12" y="0"/>
                    </a:cubicBezTo>
                    <a:cubicBezTo>
                      <a:pt x="13" y="0"/>
                      <a:pt x="14" y="1"/>
                      <a:pt x="14" y="2"/>
                    </a:cubicBezTo>
                    <a:cubicBezTo>
                      <a:pt x="15" y="2"/>
                      <a:pt x="15" y="3"/>
                      <a:pt x="16" y="4"/>
                    </a:cubicBezTo>
                    <a:cubicBezTo>
                      <a:pt x="16" y="5"/>
                      <a:pt x="16" y="7"/>
                      <a:pt x="16" y="9"/>
                    </a:cubicBezTo>
                    <a:cubicBezTo>
                      <a:pt x="16" y="24"/>
                      <a:pt x="16" y="24"/>
                      <a:pt x="16" y="24"/>
                    </a:cubicBezTo>
                    <a:lnTo>
                      <a:pt x="13"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76"/>
              <p:cNvSpPr/>
              <p:nvPr/>
            </p:nvSpPr>
            <p:spPr bwMode="auto">
              <a:xfrm>
                <a:off x="1384" y="2050"/>
                <a:ext cx="7" cy="21"/>
              </a:xfrm>
              <a:custGeom>
                <a:avLst/>
                <a:gdLst>
                  <a:gd name="T0" fmla="*/ 0 w 7"/>
                  <a:gd name="T1" fmla="*/ 0 h 21"/>
                  <a:gd name="T2" fmla="*/ 7 w 7"/>
                  <a:gd name="T3" fmla="*/ 0 h 21"/>
                  <a:gd name="T4" fmla="*/ 5 w 7"/>
                  <a:gd name="T5" fmla="*/ 21 h 21"/>
                  <a:gd name="T6" fmla="*/ 0 w 7"/>
                  <a:gd name="T7" fmla="*/ 21 h 21"/>
                  <a:gd name="T8" fmla="*/ 0 w 7"/>
                  <a:gd name="T9" fmla="*/ 0 h 21"/>
                </a:gdLst>
                <a:ahLst/>
                <a:cxnLst>
                  <a:cxn ang="0">
                    <a:pos x="T0" y="T1"/>
                  </a:cxn>
                  <a:cxn ang="0">
                    <a:pos x="T2" y="T3"/>
                  </a:cxn>
                  <a:cxn ang="0">
                    <a:pos x="T4" y="T5"/>
                  </a:cxn>
                  <a:cxn ang="0">
                    <a:pos x="T6" y="T7"/>
                  </a:cxn>
                  <a:cxn ang="0">
                    <a:pos x="T8" y="T9"/>
                  </a:cxn>
                </a:cxnLst>
                <a:rect l="0" t="0" r="r" b="b"/>
                <a:pathLst>
                  <a:path w="7" h="21">
                    <a:moveTo>
                      <a:pt x="0" y="0"/>
                    </a:moveTo>
                    <a:lnTo>
                      <a:pt x="7" y="0"/>
                    </a:lnTo>
                    <a:lnTo>
                      <a:pt x="5" y="21"/>
                    </a:lnTo>
                    <a:lnTo>
                      <a:pt x="0" y="2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77"/>
              <p:cNvSpPr/>
              <p:nvPr/>
            </p:nvSpPr>
            <p:spPr bwMode="auto">
              <a:xfrm>
                <a:off x="1398" y="2057"/>
                <a:ext cx="28" cy="74"/>
              </a:xfrm>
              <a:custGeom>
                <a:avLst/>
                <a:gdLst>
                  <a:gd name="T0" fmla="*/ 0 w 12"/>
                  <a:gd name="T1" fmla="*/ 6 h 31"/>
                  <a:gd name="T2" fmla="*/ 3 w 12"/>
                  <a:gd name="T3" fmla="*/ 6 h 31"/>
                  <a:gd name="T4" fmla="*/ 3 w 12"/>
                  <a:gd name="T5" fmla="*/ 1 h 31"/>
                  <a:gd name="T6" fmla="*/ 6 w 12"/>
                  <a:gd name="T7" fmla="*/ 0 h 31"/>
                  <a:gd name="T8" fmla="*/ 6 w 12"/>
                  <a:gd name="T9" fmla="*/ 6 h 31"/>
                  <a:gd name="T10" fmla="*/ 11 w 12"/>
                  <a:gd name="T11" fmla="*/ 6 h 31"/>
                  <a:gd name="T12" fmla="*/ 11 w 12"/>
                  <a:gd name="T13" fmla="*/ 9 h 31"/>
                  <a:gd name="T14" fmla="*/ 6 w 12"/>
                  <a:gd name="T15" fmla="*/ 9 h 31"/>
                  <a:gd name="T16" fmla="*/ 6 w 12"/>
                  <a:gd name="T17" fmla="*/ 24 h 31"/>
                  <a:gd name="T18" fmla="*/ 6 w 12"/>
                  <a:gd name="T19" fmla="*/ 27 h 31"/>
                  <a:gd name="T20" fmla="*/ 8 w 12"/>
                  <a:gd name="T21" fmla="*/ 28 h 31"/>
                  <a:gd name="T22" fmla="*/ 10 w 12"/>
                  <a:gd name="T23" fmla="*/ 27 h 31"/>
                  <a:gd name="T24" fmla="*/ 11 w 12"/>
                  <a:gd name="T25" fmla="*/ 27 h 31"/>
                  <a:gd name="T26" fmla="*/ 12 w 12"/>
                  <a:gd name="T27" fmla="*/ 30 h 31"/>
                  <a:gd name="T28" fmla="*/ 10 w 12"/>
                  <a:gd name="T29" fmla="*/ 30 h 31"/>
                  <a:gd name="T30" fmla="*/ 7 w 12"/>
                  <a:gd name="T31" fmla="*/ 31 h 31"/>
                  <a:gd name="T32" fmla="*/ 4 w 12"/>
                  <a:gd name="T33" fmla="*/ 29 h 31"/>
                  <a:gd name="T34" fmla="*/ 3 w 12"/>
                  <a:gd name="T35" fmla="*/ 24 h 31"/>
                  <a:gd name="T36" fmla="*/ 3 w 12"/>
                  <a:gd name="T37" fmla="*/ 9 h 31"/>
                  <a:gd name="T38" fmla="*/ 0 w 12"/>
                  <a:gd name="T39" fmla="*/ 9 h 31"/>
                  <a:gd name="T40" fmla="*/ 0 w 12"/>
                  <a:gd name="T41"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1">
                    <a:moveTo>
                      <a:pt x="0" y="6"/>
                    </a:moveTo>
                    <a:cubicBezTo>
                      <a:pt x="3" y="6"/>
                      <a:pt x="3" y="6"/>
                      <a:pt x="3" y="6"/>
                    </a:cubicBezTo>
                    <a:cubicBezTo>
                      <a:pt x="3" y="1"/>
                      <a:pt x="3" y="1"/>
                      <a:pt x="3" y="1"/>
                    </a:cubicBezTo>
                    <a:cubicBezTo>
                      <a:pt x="6" y="0"/>
                      <a:pt x="6" y="0"/>
                      <a:pt x="6" y="0"/>
                    </a:cubicBezTo>
                    <a:cubicBezTo>
                      <a:pt x="6" y="6"/>
                      <a:pt x="6" y="6"/>
                      <a:pt x="6" y="6"/>
                    </a:cubicBezTo>
                    <a:cubicBezTo>
                      <a:pt x="11" y="6"/>
                      <a:pt x="11" y="6"/>
                      <a:pt x="11" y="6"/>
                    </a:cubicBezTo>
                    <a:cubicBezTo>
                      <a:pt x="11" y="9"/>
                      <a:pt x="11" y="9"/>
                      <a:pt x="11" y="9"/>
                    </a:cubicBezTo>
                    <a:cubicBezTo>
                      <a:pt x="6" y="9"/>
                      <a:pt x="6" y="9"/>
                      <a:pt x="6" y="9"/>
                    </a:cubicBezTo>
                    <a:cubicBezTo>
                      <a:pt x="6" y="24"/>
                      <a:pt x="6" y="24"/>
                      <a:pt x="6" y="24"/>
                    </a:cubicBezTo>
                    <a:cubicBezTo>
                      <a:pt x="6" y="25"/>
                      <a:pt x="6" y="26"/>
                      <a:pt x="6" y="27"/>
                    </a:cubicBezTo>
                    <a:cubicBezTo>
                      <a:pt x="7" y="27"/>
                      <a:pt x="7" y="28"/>
                      <a:pt x="8" y="28"/>
                    </a:cubicBezTo>
                    <a:cubicBezTo>
                      <a:pt x="9" y="28"/>
                      <a:pt x="9" y="28"/>
                      <a:pt x="10" y="27"/>
                    </a:cubicBezTo>
                    <a:cubicBezTo>
                      <a:pt x="10" y="27"/>
                      <a:pt x="11" y="27"/>
                      <a:pt x="11" y="27"/>
                    </a:cubicBezTo>
                    <a:cubicBezTo>
                      <a:pt x="12" y="30"/>
                      <a:pt x="12" y="30"/>
                      <a:pt x="12" y="30"/>
                    </a:cubicBezTo>
                    <a:cubicBezTo>
                      <a:pt x="11" y="30"/>
                      <a:pt x="11" y="30"/>
                      <a:pt x="10" y="30"/>
                    </a:cubicBezTo>
                    <a:cubicBezTo>
                      <a:pt x="9" y="31"/>
                      <a:pt x="8" y="31"/>
                      <a:pt x="7" y="31"/>
                    </a:cubicBezTo>
                    <a:cubicBezTo>
                      <a:pt x="5" y="31"/>
                      <a:pt x="4"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78"/>
              <p:cNvSpPr/>
              <p:nvPr/>
            </p:nvSpPr>
            <p:spPr bwMode="auto">
              <a:xfrm>
                <a:off x="1457" y="2050"/>
                <a:ext cx="38" cy="78"/>
              </a:xfrm>
              <a:custGeom>
                <a:avLst/>
                <a:gdLst>
                  <a:gd name="T0" fmla="*/ 13 w 16"/>
                  <a:gd name="T1" fmla="*/ 33 h 33"/>
                  <a:gd name="T2" fmla="*/ 13 w 16"/>
                  <a:gd name="T3" fmla="*/ 19 h 33"/>
                  <a:gd name="T4" fmla="*/ 12 w 16"/>
                  <a:gd name="T5" fmla="*/ 13 h 33"/>
                  <a:gd name="T6" fmla="*/ 9 w 16"/>
                  <a:gd name="T7" fmla="*/ 12 h 33"/>
                  <a:gd name="T8" fmla="*/ 6 w 16"/>
                  <a:gd name="T9" fmla="*/ 13 h 33"/>
                  <a:gd name="T10" fmla="*/ 4 w 16"/>
                  <a:gd name="T11" fmla="*/ 16 h 33"/>
                  <a:gd name="T12" fmla="*/ 4 w 16"/>
                  <a:gd name="T13" fmla="*/ 33 h 33"/>
                  <a:gd name="T14" fmla="*/ 0 w 16"/>
                  <a:gd name="T15" fmla="*/ 33 h 33"/>
                  <a:gd name="T16" fmla="*/ 0 w 16"/>
                  <a:gd name="T17" fmla="*/ 0 h 33"/>
                  <a:gd name="T18" fmla="*/ 4 w 16"/>
                  <a:gd name="T19" fmla="*/ 0 h 33"/>
                  <a:gd name="T20" fmla="*/ 4 w 16"/>
                  <a:gd name="T21" fmla="*/ 11 h 33"/>
                  <a:gd name="T22" fmla="*/ 4 w 16"/>
                  <a:gd name="T23" fmla="*/ 11 h 33"/>
                  <a:gd name="T24" fmla="*/ 6 w 16"/>
                  <a:gd name="T25" fmla="*/ 9 h 33"/>
                  <a:gd name="T26" fmla="*/ 10 w 16"/>
                  <a:gd name="T27" fmla="*/ 9 h 33"/>
                  <a:gd name="T28" fmla="*/ 13 w 16"/>
                  <a:gd name="T29" fmla="*/ 9 h 33"/>
                  <a:gd name="T30" fmla="*/ 15 w 16"/>
                  <a:gd name="T31" fmla="*/ 11 h 33"/>
                  <a:gd name="T32" fmla="*/ 16 w 16"/>
                  <a:gd name="T33" fmla="*/ 13 h 33"/>
                  <a:gd name="T34" fmla="*/ 16 w 16"/>
                  <a:gd name="T35" fmla="*/ 18 h 33"/>
                  <a:gd name="T36" fmla="*/ 16 w 16"/>
                  <a:gd name="T37" fmla="*/ 33 h 33"/>
                  <a:gd name="T38" fmla="*/ 13 w 16"/>
                  <a:gd name="T3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3">
                    <a:moveTo>
                      <a:pt x="13" y="33"/>
                    </a:moveTo>
                    <a:cubicBezTo>
                      <a:pt x="13" y="19"/>
                      <a:pt x="13" y="19"/>
                      <a:pt x="13" y="19"/>
                    </a:cubicBezTo>
                    <a:cubicBezTo>
                      <a:pt x="13" y="16"/>
                      <a:pt x="12" y="15"/>
                      <a:pt x="12" y="13"/>
                    </a:cubicBezTo>
                    <a:cubicBezTo>
                      <a:pt x="11" y="12"/>
                      <a:pt x="10" y="12"/>
                      <a:pt x="9" y="12"/>
                    </a:cubicBezTo>
                    <a:cubicBezTo>
                      <a:pt x="8" y="12"/>
                      <a:pt x="7" y="12"/>
                      <a:pt x="6" y="13"/>
                    </a:cubicBezTo>
                    <a:cubicBezTo>
                      <a:pt x="5" y="14"/>
                      <a:pt x="4" y="15"/>
                      <a:pt x="4" y="16"/>
                    </a:cubicBezTo>
                    <a:cubicBezTo>
                      <a:pt x="4" y="33"/>
                      <a:pt x="4" y="33"/>
                      <a:pt x="4" y="33"/>
                    </a:cubicBezTo>
                    <a:cubicBezTo>
                      <a:pt x="0" y="33"/>
                      <a:pt x="0" y="33"/>
                      <a:pt x="0" y="33"/>
                    </a:cubicBezTo>
                    <a:cubicBezTo>
                      <a:pt x="0" y="0"/>
                      <a:pt x="0" y="0"/>
                      <a:pt x="0" y="0"/>
                    </a:cubicBezTo>
                    <a:cubicBezTo>
                      <a:pt x="4" y="0"/>
                      <a:pt x="4" y="0"/>
                      <a:pt x="4" y="0"/>
                    </a:cubicBezTo>
                    <a:cubicBezTo>
                      <a:pt x="4" y="11"/>
                      <a:pt x="4" y="11"/>
                      <a:pt x="4" y="11"/>
                    </a:cubicBezTo>
                    <a:cubicBezTo>
                      <a:pt x="4" y="11"/>
                      <a:pt x="4" y="11"/>
                      <a:pt x="4" y="11"/>
                    </a:cubicBezTo>
                    <a:cubicBezTo>
                      <a:pt x="5" y="11"/>
                      <a:pt x="5" y="10"/>
                      <a:pt x="6" y="9"/>
                    </a:cubicBezTo>
                    <a:cubicBezTo>
                      <a:pt x="7" y="9"/>
                      <a:pt x="8" y="9"/>
                      <a:pt x="10" y="9"/>
                    </a:cubicBezTo>
                    <a:cubicBezTo>
                      <a:pt x="11" y="9"/>
                      <a:pt x="12" y="9"/>
                      <a:pt x="13" y="9"/>
                    </a:cubicBezTo>
                    <a:cubicBezTo>
                      <a:pt x="13" y="9"/>
                      <a:pt x="14" y="10"/>
                      <a:pt x="15" y="11"/>
                    </a:cubicBezTo>
                    <a:cubicBezTo>
                      <a:pt x="15" y="11"/>
                      <a:pt x="15" y="12"/>
                      <a:pt x="16" y="13"/>
                    </a:cubicBezTo>
                    <a:cubicBezTo>
                      <a:pt x="16" y="15"/>
                      <a:pt x="16" y="16"/>
                      <a:pt x="16" y="18"/>
                    </a:cubicBezTo>
                    <a:cubicBezTo>
                      <a:pt x="16" y="33"/>
                      <a:pt x="16" y="33"/>
                      <a:pt x="16" y="33"/>
                    </a:cubicBezTo>
                    <a:lnTo>
                      <a:pt x="1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79"/>
              <p:cNvSpPr>
                <a:spLocks noEditPoints="1"/>
              </p:cNvSpPr>
              <p:nvPr/>
            </p:nvSpPr>
            <p:spPr bwMode="auto">
              <a:xfrm>
                <a:off x="1505" y="2071"/>
                <a:ext cx="37" cy="60"/>
              </a:xfrm>
              <a:custGeom>
                <a:avLst/>
                <a:gdLst>
                  <a:gd name="T0" fmla="*/ 16 w 16"/>
                  <a:gd name="T1" fmla="*/ 23 h 25"/>
                  <a:gd name="T2" fmla="*/ 13 w 16"/>
                  <a:gd name="T3" fmla="*/ 24 h 25"/>
                  <a:gd name="T4" fmla="*/ 9 w 16"/>
                  <a:gd name="T5" fmla="*/ 25 h 25"/>
                  <a:gd name="T6" fmla="*/ 5 w 16"/>
                  <a:gd name="T7" fmla="*/ 24 h 25"/>
                  <a:gd name="T8" fmla="*/ 3 w 16"/>
                  <a:gd name="T9" fmla="*/ 21 h 25"/>
                  <a:gd name="T10" fmla="*/ 1 w 16"/>
                  <a:gd name="T11" fmla="*/ 17 h 25"/>
                  <a:gd name="T12" fmla="*/ 0 w 16"/>
                  <a:gd name="T13" fmla="*/ 12 h 25"/>
                  <a:gd name="T14" fmla="*/ 3 w 16"/>
                  <a:gd name="T15" fmla="*/ 3 h 25"/>
                  <a:gd name="T16" fmla="*/ 9 w 16"/>
                  <a:gd name="T17" fmla="*/ 0 h 25"/>
                  <a:gd name="T18" fmla="*/ 12 w 16"/>
                  <a:gd name="T19" fmla="*/ 0 h 25"/>
                  <a:gd name="T20" fmla="*/ 14 w 16"/>
                  <a:gd name="T21" fmla="*/ 1 h 25"/>
                  <a:gd name="T22" fmla="*/ 16 w 16"/>
                  <a:gd name="T23" fmla="*/ 4 h 25"/>
                  <a:gd name="T24" fmla="*/ 16 w 16"/>
                  <a:gd name="T25" fmla="*/ 9 h 25"/>
                  <a:gd name="T26" fmla="*/ 16 w 16"/>
                  <a:gd name="T27" fmla="*/ 11 h 25"/>
                  <a:gd name="T28" fmla="*/ 16 w 16"/>
                  <a:gd name="T29" fmla="*/ 13 h 25"/>
                  <a:gd name="T30" fmla="*/ 4 w 16"/>
                  <a:gd name="T31" fmla="*/ 13 h 25"/>
                  <a:gd name="T32" fmla="*/ 4 w 16"/>
                  <a:gd name="T33" fmla="*/ 16 h 25"/>
                  <a:gd name="T34" fmla="*/ 5 w 16"/>
                  <a:gd name="T35" fmla="*/ 19 h 25"/>
                  <a:gd name="T36" fmla="*/ 7 w 16"/>
                  <a:gd name="T37" fmla="*/ 21 h 25"/>
                  <a:gd name="T38" fmla="*/ 10 w 16"/>
                  <a:gd name="T39" fmla="*/ 22 h 25"/>
                  <a:gd name="T40" fmla="*/ 13 w 16"/>
                  <a:gd name="T41" fmla="*/ 21 h 25"/>
                  <a:gd name="T42" fmla="*/ 15 w 16"/>
                  <a:gd name="T43" fmla="*/ 20 h 25"/>
                  <a:gd name="T44" fmla="*/ 16 w 16"/>
                  <a:gd name="T45" fmla="*/ 23 h 25"/>
                  <a:gd name="T46" fmla="*/ 13 w 16"/>
                  <a:gd name="T47" fmla="*/ 10 h 25"/>
                  <a:gd name="T48" fmla="*/ 12 w 16"/>
                  <a:gd name="T49" fmla="*/ 4 h 25"/>
                  <a:gd name="T50" fmla="*/ 9 w 16"/>
                  <a:gd name="T51" fmla="*/ 3 h 25"/>
                  <a:gd name="T52" fmla="*/ 6 w 16"/>
                  <a:gd name="T53" fmla="*/ 4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6" y="23"/>
                    </a:moveTo>
                    <a:cubicBezTo>
                      <a:pt x="15" y="23"/>
                      <a:pt x="14" y="24"/>
                      <a:pt x="13" y="24"/>
                    </a:cubicBezTo>
                    <a:cubicBezTo>
                      <a:pt x="12" y="25"/>
                      <a:pt x="10" y="25"/>
                      <a:pt x="9" y="25"/>
                    </a:cubicBezTo>
                    <a:cubicBezTo>
                      <a:pt x="8" y="25"/>
                      <a:pt x="6" y="24"/>
                      <a:pt x="5" y="24"/>
                    </a:cubicBezTo>
                    <a:cubicBezTo>
                      <a:pt x="4" y="23"/>
                      <a:pt x="3" y="22"/>
                      <a:pt x="3" y="21"/>
                    </a:cubicBezTo>
                    <a:cubicBezTo>
                      <a:pt x="2" y="20"/>
                      <a:pt x="1" y="19"/>
                      <a:pt x="1" y="17"/>
                    </a:cubicBezTo>
                    <a:cubicBezTo>
                      <a:pt x="1" y="16"/>
                      <a:pt x="0" y="14"/>
                      <a:pt x="0" y="12"/>
                    </a:cubicBezTo>
                    <a:cubicBezTo>
                      <a:pt x="0" y="8"/>
                      <a:pt x="1" y="5"/>
                      <a:pt x="3" y="3"/>
                    </a:cubicBezTo>
                    <a:cubicBezTo>
                      <a:pt x="4" y="1"/>
                      <a:pt x="6" y="0"/>
                      <a:pt x="9" y="0"/>
                    </a:cubicBezTo>
                    <a:cubicBezTo>
                      <a:pt x="10" y="0"/>
                      <a:pt x="11" y="0"/>
                      <a:pt x="12" y="0"/>
                    </a:cubicBezTo>
                    <a:cubicBezTo>
                      <a:pt x="13" y="0"/>
                      <a:pt x="13" y="1"/>
                      <a:pt x="14" y="1"/>
                    </a:cubicBezTo>
                    <a:cubicBezTo>
                      <a:pt x="15" y="2"/>
                      <a:pt x="15" y="3"/>
                      <a:pt x="16" y="4"/>
                    </a:cubicBezTo>
                    <a:cubicBezTo>
                      <a:pt x="16" y="5"/>
                      <a:pt x="16" y="7"/>
                      <a:pt x="16" y="9"/>
                    </a:cubicBezTo>
                    <a:cubicBezTo>
                      <a:pt x="16" y="9"/>
                      <a:pt x="16" y="10"/>
                      <a:pt x="16" y="11"/>
                    </a:cubicBezTo>
                    <a:cubicBezTo>
                      <a:pt x="16" y="11"/>
                      <a:pt x="16" y="12"/>
                      <a:pt x="16" y="13"/>
                    </a:cubicBezTo>
                    <a:cubicBezTo>
                      <a:pt x="4" y="13"/>
                      <a:pt x="4" y="13"/>
                      <a:pt x="4" y="13"/>
                    </a:cubicBezTo>
                    <a:cubicBezTo>
                      <a:pt x="4" y="14"/>
                      <a:pt x="4" y="15"/>
                      <a:pt x="4" y="16"/>
                    </a:cubicBezTo>
                    <a:cubicBezTo>
                      <a:pt x="5" y="17"/>
                      <a:pt x="5" y="18"/>
                      <a:pt x="5" y="19"/>
                    </a:cubicBezTo>
                    <a:cubicBezTo>
                      <a:pt x="6" y="20"/>
                      <a:pt x="7" y="21"/>
                      <a:pt x="7" y="21"/>
                    </a:cubicBezTo>
                    <a:cubicBezTo>
                      <a:pt x="8" y="21"/>
                      <a:pt x="9" y="22"/>
                      <a:pt x="10" y="22"/>
                    </a:cubicBezTo>
                    <a:cubicBezTo>
                      <a:pt x="11" y="22"/>
                      <a:pt x="12" y="21"/>
                      <a:pt x="13" y="21"/>
                    </a:cubicBezTo>
                    <a:cubicBezTo>
                      <a:pt x="14" y="21"/>
                      <a:pt x="14" y="20"/>
                      <a:pt x="15" y="20"/>
                    </a:cubicBezTo>
                    <a:lnTo>
                      <a:pt x="16" y="23"/>
                    </a:lnTo>
                    <a:close/>
                    <a:moveTo>
                      <a:pt x="13" y="10"/>
                    </a:moveTo>
                    <a:cubicBezTo>
                      <a:pt x="13" y="7"/>
                      <a:pt x="13" y="6"/>
                      <a:pt x="12" y="4"/>
                    </a:cubicBezTo>
                    <a:cubicBezTo>
                      <a:pt x="11" y="3"/>
                      <a:pt x="10" y="3"/>
                      <a:pt x="9" y="3"/>
                    </a:cubicBezTo>
                    <a:cubicBezTo>
                      <a:pt x="8" y="3"/>
                      <a:pt x="6" y="3"/>
                      <a:pt x="6" y="4"/>
                    </a:cubicBezTo>
                    <a:cubicBezTo>
                      <a:pt x="5" y="6"/>
                      <a:pt x="4" y="7"/>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80"/>
              <p:cNvSpPr>
                <a:spLocks noEditPoints="1"/>
              </p:cNvSpPr>
              <p:nvPr/>
            </p:nvSpPr>
            <p:spPr bwMode="auto">
              <a:xfrm>
                <a:off x="1552" y="2071"/>
                <a:ext cx="35" cy="60"/>
              </a:xfrm>
              <a:custGeom>
                <a:avLst/>
                <a:gdLst>
                  <a:gd name="T0" fmla="*/ 1 w 15"/>
                  <a:gd name="T1" fmla="*/ 2 h 25"/>
                  <a:gd name="T2" fmla="*/ 4 w 15"/>
                  <a:gd name="T3" fmla="*/ 0 h 25"/>
                  <a:gd name="T4" fmla="*/ 9 w 15"/>
                  <a:gd name="T5" fmla="*/ 0 h 25"/>
                  <a:gd name="T6" fmla="*/ 12 w 15"/>
                  <a:gd name="T7" fmla="*/ 0 h 25"/>
                  <a:gd name="T8" fmla="*/ 14 w 15"/>
                  <a:gd name="T9" fmla="*/ 2 h 25"/>
                  <a:gd name="T10" fmla="*/ 15 w 15"/>
                  <a:gd name="T11" fmla="*/ 4 h 25"/>
                  <a:gd name="T12" fmla="*/ 15 w 15"/>
                  <a:gd name="T13" fmla="*/ 7 h 25"/>
                  <a:gd name="T14" fmla="*/ 15 w 15"/>
                  <a:gd name="T15" fmla="*/ 13 h 25"/>
                  <a:gd name="T16" fmla="*/ 15 w 15"/>
                  <a:gd name="T17" fmla="*/ 18 h 25"/>
                  <a:gd name="T18" fmla="*/ 15 w 15"/>
                  <a:gd name="T19" fmla="*/ 21 h 25"/>
                  <a:gd name="T20" fmla="*/ 15 w 15"/>
                  <a:gd name="T21" fmla="*/ 24 h 25"/>
                  <a:gd name="T22" fmla="*/ 13 w 15"/>
                  <a:gd name="T23" fmla="*/ 24 h 25"/>
                  <a:gd name="T24" fmla="*/ 12 w 15"/>
                  <a:gd name="T25" fmla="*/ 21 h 25"/>
                  <a:gd name="T26" fmla="*/ 12 w 15"/>
                  <a:gd name="T27" fmla="*/ 21 h 25"/>
                  <a:gd name="T28" fmla="*/ 9 w 15"/>
                  <a:gd name="T29" fmla="*/ 24 h 25"/>
                  <a:gd name="T30" fmla="*/ 6 w 15"/>
                  <a:gd name="T31" fmla="*/ 25 h 25"/>
                  <a:gd name="T32" fmla="*/ 2 w 15"/>
                  <a:gd name="T33" fmla="*/ 23 h 25"/>
                  <a:gd name="T34" fmla="*/ 0 w 15"/>
                  <a:gd name="T35" fmla="*/ 18 h 25"/>
                  <a:gd name="T36" fmla="*/ 1 w 15"/>
                  <a:gd name="T37" fmla="*/ 14 h 25"/>
                  <a:gd name="T38" fmla="*/ 3 w 15"/>
                  <a:gd name="T39" fmla="*/ 12 h 25"/>
                  <a:gd name="T40" fmla="*/ 6 w 15"/>
                  <a:gd name="T41" fmla="*/ 11 h 25"/>
                  <a:gd name="T42" fmla="*/ 9 w 15"/>
                  <a:gd name="T43" fmla="*/ 10 h 25"/>
                  <a:gd name="T44" fmla="*/ 10 w 15"/>
                  <a:gd name="T45" fmla="*/ 10 h 25"/>
                  <a:gd name="T46" fmla="*/ 11 w 15"/>
                  <a:gd name="T47" fmla="*/ 11 h 25"/>
                  <a:gd name="T48" fmla="*/ 11 w 15"/>
                  <a:gd name="T49" fmla="*/ 8 h 25"/>
                  <a:gd name="T50" fmla="*/ 11 w 15"/>
                  <a:gd name="T51" fmla="*/ 4 h 25"/>
                  <a:gd name="T52" fmla="*/ 8 w 15"/>
                  <a:gd name="T53" fmla="*/ 3 h 25"/>
                  <a:gd name="T54" fmla="*/ 5 w 15"/>
                  <a:gd name="T55" fmla="*/ 3 h 25"/>
                  <a:gd name="T56" fmla="*/ 2 w 15"/>
                  <a:gd name="T57" fmla="*/ 4 h 25"/>
                  <a:gd name="T58" fmla="*/ 1 w 15"/>
                  <a:gd name="T59" fmla="*/ 2 h 25"/>
                  <a:gd name="T60" fmla="*/ 11 w 15"/>
                  <a:gd name="T61" fmla="*/ 13 h 25"/>
                  <a:gd name="T62" fmla="*/ 10 w 15"/>
                  <a:gd name="T63" fmla="*/ 13 h 25"/>
                  <a:gd name="T64" fmla="*/ 10 w 15"/>
                  <a:gd name="T65" fmla="*/ 13 h 25"/>
                  <a:gd name="T66" fmla="*/ 7 w 15"/>
                  <a:gd name="T67" fmla="*/ 13 h 25"/>
                  <a:gd name="T68" fmla="*/ 5 w 15"/>
                  <a:gd name="T69" fmla="*/ 14 h 25"/>
                  <a:gd name="T70" fmla="*/ 4 w 15"/>
                  <a:gd name="T71" fmla="*/ 15 h 25"/>
                  <a:gd name="T72" fmla="*/ 3 w 15"/>
                  <a:gd name="T73" fmla="*/ 17 h 25"/>
                  <a:gd name="T74" fmla="*/ 4 w 15"/>
                  <a:gd name="T75" fmla="*/ 20 h 25"/>
                  <a:gd name="T76" fmla="*/ 7 w 15"/>
                  <a:gd name="T77" fmla="*/ 21 h 25"/>
                  <a:gd name="T78" fmla="*/ 10 w 15"/>
                  <a:gd name="T79" fmla="*/ 20 h 25"/>
                  <a:gd name="T80" fmla="*/ 11 w 15"/>
                  <a:gd name="T81" fmla="*/ 18 h 25"/>
                  <a:gd name="T82" fmla="*/ 11 w 15"/>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0"/>
                    </a:cubicBezTo>
                    <a:cubicBezTo>
                      <a:pt x="6" y="0"/>
                      <a:pt x="7" y="0"/>
                      <a:pt x="9" y="0"/>
                    </a:cubicBezTo>
                    <a:cubicBezTo>
                      <a:pt x="10" y="0"/>
                      <a:pt x="11" y="0"/>
                      <a:pt x="12" y="0"/>
                    </a:cubicBezTo>
                    <a:cubicBezTo>
                      <a:pt x="13" y="1"/>
                      <a:pt x="13" y="1"/>
                      <a:pt x="14" y="2"/>
                    </a:cubicBezTo>
                    <a:cubicBezTo>
                      <a:pt x="14" y="3"/>
                      <a:pt x="15" y="4"/>
                      <a:pt x="15" y="4"/>
                    </a:cubicBezTo>
                    <a:cubicBezTo>
                      <a:pt x="15" y="5"/>
                      <a:pt x="15" y="6"/>
                      <a:pt x="15" y="7"/>
                    </a:cubicBezTo>
                    <a:cubicBezTo>
                      <a:pt x="15" y="9"/>
                      <a:pt x="15" y="11"/>
                      <a:pt x="15" y="13"/>
                    </a:cubicBezTo>
                    <a:cubicBezTo>
                      <a:pt x="15" y="15"/>
                      <a:pt x="15" y="16"/>
                      <a:pt x="15" y="18"/>
                    </a:cubicBezTo>
                    <a:cubicBezTo>
                      <a:pt x="15" y="19"/>
                      <a:pt x="15" y="20"/>
                      <a:pt x="15" y="21"/>
                    </a:cubicBezTo>
                    <a:cubicBezTo>
                      <a:pt x="15" y="22"/>
                      <a:pt x="15" y="23"/>
                      <a:pt x="15" y="24"/>
                    </a:cubicBezTo>
                    <a:cubicBezTo>
                      <a:pt x="13" y="24"/>
                      <a:pt x="13" y="24"/>
                      <a:pt x="13" y="24"/>
                    </a:cubicBezTo>
                    <a:cubicBezTo>
                      <a:pt x="12" y="21"/>
                      <a:pt x="12" y="21"/>
                      <a:pt x="12" y="21"/>
                    </a:cubicBezTo>
                    <a:cubicBezTo>
                      <a:pt x="12" y="21"/>
                      <a:pt x="12" y="21"/>
                      <a:pt x="12" y="21"/>
                    </a:cubicBezTo>
                    <a:cubicBezTo>
                      <a:pt x="11" y="22"/>
                      <a:pt x="10" y="23"/>
                      <a:pt x="9" y="24"/>
                    </a:cubicBezTo>
                    <a:cubicBezTo>
                      <a:pt x="9" y="24"/>
                      <a:pt x="7" y="25"/>
                      <a:pt x="6" y="25"/>
                    </a:cubicBezTo>
                    <a:cubicBezTo>
                      <a:pt x="4" y="25"/>
                      <a:pt x="3" y="24"/>
                      <a:pt x="2" y="23"/>
                    </a:cubicBezTo>
                    <a:cubicBezTo>
                      <a:pt x="0" y="22"/>
                      <a:pt x="0" y="20"/>
                      <a:pt x="0" y="18"/>
                    </a:cubicBezTo>
                    <a:cubicBezTo>
                      <a:pt x="0" y="16"/>
                      <a:pt x="0" y="15"/>
                      <a:pt x="1" y="14"/>
                    </a:cubicBezTo>
                    <a:cubicBezTo>
                      <a:pt x="1" y="13"/>
                      <a:pt x="2" y="13"/>
                      <a:pt x="3" y="12"/>
                    </a:cubicBezTo>
                    <a:cubicBezTo>
                      <a:pt x="3" y="11"/>
                      <a:pt x="4" y="11"/>
                      <a:pt x="6" y="11"/>
                    </a:cubicBezTo>
                    <a:cubicBezTo>
                      <a:pt x="7" y="11"/>
                      <a:pt x="8" y="10"/>
                      <a:pt x="9" y="10"/>
                    </a:cubicBezTo>
                    <a:cubicBezTo>
                      <a:pt x="10" y="10"/>
                      <a:pt x="10" y="10"/>
                      <a:pt x="10" y="10"/>
                    </a:cubicBezTo>
                    <a:cubicBezTo>
                      <a:pt x="11" y="10"/>
                      <a:pt x="11" y="10"/>
                      <a:pt x="11" y="11"/>
                    </a:cubicBezTo>
                    <a:cubicBezTo>
                      <a:pt x="11" y="10"/>
                      <a:pt x="11" y="9"/>
                      <a:pt x="11" y="8"/>
                    </a:cubicBezTo>
                    <a:cubicBezTo>
                      <a:pt x="11" y="6"/>
                      <a:pt x="11" y="5"/>
                      <a:pt x="11" y="4"/>
                    </a:cubicBezTo>
                    <a:cubicBezTo>
                      <a:pt x="10" y="3"/>
                      <a:pt x="9" y="3"/>
                      <a:pt x="8" y="3"/>
                    </a:cubicBezTo>
                    <a:cubicBezTo>
                      <a:pt x="7" y="3"/>
                      <a:pt x="6" y="3"/>
                      <a:pt x="5" y="3"/>
                    </a:cubicBezTo>
                    <a:cubicBezTo>
                      <a:pt x="4" y="4"/>
                      <a:pt x="3" y="4"/>
                      <a:pt x="2" y="4"/>
                    </a:cubicBezTo>
                    <a:lnTo>
                      <a:pt x="1" y="2"/>
                    </a:lnTo>
                    <a:close/>
                    <a:moveTo>
                      <a:pt x="11" y="13"/>
                    </a:moveTo>
                    <a:cubicBezTo>
                      <a:pt x="11" y="13"/>
                      <a:pt x="11" y="13"/>
                      <a:pt x="10" y="13"/>
                    </a:cubicBezTo>
                    <a:cubicBezTo>
                      <a:pt x="10" y="13"/>
                      <a:pt x="10" y="13"/>
                      <a:pt x="10" y="13"/>
                    </a:cubicBezTo>
                    <a:cubicBezTo>
                      <a:pt x="9" y="13"/>
                      <a:pt x="8" y="13"/>
                      <a:pt x="7" y="13"/>
                    </a:cubicBezTo>
                    <a:cubicBezTo>
                      <a:pt x="7" y="13"/>
                      <a:pt x="6" y="14"/>
                      <a:pt x="5" y="14"/>
                    </a:cubicBezTo>
                    <a:cubicBezTo>
                      <a:pt x="5" y="14"/>
                      <a:pt x="4" y="15"/>
                      <a:pt x="4" y="15"/>
                    </a:cubicBezTo>
                    <a:cubicBezTo>
                      <a:pt x="4" y="16"/>
                      <a:pt x="3" y="17"/>
                      <a:pt x="3" y="17"/>
                    </a:cubicBezTo>
                    <a:cubicBezTo>
                      <a:pt x="3" y="19"/>
                      <a:pt x="4" y="20"/>
                      <a:pt x="4" y="20"/>
                    </a:cubicBezTo>
                    <a:cubicBezTo>
                      <a:pt x="5" y="21"/>
                      <a:pt x="6" y="21"/>
                      <a:pt x="7" y="21"/>
                    </a:cubicBezTo>
                    <a:cubicBezTo>
                      <a:pt x="8" y="21"/>
                      <a:pt x="9" y="21"/>
                      <a:pt x="10" y="20"/>
                    </a:cubicBezTo>
                    <a:cubicBezTo>
                      <a:pt x="11" y="20"/>
                      <a:pt x="11" y="19"/>
                      <a:pt x="11" y="18"/>
                    </a:cubicBezTo>
                    <a:lnTo>
                      <a:pt x="11"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81"/>
              <p:cNvSpPr/>
              <p:nvPr/>
            </p:nvSpPr>
            <p:spPr bwMode="auto">
              <a:xfrm>
                <a:off x="1602" y="2071"/>
                <a:ext cx="23" cy="57"/>
              </a:xfrm>
              <a:custGeom>
                <a:avLst/>
                <a:gdLst>
                  <a:gd name="T0" fmla="*/ 0 w 10"/>
                  <a:gd name="T1" fmla="*/ 0 h 24"/>
                  <a:gd name="T2" fmla="*/ 2 w 10"/>
                  <a:gd name="T3" fmla="*/ 0 h 24"/>
                  <a:gd name="T4" fmla="*/ 3 w 10"/>
                  <a:gd name="T5" fmla="*/ 3 h 24"/>
                  <a:gd name="T6" fmla="*/ 3 w 10"/>
                  <a:gd name="T7" fmla="*/ 3 h 24"/>
                  <a:gd name="T8" fmla="*/ 4 w 10"/>
                  <a:gd name="T9" fmla="*/ 1 h 24"/>
                  <a:gd name="T10" fmla="*/ 7 w 10"/>
                  <a:gd name="T11" fmla="*/ 0 h 24"/>
                  <a:gd name="T12" fmla="*/ 10 w 10"/>
                  <a:gd name="T13" fmla="*/ 0 h 24"/>
                  <a:gd name="T14" fmla="*/ 9 w 10"/>
                  <a:gd name="T15" fmla="*/ 4 h 24"/>
                  <a:gd name="T16" fmla="*/ 7 w 10"/>
                  <a:gd name="T17" fmla="*/ 3 h 24"/>
                  <a:gd name="T18" fmla="*/ 4 w 10"/>
                  <a:gd name="T19" fmla="*/ 4 h 24"/>
                  <a:gd name="T20" fmla="*/ 3 w 10"/>
                  <a:gd name="T21" fmla="*/ 7 h 24"/>
                  <a:gd name="T22" fmla="*/ 3 w 10"/>
                  <a:gd name="T23" fmla="*/ 24 h 24"/>
                  <a:gd name="T24" fmla="*/ 0 w 10"/>
                  <a:gd name="T25" fmla="*/ 24 h 24"/>
                  <a:gd name="T26" fmla="*/ 0 w 10"/>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4">
                    <a:moveTo>
                      <a:pt x="0" y="0"/>
                    </a:moveTo>
                    <a:cubicBezTo>
                      <a:pt x="2" y="0"/>
                      <a:pt x="2" y="0"/>
                      <a:pt x="2" y="0"/>
                    </a:cubicBezTo>
                    <a:cubicBezTo>
                      <a:pt x="3" y="3"/>
                      <a:pt x="3" y="3"/>
                      <a:pt x="3" y="3"/>
                    </a:cubicBezTo>
                    <a:cubicBezTo>
                      <a:pt x="3" y="3"/>
                      <a:pt x="3" y="3"/>
                      <a:pt x="3" y="3"/>
                    </a:cubicBezTo>
                    <a:cubicBezTo>
                      <a:pt x="3" y="2"/>
                      <a:pt x="4" y="1"/>
                      <a:pt x="4" y="1"/>
                    </a:cubicBezTo>
                    <a:cubicBezTo>
                      <a:pt x="5" y="0"/>
                      <a:pt x="6" y="0"/>
                      <a:pt x="7" y="0"/>
                    </a:cubicBezTo>
                    <a:cubicBezTo>
                      <a:pt x="8" y="0"/>
                      <a:pt x="9" y="0"/>
                      <a:pt x="10" y="0"/>
                    </a:cubicBezTo>
                    <a:cubicBezTo>
                      <a:pt x="9" y="4"/>
                      <a:pt x="9" y="4"/>
                      <a:pt x="9" y="4"/>
                    </a:cubicBezTo>
                    <a:cubicBezTo>
                      <a:pt x="8" y="3"/>
                      <a:pt x="7" y="3"/>
                      <a:pt x="7" y="3"/>
                    </a:cubicBezTo>
                    <a:cubicBezTo>
                      <a:pt x="6" y="3"/>
                      <a:pt x="5" y="4"/>
                      <a:pt x="4" y="4"/>
                    </a:cubicBezTo>
                    <a:cubicBezTo>
                      <a:pt x="4" y="5"/>
                      <a:pt x="3" y="6"/>
                      <a:pt x="3" y="7"/>
                    </a:cubicBezTo>
                    <a:cubicBezTo>
                      <a:pt x="3" y="24"/>
                      <a:pt x="3" y="24"/>
                      <a:pt x="3" y="24"/>
                    </a:cubicBezTo>
                    <a:cubicBezTo>
                      <a:pt x="0" y="24"/>
                      <a:pt x="0" y="24"/>
                      <a:pt x="0" y="24"/>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82"/>
              <p:cNvSpPr>
                <a:spLocks noEditPoints="1"/>
              </p:cNvSpPr>
              <p:nvPr/>
            </p:nvSpPr>
            <p:spPr bwMode="auto">
              <a:xfrm>
                <a:off x="1630" y="2050"/>
                <a:ext cx="38" cy="81"/>
              </a:xfrm>
              <a:custGeom>
                <a:avLst/>
                <a:gdLst>
                  <a:gd name="T0" fmla="*/ 16 w 16"/>
                  <a:gd name="T1" fmla="*/ 25 h 34"/>
                  <a:gd name="T2" fmla="*/ 16 w 16"/>
                  <a:gd name="T3" fmla="*/ 29 h 34"/>
                  <a:gd name="T4" fmla="*/ 16 w 16"/>
                  <a:gd name="T5" fmla="*/ 33 h 34"/>
                  <a:gd name="T6" fmla="*/ 14 w 16"/>
                  <a:gd name="T7" fmla="*/ 33 h 34"/>
                  <a:gd name="T8" fmla="*/ 13 w 16"/>
                  <a:gd name="T9" fmla="*/ 30 h 34"/>
                  <a:gd name="T10" fmla="*/ 13 w 16"/>
                  <a:gd name="T11" fmla="*/ 30 h 34"/>
                  <a:gd name="T12" fmla="*/ 11 w 16"/>
                  <a:gd name="T13" fmla="*/ 33 h 34"/>
                  <a:gd name="T14" fmla="*/ 7 w 16"/>
                  <a:gd name="T15" fmla="*/ 34 h 34"/>
                  <a:gd name="T16" fmla="*/ 2 w 16"/>
                  <a:gd name="T17" fmla="*/ 31 h 34"/>
                  <a:gd name="T18" fmla="*/ 0 w 16"/>
                  <a:gd name="T19" fmla="*/ 21 h 34"/>
                  <a:gd name="T20" fmla="*/ 2 w 16"/>
                  <a:gd name="T21" fmla="*/ 12 h 34"/>
                  <a:gd name="T22" fmla="*/ 8 w 16"/>
                  <a:gd name="T23" fmla="*/ 9 h 34"/>
                  <a:gd name="T24" fmla="*/ 11 w 16"/>
                  <a:gd name="T25" fmla="*/ 9 h 34"/>
                  <a:gd name="T26" fmla="*/ 12 w 16"/>
                  <a:gd name="T27" fmla="*/ 9 h 34"/>
                  <a:gd name="T28" fmla="*/ 12 w 16"/>
                  <a:gd name="T29" fmla="*/ 0 h 34"/>
                  <a:gd name="T30" fmla="*/ 16 w 16"/>
                  <a:gd name="T31" fmla="*/ 0 h 34"/>
                  <a:gd name="T32" fmla="*/ 16 w 16"/>
                  <a:gd name="T33" fmla="*/ 25 h 34"/>
                  <a:gd name="T34" fmla="*/ 12 w 16"/>
                  <a:gd name="T35" fmla="*/ 13 h 34"/>
                  <a:gd name="T36" fmla="*/ 11 w 16"/>
                  <a:gd name="T37" fmla="*/ 12 h 34"/>
                  <a:gd name="T38" fmla="*/ 9 w 16"/>
                  <a:gd name="T39" fmla="*/ 12 h 34"/>
                  <a:gd name="T40" fmla="*/ 5 w 16"/>
                  <a:gd name="T41" fmla="*/ 14 h 34"/>
                  <a:gd name="T42" fmla="*/ 3 w 16"/>
                  <a:gd name="T43" fmla="*/ 21 h 34"/>
                  <a:gd name="T44" fmla="*/ 3 w 16"/>
                  <a:gd name="T45" fmla="*/ 25 h 34"/>
                  <a:gd name="T46" fmla="*/ 4 w 16"/>
                  <a:gd name="T47" fmla="*/ 28 h 34"/>
                  <a:gd name="T48" fmla="*/ 6 w 16"/>
                  <a:gd name="T49" fmla="*/ 30 h 34"/>
                  <a:gd name="T50" fmla="*/ 8 w 16"/>
                  <a:gd name="T51" fmla="*/ 31 h 34"/>
                  <a:gd name="T52" fmla="*/ 12 w 16"/>
                  <a:gd name="T53" fmla="*/ 27 h 34"/>
                  <a:gd name="T54" fmla="*/ 12 w 16"/>
                  <a:gd name="T55"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34">
                    <a:moveTo>
                      <a:pt x="16" y="25"/>
                    </a:moveTo>
                    <a:cubicBezTo>
                      <a:pt x="16" y="27"/>
                      <a:pt x="16" y="28"/>
                      <a:pt x="16" y="29"/>
                    </a:cubicBezTo>
                    <a:cubicBezTo>
                      <a:pt x="16" y="31"/>
                      <a:pt x="16" y="32"/>
                      <a:pt x="16" y="33"/>
                    </a:cubicBezTo>
                    <a:cubicBezTo>
                      <a:pt x="14" y="33"/>
                      <a:pt x="14" y="33"/>
                      <a:pt x="14" y="33"/>
                    </a:cubicBezTo>
                    <a:cubicBezTo>
                      <a:pt x="13" y="30"/>
                      <a:pt x="13" y="30"/>
                      <a:pt x="13" y="30"/>
                    </a:cubicBezTo>
                    <a:cubicBezTo>
                      <a:pt x="13" y="30"/>
                      <a:pt x="13" y="30"/>
                      <a:pt x="13" y="30"/>
                    </a:cubicBezTo>
                    <a:cubicBezTo>
                      <a:pt x="12" y="31"/>
                      <a:pt x="12" y="32"/>
                      <a:pt x="11" y="33"/>
                    </a:cubicBezTo>
                    <a:cubicBezTo>
                      <a:pt x="10" y="33"/>
                      <a:pt x="9" y="34"/>
                      <a:pt x="7" y="34"/>
                    </a:cubicBezTo>
                    <a:cubicBezTo>
                      <a:pt x="5" y="34"/>
                      <a:pt x="3" y="33"/>
                      <a:pt x="2" y="31"/>
                    </a:cubicBezTo>
                    <a:cubicBezTo>
                      <a:pt x="0" y="29"/>
                      <a:pt x="0" y="26"/>
                      <a:pt x="0" y="21"/>
                    </a:cubicBezTo>
                    <a:cubicBezTo>
                      <a:pt x="0" y="17"/>
                      <a:pt x="0" y="14"/>
                      <a:pt x="2" y="12"/>
                    </a:cubicBezTo>
                    <a:cubicBezTo>
                      <a:pt x="3" y="10"/>
                      <a:pt x="6" y="9"/>
                      <a:pt x="8" y="9"/>
                    </a:cubicBezTo>
                    <a:cubicBezTo>
                      <a:pt x="9" y="9"/>
                      <a:pt x="10" y="9"/>
                      <a:pt x="11" y="9"/>
                    </a:cubicBezTo>
                    <a:cubicBezTo>
                      <a:pt x="11" y="9"/>
                      <a:pt x="12" y="9"/>
                      <a:pt x="12" y="9"/>
                    </a:cubicBezTo>
                    <a:cubicBezTo>
                      <a:pt x="12" y="0"/>
                      <a:pt x="12" y="0"/>
                      <a:pt x="12" y="0"/>
                    </a:cubicBezTo>
                    <a:cubicBezTo>
                      <a:pt x="16" y="0"/>
                      <a:pt x="16" y="0"/>
                      <a:pt x="16" y="0"/>
                    </a:cubicBezTo>
                    <a:lnTo>
                      <a:pt x="16" y="25"/>
                    </a:lnTo>
                    <a:close/>
                    <a:moveTo>
                      <a:pt x="12" y="13"/>
                    </a:moveTo>
                    <a:cubicBezTo>
                      <a:pt x="12" y="13"/>
                      <a:pt x="11" y="12"/>
                      <a:pt x="11" y="12"/>
                    </a:cubicBezTo>
                    <a:cubicBezTo>
                      <a:pt x="10" y="12"/>
                      <a:pt x="10" y="12"/>
                      <a:pt x="9" y="12"/>
                    </a:cubicBezTo>
                    <a:cubicBezTo>
                      <a:pt x="7" y="12"/>
                      <a:pt x="6" y="13"/>
                      <a:pt x="5" y="14"/>
                    </a:cubicBezTo>
                    <a:cubicBezTo>
                      <a:pt x="4" y="16"/>
                      <a:pt x="3" y="18"/>
                      <a:pt x="3" y="21"/>
                    </a:cubicBezTo>
                    <a:cubicBezTo>
                      <a:pt x="3" y="23"/>
                      <a:pt x="3" y="24"/>
                      <a:pt x="3" y="25"/>
                    </a:cubicBezTo>
                    <a:cubicBezTo>
                      <a:pt x="4" y="26"/>
                      <a:pt x="4" y="27"/>
                      <a:pt x="4" y="28"/>
                    </a:cubicBezTo>
                    <a:cubicBezTo>
                      <a:pt x="5" y="29"/>
                      <a:pt x="5" y="30"/>
                      <a:pt x="6" y="30"/>
                    </a:cubicBezTo>
                    <a:cubicBezTo>
                      <a:pt x="6" y="30"/>
                      <a:pt x="7" y="31"/>
                      <a:pt x="8" y="31"/>
                    </a:cubicBezTo>
                    <a:cubicBezTo>
                      <a:pt x="10" y="31"/>
                      <a:pt x="12" y="29"/>
                      <a:pt x="12" y="27"/>
                    </a:cubicBezTo>
                    <a:lnTo>
                      <a:pt x="1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83"/>
              <p:cNvSpPr>
                <a:spLocks noEditPoints="1"/>
              </p:cNvSpPr>
              <p:nvPr/>
            </p:nvSpPr>
            <p:spPr bwMode="auto">
              <a:xfrm>
                <a:off x="780" y="2206"/>
                <a:ext cx="40" cy="60"/>
              </a:xfrm>
              <a:custGeom>
                <a:avLst/>
                <a:gdLst>
                  <a:gd name="T0" fmla="*/ 0 w 17"/>
                  <a:gd name="T1" fmla="*/ 13 h 25"/>
                  <a:gd name="T2" fmla="*/ 2 w 17"/>
                  <a:gd name="T3" fmla="*/ 3 h 25"/>
                  <a:gd name="T4" fmla="*/ 8 w 17"/>
                  <a:gd name="T5" fmla="*/ 0 h 25"/>
                  <a:gd name="T6" fmla="*/ 15 w 17"/>
                  <a:gd name="T7" fmla="*/ 3 h 25"/>
                  <a:gd name="T8" fmla="*/ 17 w 17"/>
                  <a:gd name="T9" fmla="*/ 13 h 25"/>
                  <a:gd name="T10" fmla="*/ 15 w 17"/>
                  <a:gd name="T11" fmla="*/ 22 h 25"/>
                  <a:gd name="T12" fmla="*/ 8 w 17"/>
                  <a:gd name="T13" fmla="*/ 25 h 25"/>
                  <a:gd name="T14" fmla="*/ 2 w 17"/>
                  <a:gd name="T15" fmla="*/ 22 h 25"/>
                  <a:gd name="T16" fmla="*/ 0 w 17"/>
                  <a:gd name="T17" fmla="*/ 13 h 25"/>
                  <a:gd name="T18" fmla="*/ 3 w 17"/>
                  <a:gd name="T19" fmla="*/ 13 h 25"/>
                  <a:gd name="T20" fmla="*/ 4 w 17"/>
                  <a:gd name="T21" fmla="*/ 17 h 25"/>
                  <a:gd name="T22" fmla="*/ 5 w 17"/>
                  <a:gd name="T23" fmla="*/ 20 h 25"/>
                  <a:gd name="T24" fmla="*/ 6 w 17"/>
                  <a:gd name="T25" fmla="*/ 22 h 25"/>
                  <a:gd name="T26" fmla="*/ 8 w 17"/>
                  <a:gd name="T27" fmla="*/ 22 h 25"/>
                  <a:gd name="T28" fmla="*/ 12 w 17"/>
                  <a:gd name="T29" fmla="*/ 20 h 25"/>
                  <a:gd name="T30" fmla="*/ 13 w 17"/>
                  <a:gd name="T31" fmla="*/ 13 h 25"/>
                  <a:gd name="T32" fmla="*/ 13 w 17"/>
                  <a:gd name="T33" fmla="*/ 9 h 25"/>
                  <a:gd name="T34" fmla="*/ 12 w 17"/>
                  <a:gd name="T35" fmla="*/ 6 h 25"/>
                  <a:gd name="T36" fmla="*/ 11 w 17"/>
                  <a:gd name="T37" fmla="*/ 4 h 25"/>
                  <a:gd name="T38" fmla="*/ 8 w 17"/>
                  <a:gd name="T39" fmla="*/ 3 h 25"/>
                  <a:gd name="T40" fmla="*/ 5 w 17"/>
                  <a:gd name="T41" fmla="*/ 6 h 25"/>
                  <a:gd name="T42" fmla="*/ 3 w 17"/>
                  <a:gd name="T4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3"/>
                    </a:moveTo>
                    <a:cubicBezTo>
                      <a:pt x="0" y="8"/>
                      <a:pt x="1" y="5"/>
                      <a:pt x="2" y="3"/>
                    </a:cubicBezTo>
                    <a:cubicBezTo>
                      <a:pt x="3" y="1"/>
                      <a:pt x="6" y="0"/>
                      <a:pt x="8" y="0"/>
                    </a:cubicBezTo>
                    <a:cubicBezTo>
                      <a:pt x="11" y="0"/>
                      <a:pt x="13" y="1"/>
                      <a:pt x="15" y="3"/>
                    </a:cubicBezTo>
                    <a:cubicBezTo>
                      <a:pt x="16" y="5"/>
                      <a:pt x="17" y="9"/>
                      <a:pt x="17" y="13"/>
                    </a:cubicBezTo>
                    <a:cubicBezTo>
                      <a:pt x="17" y="17"/>
                      <a:pt x="16" y="20"/>
                      <a:pt x="15" y="22"/>
                    </a:cubicBezTo>
                    <a:cubicBezTo>
                      <a:pt x="13" y="24"/>
                      <a:pt x="11" y="25"/>
                      <a:pt x="8" y="25"/>
                    </a:cubicBezTo>
                    <a:cubicBezTo>
                      <a:pt x="5" y="25"/>
                      <a:pt x="3" y="24"/>
                      <a:pt x="2" y="22"/>
                    </a:cubicBezTo>
                    <a:cubicBezTo>
                      <a:pt x="0" y="20"/>
                      <a:pt x="0" y="17"/>
                      <a:pt x="0" y="13"/>
                    </a:cubicBezTo>
                    <a:close/>
                    <a:moveTo>
                      <a:pt x="3" y="13"/>
                    </a:moveTo>
                    <a:cubicBezTo>
                      <a:pt x="3" y="14"/>
                      <a:pt x="3" y="15"/>
                      <a:pt x="4" y="17"/>
                    </a:cubicBezTo>
                    <a:cubicBezTo>
                      <a:pt x="4" y="18"/>
                      <a:pt x="4" y="19"/>
                      <a:pt x="5" y="20"/>
                    </a:cubicBezTo>
                    <a:cubicBezTo>
                      <a:pt x="5" y="20"/>
                      <a:pt x="5" y="21"/>
                      <a:pt x="6" y="22"/>
                    </a:cubicBezTo>
                    <a:cubicBezTo>
                      <a:pt x="7" y="22"/>
                      <a:pt x="7" y="22"/>
                      <a:pt x="8" y="22"/>
                    </a:cubicBezTo>
                    <a:cubicBezTo>
                      <a:pt x="10" y="22"/>
                      <a:pt x="11" y="22"/>
                      <a:pt x="12" y="20"/>
                    </a:cubicBezTo>
                    <a:cubicBezTo>
                      <a:pt x="13" y="19"/>
                      <a:pt x="13" y="16"/>
                      <a:pt x="13" y="13"/>
                    </a:cubicBezTo>
                    <a:cubicBezTo>
                      <a:pt x="13" y="11"/>
                      <a:pt x="13" y="10"/>
                      <a:pt x="13" y="9"/>
                    </a:cubicBezTo>
                    <a:cubicBezTo>
                      <a:pt x="13" y="8"/>
                      <a:pt x="13" y="7"/>
                      <a:pt x="12" y="6"/>
                    </a:cubicBezTo>
                    <a:cubicBezTo>
                      <a:pt x="12" y="5"/>
                      <a:pt x="11" y="5"/>
                      <a:pt x="11" y="4"/>
                    </a:cubicBezTo>
                    <a:cubicBezTo>
                      <a:pt x="10" y="4"/>
                      <a:pt x="9" y="3"/>
                      <a:pt x="8" y="3"/>
                    </a:cubicBezTo>
                    <a:cubicBezTo>
                      <a:pt x="7" y="3"/>
                      <a:pt x="5" y="4"/>
                      <a:pt x="5" y="6"/>
                    </a:cubicBezTo>
                    <a:cubicBezTo>
                      <a:pt x="4" y="7"/>
                      <a:pt x="3" y="10"/>
                      <a:pt x="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84"/>
              <p:cNvSpPr/>
              <p:nvPr/>
            </p:nvSpPr>
            <p:spPr bwMode="auto">
              <a:xfrm>
                <a:off x="825" y="2185"/>
                <a:ext cx="31" cy="81"/>
              </a:xfrm>
              <a:custGeom>
                <a:avLst/>
                <a:gdLst>
                  <a:gd name="T0" fmla="*/ 0 w 13"/>
                  <a:gd name="T1" fmla="*/ 10 h 34"/>
                  <a:gd name="T2" fmla="*/ 3 w 13"/>
                  <a:gd name="T3" fmla="*/ 10 h 34"/>
                  <a:gd name="T4" fmla="*/ 3 w 13"/>
                  <a:gd name="T5" fmla="*/ 8 h 34"/>
                  <a:gd name="T6" fmla="*/ 4 w 13"/>
                  <a:gd name="T7" fmla="*/ 2 h 34"/>
                  <a:gd name="T8" fmla="*/ 9 w 13"/>
                  <a:gd name="T9" fmla="*/ 0 h 34"/>
                  <a:gd name="T10" fmla="*/ 11 w 13"/>
                  <a:gd name="T11" fmla="*/ 0 h 34"/>
                  <a:gd name="T12" fmla="*/ 13 w 13"/>
                  <a:gd name="T13" fmla="*/ 1 h 34"/>
                  <a:gd name="T14" fmla="*/ 12 w 13"/>
                  <a:gd name="T15" fmla="*/ 4 h 34"/>
                  <a:gd name="T16" fmla="*/ 11 w 13"/>
                  <a:gd name="T17" fmla="*/ 3 h 34"/>
                  <a:gd name="T18" fmla="*/ 9 w 13"/>
                  <a:gd name="T19" fmla="*/ 3 h 34"/>
                  <a:gd name="T20" fmla="*/ 8 w 13"/>
                  <a:gd name="T21" fmla="*/ 3 h 34"/>
                  <a:gd name="T22" fmla="*/ 7 w 13"/>
                  <a:gd name="T23" fmla="*/ 5 h 34"/>
                  <a:gd name="T24" fmla="*/ 6 w 13"/>
                  <a:gd name="T25" fmla="*/ 7 h 34"/>
                  <a:gd name="T26" fmla="*/ 6 w 13"/>
                  <a:gd name="T27" fmla="*/ 10 h 34"/>
                  <a:gd name="T28" fmla="*/ 11 w 13"/>
                  <a:gd name="T29" fmla="*/ 10 h 34"/>
                  <a:gd name="T30" fmla="*/ 11 w 13"/>
                  <a:gd name="T31" fmla="*/ 13 h 34"/>
                  <a:gd name="T32" fmla="*/ 6 w 13"/>
                  <a:gd name="T33" fmla="*/ 13 h 34"/>
                  <a:gd name="T34" fmla="*/ 6 w 13"/>
                  <a:gd name="T35" fmla="*/ 34 h 34"/>
                  <a:gd name="T36" fmla="*/ 3 w 13"/>
                  <a:gd name="T37" fmla="*/ 34 h 34"/>
                  <a:gd name="T38" fmla="*/ 3 w 13"/>
                  <a:gd name="T39" fmla="*/ 13 h 34"/>
                  <a:gd name="T40" fmla="*/ 0 w 13"/>
                  <a:gd name="T41" fmla="*/ 13 h 34"/>
                  <a:gd name="T42" fmla="*/ 0 w 1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34">
                    <a:moveTo>
                      <a:pt x="0" y="10"/>
                    </a:moveTo>
                    <a:cubicBezTo>
                      <a:pt x="3" y="10"/>
                      <a:pt x="3" y="10"/>
                      <a:pt x="3" y="10"/>
                    </a:cubicBezTo>
                    <a:cubicBezTo>
                      <a:pt x="3" y="8"/>
                      <a:pt x="3" y="8"/>
                      <a:pt x="3" y="8"/>
                    </a:cubicBezTo>
                    <a:cubicBezTo>
                      <a:pt x="3" y="5"/>
                      <a:pt x="3" y="3"/>
                      <a:pt x="4" y="2"/>
                    </a:cubicBezTo>
                    <a:cubicBezTo>
                      <a:pt x="5" y="1"/>
                      <a:pt x="7" y="0"/>
                      <a:pt x="9" y="0"/>
                    </a:cubicBezTo>
                    <a:cubicBezTo>
                      <a:pt x="9" y="0"/>
                      <a:pt x="10" y="0"/>
                      <a:pt x="11" y="0"/>
                    </a:cubicBezTo>
                    <a:cubicBezTo>
                      <a:pt x="12" y="0"/>
                      <a:pt x="12" y="0"/>
                      <a:pt x="13" y="1"/>
                    </a:cubicBezTo>
                    <a:cubicBezTo>
                      <a:pt x="12" y="4"/>
                      <a:pt x="12" y="4"/>
                      <a:pt x="12" y="4"/>
                    </a:cubicBezTo>
                    <a:cubicBezTo>
                      <a:pt x="12" y="3"/>
                      <a:pt x="11" y="3"/>
                      <a:pt x="11" y="3"/>
                    </a:cubicBezTo>
                    <a:cubicBezTo>
                      <a:pt x="10" y="3"/>
                      <a:pt x="10" y="3"/>
                      <a:pt x="9" y="3"/>
                    </a:cubicBezTo>
                    <a:cubicBezTo>
                      <a:pt x="8" y="3"/>
                      <a:pt x="8" y="3"/>
                      <a:pt x="8" y="3"/>
                    </a:cubicBezTo>
                    <a:cubicBezTo>
                      <a:pt x="7" y="4"/>
                      <a:pt x="7" y="4"/>
                      <a:pt x="7" y="5"/>
                    </a:cubicBezTo>
                    <a:cubicBezTo>
                      <a:pt x="7" y="5"/>
                      <a:pt x="7" y="6"/>
                      <a:pt x="6" y="7"/>
                    </a:cubicBezTo>
                    <a:cubicBezTo>
                      <a:pt x="6" y="8"/>
                      <a:pt x="6" y="9"/>
                      <a:pt x="6" y="10"/>
                    </a:cubicBezTo>
                    <a:cubicBezTo>
                      <a:pt x="11" y="10"/>
                      <a:pt x="11" y="10"/>
                      <a:pt x="11" y="10"/>
                    </a:cubicBezTo>
                    <a:cubicBezTo>
                      <a:pt x="11" y="13"/>
                      <a:pt x="11" y="13"/>
                      <a:pt x="11" y="13"/>
                    </a:cubicBezTo>
                    <a:cubicBezTo>
                      <a:pt x="6" y="13"/>
                      <a:pt x="6" y="13"/>
                      <a:pt x="6" y="13"/>
                    </a:cubicBezTo>
                    <a:cubicBezTo>
                      <a:pt x="6" y="34"/>
                      <a:pt x="6" y="34"/>
                      <a:pt x="6" y="34"/>
                    </a:cubicBezTo>
                    <a:cubicBezTo>
                      <a:pt x="3" y="34"/>
                      <a:pt x="3" y="34"/>
                      <a:pt x="3" y="34"/>
                    </a:cubicBezTo>
                    <a:cubicBezTo>
                      <a:pt x="3" y="13"/>
                      <a:pt x="3" y="13"/>
                      <a:pt x="3" y="13"/>
                    </a:cubicBezTo>
                    <a:cubicBezTo>
                      <a:pt x="0" y="13"/>
                      <a:pt x="0" y="13"/>
                      <a:pt x="0" y="13"/>
                    </a:cubicBez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85"/>
              <p:cNvSpPr/>
              <p:nvPr/>
            </p:nvSpPr>
            <p:spPr bwMode="auto">
              <a:xfrm>
                <a:off x="877" y="2195"/>
                <a:ext cx="31" cy="71"/>
              </a:xfrm>
              <a:custGeom>
                <a:avLst/>
                <a:gdLst>
                  <a:gd name="T0" fmla="*/ 0 w 13"/>
                  <a:gd name="T1" fmla="*/ 6 h 30"/>
                  <a:gd name="T2" fmla="*/ 3 w 13"/>
                  <a:gd name="T3" fmla="*/ 6 h 30"/>
                  <a:gd name="T4" fmla="*/ 3 w 13"/>
                  <a:gd name="T5" fmla="*/ 1 h 30"/>
                  <a:gd name="T6" fmla="*/ 7 w 13"/>
                  <a:gd name="T7" fmla="*/ 0 h 30"/>
                  <a:gd name="T8" fmla="*/ 7 w 13"/>
                  <a:gd name="T9" fmla="*/ 6 h 30"/>
                  <a:gd name="T10" fmla="*/ 12 w 13"/>
                  <a:gd name="T11" fmla="*/ 6 h 30"/>
                  <a:gd name="T12" fmla="*/ 12 w 13"/>
                  <a:gd name="T13" fmla="*/ 9 h 30"/>
                  <a:gd name="T14" fmla="*/ 7 w 13"/>
                  <a:gd name="T15" fmla="*/ 9 h 30"/>
                  <a:gd name="T16" fmla="*/ 7 w 13"/>
                  <a:gd name="T17" fmla="*/ 23 h 30"/>
                  <a:gd name="T18" fmla="*/ 7 w 13"/>
                  <a:gd name="T19" fmla="*/ 26 h 30"/>
                  <a:gd name="T20" fmla="*/ 9 w 13"/>
                  <a:gd name="T21" fmla="*/ 27 h 30"/>
                  <a:gd name="T22" fmla="*/ 10 w 13"/>
                  <a:gd name="T23" fmla="*/ 27 h 30"/>
                  <a:gd name="T24" fmla="*/ 12 w 13"/>
                  <a:gd name="T25" fmla="*/ 26 h 30"/>
                  <a:gd name="T26" fmla="*/ 13 w 13"/>
                  <a:gd name="T27" fmla="*/ 29 h 30"/>
                  <a:gd name="T28" fmla="*/ 10 w 13"/>
                  <a:gd name="T29" fmla="*/ 30 h 30"/>
                  <a:gd name="T30" fmla="*/ 8 w 13"/>
                  <a:gd name="T31" fmla="*/ 30 h 30"/>
                  <a:gd name="T32" fmla="*/ 4 w 13"/>
                  <a:gd name="T33" fmla="*/ 29 h 30"/>
                  <a:gd name="T34" fmla="*/ 3 w 13"/>
                  <a:gd name="T35" fmla="*/ 24 h 30"/>
                  <a:gd name="T36" fmla="*/ 3 w 13"/>
                  <a:gd name="T37" fmla="*/ 9 h 30"/>
                  <a:gd name="T38" fmla="*/ 0 w 13"/>
                  <a:gd name="T39" fmla="*/ 9 h 30"/>
                  <a:gd name="T40" fmla="*/ 0 w 13"/>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0">
                    <a:moveTo>
                      <a:pt x="0" y="6"/>
                    </a:moveTo>
                    <a:cubicBezTo>
                      <a:pt x="3" y="6"/>
                      <a:pt x="3" y="6"/>
                      <a:pt x="3" y="6"/>
                    </a:cubicBezTo>
                    <a:cubicBezTo>
                      <a:pt x="3" y="1"/>
                      <a:pt x="3" y="1"/>
                      <a:pt x="3" y="1"/>
                    </a:cubicBezTo>
                    <a:cubicBezTo>
                      <a:pt x="7" y="0"/>
                      <a:pt x="7" y="0"/>
                      <a:pt x="7" y="0"/>
                    </a:cubicBezTo>
                    <a:cubicBezTo>
                      <a:pt x="7" y="6"/>
                      <a:pt x="7" y="6"/>
                      <a:pt x="7" y="6"/>
                    </a:cubicBezTo>
                    <a:cubicBezTo>
                      <a:pt x="12" y="6"/>
                      <a:pt x="12" y="6"/>
                      <a:pt x="12" y="6"/>
                    </a:cubicBezTo>
                    <a:cubicBezTo>
                      <a:pt x="12" y="9"/>
                      <a:pt x="12" y="9"/>
                      <a:pt x="12" y="9"/>
                    </a:cubicBezTo>
                    <a:cubicBezTo>
                      <a:pt x="7" y="9"/>
                      <a:pt x="7" y="9"/>
                      <a:pt x="7" y="9"/>
                    </a:cubicBezTo>
                    <a:cubicBezTo>
                      <a:pt x="7" y="23"/>
                      <a:pt x="7" y="23"/>
                      <a:pt x="7" y="23"/>
                    </a:cubicBezTo>
                    <a:cubicBezTo>
                      <a:pt x="7" y="25"/>
                      <a:pt x="7" y="26"/>
                      <a:pt x="7" y="26"/>
                    </a:cubicBezTo>
                    <a:cubicBezTo>
                      <a:pt x="7" y="27"/>
                      <a:pt x="8" y="27"/>
                      <a:pt x="9" y="27"/>
                    </a:cubicBezTo>
                    <a:cubicBezTo>
                      <a:pt x="9" y="27"/>
                      <a:pt x="10" y="27"/>
                      <a:pt x="10" y="27"/>
                    </a:cubicBezTo>
                    <a:cubicBezTo>
                      <a:pt x="11" y="27"/>
                      <a:pt x="11" y="27"/>
                      <a:pt x="12" y="26"/>
                    </a:cubicBezTo>
                    <a:cubicBezTo>
                      <a:pt x="13" y="29"/>
                      <a:pt x="13" y="29"/>
                      <a:pt x="13" y="29"/>
                    </a:cubicBezTo>
                    <a:cubicBezTo>
                      <a:pt x="12" y="30"/>
                      <a:pt x="11" y="30"/>
                      <a:pt x="10" y="30"/>
                    </a:cubicBezTo>
                    <a:cubicBezTo>
                      <a:pt x="9" y="30"/>
                      <a:pt x="9" y="30"/>
                      <a:pt x="8"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86"/>
              <p:cNvSpPr/>
              <p:nvPr/>
            </p:nvSpPr>
            <p:spPr bwMode="auto">
              <a:xfrm>
                <a:off x="915" y="2185"/>
                <a:ext cx="38" cy="81"/>
              </a:xfrm>
              <a:custGeom>
                <a:avLst/>
                <a:gdLst>
                  <a:gd name="T0" fmla="*/ 12 w 16"/>
                  <a:gd name="T1" fmla="*/ 34 h 34"/>
                  <a:gd name="T2" fmla="*/ 12 w 16"/>
                  <a:gd name="T3" fmla="*/ 19 h 34"/>
                  <a:gd name="T4" fmla="*/ 11 w 16"/>
                  <a:gd name="T5" fmla="*/ 14 h 34"/>
                  <a:gd name="T6" fmla="*/ 8 w 16"/>
                  <a:gd name="T7" fmla="*/ 12 h 34"/>
                  <a:gd name="T8" fmla="*/ 5 w 16"/>
                  <a:gd name="T9" fmla="*/ 14 h 34"/>
                  <a:gd name="T10" fmla="*/ 3 w 16"/>
                  <a:gd name="T11" fmla="*/ 17 h 34"/>
                  <a:gd name="T12" fmla="*/ 3 w 16"/>
                  <a:gd name="T13" fmla="*/ 34 h 34"/>
                  <a:gd name="T14" fmla="*/ 0 w 16"/>
                  <a:gd name="T15" fmla="*/ 34 h 34"/>
                  <a:gd name="T16" fmla="*/ 0 w 16"/>
                  <a:gd name="T17" fmla="*/ 0 h 34"/>
                  <a:gd name="T18" fmla="*/ 3 w 16"/>
                  <a:gd name="T19" fmla="*/ 0 h 34"/>
                  <a:gd name="T20" fmla="*/ 3 w 16"/>
                  <a:gd name="T21" fmla="*/ 12 h 34"/>
                  <a:gd name="T22" fmla="*/ 3 w 16"/>
                  <a:gd name="T23" fmla="*/ 12 h 34"/>
                  <a:gd name="T24" fmla="*/ 6 w 16"/>
                  <a:gd name="T25" fmla="*/ 10 h 34"/>
                  <a:gd name="T26" fmla="*/ 9 w 16"/>
                  <a:gd name="T27" fmla="*/ 9 h 34"/>
                  <a:gd name="T28" fmla="*/ 12 w 16"/>
                  <a:gd name="T29" fmla="*/ 10 h 34"/>
                  <a:gd name="T30" fmla="*/ 14 w 16"/>
                  <a:gd name="T31" fmla="*/ 11 h 34"/>
                  <a:gd name="T32" fmla="*/ 15 w 16"/>
                  <a:gd name="T33" fmla="*/ 14 h 34"/>
                  <a:gd name="T34" fmla="*/ 16 w 16"/>
                  <a:gd name="T35" fmla="*/ 18 h 34"/>
                  <a:gd name="T36" fmla="*/ 16 w 16"/>
                  <a:gd name="T37" fmla="*/ 34 h 34"/>
                  <a:gd name="T38" fmla="*/ 12 w 16"/>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4">
                    <a:moveTo>
                      <a:pt x="12" y="34"/>
                    </a:moveTo>
                    <a:cubicBezTo>
                      <a:pt x="12" y="19"/>
                      <a:pt x="12" y="19"/>
                      <a:pt x="12" y="19"/>
                    </a:cubicBezTo>
                    <a:cubicBezTo>
                      <a:pt x="12" y="17"/>
                      <a:pt x="12" y="15"/>
                      <a:pt x="11" y="14"/>
                    </a:cubicBezTo>
                    <a:cubicBezTo>
                      <a:pt x="11" y="13"/>
                      <a:pt x="10" y="12"/>
                      <a:pt x="8" y="12"/>
                    </a:cubicBezTo>
                    <a:cubicBezTo>
                      <a:pt x="7" y="12"/>
                      <a:pt x="6" y="13"/>
                      <a:pt x="5" y="14"/>
                    </a:cubicBezTo>
                    <a:cubicBezTo>
                      <a:pt x="4" y="14"/>
                      <a:pt x="4" y="15"/>
                      <a:pt x="3" y="17"/>
                    </a:cubicBezTo>
                    <a:cubicBezTo>
                      <a:pt x="3" y="34"/>
                      <a:pt x="3" y="34"/>
                      <a:pt x="3" y="34"/>
                    </a:cubicBezTo>
                    <a:cubicBezTo>
                      <a:pt x="0" y="34"/>
                      <a:pt x="0" y="34"/>
                      <a:pt x="0" y="34"/>
                    </a:cubicBezTo>
                    <a:cubicBezTo>
                      <a:pt x="0" y="0"/>
                      <a:pt x="0" y="0"/>
                      <a:pt x="0" y="0"/>
                    </a:cubicBezTo>
                    <a:cubicBezTo>
                      <a:pt x="3" y="0"/>
                      <a:pt x="3" y="0"/>
                      <a:pt x="3" y="0"/>
                    </a:cubicBezTo>
                    <a:cubicBezTo>
                      <a:pt x="3" y="12"/>
                      <a:pt x="3" y="12"/>
                      <a:pt x="3" y="12"/>
                    </a:cubicBezTo>
                    <a:cubicBezTo>
                      <a:pt x="3" y="12"/>
                      <a:pt x="3" y="12"/>
                      <a:pt x="3" y="12"/>
                    </a:cubicBezTo>
                    <a:cubicBezTo>
                      <a:pt x="4" y="11"/>
                      <a:pt x="5" y="11"/>
                      <a:pt x="6" y="10"/>
                    </a:cubicBezTo>
                    <a:cubicBezTo>
                      <a:pt x="7" y="9"/>
                      <a:pt x="8" y="9"/>
                      <a:pt x="9" y="9"/>
                    </a:cubicBezTo>
                    <a:cubicBezTo>
                      <a:pt x="10" y="9"/>
                      <a:pt x="11" y="9"/>
                      <a:pt x="12" y="10"/>
                    </a:cubicBezTo>
                    <a:cubicBezTo>
                      <a:pt x="13" y="10"/>
                      <a:pt x="13" y="10"/>
                      <a:pt x="14" y="11"/>
                    </a:cubicBezTo>
                    <a:cubicBezTo>
                      <a:pt x="15" y="12"/>
                      <a:pt x="15" y="13"/>
                      <a:pt x="15" y="14"/>
                    </a:cubicBezTo>
                    <a:cubicBezTo>
                      <a:pt x="15" y="15"/>
                      <a:pt x="16" y="17"/>
                      <a:pt x="16" y="18"/>
                    </a:cubicBezTo>
                    <a:cubicBezTo>
                      <a:pt x="16" y="34"/>
                      <a:pt x="16" y="34"/>
                      <a:pt x="16" y="34"/>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87"/>
              <p:cNvSpPr>
                <a:spLocks noEditPoints="1"/>
              </p:cNvSpPr>
              <p:nvPr/>
            </p:nvSpPr>
            <p:spPr bwMode="auto">
              <a:xfrm>
                <a:off x="962" y="2206"/>
                <a:ext cx="38" cy="60"/>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9 w 16"/>
                  <a:gd name="T17" fmla="*/ 0 h 25"/>
                  <a:gd name="T18" fmla="*/ 11 w 16"/>
                  <a:gd name="T19" fmla="*/ 1 h 25"/>
                  <a:gd name="T20" fmla="*/ 14 w 16"/>
                  <a:gd name="T21" fmla="*/ 2 h 25"/>
                  <a:gd name="T22" fmla="*/ 15 w 16"/>
                  <a:gd name="T23" fmla="*/ 5 h 25"/>
                  <a:gd name="T24" fmla="*/ 16 w 16"/>
                  <a:gd name="T25" fmla="*/ 9 h 25"/>
                  <a:gd name="T26" fmla="*/ 16 w 16"/>
                  <a:gd name="T27" fmla="*/ 11 h 25"/>
                  <a:gd name="T28" fmla="*/ 16 w 16"/>
                  <a:gd name="T29" fmla="*/ 13 h 25"/>
                  <a:gd name="T30" fmla="*/ 3 w 16"/>
                  <a:gd name="T31" fmla="*/ 13 h 25"/>
                  <a:gd name="T32" fmla="*/ 4 w 16"/>
                  <a:gd name="T33" fmla="*/ 17 h 25"/>
                  <a:gd name="T34" fmla="*/ 5 w 16"/>
                  <a:gd name="T35" fmla="*/ 20 h 25"/>
                  <a:gd name="T36" fmla="*/ 7 w 16"/>
                  <a:gd name="T37" fmla="*/ 22 h 25"/>
                  <a:gd name="T38" fmla="*/ 10 w 16"/>
                  <a:gd name="T39" fmla="*/ 22 h 25"/>
                  <a:gd name="T40" fmla="*/ 12 w 16"/>
                  <a:gd name="T41" fmla="*/ 22 h 25"/>
                  <a:gd name="T42" fmla="*/ 14 w 16"/>
                  <a:gd name="T43" fmla="*/ 21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2" y="25"/>
                    </a:cubicBezTo>
                    <a:cubicBezTo>
                      <a:pt x="11" y="25"/>
                      <a:pt x="10" y="25"/>
                      <a:pt x="9" y="25"/>
                    </a:cubicBezTo>
                    <a:cubicBezTo>
                      <a:pt x="7" y="25"/>
                      <a:pt x="6" y="25"/>
                      <a:pt x="5" y="24"/>
                    </a:cubicBezTo>
                    <a:cubicBezTo>
                      <a:pt x="4" y="24"/>
                      <a:pt x="3" y="23"/>
                      <a:pt x="2" y="22"/>
                    </a:cubicBezTo>
                    <a:cubicBezTo>
                      <a:pt x="1" y="21"/>
                      <a:pt x="1" y="20"/>
                      <a:pt x="0" y="18"/>
                    </a:cubicBezTo>
                    <a:cubicBezTo>
                      <a:pt x="0" y="16"/>
                      <a:pt x="0" y="15"/>
                      <a:pt x="0" y="13"/>
                    </a:cubicBezTo>
                    <a:cubicBezTo>
                      <a:pt x="0" y="9"/>
                      <a:pt x="1" y="6"/>
                      <a:pt x="2" y="3"/>
                    </a:cubicBezTo>
                    <a:cubicBezTo>
                      <a:pt x="4" y="1"/>
                      <a:pt x="6" y="0"/>
                      <a:pt x="9" y="0"/>
                    </a:cubicBezTo>
                    <a:cubicBezTo>
                      <a:pt x="9" y="0"/>
                      <a:pt x="10" y="0"/>
                      <a:pt x="11" y="1"/>
                    </a:cubicBezTo>
                    <a:cubicBezTo>
                      <a:pt x="12" y="1"/>
                      <a:pt x="13" y="1"/>
                      <a:pt x="14" y="2"/>
                    </a:cubicBezTo>
                    <a:cubicBezTo>
                      <a:pt x="14" y="3"/>
                      <a:pt x="15" y="4"/>
                      <a:pt x="15" y="5"/>
                    </a:cubicBezTo>
                    <a:cubicBezTo>
                      <a:pt x="16" y="6"/>
                      <a:pt x="16" y="8"/>
                      <a:pt x="16" y="9"/>
                    </a:cubicBezTo>
                    <a:cubicBezTo>
                      <a:pt x="16" y="10"/>
                      <a:pt x="16" y="11"/>
                      <a:pt x="16" y="11"/>
                    </a:cubicBezTo>
                    <a:cubicBezTo>
                      <a:pt x="16" y="12"/>
                      <a:pt x="16" y="13"/>
                      <a:pt x="16" y="13"/>
                    </a:cubicBezTo>
                    <a:cubicBezTo>
                      <a:pt x="3" y="13"/>
                      <a:pt x="3" y="13"/>
                      <a:pt x="3" y="13"/>
                    </a:cubicBezTo>
                    <a:cubicBezTo>
                      <a:pt x="3" y="15"/>
                      <a:pt x="4" y="16"/>
                      <a:pt x="4" y="17"/>
                    </a:cubicBezTo>
                    <a:cubicBezTo>
                      <a:pt x="4" y="18"/>
                      <a:pt x="4" y="19"/>
                      <a:pt x="5" y="20"/>
                    </a:cubicBezTo>
                    <a:cubicBezTo>
                      <a:pt x="5" y="21"/>
                      <a:pt x="6" y="21"/>
                      <a:pt x="7" y="22"/>
                    </a:cubicBezTo>
                    <a:cubicBezTo>
                      <a:pt x="7" y="22"/>
                      <a:pt x="8" y="22"/>
                      <a:pt x="10" y="22"/>
                    </a:cubicBezTo>
                    <a:cubicBezTo>
                      <a:pt x="10" y="22"/>
                      <a:pt x="11" y="22"/>
                      <a:pt x="12" y="22"/>
                    </a:cubicBezTo>
                    <a:cubicBezTo>
                      <a:pt x="13" y="21"/>
                      <a:pt x="14" y="21"/>
                      <a:pt x="14" y="21"/>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88"/>
              <p:cNvSpPr/>
              <p:nvPr/>
            </p:nvSpPr>
            <p:spPr bwMode="auto">
              <a:xfrm>
                <a:off x="1012" y="2206"/>
                <a:ext cx="62" cy="60"/>
              </a:xfrm>
              <a:custGeom>
                <a:avLst/>
                <a:gdLst>
                  <a:gd name="T0" fmla="*/ 11 w 26"/>
                  <a:gd name="T1" fmla="*/ 25 h 25"/>
                  <a:gd name="T2" fmla="*/ 11 w 26"/>
                  <a:gd name="T3" fmla="*/ 11 h 25"/>
                  <a:gd name="T4" fmla="*/ 11 w 26"/>
                  <a:gd name="T5" fmla="*/ 7 h 25"/>
                  <a:gd name="T6" fmla="*/ 10 w 26"/>
                  <a:gd name="T7" fmla="*/ 5 h 25"/>
                  <a:gd name="T8" fmla="*/ 9 w 26"/>
                  <a:gd name="T9" fmla="*/ 4 h 25"/>
                  <a:gd name="T10" fmla="*/ 8 w 26"/>
                  <a:gd name="T11" fmla="*/ 3 h 25"/>
                  <a:gd name="T12" fmla="*/ 5 w 26"/>
                  <a:gd name="T13" fmla="*/ 5 h 25"/>
                  <a:gd name="T14" fmla="*/ 3 w 26"/>
                  <a:gd name="T15" fmla="*/ 8 h 25"/>
                  <a:gd name="T16" fmla="*/ 3 w 26"/>
                  <a:gd name="T17" fmla="*/ 25 h 25"/>
                  <a:gd name="T18" fmla="*/ 0 w 26"/>
                  <a:gd name="T19" fmla="*/ 25 h 25"/>
                  <a:gd name="T20" fmla="*/ 0 w 26"/>
                  <a:gd name="T21" fmla="*/ 1 h 25"/>
                  <a:gd name="T22" fmla="*/ 2 w 26"/>
                  <a:gd name="T23" fmla="*/ 1 h 25"/>
                  <a:gd name="T24" fmla="*/ 3 w 26"/>
                  <a:gd name="T25" fmla="*/ 3 h 25"/>
                  <a:gd name="T26" fmla="*/ 3 w 26"/>
                  <a:gd name="T27" fmla="*/ 3 h 25"/>
                  <a:gd name="T28" fmla="*/ 5 w 26"/>
                  <a:gd name="T29" fmla="*/ 1 h 25"/>
                  <a:gd name="T30" fmla="*/ 9 w 26"/>
                  <a:gd name="T31" fmla="*/ 0 h 25"/>
                  <a:gd name="T32" fmla="*/ 12 w 26"/>
                  <a:gd name="T33" fmla="*/ 1 h 25"/>
                  <a:gd name="T34" fmla="*/ 14 w 26"/>
                  <a:gd name="T35" fmla="*/ 4 h 25"/>
                  <a:gd name="T36" fmla="*/ 16 w 26"/>
                  <a:gd name="T37" fmla="*/ 1 h 25"/>
                  <a:gd name="T38" fmla="*/ 20 w 26"/>
                  <a:gd name="T39" fmla="*/ 0 h 25"/>
                  <a:gd name="T40" fmla="*/ 22 w 26"/>
                  <a:gd name="T41" fmla="*/ 1 h 25"/>
                  <a:gd name="T42" fmla="*/ 24 w 26"/>
                  <a:gd name="T43" fmla="*/ 2 h 25"/>
                  <a:gd name="T44" fmla="*/ 25 w 26"/>
                  <a:gd name="T45" fmla="*/ 5 h 25"/>
                  <a:gd name="T46" fmla="*/ 26 w 26"/>
                  <a:gd name="T47" fmla="*/ 9 h 25"/>
                  <a:gd name="T48" fmla="*/ 26 w 26"/>
                  <a:gd name="T49" fmla="*/ 25 h 25"/>
                  <a:gd name="T50" fmla="*/ 22 w 26"/>
                  <a:gd name="T51" fmla="*/ 25 h 25"/>
                  <a:gd name="T52" fmla="*/ 22 w 26"/>
                  <a:gd name="T53" fmla="*/ 10 h 25"/>
                  <a:gd name="T54" fmla="*/ 22 w 26"/>
                  <a:gd name="T55" fmla="*/ 5 h 25"/>
                  <a:gd name="T56" fmla="*/ 19 w 26"/>
                  <a:gd name="T57" fmla="*/ 3 h 25"/>
                  <a:gd name="T58" fmla="*/ 16 w 26"/>
                  <a:gd name="T59" fmla="*/ 4 h 25"/>
                  <a:gd name="T60" fmla="*/ 14 w 26"/>
                  <a:gd name="T61" fmla="*/ 8 h 25"/>
                  <a:gd name="T62" fmla="*/ 14 w 26"/>
                  <a:gd name="T63" fmla="*/ 25 h 25"/>
                  <a:gd name="T64" fmla="*/ 11 w 26"/>
                  <a:gd name="T6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25">
                    <a:moveTo>
                      <a:pt x="11" y="25"/>
                    </a:moveTo>
                    <a:cubicBezTo>
                      <a:pt x="11" y="11"/>
                      <a:pt x="11" y="11"/>
                      <a:pt x="11" y="11"/>
                    </a:cubicBezTo>
                    <a:cubicBezTo>
                      <a:pt x="11" y="9"/>
                      <a:pt x="11" y="8"/>
                      <a:pt x="11" y="7"/>
                    </a:cubicBezTo>
                    <a:cubicBezTo>
                      <a:pt x="11" y="6"/>
                      <a:pt x="11" y="6"/>
                      <a:pt x="10" y="5"/>
                    </a:cubicBezTo>
                    <a:cubicBezTo>
                      <a:pt x="10" y="4"/>
                      <a:pt x="10" y="4"/>
                      <a:pt x="9" y="4"/>
                    </a:cubicBezTo>
                    <a:cubicBezTo>
                      <a:pt x="9" y="3"/>
                      <a:pt x="8" y="3"/>
                      <a:pt x="8" y="3"/>
                    </a:cubicBezTo>
                    <a:cubicBezTo>
                      <a:pt x="6" y="3"/>
                      <a:pt x="6" y="4"/>
                      <a:pt x="5" y="5"/>
                    </a:cubicBezTo>
                    <a:cubicBezTo>
                      <a:pt x="4" y="5"/>
                      <a:pt x="3" y="6"/>
                      <a:pt x="3" y="8"/>
                    </a:cubicBezTo>
                    <a:cubicBezTo>
                      <a:pt x="3" y="25"/>
                      <a:pt x="3" y="25"/>
                      <a:pt x="3" y="25"/>
                    </a:cubicBezTo>
                    <a:cubicBezTo>
                      <a:pt x="0" y="25"/>
                      <a:pt x="0" y="25"/>
                      <a:pt x="0" y="25"/>
                    </a:cubicBezTo>
                    <a:cubicBezTo>
                      <a:pt x="0" y="1"/>
                      <a:pt x="0" y="1"/>
                      <a:pt x="0" y="1"/>
                    </a:cubicBezTo>
                    <a:cubicBezTo>
                      <a:pt x="2" y="1"/>
                      <a:pt x="2" y="1"/>
                      <a:pt x="2" y="1"/>
                    </a:cubicBezTo>
                    <a:cubicBezTo>
                      <a:pt x="3" y="3"/>
                      <a:pt x="3" y="3"/>
                      <a:pt x="3" y="3"/>
                    </a:cubicBezTo>
                    <a:cubicBezTo>
                      <a:pt x="3" y="3"/>
                      <a:pt x="3" y="3"/>
                      <a:pt x="3" y="3"/>
                    </a:cubicBezTo>
                    <a:cubicBezTo>
                      <a:pt x="4" y="2"/>
                      <a:pt x="4" y="2"/>
                      <a:pt x="5" y="1"/>
                    </a:cubicBezTo>
                    <a:cubicBezTo>
                      <a:pt x="6" y="1"/>
                      <a:pt x="7" y="0"/>
                      <a:pt x="9" y="0"/>
                    </a:cubicBezTo>
                    <a:cubicBezTo>
                      <a:pt x="10" y="0"/>
                      <a:pt x="11" y="0"/>
                      <a:pt x="12" y="1"/>
                    </a:cubicBezTo>
                    <a:cubicBezTo>
                      <a:pt x="13" y="2"/>
                      <a:pt x="13" y="2"/>
                      <a:pt x="14" y="4"/>
                    </a:cubicBezTo>
                    <a:cubicBezTo>
                      <a:pt x="14" y="3"/>
                      <a:pt x="15" y="2"/>
                      <a:pt x="16" y="1"/>
                    </a:cubicBezTo>
                    <a:cubicBezTo>
                      <a:pt x="17" y="1"/>
                      <a:pt x="18" y="0"/>
                      <a:pt x="20" y="0"/>
                    </a:cubicBezTo>
                    <a:cubicBezTo>
                      <a:pt x="21" y="0"/>
                      <a:pt x="22" y="0"/>
                      <a:pt x="22" y="1"/>
                    </a:cubicBezTo>
                    <a:cubicBezTo>
                      <a:pt x="23" y="1"/>
                      <a:pt x="24" y="1"/>
                      <a:pt x="24" y="2"/>
                    </a:cubicBezTo>
                    <a:cubicBezTo>
                      <a:pt x="25" y="3"/>
                      <a:pt x="25" y="4"/>
                      <a:pt x="25" y="5"/>
                    </a:cubicBezTo>
                    <a:cubicBezTo>
                      <a:pt x="26" y="6"/>
                      <a:pt x="26" y="7"/>
                      <a:pt x="26" y="9"/>
                    </a:cubicBezTo>
                    <a:cubicBezTo>
                      <a:pt x="26" y="25"/>
                      <a:pt x="26" y="25"/>
                      <a:pt x="26" y="25"/>
                    </a:cubicBezTo>
                    <a:cubicBezTo>
                      <a:pt x="22" y="25"/>
                      <a:pt x="22" y="25"/>
                      <a:pt x="22" y="25"/>
                    </a:cubicBezTo>
                    <a:cubicBezTo>
                      <a:pt x="22" y="10"/>
                      <a:pt x="22" y="10"/>
                      <a:pt x="22" y="10"/>
                    </a:cubicBezTo>
                    <a:cubicBezTo>
                      <a:pt x="22" y="7"/>
                      <a:pt x="22" y="6"/>
                      <a:pt x="22" y="5"/>
                    </a:cubicBezTo>
                    <a:cubicBezTo>
                      <a:pt x="21" y="4"/>
                      <a:pt x="20" y="3"/>
                      <a:pt x="19" y="3"/>
                    </a:cubicBezTo>
                    <a:cubicBezTo>
                      <a:pt x="18" y="3"/>
                      <a:pt x="17" y="4"/>
                      <a:pt x="16" y="4"/>
                    </a:cubicBezTo>
                    <a:cubicBezTo>
                      <a:pt x="15" y="5"/>
                      <a:pt x="15" y="6"/>
                      <a:pt x="14" y="8"/>
                    </a:cubicBezTo>
                    <a:cubicBezTo>
                      <a:pt x="14" y="25"/>
                      <a:pt x="14" y="25"/>
                      <a:pt x="14" y="25"/>
                    </a:cubicBezTo>
                    <a:lnTo>
                      <a:pt x="11"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89"/>
              <p:cNvSpPr/>
              <p:nvPr/>
            </p:nvSpPr>
            <p:spPr bwMode="auto">
              <a:xfrm>
                <a:off x="1109" y="2185"/>
                <a:ext cx="48" cy="81"/>
              </a:xfrm>
              <a:custGeom>
                <a:avLst/>
                <a:gdLst>
                  <a:gd name="T0" fmla="*/ 14 w 48"/>
                  <a:gd name="T1" fmla="*/ 29 h 81"/>
                  <a:gd name="T2" fmla="*/ 7 w 48"/>
                  <a:gd name="T3" fmla="*/ 17 h 81"/>
                  <a:gd name="T4" fmla="*/ 7 w 48"/>
                  <a:gd name="T5" fmla="*/ 17 h 81"/>
                  <a:gd name="T6" fmla="*/ 10 w 48"/>
                  <a:gd name="T7" fmla="*/ 29 h 81"/>
                  <a:gd name="T8" fmla="*/ 10 w 48"/>
                  <a:gd name="T9" fmla="*/ 81 h 81"/>
                  <a:gd name="T10" fmla="*/ 0 w 48"/>
                  <a:gd name="T11" fmla="*/ 81 h 81"/>
                  <a:gd name="T12" fmla="*/ 0 w 48"/>
                  <a:gd name="T13" fmla="*/ 0 h 81"/>
                  <a:gd name="T14" fmla="*/ 7 w 48"/>
                  <a:gd name="T15" fmla="*/ 0 h 81"/>
                  <a:gd name="T16" fmla="*/ 36 w 48"/>
                  <a:gd name="T17" fmla="*/ 50 h 81"/>
                  <a:gd name="T18" fmla="*/ 40 w 48"/>
                  <a:gd name="T19" fmla="*/ 64 h 81"/>
                  <a:gd name="T20" fmla="*/ 40 w 48"/>
                  <a:gd name="T21" fmla="*/ 64 h 81"/>
                  <a:gd name="T22" fmla="*/ 40 w 48"/>
                  <a:gd name="T23" fmla="*/ 50 h 81"/>
                  <a:gd name="T24" fmla="*/ 40 w 48"/>
                  <a:gd name="T25" fmla="*/ 0 h 81"/>
                  <a:gd name="T26" fmla="*/ 48 w 48"/>
                  <a:gd name="T27" fmla="*/ 0 h 81"/>
                  <a:gd name="T28" fmla="*/ 48 w 48"/>
                  <a:gd name="T29" fmla="*/ 81 h 81"/>
                  <a:gd name="T30" fmla="*/ 43 w 48"/>
                  <a:gd name="T31" fmla="*/ 81 h 81"/>
                  <a:gd name="T32" fmla="*/ 14 w 48"/>
                  <a:gd name="T33"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81">
                    <a:moveTo>
                      <a:pt x="14" y="29"/>
                    </a:moveTo>
                    <a:lnTo>
                      <a:pt x="7" y="17"/>
                    </a:lnTo>
                    <a:lnTo>
                      <a:pt x="7" y="17"/>
                    </a:lnTo>
                    <a:lnTo>
                      <a:pt x="10" y="29"/>
                    </a:lnTo>
                    <a:lnTo>
                      <a:pt x="10" y="81"/>
                    </a:lnTo>
                    <a:lnTo>
                      <a:pt x="0" y="81"/>
                    </a:lnTo>
                    <a:lnTo>
                      <a:pt x="0" y="0"/>
                    </a:lnTo>
                    <a:lnTo>
                      <a:pt x="7" y="0"/>
                    </a:lnTo>
                    <a:lnTo>
                      <a:pt x="36" y="50"/>
                    </a:lnTo>
                    <a:lnTo>
                      <a:pt x="40" y="64"/>
                    </a:lnTo>
                    <a:lnTo>
                      <a:pt x="40" y="64"/>
                    </a:lnTo>
                    <a:lnTo>
                      <a:pt x="40" y="50"/>
                    </a:lnTo>
                    <a:lnTo>
                      <a:pt x="40" y="0"/>
                    </a:lnTo>
                    <a:lnTo>
                      <a:pt x="48" y="0"/>
                    </a:lnTo>
                    <a:lnTo>
                      <a:pt x="48" y="81"/>
                    </a:lnTo>
                    <a:lnTo>
                      <a:pt x="43" y="81"/>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90"/>
              <p:cNvSpPr>
                <a:spLocks noEditPoints="1"/>
              </p:cNvSpPr>
              <p:nvPr/>
            </p:nvSpPr>
            <p:spPr bwMode="auto">
              <a:xfrm>
                <a:off x="1168" y="2206"/>
                <a:ext cx="38" cy="60"/>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9 w 16"/>
                  <a:gd name="T17" fmla="*/ 0 h 25"/>
                  <a:gd name="T18" fmla="*/ 11 w 16"/>
                  <a:gd name="T19" fmla="*/ 1 h 25"/>
                  <a:gd name="T20" fmla="*/ 14 w 16"/>
                  <a:gd name="T21" fmla="*/ 2 h 25"/>
                  <a:gd name="T22" fmla="*/ 15 w 16"/>
                  <a:gd name="T23" fmla="*/ 5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20 h 25"/>
                  <a:gd name="T36" fmla="*/ 7 w 16"/>
                  <a:gd name="T37" fmla="*/ 22 h 25"/>
                  <a:gd name="T38" fmla="*/ 10 w 16"/>
                  <a:gd name="T39" fmla="*/ 22 h 25"/>
                  <a:gd name="T40" fmla="*/ 12 w 16"/>
                  <a:gd name="T41" fmla="*/ 22 h 25"/>
                  <a:gd name="T42" fmla="*/ 14 w 16"/>
                  <a:gd name="T43" fmla="*/ 21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2" y="25"/>
                    </a:cubicBezTo>
                    <a:cubicBezTo>
                      <a:pt x="11" y="25"/>
                      <a:pt x="10" y="25"/>
                      <a:pt x="9" y="25"/>
                    </a:cubicBezTo>
                    <a:cubicBezTo>
                      <a:pt x="7" y="25"/>
                      <a:pt x="6" y="25"/>
                      <a:pt x="5" y="24"/>
                    </a:cubicBezTo>
                    <a:cubicBezTo>
                      <a:pt x="4" y="24"/>
                      <a:pt x="3" y="23"/>
                      <a:pt x="2" y="22"/>
                    </a:cubicBezTo>
                    <a:cubicBezTo>
                      <a:pt x="1" y="21"/>
                      <a:pt x="1" y="20"/>
                      <a:pt x="0" y="18"/>
                    </a:cubicBezTo>
                    <a:cubicBezTo>
                      <a:pt x="0" y="16"/>
                      <a:pt x="0" y="15"/>
                      <a:pt x="0" y="13"/>
                    </a:cubicBezTo>
                    <a:cubicBezTo>
                      <a:pt x="0" y="9"/>
                      <a:pt x="1" y="6"/>
                      <a:pt x="2" y="3"/>
                    </a:cubicBezTo>
                    <a:cubicBezTo>
                      <a:pt x="4" y="1"/>
                      <a:pt x="6" y="0"/>
                      <a:pt x="9" y="0"/>
                    </a:cubicBezTo>
                    <a:cubicBezTo>
                      <a:pt x="9" y="0"/>
                      <a:pt x="10" y="0"/>
                      <a:pt x="11" y="1"/>
                    </a:cubicBezTo>
                    <a:cubicBezTo>
                      <a:pt x="12" y="1"/>
                      <a:pt x="13" y="1"/>
                      <a:pt x="14" y="2"/>
                    </a:cubicBezTo>
                    <a:cubicBezTo>
                      <a:pt x="14" y="3"/>
                      <a:pt x="15" y="4"/>
                      <a:pt x="15" y="5"/>
                    </a:cubicBezTo>
                    <a:cubicBezTo>
                      <a:pt x="16" y="6"/>
                      <a:pt x="16" y="8"/>
                      <a:pt x="16" y="9"/>
                    </a:cubicBezTo>
                    <a:cubicBezTo>
                      <a:pt x="16" y="10"/>
                      <a:pt x="16" y="11"/>
                      <a:pt x="16" y="11"/>
                    </a:cubicBezTo>
                    <a:cubicBezTo>
                      <a:pt x="16" y="12"/>
                      <a:pt x="16" y="13"/>
                      <a:pt x="16" y="13"/>
                    </a:cubicBezTo>
                    <a:cubicBezTo>
                      <a:pt x="4" y="13"/>
                      <a:pt x="4" y="13"/>
                      <a:pt x="4" y="13"/>
                    </a:cubicBezTo>
                    <a:cubicBezTo>
                      <a:pt x="4" y="15"/>
                      <a:pt x="4" y="16"/>
                      <a:pt x="4" y="17"/>
                    </a:cubicBezTo>
                    <a:cubicBezTo>
                      <a:pt x="4" y="18"/>
                      <a:pt x="4" y="19"/>
                      <a:pt x="5" y="20"/>
                    </a:cubicBezTo>
                    <a:cubicBezTo>
                      <a:pt x="5" y="21"/>
                      <a:pt x="6" y="21"/>
                      <a:pt x="7" y="22"/>
                    </a:cubicBezTo>
                    <a:cubicBezTo>
                      <a:pt x="8" y="22"/>
                      <a:pt x="8" y="22"/>
                      <a:pt x="10" y="22"/>
                    </a:cubicBezTo>
                    <a:cubicBezTo>
                      <a:pt x="10" y="22"/>
                      <a:pt x="11" y="22"/>
                      <a:pt x="12" y="22"/>
                    </a:cubicBezTo>
                    <a:cubicBezTo>
                      <a:pt x="13" y="21"/>
                      <a:pt x="14" y="21"/>
                      <a:pt x="14" y="21"/>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91"/>
              <p:cNvSpPr/>
              <p:nvPr/>
            </p:nvSpPr>
            <p:spPr bwMode="auto">
              <a:xfrm>
                <a:off x="1216" y="2209"/>
                <a:ext cx="38" cy="57"/>
              </a:xfrm>
              <a:custGeom>
                <a:avLst/>
                <a:gdLst>
                  <a:gd name="T0" fmla="*/ 4 w 16"/>
                  <a:gd name="T1" fmla="*/ 0 h 24"/>
                  <a:gd name="T2" fmla="*/ 4 w 16"/>
                  <a:gd name="T3" fmla="*/ 14 h 24"/>
                  <a:gd name="T4" fmla="*/ 5 w 16"/>
                  <a:gd name="T5" fmla="*/ 20 h 24"/>
                  <a:gd name="T6" fmla="*/ 7 w 16"/>
                  <a:gd name="T7" fmla="*/ 21 h 24"/>
                  <a:gd name="T8" fmla="*/ 9 w 16"/>
                  <a:gd name="T9" fmla="*/ 21 h 24"/>
                  <a:gd name="T10" fmla="*/ 11 w 16"/>
                  <a:gd name="T11" fmla="*/ 20 h 24"/>
                  <a:gd name="T12" fmla="*/ 12 w 16"/>
                  <a:gd name="T13" fmla="*/ 18 h 24"/>
                  <a:gd name="T14" fmla="*/ 12 w 16"/>
                  <a:gd name="T15" fmla="*/ 16 h 24"/>
                  <a:gd name="T16" fmla="*/ 12 w 16"/>
                  <a:gd name="T17" fmla="*/ 0 h 24"/>
                  <a:gd name="T18" fmla="*/ 16 w 16"/>
                  <a:gd name="T19" fmla="*/ 0 h 24"/>
                  <a:gd name="T20" fmla="*/ 16 w 16"/>
                  <a:gd name="T21" fmla="*/ 17 h 24"/>
                  <a:gd name="T22" fmla="*/ 16 w 16"/>
                  <a:gd name="T23" fmla="*/ 21 h 24"/>
                  <a:gd name="T24" fmla="*/ 16 w 16"/>
                  <a:gd name="T25" fmla="*/ 24 h 24"/>
                  <a:gd name="T26" fmla="*/ 14 w 16"/>
                  <a:gd name="T27" fmla="*/ 24 h 24"/>
                  <a:gd name="T28" fmla="*/ 13 w 16"/>
                  <a:gd name="T29" fmla="*/ 20 h 24"/>
                  <a:gd name="T30" fmla="*/ 13 w 16"/>
                  <a:gd name="T31" fmla="*/ 20 h 24"/>
                  <a:gd name="T32" fmla="*/ 11 w 16"/>
                  <a:gd name="T33" fmla="*/ 23 h 24"/>
                  <a:gd name="T34" fmla="*/ 7 w 16"/>
                  <a:gd name="T35" fmla="*/ 24 h 24"/>
                  <a:gd name="T36" fmla="*/ 4 w 16"/>
                  <a:gd name="T37" fmla="*/ 24 h 24"/>
                  <a:gd name="T38" fmla="*/ 2 w 16"/>
                  <a:gd name="T39" fmla="*/ 23 h 24"/>
                  <a:gd name="T40" fmla="*/ 1 w 16"/>
                  <a:gd name="T41" fmla="*/ 20 h 24"/>
                  <a:gd name="T42" fmla="*/ 0 w 16"/>
                  <a:gd name="T43" fmla="*/ 15 h 24"/>
                  <a:gd name="T44" fmla="*/ 0 w 16"/>
                  <a:gd name="T45" fmla="*/ 0 h 24"/>
                  <a:gd name="T46" fmla="*/ 4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4" y="0"/>
                    </a:moveTo>
                    <a:cubicBezTo>
                      <a:pt x="4" y="14"/>
                      <a:pt x="4" y="14"/>
                      <a:pt x="4" y="14"/>
                    </a:cubicBezTo>
                    <a:cubicBezTo>
                      <a:pt x="4" y="17"/>
                      <a:pt x="4" y="19"/>
                      <a:pt x="5" y="20"/>
                    </a:cubicBezTo>
                    <a:cubicBezTo>
                      <a:pt x="5" y="21"/>
                      <a:pt x="6" y="21"/>
                      <a:pt x="7" y="21"/>
                    </a:cubicBezTo>
                    <a:cubicBezTo>
                      <a:pt x="8" y="21"/>
                      <a:pt x="9" y="21"/>
                      <a:pt x="9" y="21"/>
                    </a:cubicBezTo>
                    <a:cubicBezTo>
                      <a:pt x="10" y="21"/>
                      <a:pt x="10" y="20"/>
                      <a:pt x="11" y="20"/>
                    </a:cubicBezTo>
                    <a:cubicBezTo>
                      <a:pt x="11" y="19"/>
                      <a:pt x="11" y="19"/>
                      <a:pt x="12" y="18"/>
                    </a:cubicBezTo>
                    <a:cubicBezTo>
                      <a:pt x="12" y="18"/>
                      <a:pt x="12" y="17"/>
                      <a:pt x="12" y="16"/>
                    </a:cubicBezTo>
                    <a:cubicBezTo>
                      <a:pt x="12" y="0"/>
                      <a:pt x="12" y="0"/>
                      <a:pt x="12" y="0"/>
                    </a:cubicBezTo>
                    <a:cubicBezTo>
                      <a:pt x="16" y="0"/>
                      <a:pt x="16" y="0"/>
                      <a:pt x="16" y="0"/>
                    </a:cubicBezTo>
                    <a:cubicBezTo>
                      <a:pt x="16" y="17"/>
                      <a:pt x="16" y="17"/>
                      <a:pt x="16" y="17"/>
                    </a:cubicBezTo>
                    <a:cubicBezTo>
                      <a:pt x="16" y="18"/>
                      <a:pt x="16" y="19"/>
                      <a:pt x="16" y="21"/>
                    </a:cubicBezTo>
                    <a:cubicBezTo>
                      <a:pt x="16" y="22"/>
                      <a:pt x="16" y="23"/>
                      <a:pt x="16" y="24"/>
                    </a:cubicBezTo>
                    <a:cubicBezTo>
                      <a:pt x="14" y="24"/>
                      <a:pt x="14" y="24"/>
                      <a:pt x="14" y="24"/>
                    </a:cubicBezTo>
                    <a:cubicBezTo>
                      <a:pt x="13" y="20"/>
                      <a:pt x="13" y="20"/>
                      <a:pt x="13" y="20"/>
                    </a:cubicBezTo>
                    <a:cubicBezTo>
                      <a:pt x="13" y="20"/>
                      <a:pt x="13" y="20"/>
                      <a:pt x="13" y="20"/>
                    </a:cubicBezTo>
                    <a:cubicBezTo>
                      <a:pt x="12" y="21"/>
                      <a:pt x="12" y="22"/>
                      <a:pt x="11" y="23"/>
                    </a:cubicBezTo>
                    <a:cubicBezTo>
                      <a:pt x="10" y="24"/>
                      <a:pt x="8" y="24"/>
                      <a:pt x="7" y="24"/>
                    </a:cubicBezTo>
                    <a:cubicBezTo>
                      <a:pt x="6" y="24"/>
                      <a:pt x="5" y="24"/>
                      <a:pt x="4" y="24"/>
                    </a:cubicBezTo>
                    <a:cubicBezTo>
                      <a:pt x="3" y="24"/>
                      <a:pt x="3" y="23"/>
                      <a:pt x="2" y="23"/>
                    </a:cubicBezTo>
                    <a:cubicBezTo>
                      <a:pt x="2" y="22"/>
                      <a:pt x="1" y="21"/>
                      <a:pt x="1" y="20"/>
                    </a:cubicBezTo>
                    <a:cubicBezTo>
                      <a:pt x="1" y="19"/>
                      <a:pt x="0" y="17"/>
                      <a:pt x="0" y="15"/>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92"/>
              <p:cNvSpPr/>
              <p:nvPr/>
            </p:nvSpPr>
            <p:spPr bwMode="auto">
              <a:xfrm>
                <a:off x="1261" y="2195"/>
                <a:ext cx="30" cy="71"/>
              </a:xfrm>
              <a:custGeom>
                <a:avLst/>
                <a:gdLst>
                  <a:gd name="T0" fmla="*/ 0 w 13"/>
                  <a:gd name="T1" fmla="*/ 6 h 30"/>
                  <a:gd name="T2" fmla="*/ 3 w 13"/>
                  <a:gd name="T3" fmla="*/ 6 h 30"/>
                  <a:gd name="T4" fmla="*/ 3 w 13"/>
                  <a:gd name="T5" fmla="*/ 1 h 30"/>
                  <a:gd name="T6" fmla="*/ 7 w 13"/>
                  <a:gd name="T7" fmla="*/ 0 h 30"/>
                  <a:gd name="T8" fmla="*/ 7 w 13"/>
                  <a:gd name="T9" fmla="*/ 6 h 30"/>
                  <a:gd name="T10" fmla="*/ 12 w 13"/>
                  <a:gd name="T11" fmla="*/ 6 h 30"/>
                  <a:gd name="T12" fmla="*/ 12 w 13"/>
                  <a:gd name="T13" fmla="*/ 9 h 30"/>
                  <a:gd name="T14" fmla="*/ 7 w 13"/>
                  <a:gd name="T15" fmla="*/ 9 h 30"/>
                  <a:gd name="T16" fmla="*/ 7 w 13"/>
                  <a:gd name="T17" fmla="*/ 23 h 30"/>
                  <a:gd name="T18" fmla="*/ 7 w 13"/>
                  <a:gd name="T19" fmla="*/ 26 h 30"/>
                  <a:gd name="T20" fmla="*/ 9 w 13"/>
                  <a:gd name="T21" fmla="*/ 27 h 30"/>
                  <a:gd name="T22" fmla="*/ 10 w 13"/>
                  <a:gd name="T23" fmla="*/ 27 h 30"/>
                  <a:gd name="T24" fmla="*/ 12 w 13"/>
                  <a:gd name="T25" fmla="*/ 26 h 30"/>
                  <a:gd name="T26" fmla="*/ 13 w 13"/>
                  <a:gd name="T27" fmla="*/ 29 h 30"/>
                  <a:gd name="T28" fmla="*/ 10 w 13"/>
                  <a:gd name="T29" fmla="*/ 30 h 30"/>
                  <a:gd name="T30" fmla="*/ 8 w 13"/>
                  <a:gd name="T31" fmla="*/ 30 h 30"/>
                  <a:gd name="T32" fmla="*/ 4 w 13"/>
                  <a:gd name="T33" fmla="*/ 29 h 30"/>
                  <a:gd name="T34" fmla="*/ 3 w 13"/>
                  <a:gd name="T35" fmla="*/ 24 h 30"/>
                  <a:gd name="T36" fmla="*/ 3 w 13"/>
                  <a:gd name="T37" fmla="*/ 9 h 30"/>
                  <a:gd name="T38" fmla="*/ 0 w 13"/>
                  <a:gd name="T39" fmla="*/ 9 h 30"/>
                  <a:gd name="T40" fmla="*/ 0 w 13"/>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0">
                    <a:moveTo>
                      <a:pt x="0" y="6"/>
                    </a:moveTo>
                    <a:cubicBezTo>
                      <a:pt x="3" y="6"/>
                      <a:pt x="3" y="6"/>
                      <a:pt x="3" y="6"/>
                    </a:cubicBezTo>
                    <a:cubicBezTo>
                      <a:pt x="3" y="1"/>
                      <a:pt x="3" y="1"/>
                      <a:pt x="3" y="1"/>
                    </a:cubicBezTo>
                    <a:cubicBezTo>
                      <a:pt x="7" y="0"/>
                      <a:pt x="7" y="0"/>
                      <a:pt x="7" y="0"/>
                    </a:cubicBezTo>
                    <a:cubicBezTo>
                      <a:pt x="7" y="6"/>
                      <a:pt x="7" y="6"/>
                      <a:pt x="7" y="6"/>
                    </a:cubicBezTo>
                    <a:cubicBezTo>
                      <a:pt x="12" y="6"/>
                      <a:pt x="12" y="6"/>
                      <a:pt x="12" y="6"/>
                    </a:cubicBezTo>
                    <a:cubicBezTo>
                      <a:pt x="12" y="9"/>
                      <a:pt x="12" y="9"/>
                      <a:pt x="12" y="9"/>
                    </a:cubicBezTo>
                    <a:cubicBezTo>
                      <a:pt x="7" y="9"/>
                      <a:pt x="7" y="9"/>
                      <a:pt x="7" y="9"/>
                    </a:cubicBezTo>
                    <a:cubicBezTo>
                      <a:pt x="7" y="23"/>
                      <a:pt x="7" y="23"/>
                      <a:pt x="7" y="23"/>
                    </a:cubicBezTo>
                    <a:cubicBezTo>
                      <a:pt x="7" y="25"/>
                      <a:pt x="7" y="26"/>
                      <a:pt x="7" y="26"/>
                    </a:cubicBezTo>
                    <a:cubicBezTo>
                      <a:pt x="7" y="27"/>
                      <a:pt x="8" y="27"/>
                      <a:pt x="9" y="27"/>
                    </a:cubicBezTo>
                    <a:cubicBezTo>
                      <a:pt x="9" y="27"/>
                      <a:pt x="10" y="27"/>
                      <a:pt x="10" y="27"/>
                    </a:cubicBezTo>
                    <a:cubicBezTo>
                      <a:pt x="11" y="27"/>
                      <a:pt x="11" y="27"/>
                      <a:pt x="12" y="26"/>
                    </a:cubicBezTo>
                    <a:cubicBezTo>
                      <a:pt x="13" y="29"/>
                      <a:pt x="13" y="29"/>
                      <a:pt x="13" y="29"/>
                    </a:cubicBezTo>
                    <a:cubicBezTo>
                      <a:pt x="12" y="30"/>
                      <a:pt x="11" y="30"/>
                      <a:pt x="10" y="30"/>
                    </a:cubicBezTo>
                    <a:cubicBezTo>
                      <a:pt x="9" y="30"/>
                      <a:pt x="9" y="30"/>
                      <a:pt x="8" y="30"/>
                    </a:cubicBezTo>
                    <a:cubicBezTo>
                      <a:pt x="6" y="30"/>
                      <a:pt x="5" y="30"/>
                      <a:pt x="4" y="29"/>
                    </a:cubicBezTo>
                    <a:cubicBezTo>
                      <a:pt x="4"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93"/>
              <p:cNvSpPr/>
              <p:nvPr/>
            </p:nvSpPr>
            <p:spPr bwMode="auto">
              <a:xfrm>
                <a:off x="1299" y="2206"/>
                <a:ext cx="23" cy="60"/>
              </a:xfrm>
              <a:custGeom>
                <a:avLst/>
                <a:gdLst>
                  <a:gd name="T0" fmla="*/ 0 w 10"/>
                  <a:gd name="T1" fmla="*/ 1 h 25"/>
                  <a:gd name="T2" fmla="*/ 2 w 10"/>
                  <a:gd name="T3" fmla="*/ 1 h 25"/>
                  <a:gd name="T4" fmla="*/ 3 w 10"/>
                  <a:gd name="T5" fmla="*/ 3 h 25"/>
                  <a:gd name="T6" fmla="*/ 3 w 10"/>
                  <a:gd name="T7" fmla="*/ 3 h 25"/>
                  <a:gd name="T8" fmla="*/ 5 w 10"/>
                  <a:gd name="T9" fmla="*/ 1 h 25"/>
                  <a:gd name="T10" fmla="*/ 7 w 10"/>
                  <a:gd name="T11" fmla="*/ 0 h 25"/>
                  <a:gd name="T12" fmla="*/ 10 w 10"/>
                  <a:gd name="T13" fmla="*/ 1 h 25"/>
                  <a:gd name="T14" fmla="*/ 9 w 10"/>
                  <a:gd name="T15" fmla="*/ 4 h 25"/>
                  <a:gd name="T16" fmla="*/ 7 w 10"/>
                  <a:gd name="T17" fmla="*/ 4 h 25"/>
                  <a:gd name="T18" fmla="*/ 5 w 10"/>
                  <a:gd name="T19" fmla="*/ 5 h 25"/>
                  <a:gd name="T20" fmla="*/ 3 w 10"/>
                  <a:gd name="T21" fmla="*/ 7 h 25"/>
                  <a:gd name="T22" fmla="*/ 3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2" y="1"/>
                      <a:pt x="2" y="1"/>
                      <a:pt x="2" y="1"/>
                    </a:cubicBezTo>
                    <a:cubicBezTo>
                      <a:pt x="3" y="3"/>
                      <a:pt x="3" y="3"/>
                      <a:pt x="3" y="3"/>
                    </a:cubicBezTo>
                    <a:cubicBezTo>
                      <a:pt x="3" y="3"/>
                      <a:pt x="3" y="3"/>
                      <a:pt x="3" y="3"/>
                    </a:cubicBezTo>
                    <a:cubicBezTo>
                      <a:pt x="4" y="2"/>
                      <a:pt x="4" y="2"/>
                      <a:pt x="5" y="1"/>
                    </a:cubicBezTo>
                    <a:cubicBezTo>
                      <a:pt x="6" y="1"/>
                      <a:pt x="6" y="0"/>
                      <a:pt x="7" y="0"/>
                    </a:cubicBezTo>
                    <a:cubicBezTo>
                      <a:pt x="8" y="0"/>
                      <a:pt x="9" y="1"/>
                      <a:pt x="10" y="1"/>
                    </a:cubicBezTo>
                    <a:cubicBezTo>
                      <a:pt x="9" y="4"/>
                      <a:pt x="9" y="4"/>
                      <a:pt x="9" y="4"/>
                    </a:cubicBezTo>
                    <a:cubicBezTo>
                      <a:pt x="8" y="4"/>
                      <a:pt x="8" y="4"/>
                      <a:pt x="7" y="4"/>
                    </a:cubicBezTo>
                    <a:cubicBezTo>
                      <a:pt x="6" y="4"/>
                      <a:pt x="5" y="4"/>
                      <a:pt x="5" y="5"/>
                    </a:cubicBezTo>
                    <a:cubicBezTo>
                      <a:pt x="4" y="5"/>
                      <a:pt x="3" y="6"/>
                      <a:pt x="3" y="7"/>
                    </a:cubicBezTo>
                    <a:cubicBezTo>
                      <a:pt x="3" y="25"/>
                      <a:pt x="3" y="25"/>
                      <a:pt x="3"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94"/>
              <p:cNvSpPr>
                <a:spLocks noEditPoints="1"/>
              </p:cNvSpPr>
              <p:nvPr/>
            </p:nvSpPr>
            <p:spPr bwMode="auto">
              <a:xfrm>
                <a:off x="1327" y="2206"/>
                <a:ext cx="36" cy="60"/>
              </a:xfrm>
              <a:custGeom>
                <a:avLst/>
                <a:gdLst>
                  <a:gd name="T0" fmla="*/ 1 w 15"/>
                  <a:gd name="T1" fmla="*/ 2 h 25"/>
                  <a:gd name="T2" fmla="*/ 4 w 15"/>
                  <a:gd name="T3" fmla="*/ 1 h 25"/>
                  <a:gd name="T4" fmla="*/ 8 w 15"/>
                  <a:gd name="T5" fmla="*/ 0 h 25"/>
                  <a:gd name="T6" fmla="*/ 12 w 15"/>
                  <a:gd name="T7" fmla="*/ 1 h 25"/>
                  <a:gd name="T8" fmla="*/ 13 w 15"/>
                  <a:gd name="T9" fmla="*/ 3 h 25"/>
                  <a:gd name="T10" fmla="*/ 14 w 15"/>
                  <a:gd name="T11" fmla="*/ 5 h 25"/>
                  <a:gd name="T12" fmla="*/ 15 w 15"/>
                  <a:gd name="T13" fmla="*/ 8 h 25"/>
                  <a:gd name="T14" fmla="*/ 15 w 15"/>
                  <a:gd name="T15" fmla="*/ 13 h 25"/>
                  <a:gd name="T16" fmla="*/ 14 w 15"/>
                  <a:gd name="T17" fmla="*/ 19 h 25"/>
                  <a:gd name="T18" fmla="*/ 15 w 15"/>
                  <a:gd name="T19" fmla="*/ 22 h 25"/>
                  <a:gd name="T20" fmla="*/ 15 w 15"/>
                  <a:gd name="T21" fmla="*/ 25 h 25"/>
                  <a:gd name="T22" fmla="*/ 12 w 15"/>
                  <a:gd name="T23" fmla="*/ 25 h 25"/>
                  <a:gd name="T24" fmla="*/ 11 w 15"/>
                  <a:gd name="T25" fmla="*/ 22 h 25"/>
                  <a:gd name="T26" fmla="*/ 11 w 15"/>
                  <a:gd name="T27" fmla="*/ 22 h 25"/>
                  <a:gd name="T28" fmla="*/ 9 w 15"/>
                  <a:gd name="T29" fmla="*/ 24 h 25"/>
                  <a:gd name="T30" fmla="*/ 5 w 15"/>
                  <a:gd name="T31" fmla="*/ 25 h 25"/>
                  <a:gd name="T32" fmla="*/ 1 w 15"/>
                  <a:gd name="T33" fmla="*/ 23 h 25"/>
                  <a:gd name="T34" fmla="*/ 0 w 15"/>
                  <a:gd name="T35" fmla="*/ 18 h 25"/>
                  <a:gd name="T36" fmla="*/ 0 w 15"/>
                  <a:gd name="T37" fmla="*/ 15 h 25"/>
                  <a:gd name="T38" fmla="*/ 2 w 15"/>
                  <a:gd name="T39" fmla="*/ 13 h 25"/>
                  <a:gd name="T40" fmla="*/ 5 w 15"/>
                  <a:gd name="T41" fmla="*/ 11 h 25"/>
                  <a:gd name="T42" fmla="*/ 9 w 15"/>
                  <a:gd name="T43" fmla="*/ 11 h 25"/>
                  <a:gd name="T44" fmla="*/ 10 w 15"/>
                  <a:gd name="T45" fmla="*/ 11 h 25"/>
                  <a:gd name="T46" fmla="*/ 11 w 15"/>
                  <a:gd name="T47" fmla="*/ 11 h 25"/>
                  <a:gd name="T48" fmla="*/ 11 w 15"/>
                  <a:gd name="T49" fmla="*/ 8 h 25"/>
                  <a:gd name="T50" fmla="*/ 10 w 15"/>
                  <a:gd name="T51" fmla="*/ 5 h 25"/>
                  <a:gd name="T52" fmla="*/ 7 w 15"/>
                  <a:gd name="T53" fmla="*/ 4 h 25"/>
                  <a:gd name="T54" fmla="*/ 5 w 15"/>
                  <a:gd name="T55" fmla="*/ 4 h 25"/>
                  <a:gd name="T56" fmla="*/ 2 w 15"/>
                  <a:gd name="T57" fmla="*/ 5 h 25"/>
                  <a:gd name="T58" fmla="*/ 1 w 15"/>
                  <a:gd name="T59" fmla="*/ 2 h 25"/>
                  <a:gd name="T60" fmla="*/ 11 w 15"/>
                  <a:gd name="T61" fmla="*/ 14 h 25"/>
                  <a:gd name="T62" fmla="*/ 10 w 15"/>
                  <a:gd name="T63" fmla="*/ 14 h 25"/>
                  <a:gd name="T64" fmla="*/ 9 w 15"/>
                  <a:gd name="T65" fmla="*/ 14 h 25"/>
                  <a:gd name="T66" fmla="*/ 7 w 15"/>
                  <a:gd name="T67" fmla="*/ 14 h 25"/>
                  <a:gd name="T68" fmla="*/ 5 w 15"/>
                  <a:gd name="T69" fmla="*/ 15 h 25"/>
                  <a:gd name="T70" fmla="*/ 4 w 15"/>
                  <a:gd name="T71" fmla="*/ 16 h 25"/>
                  <a:gd name="T72" fmla="*/ 3 w 15"/>
                  <a:gd name="T73" fmla="*/ 18 h 25"/>
                  <a:gd name="T74" fmla="*/ 4 w 15"/>
                  <a:gd name="T75" fmla="*/ 21 h 25"/>
                  <a:gd name="T76" fmla="*/ 6 w 15"/>
                  <a:gd name="T77" fmla="*/ 22 h 25"/>
                  <a:gd name="T78" fmla="*/ 10 w 15"/>
                  <a:gd name="T79" fmla="*/ 21 h 25"/>
                  <a:gd name="T80" fmla="*/ 11 w 15"/>
                  <a:gd name="T81" fmla="*/ 19 h 25"/>
                  <a:gd name="T82" fmla="*/ 11 w 15"/>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2"/>
                      <a:pt x="3" y="1"/>
                      <a:pt x="4" y="1"/>
                    </a:cubicBezTo>
                    <a:cubicBezTo>
                      <a:pt x="5" y="1"/>
                      <a:pt x="7" y="0"/>
                      <a:pt x="8" y="0"/>
                    </a:cubicBezTo>
                    <a:cubicBezTo>
                      <a:pt x="10" y="0"/>
                      <a:pt x="11" y="1"/>
                      <a:pt x="12" y="1"/>
                    </a:cubicBezTo>
                    <a:cubicBezTo>
                      <a:pt x="12" y="1"/>
                      <a:pt x="13" y="2"/>
                      <a:pt x="13" y="3"/>
                    </a:cubicBezTo>
                    <a:cubicBezTo>
                      <a:pt x="14" y="3"/>
                      <a:pt x="14" y="4"/>
                      <a:pt x="14" y="5"/>
                    </a:cubicBezTo>
                    <a:cubicBezTo>
                      <a:pt x="15" y="6"/>
                      <a:pt x="15" y="7"/>
                      <a:pt x="15" y="8"/>
                    </a:cubicBezTo>
                    <a:cubicBezTo>
                      <a:pt x="15" y="10"/>
                      <a:pt x="15" y="12"/>
                      <a:pt x="15" y="13"/>
                    </a:cubicBezTo>
                    <a:cubicBezTo>
                      <a:pt x="14" y="15"/>
                      <a:pt x="14" y="17"/>
                      <a:pt x="14" y="19"/>
                    </a:cubicBezTo>
                    <a:cubicBezTo>
                      <a:pt x="14" y="20"/>
                      <a:pt x="14" y="21"/>
                      <a:pt x="15" y="22"/>
                    </a:cubicBezTo>
                    <a:cubicBezTo>
                      <a:pt x="15" y="23"/>
                      <a:pt x="15" y="24"/>
                      <a:pt x="15" y="25"/>
                    </a:cubicBezTo>
                    <a:cubicBezTo>
                      <a:pt x="12" y="25"/>
                      <a:pt x="12" y="25"/>
                      <a:pt x="12" y="25"/>
                    </a:cubicBezTo>
                    <a:cubicBezTo>
                      <a:pt x="11" y="22"/>
                      <a:pt x="11" y="22"/>
                      <a:pt x="11" y="22"/>
                    </a:cubicBezTo>
                    <a:cubicBezTo>
                      <a:pt x="11" y="22"/>
                      <a:pt x="11" y="22"/>
                      <a:pt x="11" y="22"/>
                    </a:cubicBezTo>
                    <a:cubicBezTo>
                      <a:pt x="11" y="23"/>
                      <a:pt x="10" y="24"/>
                      <a:pt x="9" y="24"/>
                    </a:cubicBezTo>
                    <a:cubicBezTo>
                      <a:pt x="8" y="25"/>
                      <a:pt x="7" y="25"/>
                      <a:pt x="5" y="25"/>
                    </a:cubicBezTo>
                    <a:cubicBezTo>
                      <a:pt x="4" y="25"/>
                      <a:pt x="2" y="25"/>
                      <a:pt x="1" y="23"/>
                    </a:cubicBezTo>
                    <a:cubicBezTo>
                      <a:pt x="0" y="22"/>
                      <a:pt x="0" y="20"/>
                      <a:pt x="0" y="18"/>
                    </a:cubicBezTo>
                    <a:cubicBezTo>
                      <a:pt x="0" y="17"/>
                      <a:pt x="0" y="16"/>
                      <a:pt x="0" y="15"/>
                    </a:cubicBezTo>
                    <a:cubicBezTo>
                      <a:pt x="1" y="14"/>
                      <a:pt x="1" y="13"/>
                      <a:pt x="2" y="13"/>
                    </a:cubicBezTo>
                    <a:cubicBezTo>
                      <a:pt x="3" y="12"/>
                      <a:pt x="4" y="12"/>
                      <a:pt x="5" y="11"/>
                    </a:cubicBezTo>
                    <a:cubicBezTo>
                      <a:pt x="6" y="11"/>
                      <a:pt x="8" y="11"/>
                      <a:pt x="9" y="11"/>
                    </a:cubicBezTo>
                    <a:cubicBezTo>
                      <a:pt x="9" y="11"/>
                      <a:pt x="10" y="11"/>
                      <a:pt x="10" y="11"/>
                    </a:cubicBezTo>
                    <a:cubicBezTo>
                      <a:pt x="10" y="11"/>
                      <a:pt x="11" y="11"/>
                      <a:pt x="11" y="11"/>
                    </a:cubicBezTo>
                    <a:cubicBezTo>
                      <a:pt x="11" y="10"/>
                      <a:pt x="11" y="9"/>
                      <a:pt x="11" y="8"/>
                    </a:cubicBezTo>
                    <a:cubicBezTo>
                      <a:pt x="11" y="7"/>
                      <a:pt x="11" y="5"/>
                      <a:pt x="10" y="5"/>
                    </a:cubicBezTo>
                    <a:cubicBezTo>
                      <a:pt x="10" y="4"/>
                      <a:pt x="9" y="4"/>
                      <a:pt x="7" y="4"/>
                    </a:cubicBezTo>
                    <a:cubicBezTo>
                      <a:pt x="7" y="4"/>
                      <a:pt x="6" y="4"/>
                      <a:pt x="5" y="4"/>
                    </a:cubicBezTo>
                    <a:cubicBezTo>
                      <a:pt x="3" y="4"/>
                      <a:pt x="3" y="5"/>
                      <a:pt x="2" y="5"/>
                    </a:cubicBezTo>
                    <a:lnTo>
                      <a:pt x="1" y="2"/>
                    </a:lnTo>
                    <a:close/>
                    <a:moveTo>
                      <a:pt x="11" y="14"/>
                    </a:moveTo>
                    <a:cubicBezTo>
                      <a:pt x="11" y="14"/>
                      <a:pt x="10" y="14"/>
                      <a:pt x="10" y="14"/>
                    </a:cubicBezTo>
                    <a:cubicBezTo>
                      <a:pt x="10" y="14"/>
                      <a:pt x="9" y="14"/>
                      <a:pt x="9" y="14"/>
                    </a:cubicBezTo>
                    <a:cubicBezTo>
                      <a:pt x="8" y="14"/>
                      <a:pt x="8" y="14"/>
                      <a:pt x="7" y="14"/>
                    </a:cubicBezTo>
                    <a:cubicBezTo>
                      <a:pt x="6" y="14"/>
                      <a:pt x="6" y="14"/>
                      <a:pt x="5" y="15"/>
                    </a:cubicBezTo>
                    <a:cubicBezTo>
                      <a:pt x="4" y="15"/>
                      <a:pt x="4" y="15"/>
                      <a:pt x="4" y="16"/>
                    </a:cubicBezTo>
                    <a:cubicBezTo>
                      <a:pt x="3" y="16"/>
                      <a:pt x="3" y="17"/>
                      <a:pt x="3" y="18"/>
                    </a:cubicBezTo>
                    <a:cubicBezTo>
                      <a:pt x="3" y="19"/>
                      <a:pt x="3" y="20"/>
                      <a:pt x="4" y="21"/>
                    </a:cubicBezTo>
                    <a:cubicBezTo>
                      <a:pt x="5" y="22"/>
                      <a:pt x="5" y="22"/>
                      <a:pt x="6" y="22"/>
                    </a:cubicBezTo>
                    <a:cubicBezTo>
                      <a:pt x="8" y="22"/>
                      <a:pt x="9" y="22"/>
                      <a:pt x="10" y="21"/>
                    </a:cubicBezTo>
                    <a:cubicBezTo>
                      <a:pt x="10" y="20"/>
                      <a:pt x="11" y="20"/>
                      <a:pt x="11" y="19"/>
                    </a:cubicBezTo>
                    <a:lnTo>
                      <a:pt x="1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95"/>
              <p:cNvSpPr/>
              <p:nvPr/>
            </p:nvSpPr>
            <p:spPr bwMode="auto">
              <a:xfrm>
                <a:off x="1372" y="2254"/>
                <a:ext cx="12" cy="28"/>
              </a:xfrm>
              <a:custGeom>
                <a:avLst/>
                <a:gdLst>
                  <a:gd name="T0" fmla="*/ 0 w 5"/>
                  <a:gd name="T1" fmla="*/ 3 h 12"/>
                  <a:gd name="T2" fmla="*/ 1 w 5"/>
                  <a:gd name="T3" fmla="*/ 1 h 12"/>
                  <a:gd name="T4" fmla="*/ 3 w 5"/>
                  <a:gd name="T5" fmla="*/ 0 h 12"/>
                  <a:gd name="T6" fmla="*/ 5 w 5"/>
                  <a:gd name="T7" fmla="*/ 1 h 12"/>
                  <a:gd name="T8" fmla="*/ 5 w 5"/>
                  <a:gd name="T9" fmla="*/ 4 h 12"/>
                  <a:gd name="T10" fmla="*/ 5 w 5"/>
                  <a:gd name="T11" fmla="*/ 7 h 12"/>
                  <a:gd name="T12" fmla="*/ 4 w 5"/>
                  <a:gd name="T13" fmla="*/ 9 h 12"/>
                  <a:gd name="T14" fmla="*/ 3 w 5"/>
                  <a:gd name="T15" fmla="*/ 11 h 12"/>
                  <a:gd name="T16" fmla="*/ 1 w 5"/>
                  <a:gd name="T17" fmla="*/ 12 h 12"/>
                  <a:gd name="T18" fmla="*/ 0 w 5"/>
                  <a:gd name="T19" fmla="*/ 10 h 12"/>
                  <a:gd name="T20" fmla="*/ 1 w 5"/>
                  <a:gd name="T21" fmla="*/ 9 h 12"/>
                  <a:gd name="T22" fmla="*/ 2 w 5"/>
                  <a:gd name="T23" fmla="*/ 8 h 12"/>
                  <a:gd name="T24" fmla="*/ 2 w 5"/>
                  <a:gd name="T25" fmla="*/ 7 h 12"/>
                  <a:gd name="T26" fmla="*/ 3 w 5"/>
                  <a:gd name="T27" fmla="*/ 5 h 12"/>
                  <a:gd name="T28" fmla="*/ 1 w 5"/>
                  <a:gd name="T29" fmla="*/ 5 h 12"/>
                  <a:gd name="T30" fmla="*/ 0 w 5"/>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2">
                    <a:moveTo>
                      <a:pt x="0" y="3"/>
                    </a:moveTo>
                    <a:cubicBezTo>
                      <a:pt x="0" y="2"/>
                      <a:pt x="0" y="1"/>
                      <a:pt x="1" y="1"/>
                    </a:cubicBezTo>
                    <a:cubicBezTo>
                      <a:pt x="1" y="0"/>
                      <a:pt x="2" y="0"/>
                      <a:pt x="3" y="0"/>
                    </a:cubicBezTo>
                    <a:cubicBezTo>
                      <a:pt x="3" y="0"/>
                      <a:pt x="4" y="0"/>
                      <a:pt x="5" y="1"/>
                    </a:cubicBezTo>
                    <a:cubicBezTo>
                      <a:pt x="5" y="2"/>
                      <a:pt x="5" y="3"/>
                      <a:pt x="5" y="4"/>
                    </a:cubicBezTo>
                    <a:cubicBezTo>
                      <a:pt x="5" y="5"/>
                      <a:pt x="5" y="6"/>
                      <a:pt x="5" y="7"/>
                    </a:cubicBezTo>
                    <a:cubicBezTo>
                      <a:pt x="5" y="8"/>
                      <a:pt x="4" y="9"/>
                      <a:pt x="4" y="9"/>
                    </a:cubicBezTo>
                    <a:cubicBezTo>
                      <a:pt x="4" y="10"/>
                      <a:pt x="3" y="11"/>
                      <a:pt x="3" y="11"/>
                    </a:cubicBezTo>
                    <a:cubicBezTo>
                      <a:pt x="2" y="11"/>
                      <a:pt x="2" y="12"/>
                      <a:pt x="1" y="12"/>
                    </a:cubicBezTo>
                    <a:cubicBezTo>
                      <a:pt x="0" y="10"/>
                      <a:pt x="0" y="10"/>
                      <a:pt x="0" y="10"/>
                    </a:cubicBezTo>
                    <a:cubicBezTo>
                      <a:pt x="0" y="10"/>
                      <a:pt x="1" y="10"/>
                      <a:pt x="1" y="9"/>
                    </a:cubicBezTo>
                    <a:cubicBezTo>
                      <a:pt x="1" y="9"/>
                      <a:pt x="2" y="9"/>
                      <a:pt x="2" y="8"/>
                    </a:cubicBezTo>
                    <a:cubicBezTo>
                      <a:pt x="2" y="8"/>
                      <a:pt x="2" y="7"/>
                      <a:pt x="2" y="7"/>
                    </a:cubicBezTo>
                    <a:cubicBezTo>
                      <a:pt x="3" y="6"/>
                      <a:pt x="3" y="6"/>
                      <a:pt x="3" y="5"/>
                    </a:cubicBezTo>
                    <a:cubicBezTo>
                      <a:pt x="2" y="5"/>
                      <a:pt x="1" y="5"/>
                      <a:pt x="1" y="5"/>
                    </a:cubicBezTo>
                    <a:cubicBezTo>
                      <a:pt x="0" y="4"/>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96"/>
              <p:cNvSpPr>
                <a:spLocks noEditPoints="1"/>
              </p:cNvSpPr>
              <p:nvPr/>
            </p:nvSpPr>
            <p:spPr bwMode="auto">
              <a:xfrm>
                <a:off x="1400" y="2185"/>
                <a:ext cx="52" cy="81"/>
              </a:xfrm>
              <a:custGeom>
                <a:avLst/>
                <a:gdLst>
                  <a:gd name="T0" fmla="*/ 38 w 52"/>
                  <a:gd name="T1" fmla="*/ 57 h 81"/>
                  <a:gd name="T2" fmla="*/ 15 w 52"/>
                  <a:gd name="T3" fmla="*/ 57 h 81"/>
                  <a:gd name="T4" fmla="*/ 10 w 52"/>
                  <a:gd name="T5" fmla="*/ 81 h 81"/>
                  <a:gd name="T6" fmla="*/ 0 w 52"/>
                  <a:gd name="T7" fmla="*/ 81 h 81"/>
                  <a:gd name="T8" fmla="*/ 24 w 52"/>
                  <a:gd name="T9" fmla="*/ 0 h 81"/>
                  <a:gd name="T10" fmla="*/ 29 w 52"/>
                  <a:gd name="T11" fmla="*/ 0 h 81"/>
                  <a:gd name="T12" fmla="*/ 52 w 52"/>
                  <a:gd name="T13" fmla="*/ 81 h 81"/>
                  <a:gd name="T14" fmla="*/ 45 w 52"/>
                  <a:gd name="T15" fmla="*/ 81 h 81"/>
                  <a:gd name="T16" fmla="*/ 38 w 52"/>
                  <a:gd name="T17" fmla="*/ 57 h 81"/>
                  <a:gd name="T18" fmla="*/ 17 w 52"/>
                  <a:gd name="T19" fmla="*/ 50 h 81"/>
                  <a:gd name="T20" fmla="*/ 36 w 52"/>
                  <a:gd name="T21" fmla="*/ 50 h 81"/>
                  <a:gd name="T22" fmla="*/ 29 w 52"/>
                  <a:gd name="T23" fmla="*/ 26 h 81"/>
                  <a:gd name="T24" fmla="*/ 26 w 52"/>
                  <a:gd name="T25" fmla="*/ 14 h 81"/>
                  <a:gd name="T26" fmla="*/ 26 w 52"/>
                  <a:gd name="T27" fmla="*/ 14 h 81"/>
                  <a:gd name="T28" fmla="*/ 24 w 52"/>
                  <a:gd name="T29" fmla="*/ 26 h 81"/>
                  <a:gd name="T30" fmla="*/ 17 w 52"/>
                  <a:gd name="T31"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81">
                    <a:moveTo>
                      <a:pt x="38" y="57"/>
                    </a:moveTo>
                    <a:lnTo>
                      <a:pt x="15" y="57"/>
                    </a:lnTo>
                    <a:lnTo>
                      <a:pt x="10" y="81"/>
                    </a:lnTo>
                    <a:lnTo>
                      <a:pt x="0" y="81"/>
                    </a:lnTo>
                    <a:lnTo>
                      <a:pt x="24" y="0"/>
                    </a:lnTo>
                    <a:lnTo>
                      <a:pt x="29" y="0"/>
                    </a:lnTo>
                    <a:lnTo>
                      <a:pt x="52" y="81"/>
                    </a:lnTo>
                    <a:lnTo>
                      <a:pt x="45" y="81"/>
                    </a:lnTo>
                    <a:lnTo>
                      <a:pt x="38" y="57"/>
                    </a:lnTo>
                    <a:close/>
                    <a:moveTo>
                      <a:pt x="17" y="50"/>
                    </a:moveTo>
                    <a:lnTo>
                      <a:pt x="36" y="50"/>
                    </a:lnTo>
                    <a:lnTo>
                      <a:pt x="29" y="26"/>
                    </a:lnTo>
                    <a:lnTo>
                      <a:pt x="26" y="14"/>
                    </a:lnTo>
                    <a:lnTo>
                      <a:pt x="26" y="14"/>
                    </a:lnTo>
                    <a:lnTo>
                      <a:pt x="24" y="26"/>
                    </a:lnTo>
                    <a:lnTo>
                      <a:pt x="17"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97"/>
              <p:cNvSpPr/>
              <p:nvPr/>
            </p:nvSpPr>
            <p:spPr bwMode="auto">
              <a:xfrm>
                <a:off x="1460" y="2209"/>
                <a:ext cx="37" cy="57"/>
              </a:xfrm>
              <a:custGeom>
                <a:avLst/>
                <a:gdLst>
                  <a:gd name="T0" fmla="*/ 4 w 16"/>
                  <a:gd name="T1" fmla="*/ 0 h 24"/>
                  <a:gd name="T2" fmla="*/ 4 w 16"/>
                  <a:gd name="T3" fmla="*/ 14 h 24"/>
                  <a:gd name="T4" fmla="*/ 4 w 16"/>
                  <a:gd name="T5" fmla="*/ 20 h 24"/>
                  <a:gd name="T6" fmla="*/ 7 w 16"/>
                  <a:gd name="T7" fmla="*/ 21 h 24"/>
                  <a:gd name="T8" fmla="*/ 9 w 16"/>
                  <a:gd name="T9" fmla="*/ 21 h 24"/>
                  <a:gd name="T10" fmla="*/ 10 w 16"/>
                  <a:gd name="T11" fmla="*/ 20 h 24"/>
                  <a:gd name="T12" fmla="*/ 11 w 16"/>
                  <a:gd name="T13" fmla="*/ 18 h 24"/>
                  <a:gd name="T14" fmla="*/ 12 w 16"/>
                  <a:gd name="T15" fmla="*/ 16 h 24"/>
                  <a:gd name="T16" fmla="*/ 12 w 16"/>
                  <a:gd name="T17" fmla="*/ 0 h 24"/>
                  <a:gd name="T18" fmla="*/ 16 w 16"/>
                  <a:gd name="T19" fmla="*/ 0 h 24"/>
                  <a:gd name="T20" fmla="*/ 16 w 16"/>
                  <a:gd name="T21" fmla="*/ 17 h 24"/>
                  <a:gd name="T22" fmla="*/ 16 w 16"/>
                  <a:gd name="T23" fmla="*/ 21 h 24"/>
                  <a:gd name="T24" fmla="*/ 16 w 16"/>
                  <a:gd name="T25" fmla="*/ 24 h 24"/>
                  <a:gd name="T26" fmla="*/ 14 w 16"/>
                  <a:gd name="T27" fmla="*/ 24 h 24"/>
                  <a:gd name="T28" fmla="*/ 13 w 16"/>
                  <a:gd name="T29" fmla="*/ 20 h 24"/>
                  <a:gd name="T30" fmla="*/ 13 w 16"/>
                  <a:gd name="T31" fmla="*/ 20 h 24"/>
                  <a:gd name="T32" fmla="*/ 10 w 16"/>
                  <a:gd name="T33" fmla="*/ 23 h 24"/>
                  <a:gd name="T34" fmla="*/ 6 w 16"/>
                  <a:gd name="T35" fmla="*/ 24 h 24"/>
                  <a:gd name="T36" fmla="*/ 4 w 16"/>
                  <a:gd name="T37" fmla="*/ 24 h 24"/>
                  <a:gd name="T38" fmla="*/ 2 w 16"/>
                  <a:gd name="T39" fmla="*/ 23 h 24"/>
                  <a:gd name="T40" fmla="*/ 0 w 16"/>
                  <a:gd name="T41" fmla="*/ 20 h 24"/>
                  <a:gd name="T42" fmla="*/ 0 w 16"/>
                  <a:gd name="T43" fmla="*/ 15 h 24"/>
                  <a:gd name="T44" fmla="*/ 0 w 16"/>
                  <a:gd name="T45" fmla="*/ 0 h 24"/>
                  <a:gd name="T46" fmla="*/ 4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4" y="0"/>
                    </a:moveTo>
                    <a:cubicBezTo>
                      <a:pt x="4" y="14"/>
                      <a:pt x="4" y="14"/>
                      <a:pt x="4" y="14"/>
                    </a:cubicBezTo>
                    <a:cubicBezTo>
                      <a:pt x="4" y="17"/>
                      <a:pt x="4" y="19"/>
                      <a:pt x="4" y="20"/>
                    </a:cubicBezTo>
                    <a:cubicBezTo>
                      <a:pt x="5" y="21"/>
                      <a:pt x="6" y="21"/>
                      <a:pt x="7" y="21"/>
                    </a:cubicBezTo>
                    <a:cubicBezTo>
                      <a:pt x="8" y="21"/>
                      <a:pt x="8" y="21"/>
                      <a:pt x="9" y="21"/>
                    </a:cubicBezTo>
                    <a:cubicBezTo>
                      <a:pt x="9" y="21"/>
                      <a:pt x="10" y="20"/>
                      <a:pt x="10" y="20"/>
                    </a:cubicBezTo>
                    <a:cubicBezTo>
                      <a:pt x="11" y="19"/>
                      <a:pt x="11" y="19"/>
                      <a:pt x="11" y="18"/>
                    </a:cubicBezTo>
                    <a:cubicBezTo>
                      <a:pt x="12" y="18"/>
                      <a:pt x="12" y="17"/>
                      <a:pt x="12" y="16"/>
                    </a:cubicBezTo>
                    <a:cubicBezTo>
                      <a:pt x="12" y="0"/>
                      <a:pt x="12" y="0"/>
                      <a:pt x="12" y="0"/>
                    </a:cubicBezTo>
                    <a:cubicBezTo>
                      <a:pt x="16" y="0"/>
                      <a:pt x="16" y="0"/>
                      <a:pt x="16" y="0"/>
                    </a:cubicBezTo>
                    <a:cubicBezTo>
                      <a:pt x="16" y="17"/>
                      <a:pt x="16" y="17"/>
                      <a:pt x="16" y="17"/>
                    </a:cubicBezTo>
                    <a:cubicBezTo>
                      <a:pt x="16" y="18"/>
                      <a:pt x="16" y="19"/>
                      <a:pt x="16" y="21"/>
                    </a:cubicBezTo>
                    <a:cubicBezTo>
                      <a:pt x="16" y="22"/>
                      <a:pt x="16" y="23"/>
                      <a:pt x="16" y="24"/>
                    </a:cubicBezTo>
                    <a:cubicBezTo>
                      <a:pt x="14" y="24"/>
                      <a:pt x="14" y="24"/>
                      <a:pt x="14" y="24"/>
                    </a:cubicBezTo>
                    <a:cubicBezTo>
                      <a:pt x="13" y="20"/>
                      <a:pt x="13" y="20"/>
                      <a:pt x="13" y="20"/>
                    </a:cubicBezTo>
                    <a:cubicBezTo>
                      <a:pt x="13" y="20"/>
                      <a:pt x="13" y="20"/>
                      <a:pt x="13" y="20"/>
                    </a:cubicBezTo>
                    <a:cubicBezTo>
                      <a:pt x="12" y="21"/>
                      <a:pt x="11" y="22"/>
                      <a:pt x="10" y="23"/>
                    </a:cubicBezTo>
                    <a:cubicBezTo>
                      <a:pt x="9" y="24"/>
                      <a:pt x="8" y="24"/>
                      <a:pt x="6" y="24"/>
                    </a:cubicBezTo>
                    <a:cubicBezTo>
                      <a:pt x="5" y="24"/>
                      <a:pt x="4" y="24"/>
                      <a:pt x="4" y="24"/>
                    </a:cubicBezTo>
                    <a:cubicBezTo>
                      <a:pt x="3" y="24"/>
                      <a:pt x="2" y="23"/>
                      <a:pt x="2" y="23"/>
                    </a:cubicBezTo>
                    <a:cubicBezTo>
                      <a:pt x="1" y="22"/>
                      <a:pt x="1" y="21"/>
                      <a:pt x="0" y="20"/>
                    </a:cubicBezTo>
                    <a:cubicBezTo>
                      <a:pt x="0" y="19"/>
                      <a:pt x="0" y="17"/>
                      <a:pt x="0" y="15"/>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98"/>
              <p:cNvSpPr/>
              <p:nvPr/>
            </p:nvSpPr>
            <p:spPr bwMode="auto">
              <a:xfrm>
                <a:off x="1507" y="2206"/>
                <a:ext cx="31" cy="60"/>
              </a:xfrm>
              <a:custGeom>
                <a:avLst/>
                <a:gdLst>
                  <a:gd name="T0" fmla="*/ 1 w 13"/>
                  <a:gd name="T1" fmla="*/ 21 h 25"/>
                  <a:gd name="T2" fmla="*/ 3 w 13"/>
                  <a:gd name="T3" fmla="*/ 22 h 25"/>
                  <a:gd name="T4" fmla="*/ 6 w 13"/>
                  <a:gd name="T5" fmla="*/ 22 h 25"/>
                  <a:gd name="T6" fmla="*/ 9 w 13"/>
                  <a:gd name="T7" fmla="*/ 21 h 25"/>
                  <a:gd name="T8" fmla="*/ 10 w 13"/>
                  <a:gd name="T9" fmla="*/ 19 h 25"/>
                  <a:gd name="T10" fmla="*/ 9 w 13"/>
                  <a:gd name="T11" fmla="*/ 16 h 25"/>
                  <a:gd name="T12" fmla="*/ 7 w 13"/>
                  <a:gd name="T13" fmla="*/ 15 h 25"/>
                  <a:gd name="T14" fmla="*/ 5 w 13"/>
                  <a:gd name="T15" fmla="*/ 13 h 25"/>
                  <a:gd name="T16" fmla="*/ 3 w 13"/>
                  <a:gd name="T17" fmla="*/ 12 h 25"/>
                  <a:gd name="T18" fmla="*/ 1 w 13"/>
                  <a:gd name="T19" fmla="*/ 10 h 25"/>
                  <a:gd name="T20" fmla="*/ 0 w 13"/>
                  <a:gd name="T21" fmla="*/ 6 h 25"/>
                  <a:gd name="T22" fmla="*/ 2 w 13"/>
                  <a:gd name="T23" fmla="*/ 2 h 25"/>
                  <a:gd name="T24" fmla="*/ 7 w 13"/>
                  <a:gd name="T25" fmla="*/ 0 h 25"/>
                  <a:gd name="T26" fmla="*/ 10 w 13"/>
                  <a:gd name="T27" fmla="*/ 1 h 25"/>
                  <a:gd name="T28" fmla="*/ 13 w 13"/>
                  <a:gd name="T29" fmla="*/ 2 h 25"/>
                  <a:gd name="T30" fmla="*/ 12 w 13"/>
                  <a:gd name="T31" fmla="*/ 4 h 25"/>
                  <a:gd name="T32" fmla="*/ 10 w 13"/>
                  <a:gd name="T33" fmla="*/ 4 h 25"/>
                  <a:gd name="T34" fmla="*/ 7 w 13"/>
                  <a:gd name="T35" fmla="*/ 3 h 25"/>
                  <a:gd name="T36" fmla="*/ 5 w 13"/>
                  <a:gd name="T37" fmla="*/ 4 h 25"/>
                  <a:gd name="T38" fmla="*/ 4 w 13"/>
                  <a:gd name="T39" fmla="*/ 6 h 25"/>
                  <a:gd name="T40" fmla="*/ 5 w 13"/>
                  <a:gd name="T41" fmla="*/ 8 h 25"/>
                  <a:gd name="T42" fmla="*/ 6 w 13"/>
                  <a:gd name="T43" fmla="*/ 10 h 25"/>
                  <a:gd name="T44" fmla="*/ 8 w 13"/>
                  <a:gd name="T45" fmla="*/ 11 h 25"/>
                  <a:gd name="T46" fmla="*/ 11 w 13"/>
                  <a:gd name="T47" fmla="*/ 13 h 25"/>
                  <a:gd name="T48" fmla="*/ 12 w 13"/>
                  <a:gd name="T49" fmla="*/ 15 h 25"/>
                  <a:gd name="T50" fmla="*/ 13 w 13"/>
                  <a:gd name="T51" fmla="*/ 19 h 25"/>
                  <a:gd name="T52" fmla="*/ 13 w 13"/>
                  <a:gd name="T53" fmla="*/ 21 h 25"/>
                  <a:gd name="T54" fmla="*/ 11 w 13"/>
                  <a:gd name="T55" fmla="*/ 23 h 25"/>
                  <a:gd name="T56" fmla="*/ 9 w 13"/>
                  <a:gd name="T57" fmla="*/ 25 h 25"/>
                  <a:gd name="T58" fmla="*/ 6 w 13"/>
                  <a:gd name="T59" fmla="*/ 25 h 25"/>
                  <a:gd name="T60" fmla="*/ 2 w 13"/>
                  <a:gd name="T61" fmla="*/ 25 h 25"/>
                  <a:gd name="T62" fmla="*/ 0 w 13"/>
                  <a:gd name="T63" fmla="*/ 24 h 25"/>
                  <a:gd name="T64" fmla="*/ 1 w 13"/>
                  <a:gd name="T6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25">
                    <a:moveTo>
                      <a:pt x="1" y="21"/>
                    </a:moveTo>
                    <a:cubicBezTo>
                      <a:pt x="1" y="21"/>
                      <a:pt x="2" y="22"/>
                      <a:pt x="3" y="22"/>
                    </a:cubicBezTo>
                    <a:cubicBezTo>
                      <a:pt x="4" y="22"/>
                      <a:pt x="5" y="22"/>
                      <a:pt x="6" y="22"/>
                    </a:cubicBezTo>
                    <a:cubicBezTo>
                      <a:pt x="7" y="22"/>
                      <a:pt x="8" y="22"/>
                      <a:pt x="9" y="21"/>
                    </a:cubicBezTo>
                    <a:cubicBezTo>
                      <a:pt x="9" y="21"/>
                      <a:pt x="10" y="20"/>
                      <a:pt x="10" y="19"/>
                    </a:cubicBezTo>
                    <a:cubicBezTo>
                      <a:pt x="10" y="18"/>
                      <a:pt x="9" y="17"/>
                      <a:pt x="9" y="16"/>
                    </a:cubicBezTo>
                    <a:cubicBezTo>
                      <a:pt x="8" y="16"/>
                      <a:pt x="8" y="15"/>
                      <a:pt x="7" y="15"/>
                    </a:cubicBezTo>
                    <a:cubicBezTo>
                      <a:pt x="7" y="14"/>
                      <a:pt x="6" y="14"/>
                      <a:pt x="5" y="13"/>
                    </a:cubicBezTo>
                    <a:cubicBezTo>
                      <a:pt x="4" y="13"/>
                      <a:pt x="3" y="12"/>
                      <a:pt x="3" y="12"/>
                    </a:cubicBezTo>
                    <a:cubicBezTo>
                      <a:pt x="2" y="11"/>
                      <a:pt x="2" y="10"/>
                      <a:pt x="1" y="10"/>
                    </a:cubicBezTo>
                    <a:cubicBezTo>
                      <a:pt x="1" y="9"/>
                      <a:pt x="0" y="8"/>
                      <a:pt x="0" y="6"/>
                    </a:cubicBezTo>
                    <a:cubicBezTo>
                      <a:pt x="0" y="4"/>
                      <a:pt x="1" y="3"/>
                      <a:pt x="2" y="2"/>
                    </a:cubicBezTo>
                    <a:cubicBezTo>
                      <a:pt x="3" y="1"/>
                      <a:pt x="5" y="0"/>
                      <a:pt x="7" y="0"/>
                    </a:cubicBezTo>
                    <a:cubicBezTo>
                      <a:pt x="8" y="0"/>
                      <a:pt x="9" y="0"/>
                      <a:pt x="10" y="1"/>
                    </a:cubicBezTo>
                    <a:cubicBezTo>
                      <a:pt x="11" y="1"/>
                      <a:pt x="12" y="1"/>
                      <a:pt x="13" y="2"/>
                    </a:cubicBezTo>
                    <a:cubicBezTo>
                      <a:pt x="12" y="4"/>
                      <a:pt x="12" y="4"/>
                      <a:pt x="12" y="4"/>
                    </a:cubicBezTo>
                    <a:cubicBezTo>
                      <a:pt x="11" y="4"/>
                      <a:pt x="10" y="4"/>
                      <a:pt x="10" y="4"/>
                    </a:cubicBezTo>
                    <a:cubicBezTo>
                      <a:pt x="9" y="3"/>
                      <a:pt x="8" y="3"/>
                      <a:pt x="7" y="3"/>
                    </a:cubicBezTo>
                    <a:cubicBezTo>
                      <a:pt x="6" y="3"/>
                      <a:pt x="5" y="4"/>
                      <a:pt x="5" y="4"/>
                    </a:cubicBezTo>
                    <a:cubicBezTo>
                      <a:pt x="4" y="5"/>
                      <a:pt x="4" y="5"/>
                      <a:pt x="4" y="6"/>
                    </a:cubicBezTo>
                    <a:cubicBezTo>
                      <a:pt x="4" y="7"/>
                      <a:pt x="4" y="8"/>
                      <a:pt x="5" y="8"/>
                    </a:cubicBezTo>
                    <a:cubicBezTo>
                      <a:pt x="5" y="9"/>
                      <a:pt x="6" y="9"/>
                      <a:pt x="6" y="10"/>
                    </a:cubicBezTo>
                    <a:cubicBezTo>
                      <a:pt x="7" y="10"/>
                      <a:pt x="8" y="11"/>
                      <a:pt x="8" y="11"/>
                    </a:cubicBezTo>
                    <a:cubicBezTo>
                      <a:pt x="9" y="12"/>
                      <a:pt x="10" y="12"/>
                      <a:pt x="11" y="13"/>
                    </a:cubicBezTo>
                    <a:cubicBezTo>
                      <a:pt x="11" y="14"/>
                      <a:pt x="12" y="14"/>
                      <a:pt x="12" y="15"/>
                    </a:cubicBezTo>
                    <a:cubicBezTo>
                      <a:pt x="13" y="16"/>
                      <a:pt x="13" y="17"/>
                      <a:pt x="13" y="19"/>
                    </a:cubicBezTo>
                    <a:cubicBezTo>
                      <a:pt x="13" y="20"/>
                      <a:pt x="13" y="21"/>
                      <a:pt x="13" y="21"/>
                    </a:cubicBezTo>
                    <a:cubicBezTo>
                      <a:pt x="12" y="22"/>
                      <a:pt x="12" y="23"/>
                      <a:pt x="11" y="23"/>
                    </a:cubicBezTo>
                    <a:cubicBezTo>
                      <a:pt x="11" y="24"/>
                      <a:pt x="10" y="24"/>
                      <a:pt x="9" y="25"/>
                    </a:cubicBezTo>
                    <a:cubicBezTo>
                      <a:pt x="8" y="25"/>
                      <a:pt x="7" y="25"/>
                      <a:pt x="6" y="25"/>
                    </a:cubicBezTo>
                    <a:cubicBezTo>
                      <a:pt x="5" y="25"/>
                      <a:pt x="3" y="25"/>
                      <a:pt x="2" y="25"/>
                    </a:cubicBezTo>
                    <a:cubicBezTo>
                      <a:pt x="1" y="25"/>
                      <a:pt x="0" y="24"/>
                      <a:pt x="0" y="24"/>
                    </a:cubicBezTo>
                    <a:lnTo>
                      <a:pt x="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99"/>
              <p:cNvSpPr/>
              <p:nvPr/>
            </p:nvSpPr>
            <p:spPr bwMode="auto">
              <a:xfrm>
                <a:off x="1542" y="2195"/>
                <a:ext cx="29" cy="71"/>
              </a:xfrm>
              <a:custGeom>
                <a:avLst/>
                <a:gdLst>
                  <a:gd name="T0" fmla="*/ 0 w 12"/>
                  <a:gd name="T1" fmla="*/ 6 h 30"/>
                  <a:gd name="T2" fmla="*/ 3 w 12"/>
                  <a:gd name="T3" fmla="*/ 6 h 30"/>
                  <a:gd name="T4" fmla="*/ 3 w 12"/>
                  <a:gd name="T5" fmla="*/ 1 h 30"/>
                  <a:gd name="T6" fmla="*/ 6 w 12"/>
                  <a:gd name="T7" fmla="*/ 0 h 30"/>
                  <a:gd name="T8" fmla="*/ 6 w 12"/>
                  <a:gd name="T9" fmla="*/ 6 h 30"/>
                  <a:gd name="T10" fmla="*/ 12 w 12"/>
                  <a:gd name="T11" fmla="*/ 6 h 30"/>
                  <a:gd name="T12" fmla="*/ 12 w 12"/>
                  <a:gd name="T13" fmla="*/ 9 h 30"/>
                  <a:gd name="T14" fmla="*/ 6 w 12"/>
                  <a:gd name="T15" fmla="*/ 9 h 30"/>
                  <a:gd name="T16" fmla="*/ 6 w 12"/>
                  <a:gd name="T17" fmla="*/ 23 h 30"/>
                  <a:gd name="T18" fmla="*/ 7 w 12"/>
                  <a:gd name="T19" fmla="*/ 26 h 30"/>
                  <a:gd name="T20" fmla="*/ 9 w 12"/>
                  <a:gd name="T21" fmla="*/ 27 h 30"/>
                  <a:gd name="T22" fmla="*/ 10 w 12"/>
                  <a:gd name="T23" fmla="*/ 27 h 30"/>
                  <a:gd name="T24" fmla="*/ 12 w 12"/>
                  <a:gd name="T25" fmla="*/ 26 h 30"/>
                  <a:gd name="T26" fmla="*/ 12 w 12"/>
                  <a:gd name="T27" fmla="*/ 29 h 30"/>
                  <a:gd name="T28" fmla="*/ 10 w 12"/>
                  <a:gd name="T29" fmla="*/ 30 h 30"/>
                  <a:gd name="T30" fmla="*/ 7 w 12"/>
                  <a:gd name="T31" fmla="*/ 30 h 30"/>
                  <a:gd name="T32" fmla="*/ 4 w 12"/>
                  <a:gd name="T33" fmla="*/ 29 h 30"/>
                  <a:gd name="T34" fmla="*/ 3 w 12"/>
                  <a:gd name="T35" fmla="*/ 24 h 30"/>
                  <a:gd name="T36" fmla="*/ 3 w 12"/>
                  <a:gd name="T37" fmla="*/ 9 h 30"/>
                  <a:gd name="T38" fmla="*/ 0 w 12"/>
                  <a:gd name="T39" fmla="*/ 9 h 30"/>
                  <a:gd name="T40" fmla="*/ 0 w 12"/>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0">
                    <a:moveTo>
                      <a:pt x="0" y="6"/>
                    </a:moveTo>
                    <a:cubicBezTo>
                      <a:pt x="3" y="6"/>
                      <a:pt x="3" y="6"/>
                      <a:pt x="3" y="6"/>
                    </a:cubicBezTo>
                    <a:cubicBezTo>
                      <a:pt x="3" y="1"/>
                      <a:pt x="3" y="1"/>
                      <a:pt x="3" y="1"/>
                    </a:cubicBezTo>
                    <a:cubicBezTo>
                      <a:pt x="6" y="0"/>
                      <a:pt x="6" y="0"/>
                      <a:pt x="6" y="0"/>
                    </a:cubicBezTo>
                    <a:cubicBezTo>
                      <a:pt x="6" y="6"/>
                      <a:pt x="6" y="6"/>
                      <a:pt x="6" y="6"/>
                    </a:cubicBezTo>
                    <a:cubicBezTo>
                      <a:pt x="12" y="6"/>
                      <a:pt x="12" y="6"/>
                      <a:pt x="12" y="6"/>
                    </a:cubicBezTo>
                    <a:cubicBezTo>
                      <a:pt x="12" y="9"/>
                      <a:pt x="12" y="9"/>
                      <a:pt x="12" y="9"/>
                    </a:cubicBezTo>
                    <a:cubicBezTo>
                      <a:pt x="6" y="9"/>
                      <a:pt x="6" y="9"/>
                      <a:pt x="6" y="9"/>
                    </a:cubicBezTo>
                    <a:cubicBezTo>
                      <a:pt x="6" y="23"/>
                      <a:pt x="6" y="23"/>
                      <a:pt x="6" y="23"/>
                    </a:cubicBezTo>
                    <a:cubicBezTo>
                      <a:pt x="6" y="25"/>
                      <a:pt x="7" y="26"/>
                      <a:pt x="7" y="26"/>
                    </a:cubicBezTo>
                    <a:cubicBezTo>
                      <a:pt x="7" y="27"/>
                      <a:pt x="8" y="27"/>
                      <a:pt x="9" y="27"/>
                    </a:cubicBezTo>
                    <a:cubicBezTo>
                      <a:pt x="9" y="27"/>
                      <a:pt x="10" y="27"/>
                      <a:pt x="10" y="27"/>
                    </a:cubicBezTo>
                    <a:cubicBezTo>
                      <a:pt x="11" y="27"/>
                      <a:pt x="11" y="27"/>
                      <a:pt x="12" y="26"/>
                    </a:cubicBezTo>
                    <a:cubicBezTo>
                      <a:pt x="12" y="29"/>
                      <a:pt x="12" y="29"/>
                      <a:pt x="12" y="29"/>
                    </a:cubicBezTo>
                    <a:cubicBezTo>
                      <a:pt x="12" y="30"/>
                      <a:pt x="11" y="30"/>
                      <a:pt x="10" y="30"/>
                    </a:cubicBezTo>
                    <a:cubicBezTo>
                      <a:pt x="9" y="30"/>
                      <a:pt x="8" y="30"/>
                      <a:pt x="7"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00"/>
              <p:cNvSpPr>
                <a:spLocks noEditPoints="1"/>
              </p:cNvSpPr>
              <p:nvPr/>
            </p:nvSpPr>
            <p:spPr bwMode="auto">
              <a:xfrm>
                <a:off x="1580" y="2185"/>
                <a:ext cx="10" cy="81"/>
              </a:xfrm>
              <a:custGeom>
                <a:avLst/>
                <a:gdLst>
                  <a:gd name="T0" fmla="*/ 0 w 4"/>
                  <a:gd name="T1" fmla="*/ 3 h 34"/>
                  <a:gd name="T2" fmla="*/ 0 w 4"/>
                  <a:gd name="T3" fmla="*/ 1 h 34"/>
                  <a:gd name="T4" fmla="*/ 2 w 4"/>
                  <a:gd name="T5" fmla="*/ 0 h 34"/>
                  <a:gd name="T6" fmla="*/ 4 w 4"/>
                  <a:gd name="T7" fmla="*/ 1 h 34"/>
                  <a:gd name="T8" fmla="*/ 4 w 4"/>
                  <a:gd name="T9" fmla="*/ 3 h 34"/>
                  <a:gd name="T10" fmla="*/ 4 w 4"/>
                  <a:gd name="T11" fmla="*/ 4 h 34"/>
                  <a:gd name="T12" fmla="*/ 2 w 4"/>
                  <a:gd name="T13" fmla="*/ 5 h 34"/>
                  <a:gd name="T14" fmla="*/ 0 w 4"/>
                  <a:gd name="T15" fmla="*/ 4 h 34"/>
                  <a:gd name="T16" fmla="*/ 0 w 4"/>
                  <a:gd name="T17" fmla="*/ 3 h 34"/>
                  <a:gd name="T18" fmla="*/ 0 w 4"/>
                  <a:gd name="T19" fmla="*/ 10 h 34"/>
                  <a:gd name="T20" fmla="*/ 4 w 4"/>
                  <a:gd name="T21" fmla="*/ 10 h 34"/>
                  <a:gd name="T22" fmla="*/ 4 w 4"/>
                  <a:gd name="T23" fmla="*/ 34 h 34"/>
                  <a:gd name="T24" fmla="*/ 0 w 4"/>
                  <a:gd name="T25" fmla="*/ 34 h 34"/>
                  <a:gd name="T26" fmla="*/ 0 w 4"/>
                  <a:gd name="T27"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4">
                    <a:moveTo>
                      <a:pt x="0" y="3"/>
                    </a:moveTo>
                    <a:cubicBezTo>
                      <a:pt x="0" y="2"/>
                      <a:pt x="0" y="1"/>
                      <a:pt x="0" y="1"/>
                    </a:cubicBezTo>
                    <a:cubicBezTo>
                      <a:pt x="1" y="0"/>
                      <a:pt x="1" y="0"/>
                      <a:pt x="2" y="0"/>
                    </a:cubicBezTo>
                    <a:cubicBezTo>
                      <a:pt x="3" y="0"/>
                      <a:pt x="3" y="0"/>
                      <a:pt x="4" y="1"/>
                    </a:cubicBezTo>
                    <a:cubicBezTo>
                      <a:pt x="4" y="1"/>
                      <a:pt x="4" y="2"/>
                      <a:pt x="4" y="3"/>
                    </a:cubicBezTo>
                    <a:cubicBezTo>
                      <a:pt x="4" y="3"/>
                      <a:pt x="4" y="4"/>
                      <a:pt x="4" y="4"/>
                    </a:cubicBezTo>
                    <a:cubicBezTo>
                      <a:pt x="3" y="5"/>
                      <a:pt x="3" y="5"/>
                      <a:pt x="2" y="5"/>
                    </a:cubicBezTo>
                    <a:cubicBezTo>
                      <a:pt x="1" y="5"/>
                      <a:pt x="1" y="5"/>
                      <a:pt x="0" y="4"/>
                    </a:cubicBezTo>
                    <a:cubicBezTo>
                      <a:pt x="0" y="4"/>
                      <a:pt x="0" y="3"/>
                      <a:pt x="0" y="3"/>
                    </a:cubicBezTo>
                    <a:close/>
                    <a:moveTo>
                      <a:pt x="0" y="10"/>
                    </a:moveTo>
                    <a:cubicBezTo>
                      <a:pt x="4" y="10"/>
                      <a:pt x="4" y="10"/>
                      <a:pt x="4" y="10"/>
                    </a:cubicBezTo>
                    <a:cubicBezTo>
                      <a:pt x="4" y="34"/>
                      <a:pt x="4" y="34"/>
                      <a:pt x="4" y="34"/>
                    </a:cubicBezTo>
                    <a:cubicBezTo>
                      <a:pt x="0" y="34"/>
                      <a:pt x="0" y="34"/>
                      <a:pt x="0" y="34"/>
                    </a:cubicBez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01"/>
              <p:cNvSpPr/>
              <p:nvPr/>
            </p:nvSpPr>
            <p:spPr bwMode="auto">
              <a:xfrm>
                <a:off x="1604" y="2206"/>
                <a:ext cx="38" cy="60"/>
              </a:xfrm>
              <a:custGeom>
                <a:avLst/>
                <a:gdLst>
                  <a:gd name="T0" fmla="*/ 12 w 16"/>
                  <a:gd name="T1" fmla="*/ 25 h 25"/>
                  <a:gd name="T2" fmla="*/ 12 w 16"/>
                  <a:gd name="T3" fmla="*/ 10 h 25"/>
                  <a:gd name="T4" fmla="*/ 12 w 16"/>
                  <a:gd name="T5" fmla="*/ 5 h 25"/>
                  <a:gd name="T6" fmla="*/ 9 w 16"/>
                  <a:gd name="T7" fmla="*/ 3 h 25"/>
                  <a:gd name="T8" fmla="*/ 5 w 16"/>
                  <a:gd name="T9" fmla="*/ 4 h 25"/>
                  <a:gd name="T10" fmla="*/ 4 w 16"/>
                  <a:gd name="T11" fmla="*/ 7 h 25"/>
                  <a:gd name="T12" fmla="*/ 4 w 16"/>
                  <a:gd name="T13" fmla="*/ 25 h 25"/>
                  <a:gd name="T14" fmla="*/ 0 w 16"/>
                  <a:gd name="T15" fmla="*/ 25 h 25"/>
                  <a:gd name="T16" fmla="*/ 0 w 16"/>
                  <a:gd name="T17" fmla="*/ 1 h 25"/>
                  <a:gd name="T18" fmla="*/ 3 w 16"/>
                  <a:gd name="T19" fmla="*/ 1 h 25"/>
                  <a:gd name="T20" fmla="*/ 3 w 16"/>
                  <a:gd name="T21" fmla="*/ 3 h 25"/>
                  <a:gd name="T22" fmla="*/ 3 w 16"/>
                  <a:gd name="T23" fmla="*/ 3 h 25"/>
                  <a:gd name="T24" fmla="*/ 6 w 16"/>
                  <a:gd name="T25" fmla="*/ 1 h 25"/>
                  <a:gd name="T26" fmla="*/ 10 w 16"/>
                  <a:gd name="T27" fmla="*/ 0 h 25"/>
                  <a:gd name="T28" fmla="*/ 12 w 16"/>
                  <a:gd name="T29" fmla="*/ 1 h 25"/>
                  <a:gd name="T30" fmla="*/ 14 w 16"/>
                  <a:gd name="T31" fmla="*/ 2 h 25"/>
                  <a:gd name="T32" fmla="*/ 15 w 16"/>
                  <a:gd name="T33" fmla="*/ 5 h 25"/>
                  <a:gd name="T34" fmla="*/ 16 w 16"/>
                  <a:gd name="T35" fmla="*/ 9 h 25"/>
                  <a:gd name="T36" fmla="*/ 16 w 16"/>
                  <a:gd name="T37" fmla="*/ 25 h 25"/>
                  <a:gd name="T38" fmla="*/ 12 w 16"/>
                  <a:gd name="T3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25">
                    <a:moveTo>
                      <a:pt x="12" y="25"/>
                    </a:moveTo>
                    <a:cubicBezTo>
                      <a:pt x="12" y="10"/>
                      <a:pt x="12" y="10"/>
                      <a:pt x="12" y="10"/>
                    </a:cubicBezTo>
                    <a:cubicBezTo>
                      <a:pt x="12" y="8"/>
                      <a:pt x="12" y="6"/>
                      <a:pt x="12" y="5"/>
                    </a:cubicBezTo>
                    <a:cubicBezTo>
                      <a:pt x="11" y="4"/>
                      <a:pt x="10" y="3"/>
                      <a:pt x="9" y="3"/>
                    </a:cubicBezTo>
                    <a:cubicBezTo>
                      <a:pt x="7" y="3"/>
                      <a:pt x="6" y="4"/>
                      <a:pt x="5" y="4"/>
                    </a:cubicBezTo>
                    <a:cubicBezTo>
                      <a:pt x="5" y="5"/>
                      <a:pt x="4" y="6"/>
                      <a:pt x="4" y="7"/>
                    </a:cubicBezTo>
                    <a:cubicBezTo>
                      <a:pt x="4" y="25"/>
                      <a:pt x="4" y="25"/>
                      <a:pt x="4" y="25"/>
                    </a:cubicBezTo>
                    <a:cubicBezTo>
                      <a:pt x="0" y="25"/>
                      <a:pt x="0" y="25"/>
                      <a:pt x="0" y="25"/>
                    </a:cubicBezTo>
                    <a:cubicBezTo>
                      <a:pt x="0" y="1"/>
                      <a:pt x="0" y="1"/>
                      <a:pt x="0" y="1"/>
                    </a:cubicBezTo>
                    <a:cubicBezTo>
                      <a:pt x="3" y="1"/>
                      <a:pt x="3" y="1"/>
                      <a:pt x="3" y="1"/>
                    </a:cubicBezTo>
                    <a:cubicBezTo>
                      <a:pt x="3" y="3"/>
                      <a:pt x="3" y="3"/>
                      <a:pt x="3" y="3"/>
                    </a:cubicBezTo>
                    <a:cubicBezTo>
                      <a:pt x="3" y="3"/>
                      <a:pt x="3" y="3"/>
                      <a:pt x="3" y="3"/>
                    </a:cubicBezTo>
                    <a:cubicBezTo>
                      <a:pt x="4" y="2"/>
                      <a:pt x="5" y="2"/>
                      <a:pt x="6" y="1"/>
                    </a:cubicBezTo>
                    <a:cubicBezTo>
                      <a:pt x="7" y="1"/>
                      <a:pt x="8" y="0"/>
                      <a:pt x="10" y="0"/>
                    </a:cubicBezTo>
                    <a:cubicBezTo>
                      <a:pt x="11" y="0"/>
                      <a:pt x="11" y="0"/>
                      <a:pt x="12" y="1"/>
                    </a:cubicBezTo>
                    <a:cubicBezTo>
                      <a:pt x="13" y="1"/>
                      <a:pt x="14" y="1"/>
                      <a:pt x="14" y="2"/>
                    </a:cubicBezTo>
                    <a:cubicBezTo>
                      <a:pt x="15" y="3"/>
                      <a:pt x="15" y="4"/>
                      <a:pt x="15" y="5"/>
                    </a:cubicBezTo>
                    <a:cubicBezTo>
                      <a:pt x="16" y="6"/>
                      <a:pt x="16" y="7"/>
                      <a:pt x="16" y="9"/>
                    </a:cubicBezTo>
                    <a:cubicBezTo>
                      <a:pt x="16" y="25"/>
                      <a:pt x="16" y="25"/>
                      <a:pt x="16" y="25"/>
                    </a:cubicBezTo>
                    <a:lnTo>
                      <a:pt x="12"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02"/>
              <p:cNvSpPr>
                <a:spLocks noEditPoints="1"/>
              </p:cNvSpPr>
              <p:nvPr/>
            </p:nvSpPr>
            <p:spPr bwMode="auto">
              <a:xfrm>
                <a:off x="780" y="2320"/>
                <a:ext cx="40" cy="83"/>
              </a:xfrm>
              <a:custGeom>
                <a:avLst/>
                <a:gdLst>
                  <a:gd name="T0" fmla="*/ 0 w 17"/>
                  <a:gd name="T1" fmla="*/ 11 h 35"/>
                  <a:gd name="T2" fmla="*/ 2 w 17"/>
                  <a:gd name="T3" fmla="*/ 3 h 35"/>
                  <a:gd name="T4" fmla="*/ 9 w 17"/>
                  <a:gd name="T5" fmla="*/ 0 h 35"/>
                  <a:gd name="T6" fmla="*/ 15 w 17"/>
                  <a:gd name="T7" fmla="*/ 3 h 35"/>
                  <a:gd name="T8" fmla="*/ 17 w 17"/>
                  <a:gd name="T9" fmla="*/ 12 h 35"/>
                  <a:gd name="T10" fmla="*/ 16 w 17"/>
                  <a:gd name="T11" fmla="*/ 22 h 35"/>
                  <a:gd name="T12" fmla="*/ 13 w 17"/>
                  <a:gd name="T13" fmla="*/ 29 h 35"/>
                  <a:gd name="T14" fmla="*/ 9 w 17"/>
                  <a:gd name="T15" fmla="*/ 33 h 35"/>
                  <a:gd name="T16" fmla="*/ 4 w 17"/>
                  <a:gd name="T17" fmla="*/ 35 h 35"/>
                  <a:gd name="T18" fmla="*/ 3 w 17"/>
                  <a:gd name="T19" fmla="*/ 32 h 35"/>
                  <a:gd name="T20" fmla="*/ 10 w 17"/>
                  <a:gd name="T21" fmla="*/ 27 h 35"/>
                  <a:gd name="T22" fmla="*/ 13 w 17"/>
                  <a:gd name="T23" fmla="*/ 18 h 35"/>
                  <a:gd name="T24" fmla="*/ 11 w 17"/>
                  <a:gd name="T25" fmla="*/ 20 h 35"/>
                  <a:gd name="T26" fmla="*/ 8 w 17"/>
                  <a:gd name="T27" fmla="*/ 21 h 35"/>
                  <a:gd name="T28" fmla="*/ 5 w 17"/>
                  <a:gd name="T29" fmla="*/ 20 h 35"/>
                  <a:gd name="T30" fmla="*/ 3 w 17"/>
                  <a:gd name="T31" fmla="*/ 18 h 35"/>
                  <a:gd name="T32" fmla="*/ 1 w 17"/>
                  <a:gd name="T33" fmla="*/ 15 h 35"/>
                  <a:gd name="T34" fmla="*/ 0 w 17"/>
                  <a:gd name="T35" fmla="*/ 11 h 35"/>
                  <a:gd name="T36" fmla="*/ 4 w 17"/>
                  <a:gd name="T37" fmla="*/ 11 h 35"/>
                  <a:gd name="T38" fmla="*/ 5 w 17"/>
                  <a:gd name="T39" fmla="*/ 16 h 35"/>
                  <a:gd name="T40" fmla="*/ 9 w 17"/>
                  <a:gd name="T41" fmla="*/ 18 h 35"/>
                  <a:gd name="T42" fmla="*/ 12 w 17"/>
                  <a:gd name="T43" fmla="*/ 17 h 35"/>
                  <a:gd name="T44" fmla="*/ 14 w 17"/>
                  <a:gd name="T45" fmla="*/ 15 h 35"/>
                  <a:gd name="T46" fmla="*/ 14 w 17"/>
                  <a:gd name="T47" fmla="*/ 14 h 35"/>
                  <a:gd name="T48" fmla="*/ 14 w 17"/>
                  <a:gd name="T49" fmla="*/ 13 h 35"/>
                  <a:gd name="T50" fmla="*/ 13 w 17"/>
                  <a:gd name="T51" fmla="*/ 9 h 35"/>
                  <a:gd name="T52" fmla="*/ 12 w 17"/>
                  <a:gd name="T53" fmla="*/ 6 h 35"/>
                  <a:gd name="T54" fmla="*/ 11 w 17"/>
                  <a:gd name="T55" fmla="*/ 4 h 35"/>
                  <a:gd name="T56" fmla="*/ 8 w 17"/>
                  <a:gd name="T57" fmla="*/ 3 h 35"/>
                  <a:gd name="T58" fmla="*/ 5 w 17"/>
                  <a:gd name="T59" fmla="*/ 5 h 35"/>
                  <a:gd name="T60" fmla="*/ 4 w 17"/>
                  <a:gd name="T61" fmla="*/ 1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35">
                    <a:moveTo>
                      <a:pt x="0" y="11"/>
                    </a:moveTo>
                    <a:cubicBezTo>
                      <a:pt x="0" y="8"/>
                      <a:pt x="1" y="5"/>
                      <a:pt x="2" y="3"/>
                    </a:cubicBezTo>
                    <a:cubicBezTo>
                      <a:pt x="4" y="1"/>
                      <a:pt x="6" y="0"/>
                      <a:pt x="9" y="0"/>
                    </a:cubicBezTo>
                    <a:cubicBezTo>
                      <a:pt x="11" y="0"/>
                      <a:pt x="13" y="1"/>
                      <a:pt x="15" y="3"/>
                    </a:cubicBezTo>
                    <a:cubicBezTo>
                      <a:pt x="16" y="5"/>
                      <a:pt x="17" y="8"/>
                      <a:pt x="17" y="12"/>
                    </a:cubicBezTo>
                    <a:cubicBezTo>
                      <a:pt x="17" y="16"/>
                      <a:pt x="17" y="19"/>
                      <a:pt x="16" y="22"/>
                    </a:cubicBezTo>
                    <a:cubicBezTo>
                      <a:pt x="16" y="24"/>
                      <a:pt x="15" y="27"/>
                      <a:pt x="13" y="29"/>
                    </a:cubicBezTo>
                    <a:cubicBezTo>
                      <a:pt x="12" y="30"/>
                      <a:pt x="11" y="32"/>
                      <a:pt x="9" y="33"/>
                    </a:cubicBezTo>
                    <a:cubicBezTo>
                      <a:pt x="8" y="34"/>
                      <a:pt x="6" y="35"/>
                      <a:pt x="4" y="35"/>
                    </a:cubicBezTo>
                    <a:cubicBezTo>
                      <a:pt x="3" y="32"/>
                      <a:pt x="3" y="32"/>
                      <a:pt x="3" y="32"/>
                    </a:cubicBezTo>
                    <a:cubicBezTo>
                      <a:pt x="6" y="31"/>
                      <a:pt x="9" y="30"/>
                      <a:pt x="10" y="27"/>
                    </a:cubicBezTo>
                    <a:cubicBezTo>
                      <a:pt x="12" y="25"/>
                      <a:pt x="13" y="22"/>
                      <a:pt x="13" y="18"/>
                    </a:cubicBezTo>
                    <a:cubicBezTo>
                      <a:pt x="13" y="19"/>
                      <a:pt x="12" y="20"/>
                      <a:pt x="11" y="20"/>
                    </a:cubicBezTo>
                    <a:cubicBezTo>
                      <a:pt x="10" y="21"/>
                      <a:pt x="9" y="21"/>
                      <a:pt x="8" y="21"/>
                    </a:cubicBezTo>
                    <a:cubicBezTo>
                      <a:pt x="7" y="21"/>
                      <a:pt x="6" y="21"/>
                      <a:pt x="5" y="20"/>
                    </a:cubicBezTo>
                    <a:cubicBezTo>
                      <a:pt x="4" y="20"/>
                      <a:pt x="3" y="19"/>
                      <a:pt x="3" y="18"/>
                    </a:cubicBezTo>
                    <a:cubicBezTo>
                      <a:pt x="2" y="18"/>
                      <a:pt x="1" y="17"/>
                      <a:pt x="1" y="15"/>
                    </a:cubicBezTo>
                    <a:cubicBezTo>
                      <a:pt x="0" y="14"/>
                      <a:pt x="0" y="13"/>
                      <a:pt x="0" y="11"/>
                    </a:cubicBezTo>
                    <a:close/>
                    <a:moveTo>
                      <a:pt x="4" y="11"/>
                    </a:moveTo>
                    <a:cubicBezTo>
                      <a:pt x="4" y="13"/>
                      <a:pt x="4" y="15"/>
                      <a:pt x="5" y="16"/>
                    </a:cubicBezTo>
                    <a:cubicBezTo>
                      <a:pt x="6" y="17"/>
                      <a:pt x="7" y="18"/>
                      <a:pt x="9" y="18"/>
                    </a:cubicBezTo>
                    <a:cubicBezTo>
                      <a:pt x="10" y="18"/>
                      <a:pt x="11" y="17"/>
                      <a:pt x="12" y="17"/>
                    </a:cubicBezTo>
                    <a:cubicBezTo>
                      <a:pt x="13" y="16"/>
                      <a:pt x="13" y="16"/>
                      <a:pt x="14" y="15"/>
                    </a:cubicBezTo>
                    <a:cubicBezTo>
                      <a:pt x="14" y="14"/>
                      <a:pt x="14" y="14"/>
                      <a:pt x="14" y="14"/>
                    </a:cubicBezTo>
                    <a:cubicBezTo>
                      <a:pt x="14" y="13"/>
                      <a:pt x="14" y="13"/>
                      <a:pt x="14" y="13"/>
                    </a:cubicBezTo>
                    <a:cubicBezTo>
                      <a:pt x="14" y="11"/>
                      <a:pt x="14" y="10"/>
                      <a:pt x="13" y="9"/>
                    </a:cubicBezTo>
                    <a:cubicBezTo>
                      <a:pt x="13" y="8"/>
                      <a:pt x="13" y="7"/>
                      <a:pt x="12" y="6"/>
                    </a:cubicBezTo>
                    <a:cubicBezTo>
                      <a:pt x="12" y="5"/>
                      <a:pt x="11" y="5"/>
                      <a:pt x="11" y="4"/>
                    </a:cubicBezTo>
                    <a:cubicBezTo>
                      <a:pt x="10" y="4"/>
                      <a:pt x="9" y="3"/>
                      <a:pt x="8" y="3"/>
                    </a:cubicBezTo>
                    <a:cubicBezTo>
                      <a:pt x="7" y="3"/>
                      <a:pt x="6" y="4"/>
                      <a:pt x="5" y="5"/>
                    </a:cubicBezTo>
                    <a:cubicBezTo>
                      <a:pt x="4" y="7"/>
                      <a:pt x="4" y="8"/>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03"/>
              <p:cNvSpPr>
                <a:spLocks noEditPoints="1"/>
              </p:cNvSpPr>
              <p:nvPr/>
            </p:nvSpPr>
            <p:spPr bwMode="auto">
              <a:xfrm>
                <a:off x="830" y="2320"/>
                <a:ext cx="42" cy="83"/>
              </a:xfrm>
              <a:custGeom>
                <a:avLst/>
                <a:gdLst>
                  <a:gd name="T0" fmla="*/ 0 w 18"/>
                  <a:gd name="T1" fmla="*/ 18 h 35"/>
                  <a:gd name="T2" fmla="*/ 1 w 18"/>
                  <a:gd name="T3" fmla="*/ 10 h 35"/>
                  <a:gd name="T4" fmla="*/ 3 w 18"/>
                  <a:gd name="T5" fmla="*/ 4 h 35"/>
                  <a:gd name="T6" fmla="*/ 6 w 18"/>
                  <a:gd name="T7" fmla="*/ 1 h 35"/>
                  <a:gd name="T8" fmla="*/ 9 w 18"/>
                  <a:gd name="T9" fmla="*/ 0 h 35"/>
                  <a:gd name="T10" fmla="*/ 13 w 18"/>
                  <a:gd name="T11" fmla="*/ 1 h 35"/>
                  <a:gd name="T12" fmla="*/ 16 w 18"/>
                  <a:gd name="T13" fmla="*/ 4 h 35"/>
                  <a:gd name="T14" fmla="*/ 18 w 18"/>
                  <a:gd name="T15" fmla="*/ 10 h 35"/>
                  <a:gd name="T16" fmla="*/ 18 w 18"/>
                  <a:gd name="T17" fmla="*/ 18 h 35"/>
                  <a:gd name="T18" fmla="*/ 18 w 18"/>
                  <a:gd name="T19" fmla="*/ 26 h 35"/>
                  <a:gd name="T20" fmla="*/ 16 w 18"/>
                  <a:gd name="T21" fmla="*/ 31 h 35"/>
                  <a:gd name="T22" fmla="*/ 13 w 18"/>
                  <a:gd name="T23" fmla="*/ 34 h 35"/>
                  <a:gd name="T24" fmla="*/ 9 w 18"/>
                  <a:gd name="T25" fmla="*/ 35 h 35"/>
                  <a:gd name="T26" fmla="*/ 5 w 18"/>
                  <a:gd name="T27" fmla="*/ 34 h 35"/>
                  <a:gd name="T28" fmla="*/ 3 w 18"/>
                  <a:gd name="T29" fmla="*/ 31 h 35"/>
                  <a:gd name="T30" fmla="*/ 1 w 18"/>
                  <a:gd name="T31" fmla="*/ 25 h 35"/>
                  <a:gd name="T32" fmla="*/ 0 w 18"/>
                  <a:gd name="T33" fmla="*/ 18 h 35"/>
                  <a:gd name="T34" fmla="*/ 4 w 18"/>
                  <a:gd name="T35" fmla="*/ 18 h 35"/>
                  <a:gd name="T36" fmla="*/ 5 w 18"/>
                  <a:gd name="T37" fmla="*/ 28 h 35"/>
                  <a:gd name="T38" fmla="*/ 10 w 18"/>
                  <a:gd name="T39" fmla="*/ 32 h 35"/>
                  <a:gd name="T40" fmla="*/ 14 w 18"/>
                  <a:gd name="T41" fmla="*/ 28 h 35"/>
                  <a:gd name="T42" fmla="*/ 15 w 18"/>
                  <a:gd name="T43" fmla="*/ 18 h 35"/>
                  <a:gd name="T44" fmla="*/ 14 w 18"/>
                  <a:gd name="T45" fmla="*/ 7 h 35"/>
                  <a:gd name="T46" fmla="*/ 9 w 18"/>
                  <a:gd name="T47" fmla="*/ 3 h 35"/>
                  <a:gd name="T48" fmla="*/ 5 w 18"/>
                  <a:gd name="T49" fmla="*/ 7 h 35"/>
                  <a:gd name="T50" fmla="*/ 4 w 18"/>
                  <a:gd name="T5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35">
                    <a:moveTo>
                      <a:pt x="0" y="18"/>
                    </a:moveTo>
                    <a:cubicBezTo>
                      <a:pt x="0" y="15"/>
                      <a:pt x="1" y="12"/>
                      <a:pt x="1" y="10"/>
                    </a:cubicBezTo>
                    <a:cubicBezTo>
                      <a:pt x="1" y="7"/>
                      <a:pt x="2" y="6"/>
                      <a:pt x="3" y="4"/>
                    </a:cubicBezTo>
                    <a:cubicBezTo>
                      <a:pt x="4" y="3"/>
                      <a:pt x="4" y="2"/>
                      <a:pt x="6" y="1"/>
                    </a:cubicBezTo>
                    <a:cubicBezTo>
                      <a:pt x="7" y="1"/>
                      <a:pt x="8" y="0"/>
                      <a:pt x="9" y="0"/>
                    </a:cubicBezTo>
                    <a:cubicBezTo>
                      <a:pt x="11" y="0"/>
                      <a:pt x="12" y="1"/>
                      <a:pt x="13" y="1"/>
                    </a:cubicBezTo>
                    <a:cubicBezTo>
                      <a:pt x="15" y="2"/>
                      <a:pt x="16" y="3"/>
                      <a:pt x="16" y="4"/>
                    </a:cubicBezTo>
                    <a:cubicBezTo>
                      <a:pt x="17" y="6"/>
                      <a:pt x="18" y="7"/>
                      <a:pt x="18" y="10"/>
                    </a:cubicBezTo>
                    <a:cubicBezTo>
                      <a:pt x="18" y="12"/>
                      <a:pt x="18" y="15"/>
                      <a:pt x="18" y="18"/>
                    </a:cubicBezTo>
                    <a:cubicBezTo>
                      <a:pt x="18" y="21"/>
                      <a:pt x="18" y="23"/>
                      <a:pt x="18" y="26"/>
                    </a:cubicBezTo>
                    <a:cubicBezTo>
                      <a:pt x="17" y="28"/>
                      <a:pt x="17" y="30"/>
                      <a:pt x="16" y="31"/>
                    </a:cubicBezTo>
                    <a:cubicBezTo>
                      <a:pt x="15" y="32"/>
                      <a:pt x="14" y="33"/>
                      <a:pt x="13" y="34"/>
                    </a:cubicBezTo>
                    <a:cubicBezTo>
                      <a:pt x="12" y="35"/>
                      <a:pt x="11" y="35"/>
                      <a:pt x="9" y="35"/>
                    </a:cubicBezTo>
                    <a:cubicBezTo>
                      <a:pt x="8" y="35"/>
                      <a:pt x="7" y="35"/>
                      <a:pt x="5" y="34"/>
                    </a:cubicBezTo>
                    <a:cubicBezTo>
                      <a:pt x="4" y="33"/>
                      <a:pt x="3" y="32"/>
                      <a:pt x="3" y="31"/>
                    </a:cubicBezTo>
                    <a:cubicBezTo>
                      <a:pt x="2" y="29"/>
                      <a:pt x="1" y="28"/>
                      <a:pt x="1" y="25"/>
                    </a:cubicBezTo>
                    <a:cubicBezTo>
                      <a:pt x="1" y="23"/>
                      <a:pt x="0" y="21"/>
                      <a:pt x="0" y="18"/>
                    </a:cubicBezTo>
                    <a:close/>
                    <a:moveTo>
                      <a:pt x="4" y="18"/>
                    </a:moveTo>
                    <a:cubicBezTo>
                      <a:pt x="4" y="22"/>
                      <a:pt x="5" y="26"/>
                      <a:pt x="5" y="28"/>
                    </a:cubicBezTo>
                    <a:cubicBezTo>
                      <a:pt x="6" y="31"/>
                      <a:pt x="8" y="32"/>
                      <a:pt x="10" y="32"/>
                    </a:cubicBezTo>
                    <a:cubicBezTo>
                      <a:pt x="11" y="32"/>
                      <a:pt x="13" y="31"/>
                      <a:pt x="14" y="28"/>
                    </a:cubicBezTo>
                    <a:cubicBezTo>
                      <a:pt x="14" y="26"/>
                      <a:pt x="15" y="23"/>
                      <a:pt x="15" y="18"/>
                    </a:cubicBezTo>
                    <a:cubicBezTo>
                      <a:pt x="15" y="13"/>
                      <a:pt x="14" y="10"/>
                      <a:pt x="14" y="7"/>
                    </a:cubicBezTo>
                    <a:cubicBezTo>
                      <a:pt x="13" y="5"/>
                      <a:pt x="11" y="3"/>
                      <a:pt x="9" y="3"/>
                    </a:cubicBezTo>
                    <a:cubicBezTo>
                      <a:pt x="8" y="3"/>
                      <a:pt x="6" y="4"/>
                      <a:pt x="5" y="7"/>
                    </a:cubicBezTo>
                    <a:cubicBezTo>
                      <a:pt x="5" y="9"/>
                      <a:pt x="4" y="13"/>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04"/>
              <p:cNvSpPr/>
              <p:nvPr/>
            </p:nvSpPr>
            <p:spPr bwMode="auto">
              <a:xfrm>
                <a:off x="887" y="2323"/>
                <a:ext cx="7" cy="21"/>
              </a:xfrm>
              <a:custGeom>
                <a:avLst/>
                <a:gdLst>
                  <a:gd name="T0" fmla="*/ 0 w 7"/>
                  <a:gd name="T1" fmla="*/ 0 h 21"/>
                  <a:gd name="T2" fmla="*/ 7 w 7"/>
                  <a:gd name="T3" fmla="*/ 0 h 21"/>
                  <a:gd name="T4" fmla="*/ 4 w 7"/>
                  <a:gd name="T5" fmla="*/ 21 h 21"/>
                  <a:gd name="T6" fmla="*/ 0 w 7"/>
                  <a:gd name="T7" fmla="*/ 21 h 21"/>
                  <a:gd name="T8" fmla="*/ 0 w 7"/>
                  <a:gd name="T9" fmla="*/ 0 h 21"/>
                </a:gdLst>
                <a:ahLst/>
                <a:cxnLst>
                  <a:cxn ang="0">
                    <a:pos x="T0" y="T1"/>
                  </a:cxn>
                  <a:cxn ang="0">
                    <a:pos x="T2" y="T3"/>
                  </a:cxn>
                  <a:cxn ang="0">
                    <a:pos x="T4" y="T5"/>
                  </a:cxn>
                  <a:cxn ang="0">
                    <a:pos x="T6" y="T7"/>
                  </a:cxn>
                  <a:cxn ang="0">
                    <a:pos x="T8" y="T9"/>
                  </a:cxn>
                </a:cxnLst>
                <a:rect l="0" t="0" r="r" b="b"/>
                <a:pathLst>
                  <a:path w="7" h="21">
                    <a:moveTo>
                      <a:pt x="0" y="0"/>
                    </a:moveTo>
                    <a:lnTo>
                      <a:pt x="7" y="0"/>
                    </a:lnTo>
                    <a:lnTo>
                      <a:pt x="4" y="21"/>
                    </a:lnTo>
                    <a:lnTo>
                      <a:pt x="0" y="2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05"/>
              <p:cNvSpPr/>
              <p:nvPr/>
            </p:nvSpPr>
            <p:spPr bwMode="auto">
              <a:xfrm>
                <a:off x="896" y="2344"/>
                <a:ext cx="31" cy="59"/>
              </a:xfrm>
              <a:custGeom>
                <a:avLst/>
                <a:gdLst>
                  <a:gd name="T0" fmla="*/ 1 w 13"/>
                  <a:gd name="T1" fmla="*/ 20 h 25"/>
                  <a:gd name="T2" fmla="*/ 3 w 13"/>
                  <a:gd name="T3" fmla="*/ 21 h 25"/>
                  <a:gd name="T4" fmla="*/ 6 w 13"/>
                  <a:gd name="T5" fmla="*/ 22 h 25"/>
                  <a:gd name="T6" fmla="*/ 9 w 13"/>
                  <a:gd name="T7" fmla="*/ 21 h 25"/>
                  <a:gd name="T8" fmla="*/ 10 w 13"/>
                  <a:gd name="T9" fmla="*/ 18 h 25"/>
                  <a:gd name="T10" fmla="*/ 9 w 13"/>
                  <a:gd name="T11" fmla="*/ 16 h 25"/>
                  <a:gd name="T12" fmla="*/ 7 w 13"/>
                  <a:gd name="T13" fmla="*/ 14 h 25"/>
                  <a:gd name="T14" fmla="*/ 5 w 13"/>
                  <a:gd name="T15" fmla="*/ 13 h 25"/>
                  <a:gd name="T16" fmla="*/ 3 w 13"/>
                  <a:gd name="T17" fmla="*/ 11 h 25"/>
                  <a:gd name="T18" fmla="*/ 1 w 13"/>
                  <a:gd name="T19" fmla="*/ 9 h 25"/>
                  <a:gd name="T20" fmla="*/ 0 w 13"/>
                  <a:gd name="T21" fmla="*/ 6 h 25"/>
                  <a:gd name="T22" fmla="*/ 2 w 13"/>
                  <a:gd name="T23" fmla="*/ 1 h 25"/>
                  <a:gd name="T24" fmla="*/ 7 w 13"/>
                  <a:gd name="T25" fmla="*/ 0 h 25"/>
                  <a:gd name="T26" fmla="*/ 10 w 13"/>
                  <a:gd name="T27" fmla="*/ 0 h 25"/>
                  <a:gd name="T28" fmla="*/ 13 w 13"/>
                  <a:gd name="T29" fmla="*/ 1 h 25"/>
                  <a:gd name="T30" fmla="*/ 12 w 13"/>
                  <a:gd name="T31" fmla="*/ 4 h 25"/>
                  <a:gd name="T32" fmla="*/ 10 w 13"/>
                  <a:gd name="T33" fmla="*/ 3 h 25"/>
                  <a:gd name="T34" fmla="*/ 7 w 13"/>
                  <a:gd name="T35" fmla="*/ 3 h 25"/>
                  <a:gd name="T36" fmla="*/ 5 w 13"/>
                  <a:gd name="T37" fmla="*/ 4 h 25"/>
                  <a:gd name="T38" fmla="*/ 4 w 13"/>
                  <a:gd name="T39" fmla="*/ 6 h 25"/>
                  <a:gd name="T40" fmla="*/ 5 w 13"/>
                  <a:gd name="T41" fmla="*/ 8 h 25"/>
                  <a:gd name="T42" fmla="*/ 6 w 13"/>
                  <a:gd name="T43" fmla="*/ 9 h 25"/>
                  <a:gd name="T44" fmla="*/ 9 w 13"/>
                  <a:gd name="T45" fmla="*/ 11 h 25"/>
                  <a:gd name="T46" fmla="*/ 11 w 13"/>
                  <a:gd name="T47" fmla="*/ 13 h 25"/>
                  <a:gd name="T48" fmla="*/ 12 w 13"/>
                  <a:gd name="T49" fmla="*/ 15 h 25"/>
                  <a:gd name="T50" fmla="*/ 13 w 13"/>
                  <a:gd name="T51" fmla="*/ 18 h 25"/>
                  <a:gd name="T52" fmla="*/ 13 w 13"/>
                  <a:gd name="T53" fmla="*/ 21 h 25"/>
                  <a:gd name="T54" fmla="*/ 11 w 13"/>
                  <a:gd name="T55" fmla="*/ 23 h 25"/>
                  <a:gd name="T56" fmla="*/ 9 w 13"/>
                  <a:gd name="T57" fmla="*/ 24 h 25"/>
                  <a:gd name="T58" fmla="*/ 6 w 13"/>
                  <a:gd name="T59" fmla="*/ 25 h 25"/>
                  <a:gd name="T60" fmla="*/ 2 w 13"/>
                  <a:gd name="T61" fmla="*/ 25 h 25"/>
                  <a:gd name="T62" fmla="*/ 0 w 13"/>
                  <a:gd name="T63" fmla="*/ 23 h 25"/>
                  <a:gd name="T64" fmla="*/ 1 w 13"/>
                  <a:gd name="T65"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25">
                    <a:moveTo>
                      <a:pt x="1" y="20"/>
                    </a:moveTo>
                    <a:cubicBezTo>
                      <a:pt x="2" y="21"/>
                      <a:pt x="2" y="21"/>
                      <a:pt x="3" y="21"/>
                    </a:cubicBezTo>
                    <a:cubicBezTo>
                      <a:pt x="4" y="22"/>
                      <a:pt x="5" y="22"/>
                      <a:pt x="6" y="22"/>
                    </a:cubicBezTo>
                    <a:cubicBezTo>
                      <a:pt x="7" y="22"/>
                      <a:pt x="8" y="22"/>
                      <a:pt x="9" y="21"/>
                    </a:cubicBezTo>
                    <a:cubicBezTo>
                      <a:pt x="9" y="21"/>
                      <a:pt x="10" y="20"/>
                      <a:pt x="10" y="18"/>
                    </a:cubicBezTo>
                    <a:cubicBezTo>
                      <a:pt x="10" y="17"/>
                      <a:pt x="9" y="17"/>
                      <a:pt x="9" y="16"/>
                    </a:cubicBezTo>
                    <a:cubicBezTo>
                      <a:pt x="9" y="15"/>
                      <a:pt x="8" y="15"/>
                      <a:pt x="7" y="14"/>
                    </a:cubicBezTo>
                    <a:cubicBezTo>
                      <a:pt x="7" y="14"/>
                      <a:pt x="6" y="13"/>
                      <a:pt x="5" y="13"/>
                    </a:cubicBezTo>
                    <a:cubicBezTo>
                      <a:pt x="4" y="12"/>
                      <a:pt x="4" y="12"/>
                      <a:pt x="3" y="11"/>
                    </a:cubicBezTo>
                    <a:cubicBezTo>
                      <a:pt x="2" y="11"/>
                      <a:pt x="2" y="10"/>
                      <a:pt x="1" y="9"/>
                    </a:cubicBezTo>
                    <a:cubicBezTo>
                      <a:pt x="1" y="8"/>
                      <a:pt x="0" y="7"/>
                      <a:pt x="0" y="6"/>
                    </a:cubicBezTo>
                    <a:cubicBezTo>
                      <a:pt x="0" y="4"/>
                      <a:pt x="1" y="2"/>
                      <a:pt x="2" y="1"/>
                    </a:cubicBezTo>
                    <a:cubicBezTo>
                      <a:pt x="3" y="0"/>
                      <a:pt x="5" y="0"/>
                      <a:pt x="7" y="0"/>
                    </a:cubicBezTo>
                    <a:cubicBezTo>
                      <a:pt x="8" y="0"/>
                      <a:pt x="9" y="0"/>
                      <a:pt x="10" y="0"/>
                    </a:cubicBezTo>
                    <a:cubicBezTo>
                      <a:pt x="11" y="0"/>
                      <a:pt x="12" y="1"/>
                      <a:pt x="13" y="1"/>
                    </a:cubicBezTo>
                    <a:cubicBezTo>
                      <a:pt x="12" y="4"/>
                      <a:pt x="12" y="4"/>
                      <a:pt x="12" y="4"/>
                    </a:cubicBezTo>
                    <a:cubicBezTo>
                      <a:pt x="11" y="4"/>
                      <a:pt x="10" y="3"/>
                      <a:pt x="10" y="3"/>
                    </a:cubicBezTo>
                    <a:cubicBezTo>
                      <a:pt x="9" y="3"/>
                      <a:pt x="8" y="3"/>
                      <a:pt x="7" y="3"/>
                    </a:cubicBezTo>
                    <a:cubicBezTo>
                      <a:pt x="6" y="3"/>
                      <a:pt x="5" y="3"/>
                      <a:pt x="5" y="4"/>
                    </a:cubicBezTo>
                    <a:cubicBezTo>
                      <a:pt x="4" y="4"/>
                      <a:pt x="4" y="5"/>
                      <a:pt x="4" y="6"/>
                    </a:cubicBezTo>
                    <a:cubicBezTo>
                      <a:pt x="4" y="7"/>
                      <a:pt x="4" y="7"/>
                      <a:pt x="5" y="8"/>
                    </a:cubicBezTo>
                    <a:cubicBezTo>
                      <a:pt x="5" y="9"/>
                      <a:pt x="6" y="9"/>
                      <a:pt x="6" y="9"/>
                    </a:cubicBezTo>
                    <a:cubicBezTo>
                      <a:pt x="7" y="10"/>
                      <a:pt x="8" y="10"/>
                      <a:pt x="9" y="11"/>
                    </a:cubicBezTo>
                    <a:cubicBezTo>
                      <a:pt x="9" y="11"/>
                      <a:pt x="10" y="12"/>
                      <a:pt x="11" y="13"/>
                    </a:cubicBezTo>
                    <a:cubicBezTo>
                      <a:pt x="11" y="13"/>
                      <a:pt x="12" y="14"/>
                      <a:pt x="12" y="15"/>
                    </a:cubicBezTo>
                    <a:cubicBezTo>
                      <a:pt x="13" y="16"/>
                      <a:pt x="13" y="17"/>
                      <a:pt x="13" y="18"/>
                    </a:cubicBezTo>
                    <a:cubicBezTo>
                      <a:pt x="13" y="19"/>
                      <a:pt x="13" y="20"/>
                      <a:pt x="13" y="21"/>
                    </a:cubicBezTo>
                    <a:cubicBezTo>
                      <a:pt x="12" y="22"/>
                      <a:pt x="12" y="22"/>
                      <a:pt x="11" y="23"/>
                    </a:cubicBezTo>
                    <a:cubicBezTo>
                      <a:pt x="11" y="24"/>
                      <a:pt x="10" y="24"/>
                      <a:pt x="9" y="24"/>
                    </a:cubicBezTo>
                    <a:cubicBezTo>
                      <a:pt x="8" y="25"/>
                      <a:pt x="7" y="25"/>
                      <a:pt x="6" y="25"/>
                    </a:cubicBezTo>
                    <a:cubicBezTo>
                      <a:pt x="5" y="25"/>
                      <a:pt x="3" y="25"/>
                      <a:pt x="2" y="25"/>
                    </a:cubicBezTo>
                    <a:cubicBezTo>
                      <a:pt x="1" y="24"/>
                      <a:pt x="1" y="24"/>
                      <a:pt x="0" y="23"/>
                    </a:cubicBezTo>
                    <a:lnTo>
                      <a:pt x="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06"/>
              <p:cNvSpPr/>
              <p:nvPr/>
            </p:nvSpPr>
            <p:spPr bwMode="auto">
              <a:xfrm>
                <a:off x="960" y="2344"/>
                <a:ext cx="33" cy="59"/>
              </a:xfrm>
              <a:custGeom>
                <a:avLst/>
                <a:gdLst>
                  <a:gd name="T0" fmla="*/ 14 w 14"/>
                  <a:gd name="T1" fmla="*/ 23 h 25"/>
                  <a:gd name="T2" fmla="*/ 11 w 14"/>
                  <a:gd name="T3" fmla="*/ 25 h 25"/>
                  <a:gd name="T4" fmla="*/ 8 w 14"/>
                  <a:gd name="T5" fmla="*/ 25 h 25"/>
                  <a:gd name="T6" fmla="*/ 4 w 14"/>
                  <a:gd name="T7" fmla="*/ 24 h 25"/>
                  <a:gd name="T8" fmla="*/ 2 w 14"/>
                  <a:gd name="T9" fmla="*/ 22 h 25"/>
                  <a:gd name="T10" fmla="*/ 0 w 14"/>
                  <a:gd name="T11" fmla="*/ 18 h 25"/>
                  <a:gd name="T12" fmla="*/ 0 w 14"/>
                  <a:gd name="T13" fmla="*/ 12 h 25"/>
                  <a:gd name="T14" fmla="*/ 2 w 14"/>
                  <a:gd name="T15" fmla="*/ 3 h 25"/>
                  <a:gd name="T16" fmla="*/ 8 w 14"/>
                  <a:gd name="T17" fmla="*/ 0 h 25"/>
                  <a:gd name="T18" fmla="*/ 11 w 14"/>
                  <a:gd name="T19" fmla="*/ 0 h 25"/>
                  <a:gd name="T20" fmla="*/ 14 w 14"/>
                  <a:gd name="T21" fmla="*/ 1 h 25"/>
                  <a:gd name="T22" fmla="*/ 13 w 14"/>
                  <a:gd name="T23" fmla="*/ 4 h 25"/>
                  <a:gd name="T24" fmla="*/ 8 w 14"/>
                  <a:gd name="T25" fmla="*/ 3 h 25"/>
                  <a:gd name="T26" fmla="*/ 5 w 14"/>
                  <a:gd name="T27" fmla="*/ 5 h 25"/>
                  <a:gd name="T28" fmla="*/ 3 w 14"/>
                  <a:gd name="T29" fmla="*/ 12 h 25"/>
                  <a:gd name="T30" fmla="*/ 4 w 14"/>
                  <a:gd name="T31" fmla="*/ 16 h 25"/>
                  <a:gd name="T32" fmla="*/ 4 w 14"/>
                  <a:gd name="T33" fmla="*/ 19 h 25"/>
                  <a:gd name="T34" fmla="*/ 6 w 14"/>
                  <a:gd name="T35" fmla="*/ 21 h 25"/>
                  <a:gd name="T36" fmla="*/ 9 w 14"/>
                  <a:gd name="T37" fmla="*/ 22 h 25"/>
                  <a:gd name="T38" fmla="*/ 11 w 14"/>
                  <a:gd name="T39" fmla="*/ 21 h 25"/>
                  <a:gd name="T40" fmla="*/ 13 w 14"/>
                  <a:gd name="T41" fmla="*/ 20 h 25"/>
                  <a:gd name="T42" fmla="*/ 14 w 14"/>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5">
                    <a:moveTo>
                      <a:pt x="14" y="23"/>
                    </a:moveTo>
                    <a:cubicBezTo>
                      <a:pt x="13" y="24"/>
                      <a:pt x="12" y="24"/>
                      <a:pt x="11" y="25"/>
                    </a:cubicBezTo>
                    <a:cubicBezTo>
                      <a:pt x="10" y="25"/>
                      <a:pt x="9" y="25"/>
                      <a:pt x="8" y="25"/>
                    </a:cubicBezTo>
                    <a:cubicBezTo>
                      <a:pt x="6" y="25"/>
                      <a:pt x="5" y="25"/>
                      <a:pt x="4" y="24"/>
                    </a:cubicBezTo>
                    <a:cubicBezTo>
                      <a:pt x="3" y="23"/>
                      <a:pt x="2" y="23"/>
                      <a:pt x="2" y="22"/>
                    </a:cubicBezTo>
                    <a:cubicBezTo>
                      <a:pt x="1" y="20"/>
                      <a:pt x="0" y="19"/>
                      <a:pt x="0" y="18"/>
                    </a:cubicBezTo>
                    <a:cubicBezTo>
                      <a:pt x="0" y="16"/>
                      <a:pt x="0" y="14"/>
                      <a:pt x="0" y="12"/>
                    </a:cubicBezTo>
                    <a:cubicBezTo>
                      <a:pt x="0" y="8"/>
                      <a:pt x="0" y="5"/>
                      <a:pt x="2" y="3"/>
                    </a:cubicBezTo>
                    <a:cubicBezTo>
                      <a:pt x="3" y="1"/>
                      <a:pt x="5" y="0"/>
                      <a:pt x="8" y="0"/>
                    </a:cubicBezTo>
                    <a:cubicBezTo>
                      <a:pt x="9" y="0"/>
                      <a:pt x="10" y="0"/>
                      <a:pt x="11" y="0"/>
                    </a:cubicBezTo>
                    <a:cubicBezTo>
                      <a:pt x="12" y="0"/>
                      <a:pt x="13" y="1"/>
                      <a:pt x="14" y="1"/>
                    </a:cubicBezTo>
                    <a:cubicBezTo>
                      <a:pt x="13" y="4"/>
                      <a:pt x="13" y="4"/>
                      <a:pt x="13" y="4"/>
                    </a:cubicBezTo>
                    <a:cubicBezTo>
                      <a:pt x="11" y="3"/>
                      <a:pt x="10" y="3"/>
                      <a:pt x="8" y="3"/>
                    </a:cubicBezTo>
                    <a:cubicBezTo>
                      <a:pt x="7" y="3"/>
                      <a:pt x="5" y="4"/>
                      <a:pt x="5" y="5"/>
                    </a:cubicBezTo>
                    <a:cubicBezTo>
                      <a:pt x="4" y="7"/>
                      <a:pt x="3" y="9"/>
                      <a:pt x="3" y="12"/>
                    </a:cubicBezTo>
                    <a:cubicBezTo>
                      <a:pt x="3" y="14"/>
                      <a:pt x="3" y="15"/>
                      <a:pt x="4" y="16"/>
                    </a:cubicBezTo>
                    <a:cubicBezTo>
                      <a:pt x="4" y="17"/>
                      <a:pt x="4" y="18"/>
                      <a:pt x="4" y="19"/>
                    </a:cubicBezTo>
                    <a:cubicBezTo>
                      <a:pt x="5" y="20"/>
                      <a:pt x="5" y="21"/>
                      <a:pt x="6" y="21"/>
                    </a:cubicBezTo>
                    <a:cubicBezTo>
                      <a:pt x="7" y="22"/>
                      <a:pt x="8" y="22"/>
                      <a:pt x="9" y="22"/>
                    </a:cubicBezTo>
                    <a:cubicBezTo>
                      <a:pt x="10" y="22"/>
                      <a:pt x="10" y="22"/>
                      <a:pt x="11" y="21"/>
                    </a:cubicBezTo>
                    <a:cubicBezTo>
                      <a:pt x="12" y="21"/>
                      <a:pt x="12" y="21"/>
                      <a:pt x="13" y="20"/>
                    </a:cubicBezTo>
                    <a:lnTo>
                      <a:pt x="1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07"/>
              <p:cNvSpPr/>
              <p:nvPr/>
            </p:nvSpPr>
            <p:spPr bwMode="auto">
              <a:xfrm>
                <a:off x="1000" y="2344"/>
                <a:ext cx="38" cy="59"/>
              </a:xfrm>
              <a:custGeom>
                <a:avLst/>
                <a:gdLst>
                  <a:gd name="T0" fmla="*/ 4 w 16"/>
                  <a:gd name="T1" fmla="*/ 0 h 25"/>
                  <a:gd name="T2" fmla="*/ 4 w 16"/>
                  <a:gd name="T3" fmla="*/ 15 h 25"/>
                  <a:gd name="T4" fmla="*/ 5 w 16"/>
                  <a:gd name="T5" fmla="*/ 20 h 25"/>
                  <a:gd name="T6" fmla="*/ 7 w 16"/>
                  <a:gd name="T7" fmla="*/ 22 h 25"/>
                  <a:gd name="T8" fmla="*/ 9 w 16"/>
                  <a:gd name="T9" fmla="*/ 21 h 25"/>
                  <a:gd name="T10" fmla="*/ 11 w 16"/>
                  <a:gd name="T11" fmla="*/ 20 h 25"/>
                  <a:gd name="T12" fmla="*/ 12 w 16"/>
                  <a:gd name="T13" fmla="*/ 19 h 25"/>
                  <a:gd name="T14" fmla="*/ 12 w 16"/>
                  <a:gd name="T15" fmla="*/ 17 h 25"/>
                  <a:gd name="T16" fmla="*/ 12 w 16"/>
                  <a:gd name="T17" fmla="*/ 0 h 25"/>
                  <a:gd name="T18" fmla="*/ 16 w 16"/>
                  <a:gd name="T19" fmla="*/ 0 h 25"/>
                  <a:gd name="T20" fmla="*/ 16 w 16"/>
                  <a:gd name="T21" fmla="*/ 18 h 25"/>
                  <a:gd name="T22" fmla="*/ 16 w 16"/>
                  <a:gd name="T23" fmla="*/ 21 h 25"/>
                  <a:gd name="T24" fmla="*/ 16 w 16"/>
                  <a:gd name="T25" fmla="*/ 24 h 25"/>
                  <a:gd name="T26" fmla="*/ 14 w 16"/>
                  <a:gd name="T27" fmla="*/ 24 h 25"/>
                  <a:gd name="T28" fmla="*/ 13 w 16"/>
                  <a:gd name="T29" fmla="*/ 21 h 25"/>
                  <a:gd name="T30" fmla="*/ 13 w 16"/>
                  <a:gd name="T31" fmla="*/ 21 h 25"/>
                  <a:gd name="T32" fmla="*/ 11 w 16"/>
                  <a:gd name="T33" fmla="*/ 24 h 25"/>
                  <a:gd name="T34" fmla="*/ 7 w 16"/>
                  <a:gd name="T35" fmla="*/ 25 h 25"/>
                  <a:gd name="T36" fmla="*/ 4 w 16"/>
                  <a:gd name="T37" fmla="*/ 25 h 25"/>
                  <a:gd name="T38" fmla="*/ 2 w 16"/>
                  <a:gd name="T39" fmla="*/ 23 h 25"/>
                  <a:gd name="T40" fmla="*/ 1 w 16"/>
                  <a:gd name="T41" fmla="*/ 20 h 25"/>
                  <a:gd name="T42" fmla="*/ 0 w 16"/>
                  <a:gd name="T43" fmla="*/ 16 h 25"/>
                  <a:gd name="T44" fmla="*/ 0 w 16"/>
                  <a:gd name="T45" fmla="*/ 0 h 25"/>
                  <a:gd name="T46" fmla="*/ 4 w 16"/>
                  <a:gd name="T4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5">
                    <a:moveTo>
                      <a:pt x="4" y="0"/>
                    </a:moveTo>
                    <a:cubicBezTo>
                      <a:pt x="4" y="15"/>
                      <a:pt x="4" y="15"/>
                      <a:pt x="4" y="15"/>
                    </a:cubicBezTo>
                    <a:cubicBezTo>
                      <a:pt x="4" y="18"/>
                      <a:pt x="4" y="19"/>
                      <a:pt x="5" y="20"/>
                    </a:cubicBezTo>
                    <a:cubicBezTo>
                      <a:pt x="5" y="21"/>
                      <a:pt x="6" y="22"/>
                      <a:pt x="7" y="22"/>
                    </a:cubicBezTo>
                    <a:cubicBezTo>
                      <a:pt x="8" y="22"/>
                      <a:pt x="9" y="22"/>
                      <a:pt x="9" y="21"/>
                    </a:cubicBezTo>
                    <a:cubicBezTo>
                      <a:pt x="10" y="21"/>
                      <a:pt x="10" y="21"/>
                      <a:pt x="11" y="20"/>
                    </a:cubicBezTo>
                    <a:cubicBezTo>
                      <a:pt x="11" y="20"/>
                      <a:pt x="11" y="19"/>
                      <a:pt x="12" y="19"/>
                    </a:cubicBezTo>
                    <a:cubicBezTo>
                      <a:pt x="12" y="18"/>
                      <a:pt x="12" y="18"/>
                      <a:pt x="12" y="17"/>
                    </a:cubicBezTo>
                    <a:cubicBezTo>
                      <a:pt x="12" y="0"/>
                      <a:pt x="12" y="0"/>
                      <a:pt x="12" y="0"/>
                    </a:cubicBezTo>
                    <a:cubicBezTo>
                      <a:pt x="16" y="0"/>
                      <a:pt x="16" y="0"/>
                      <a:pt x="16" y="0"/>
                    </a:cubicBezTo>
                    <a:cubicBezTo>
                      <a:pt x="16" y="18"/>
                      <a:pt x="16" y="18"/>
                      <a:pt x="16" y="18"/>
                    </a:cubicBezTo>
                    <a:cubicBezTo>
                      <a:pt x="16" y="19"/>
                      <a:pt x="16" y="20"/>
                      <a:pt x="16" y="21"/>
                    </a:cubicBezTo>
                    <a:cubicBezTo>
                      <a:pt x="16" y="22"/>
                      <a:pt x="16" y="23"/>
                      <a:pt x="16" y="24"/>
                    </a:cubicBezTo>
                    <a:cubicBezTo>
                      <a:pt x="14" y="24"/>
                      <a:pt x="14" y="24"/>
                      <a:pt x="14" y="24"/>
                    </a:cubicBezTo>
                    <a:cubicBezTo>
                      <a:pt x="13" y="21"/>
                      <a:pt x="13" y="21"/>
                      <a:pt x="13" y="21"/>
                    </a:cubicBezTo>
                    <a:cubicBezTo>
                      <a:pt x="13" y="21"/>
                      <a:pt x="13" y="21"/>
                      <a:pt x="13" y="21"/>
                    </a:cubicBezTo>
                    <a:cubicBezTo>
                      <a:pt x="12" y="22"/>
                      <a:pt x="12" y="23"/>
                      <a:pt x="11" y="24"/>
                    </a:cubicBezTo>
                    <a:cubicBezTo>
                      <a:pt x="10" y="25"/>
                      <a:pt x="8" y="25"/>
                      <a:pt x="7" y="25"/>
                    </a:cubicBezTo>
                    <a:cubicBezTo>
                      <a:pt x="6" y="25"/>
                      <a:pt x="5" y="25"/>
                      <a:pt x="4" y="25"/>
                    </a:cubicBezTo>
                    <a:cubicBezTo>
                      <a:pt x="3" y="24"/>
                      <a:pt x="3" y="24"/>
                      <a:pt x="2" y="23"/>
                    </a:cubicBezTo>
                    <a:cubicBezTo>
                      <a:pt x="2" y="23"/>
                      <a:pt x="1" y="22"/>
                      <a:pt x="1" y="20"/>
                    </a:cubicBezTo>
                    <a:cubicBezTo>
                      <a:pt x="1" y="19"/>
                      <a:pt x="0" y="18"/>
                      <a:pt x="0" y="16"/>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08"/>
              <p:cNvSpPr/>
              <p:nvPr/>
            </p:nvSpPr>
            <p:spPr bwMode="auto">
              <a:xfrm>
                <a:off x="1052" y="2323"/>
                <a:ext cx="19" cy="80"/>
              </a:xfrm>
              <a:custGeom>
                <a:avLst/>
                <a:gdLst>
                  <a:gd name="T0" fmla="*/ 3 w 8"/>
                  <a:gd name="T1" fmla="*/ 28 h 34"/>
                  <a:gd name="T2" fmla="*/ 4 w 8"/>
                  <a:gd name="T3" fmla="*/ 30 h 34"/>
                  <a:gd name="T4" fmla="*/ 5 w 8"/>
                  <a:gd name="T5" fmla="*/ 31 h 34"/>
                  <a:gd name="T6" fmla="*/ 7 w 8"/>
                  <a:gd name="T7" fmla="*/ 30 h 34"/>
                  <a:gd name="T8" fmla="*/ 8 w 8"/>
                  <a:gd name="T9" fmla="*/ 33 h 34"/>
                  <a:gd name="T10" fmla="*/ 6 w 8"/>
                  <a:gd name="T11" fmla="*/ 34 h 34"/>
                  <a:gd name="T12" fmla="*/ 4 w 8"/>
                  <a:gd name="T13" fmla="*/ 34 h 34"/>
                  <a:gd name="T14" fmla="*/ 1 w 8"/>
                  <a:gd name="T15" fmla="*/ 33 h 34"/>
                  <a:gd name="T16" fmla="*/ 0 w 8"/>
                  <a:gd name="T17" fmla="*/ 29 h 34"/>
                  <a:gd name="T18" fmla="*/ 0 w 8"/>
                  <a:gd name="T19" fmla="*/ 0 h 34"/>
                  <a:gd name="T20" fmla="*/ 3 w 8"/>
                  <a:gd name="T21" fmla="*/ 0 h 34"/>
                  <a:gd name="T22" fmla="*/ 3 w 8"/>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3" y="28"/>
                    </a:moveTo>
                    <a:cubicBezTo>
                      <a:pt x="3" y="29"/>
                      <a:pt x="3" y="30"/>
                      <a:pt x="4" y="30"/>
                    </a:cubicBezTo>
                    <a:cubicBezTo>
                      <a:pt x="4" y="31"/>
                      <a:pt x="4" y="31"/>
                      <a:pt x="5" y="31"/>
                    </a:cubicBezTo>
                    <a:cubicBezTo>
                      <a:pt x="6" y="31"/>
                      <a:pt x="6" y="31"/>
                      <a:pt x="7" y="30"/>
                    </a:cubicBezTo>
                    <a:cubicBezTo>
                      <a:pt x="8" y="33"/>
                      <a:pt x="8" y="33"/>
                      <a:pt x="8" y="33"/>
                    </a:cubicBezTo>
                    <a:cubicBezTo>
                      <a:pt x="7" y="33"/>
                      <a:pt x="7" y="34"/>
                      <a:pt x="6" y="34"/>
                    </a:cubicBezTo>
                    <a:cubicBezTo>
                      <a:pt x="5" y="34"/>
                      <a:pt x="5" y="34"/>
                      <a:pt x="4" y="34"/>
                    </a:cubicBezTo>
                    <a:cubicBezTo>
                      <a:pt x="3" y="34"/>
                      <a:pt x="2" y="34"/>
                      <a:pt x="1" y="33"/>
                    </a:cubicBezTo>
                    <a:cubicBezTo>
                      <a:pt x="0" y="32"/>
                      <a:pt x="0" y="31"/>
                      <a:pt x="0" y="29"/>
                    </a:cubicBezTo>
                    <a:cubicBezTo>
                      <a:pt x="0" y="0"/>
                      <a:pt x="0" y="0"/>
                      <a:pt x="0" y="0"/>
                    </a:cubicBezTo>
                    <a:cubicBezTo>
                      <a:pt x="3" y="0"/>
                      <a:pt x="3" y="0"/>
                      <a:pt x="3" y="0"/>
                    </a:cubicBezTo>
                    <a:lnTo>
                      <a:pt x="3"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09"/>
              <p:cNvSpPr>
                <a:spLocks noEditPoints="1"/>
              </p:cNvSpPr>
              <p:nvPr/>
            </p:nvSpPr>
            <p:spPr bwMode="auto">
              <a:xfrm>
                <a:off x="1078" y="2344"/>
                <a:ext cx="38" cy="81"/>
              </a:xfrm>
              <a:custGeom>
                <a:avLst/>
                <a:gdLst>
                  <a:gd name="T0" fmla="*/ 0 w 16"/>
                  <a:gd name="T1" fmla="*/ 0 h 34"/>
                  <a:gd name="T2" fmla="*/ 2 w 16"/>
                  <a:gd name="T3" fmla="*/ 0 h 34"/>
                  <a:gd name="T4" fmla="*/ 3 w 16"/>
                  <a:gd name="T5" fmla="*/ 3 h 34"/>
                  <a:gd name="T6" fmla="*/ 3 w 16"/>
                  <a:gd name="T7" fmla="*/ 3 h 34"/>
                  <a:gd name="T8" fmla="*/ 9 w 16"/>
                  <a:gd name="T9" fmla="*/ 0 h 34"/>
                  <a:gd name="T10" fmla="*/ 14 w 16"/>
                  <a:gd name="T11" fmla="*/ 3 h 34"/>
                  <a:gd name="T12" fmla="*/ 16 w 16"/>
                  <a:gd name="T13" fmla="*/ 12 h 34"/>
                  <a:gd name="T14" fmla="*/ 15 w 16"/>
                  <a:gd name="T15" fmla="*/ 17 h 34"/>
                  <a:gd name="T16" fmla="*/ 14 w 16"/>
                  <a:gd name="T17" fmla="*/ 21 h 34"/>
                  <a:gd name="T18" fmla="*/ 11 w 16"/>
                  <a:gd name="T19" fmla="*/ 24 h 34"/>
                  <a:gd name="T20" fmla="*/ 7 w 16"/>
                  <a:gd name="T21" fmla="*/ 25 h 34"/>
                  <a:gd name="T22" fmla="*/ 5 w 16"/>
                  <a:gd name="T23" fmla="*/ 25 h 34"/>
                  <a:gd name="T24" fmla="*/ 3 w 16"/>
                  <a:gd name="T25" fmla="*/ 24 h 34"/>
                  <a:gd name="T26" fmla="*/ 3 w 16"/>
                  <a:gd name="T27" fmla="*/ 34 h 34"/>
                  <a:gd name="T28" fmla="*/ 0 w 16"/>
                  <a:gd name="T29" fmla="*/ 34 h 34"/>
                  <a:gd name="T30" fmla="*/ 0 w 16"/>
                  <a:gd name="T31" fmla="*/ 0 h 34"/>
                  <a:gd name="T32" fmla="*/ 3 w 16"/>
                  <a:gd name="T33" fmla="*/ 21 h 34"/>
                  <a:gd name="T34" fmla="*/ 5 w 16"/>
                  <a:gd name="T35" fmla="*/ 22 h 34"/>
                  <a:gd name="T36" fmla="*/ 7 w 16"/>
                  <a:gd name="T37" fmla="*/ 22 h 34"/>
                  <a:gd name="T38" fmla="*/ 11 w 16"/>
                  <a:gd name="T39" fmla="*/ 19 h 34"/>
                  <a:gd name="T40" fmla="*/ 12 w 16"/>
                  <a:gd name="T41" fmla="*/ 12 h 34"/>
                  <a:gd name="T42" fmla="*/ 12 w 16"/>
                  <a:gd name="T43" fmla="*/ 8 h 34"/>
                  <a:gd name="T44" fmla="*/ 11 w 16"/>
                  <a:gd name="T45" fmla="*/ 5 h 34"/>
                  <a:gd name="T46" fmla="*/ 10 w 16"/>
                  <a:gd name="T47" fmla="*/ 4 h 34"/>
                  <a:gd name="T48" fmla="*/ 8 w 16"/>
                  <a:gd name="T49" fmla="*/ 3 h 34"/>
                  <a:gd name="T50" fmla="*/ 3 w 16"/>
                  <a:gd name="T51" fmla="*/ 7 h 34"/>
                  <a:gd name="T52" fmla="*/ 3 w 16"/>
                  <a:gd name="T53"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34">
                    <a:moveTo>
                      <a:pt x="0" y="0"/>
                    </a:moveTo>
                    <a:cubicBezTo>
                      <a:pt x="2" y="0"/>
                      <a:pt x="2" y="0"/>
                      <a:pt x="2" y="0"/>
                    </a:cubicBezTo>
                    <a:cubicBezTo>
                      <a:pt x="3" y="3"/>
                      <a:pt x="3" y="3"/>
                      <a:pt x="3" y="3"/>
                    </a:cubicBezTo>
                    <a:cubicBezTo>
                      <a:pt x="3" y="3"/>
                      <a:pt x="3" y="3"/>
                      <a:pt x="3" y="3"/>
                    </a:cubicBezTo>
                    <a:cubicBezTo>
                      <a:pt x="4" y="1"/>
                      <a:pt x="6" y="0"/>
                      <a:pt x="9" y="0"/>
                    </a:cubicBezTo>
                    <a:cubicBezTo>
                      <a:pt x="11" y="0"/>
                      <a:pt x="13" y="1"/>
                      <a:pt x="14" y="3"/>
                    </a:cubicBezTo>
                    <a:cubicBezTo>
                      <a:pt x="15" y="5"/>
                      <a:pt x="16" y="8"/>
                      <a:pt x="16" y="12"/>
                    </a:cubicBezTo>
                    <a:cubicBezTo>
                      <a:pt x="16" y="14"/>
                      <a:pt x="16" y="16"/>
                      <a:pt x="15" y="17"/>
                    </a:cubicBezTo>
                    <a:cubicBezTo>
                      <a:pt x="15" y="19"/>
                      <a:pt x="14" y="20"/>
                      <a:pt x="14" y="21"/>
                    </a:cubicBezTo>
                    <a:cubicBezTo>
                      <a:pt x="13" y="23"/>
                      <a:pt x="12" y="23"/>
                      <a:pt x="11" y="24"/>
                    </a:cubicBezTo>
                    <a:cubicBezTo>
                      <a:pt x="10" y="25"/>
                      <a:pt x="9" y="25"/>
                      <a:pt x="7" y="25"/>
                    </a:cubicBezTo>
                    <a:cubicBezTo>
                      <a:pt x="6" y="25"/>
                      <a:pt x="6" y="25"/>
                      <a:pt x="5" y="25"/>
                    </a:cubicBezTo>
                    <a:cubicBezTo>
                      <a:pt x="4" y="25"/>
                      <a:pt x="4" y="24"/>
                      <a:pt x="3" y="24"/>
                    </a:cubicBezTo>
                    <a:cubicBezTo>
                      <a:pt x="3" y="34"/>
                      <a:pt x="3" y="34"/>
                      <a:pt x="3" y="34"/>
                    </a:cubicBezTo>
                    <a:cubicBezTo>
                      <a:pt x="0" y="34"/>
                      <a:pt x="0" y="34"/>
                      <a:pt x="0" y="34"/>
                    </a:cubicBezTo>
                    <a:lnTo>
                      <a:pt x="0" y="0"/>
                    </a:lnTo>
                    <a:close/>
                    <a:moveTo>
                      <a:pt x="3" y="21"/>
                    </a:moveTo>
                    <a:cubicBezTo>
                      <a:pt x="4" y="21"/>
                      <a:pt x="4" y="21"/>
                      <a:pt x="5" y="22"/>
                    </a:cubicBezTo>
                    <a:cubicBezTo>
                      <a:pt x="5" y="22"/>
                      <a:pt x="6" y="22"/>
                      <a:pt x="7" y="22"/>
                    </a:cubicBezTo>
                    <a:cubicBezTo>
                      <a:pt x="9" y="22"/>
                      <a:pt x="10" y="21"/>
                      <a:pt x="11" y="19"/>
                    </a:cubicBezTo>
                    <a:cubicBezTo>
                      <a:pt x="12" y="18"/>
                      <a:pt x="12" y="15"/>
                      <a:pt x="12" y="12"/>
                    </a:cubicBezTo>
                    <a:cubicBezTo>
                      <a:pt x="12" y="11"/>
                      <a:pt x="12" y="9"/>
                      <a:pt x="12" y="8"/>
                    </a:cubicBezTo>
                    <a:cubicBezTo>
                      <a:pt x="12" y="7"/>
                      <a:pt x="12" y="6"/>
                      <a:pt x="11" y="5"/>
                    </a:cubicBezTo>
                    <a:cubicBezTo>
                      <a:pt x="11" y="5"/>
                      <a:pt x="11" y="4"/>
                      <a:pt x="10" y="4"/>
                    </a:cubicBezTo>
                    <a:cubicBezTo>
                      <a:pt x="9" y="3"/>
                      <a:pt x="9" y="3"/>
                      <a:pt x="8" y="3"/>
                    </a:cubicBezTo>
                    <a:cubicBezTo>
                      <a:pt x="5" y="3"/>
                      <a:pt x="4" y="4"/>
                      <a:pt x="3" y="7"/>
                    </a:cubicBezTo>
                    <a:lnTo>
                      <a:pt x="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10"/>
              <p:cNvSpPr>
                <a:spLocks noEditPoints="1"/>
              </p:cNvSpPr>
              <p:nvPr/>
            </p:nvSpPr>
            <p:spPr bwMode="auto">
              <a:xfrm>
                <a:off x="1123" y="2344"/>
                <a:ext cx="38" cy="59"/>
              </a:xfrm>
              <a:custGeom>
                <a:avLst/>
                <a:gdLst>
                  <a:gd name="T0" fmla="*/ 1 w 16"/>
                  <a:gd name="T1" fmla="*/ 2 h 25"/>
                  <a:gd name="T2" fmla="*/ 5 w 16"/>
                  <a:gd name="T3" fmla="*/ 0 h 25"/>
                  <a:gd name="T4" fmla="*/ 9 w 16"/>
                  <a:gd name="T5" fmla="*/ 0 h 25"/>
                  <a:gd name="T6" fmla="*/ 12 w 16"/>
                  <a:gd name="T7" fmla="*/ 1 h 25"/>
                  <a:gd name="T8" fmla="*/ 14 w 16"/>
                  <a:gd name="T9" fmla="*/ 2 h 25"/>
                  <a:gd name="T10" fmla="*/ 15 w 16"/>
                  <a:gd name="T11" fmla="*/ 5 h 25"/>
                  <a:gd name="T12" fmla="*/ 15 w 16"/>
                  <a:gd name="T13" fmla="*/ 7 h 25"/>
                  <a:gd name="T14" fmla="*/ 15 w 16"/>
                  <a:gd name="T15" fmla="*/ 13 h 25"/>
                  <a:gd name="T16" fmla="*/ 15 w 16"/>
                  <a:gd name="T17" fmla="*/ 18 h 25"/>
                  <a:gd name="T18" fmla="*/ 15 w 16"/>
                  <a:gd name="T19" fmla="*/ 22 h 25"/>
                  <a:gd name="T20" fmla="*/ 16 w 16"/>
                  <a:gd name="T21" fmla="*/ 24 h 25"/>
                  <a:gd name="T22" fmla="*/ 13 w 16"/>
                  <a:gd name="T23" fmla="*/ 24 h 25"/>
                  <a:gd name="T24" fmla="*/ 12 w 16"/>
                  <a:gd name="T25" fmla="*/ 22 h 25"/>
                  <a:gd name="T26" fmla="*/ 12 w 16"/>
                  <a:gd name="T27" fmla="*/ 22 h 25"/>
                  <a:gd name="T28" fmla="*/ 10 w 16"/>
                  <a:gd name="T29" fmla="*/ 24 h 25"/>
                  <a:gd name="T30" fmla="*/ 6 w 16"/>
                  <a:gd name="T31" fmla="*/ 25 h 25"/>
                  <a:gd name="T32" fmla="*/ 2 w 16"/>
                  <a:gd name="T33" fmla="*/ 23 h 25"/>
                  <a:gd name="T34" fmla="*/ 0 w 16"/>
                  <a:gd name="T35" fmla="*/ 18 h 25"/>
                  <a:gd name="T36" fmla="*/ 1 w 16"/>
                  <a:gd name="T37" fmla="*/ 15 h 25"/>
                  <a:gd name="T38" fmla="*/ 3 w 16"/>
                  <a:gd name="T39" fmla="*/ 12 h 25"/>
                  <a:gd name="T40" fmla="*/ 6 w 16"/>
                  <a:gd name="T41" fmla="*/ 11 h 25"/>
                  <a:gd name="T42" fmla="*/ 10 w 16"/>
                  <a:gd name="T43" fmla="*/ 11 h 25"/>
                  <a:gd name="T44" fmla="*/ 11 w 16"/>
                  <a:gd name="T45" fmla="*/ 11 h 25"/>
                  <a:gd name="T46" fmla="*/ 12 w 16"/>
                  <a:gd name="T47" fmla="*/ 11 h 25"/>
                  <a:gd name="T48" fmla="*/ 12 w 16"/>
                  <a:gd name="T49" fmla="*/ 8 h 25"/>
                  <a:gd name="T50" fmla="*/ 11 w 16"/>
                  <a:gd name="T51" fmla="*/ 4 h 25"/>
                  <a:gd name="T52" fmla="*/ 8 w 16"/>
                  <a:gd name="T53" fmla="*/ 3 h 25"/>
                  <a:gd name="T54" fmla="*/ 5 w 16"/>
                  <a:gd name="T55" fmla="*/ 4 h 25"/>
                  <a:gd name="T56" fmla="*/ 3 w 16"/>
                  <a:gd name="T57" fmla="*/ 5 h 25"/>
                  <a:gd name="T58" fmla="*/ 1 w 16"/>
                  <a:gd name="T59" fmla="*/ 2 h 25"/>
                  <a:gd name="T60" fmla="*/ 12 w 16"/>
                  <a:gd name="T61" fmla="*/ 13 h 25"/>
                  <a:gd name="T62" fmla="*/ 11 w 16"/>
                  <a:gd name="T63" fmla="*/ 13 h 25"/>
                  <a:gd name="T64" fmla="*/ 10 w 16"/>
                  <a:gd name="T65" fmla="*/ 13 h 25"/>
                  <a:gd name="T66" fmla="*/ 8 w 16"/>
                  <a:gd name="T67" fmla="*/ 14 h 25"/>
                  <a:gd name="T68" fmla="*/ 6 w 16"/>
                  <a:gd name="T69" fmla="*/ 14 h 25"/>
                  <a:gd name="T70" fmla="*/ 4 w 16"/>
                  <a:gd name="T71" fmla="*/ 16 h 25"/>
                  <a:gd name="T72" fmla="*/ 4 w 16"/>
                  <a:gd name="T73" fmla="*/ 18 h 25"/>
                  <a:gd name="T74" fmla="*/ 5 w 16"/>
                  <a:gd name="T75" fmla="*/ 21 h 25"/>
                  <a:gd name="T76" fmla="*/ 7 w 16"/>
                  <a:gd name="T77" fmla="*/ 22 h 25"/>
                  <a:gd name="T78" fmla="*/ 10 w 16"/>
                  <a:gd name="T79" fmla="*/ 21 h 25"/>
                  <a:gd name="T80" fmla="*/ 12 w 16"/>
                  <a:gd name="T81" fmla="*/ 19 h 25"/>
                  <a:gd name="T82" fmla="*/ 12 w 16"/>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25">
                    <a:moveTo>
                      <a:pt x="1" y="2"/>
                    </a:moveTo>
                    <a:cubicBezTo>
                      <a:pt x="2" y="1"/>
                      <a:pt x="3" y="1"/>
                      <a:pt x="5" y="0"/>
                    </a:cubicBezTo>
                    <a:cubicBezTo>
                      <a:pt x="6" y="0"/>
                      <a:pt x="8" y="0"/>
                      <a:pt x="9" y="0"/>
                    </a:cubicBezTo>
                    <a:cubicBezTo>
                      <a:pt x="10" y="0"/>
                      <a:pt x="11" y="0"/>
                      <a:pt x="12" y="1"/>
                    </a:cubicBezTo>
                    <a:cubicBezTo>
                      <a:pt x="13" y="1"/>
                      <a:pt x="14" y="2"/>
                      <a:pt x="14" y="2"/>
                    </a:cubicBezTo>
                    <a:cubicBezTo>
                      <a:pt x="15" y="3"/>
                      <a:pt x="15" y="4"/>
                      <a:pt x="15" y="5"/>
                    </a:cubicBezTo>
                    <a:cubicBezTo>
                      <a:pt x="15" y="5"/>
                      <a:pt x="15" y="6"/>
                      <a:pt x="15" y="7"/>
                    </a:cubicBezTo>
                    <a:cubicBezTo>
                      <a:pt x="15" y="9"/>
                      <a:pt x="15" y="11"/>
                      <a:pt x="15" y="13"/>
                    </a:cubicBezTo>
                    <a:cubicBezTo>
                      <a:pt x="15" y="15"/>
                      <a:pt x="15" y="17"/>
                      <a:pt x="15" y="18"/>
                    </a:cubicBezTo>
                    <a:cubicBezTo>
                      <a:pt x="15" y="19"/>
                      <a:pt x="15" y="21"/>
                      <a:pt x="15" y="22"/>
                    </a:cubicBezTo>
                    <a:cubicBezTo>
                      <a:pt x="15" y="23"/>
                      <a:pt x="15" y="24"/>
                      <a:pt x="16" y="24"/>
                    </a:cubicBezTo>
                    <a:cubicBezTo>
                      <a:pt x="13" y="24"/>
                      <a:pt x="13" y="24"/>
                      <a:pt x="13" y="24"/>
                    </a:cubicBezTo>
                    <a:cubicBezTo>
                      <a:pt x="12" y="22"/>
                      <a:pt x="12" y="22"/>
                      <a:pt x="12" y="22"/>
                    </a:cubicBezTo>
                    <a:cubicBezTo>
                      <a:pt x="12" y="22"/>
                      <a:pt x="12" y="22"/>
                      <a:pt x="12" y="22"/>
                    </a:cubicBezTo>
                    <a:cubicBezTo>
                      <a:pt x="11" y="22"/>
                      <a:pt x="11" y="23"/>
                      <a:pt x="10" y="24"/>
                    </a:cubicBezTo>
                    <a:cubicBezTo>
                      <a:pt x="9" y="24"/>
                      <a:pt x="8" y="25"/>
                      <a:pt x="6" y="25"/>
                    </a:cubicBezTo>
                    <a:cubicBezTo>
                      <a:pt x="4" y="25"/>
                      <a:pt x="3" y="24"/>
                      <a:pt x="2" y="23"/>
                    </a:cubicBezTo>
                    <a:cubicBezTo>
                      <a:pt x="1" y="22"/>
                      <a:pt x="0" y="20"/>
                      <a:pt x="0" y="18"/>
                    </a:cubicBezTo>
                    <a:cubicBezTo>
                      <a:pt x="0" y="17"/>
                      <a:pt x="0" y="15"/>
                      <a:pt x="1" y="15"/>
                    </a:cubicBezTo>
                    <a:cubicBezTo>
                      <a:pt x="1" y="14"/>
                      <a:pt x="2" y="13"/>
                      <a:pt x="3" y="12"/>
                    </a:cubicBezTo>
                    <a:cubicBezTo>
                      <a:pt x="4" y="12"/>
                      <a:pt x="5" y="11"/>
                      <a:pt x="6" y="11"/>
                    </a:cubicBezTo>
                    <a:cubicBezTo>
                      <a:pt x="7" y="11"/>
                      <a:pt x="8" y="11"/>
                      <a:pt x="10" y="11"/>
                    </a:cubicBezTo>
                    <a:cubicBezTo>
                      <a:pt x="10" y="11"/>
                      <a:pt x="10" y="11"/>
                      <a:pt x="11" y="11"/>
                    </a:cubicBezTo>
                    <a:cubicBezTo>
                      <a:pt x="11" y="11"/>
                      <a:pt x="11" y="11"/>
                      <a:pt x="12" y="11"/>
                    </a:cubicBezTo>
                    <a:cubicBezTo>
                      <a:pt x="12" y="10"/>
                      <a:pt x="12" y="9"/>
                      <a:pt x="12" y="8"/>
                    </a:cubicBezTo>
                    <a:cubicBezTo>
                      <a:pt x="12" y="6"/>
                      <a:pt x="12" y="5"/>
                      <a:pt x="11" y="4"/>
                    </a:cubicBezTo>
                    <a:cubicBezTo>
                      <a:pt x="10" y="4"/>
                      <a:pt x="10" y="3"/>
                      <a:pt x="8" y="3"/>
                    </a:cubicBezTo>
                    <a:cubicBezTo>
                      <a:pt x="7" y="3"/>
                      <a:pt x="6" y="3"/>
                      <a:pt x="5" y="4"/>
                    </a:cubicBezTo>
                    <a:cubicBezTo>
                      <a:pt x="4" y="4"/>
                      <a:pt x="3" y="4"/>
                      <a:pt x="3" y="5"/>
                    </a:cubicBezTo>
                    <a:lnTo>
                      <a:pt x="1" y="2"/>
                    </a:lnTo>
                    <a:close/>
                    <a:moveTo>
                      <a:pt x="12" y="13"/>
                    </a:moveTo>
                    <a:cubicBezTo>
                      <a:pt x="11" y="13"/>
                      <a:pt x="11" y="13"/>
                      <a:pt x="11" y="13"/>
                    </a:cubicBezTo>
                    <a:cubicBezTo>
                      <a:pt x="10" y="13"/>
                      <a:pt x="10" y="13"/>
                      <a:pt x="10" y="13"/>
                    </a:cubicBezTo>
                    <a:cubicBezTo>
                      <a:pt x="9" y="13"/>
                      <a:pt x="8" y="13"/>
                      <a:pt x="8" y="14"/>
                    </a:cubicBezTo>
                    <a:cubicBezTo>
                      <a:pt x="7" y="14"/>
                      <a:pt x="6" y="14"/>
                      <a:pt x="6" y="14"/>
                    </a:cubicBezTo>
                    <a:cubicBezTo>
                      <a:pt x="5" y="15"/>
                      <a:pt x="5" y="15"/>
                      <a:pt x="4" y="16"/>
                    </a:cubicBezTo>
                    <a:cubicBezTo>
                      <a:pt x="4" y="16"/>
                      <a:pt x="4" y="17"/>
                      <a:pt x="4" y="18"/>
                    </a:cubicBezTo>
                    <a:cubicBezTo>
                      <a:pt x="4" y="19"/>
                      <a:pt x="4" y="20"/>
                      <a:pt x="5" y="21"/>
                    </a:cubicBezTo>
                    <a:cubicBezTo>
                      <a:pt x="5" y="21"/>
                      <a:pt x="6" y="22"/>
                      <a:pt x="7" y="22"/>
                    </a:cubicBezTo>
                    <a:cubicBezTo>
                      <a:pt x="8" y="22"/>
                      <a:pt x="9" y="21"/>
                      <a:pt x="10" y="21"/>
                    </a:cubicBezTo>
                    <a:cubicBezTo>
                      <a:pt x="11" y="20"/>
                      <a:pt x="11" y="19"/>
                      <a:pt x="12" y="19"/>
                    </a:cubicBezTo>
                    <a:lnTo>
                      <a:pt x="1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11"/>
              <p:cNvSpPr/>
              <p:nvPr/>
            </p:nvSpPr>
            <p:spPr bwMode="auto">
              <a:xfrm>
                <a:off x="1171" y="2391"/>
                <a:ext cx="12" cy="12"/>
              </a:xfrm>
              <a:custGeom>
                <a:avLst/>
                <a:gdLst>
                  <a:gd name="T0" fmla="*/ 0 w 5"/>
                  <a:gd name="T1" fmla="*/ 2 h 5"/>
                  <a:gd name="T2" fmla="*/ 1 w 5"/>
                  <a:gd name="T3" fmla="*/ 0 h 5"/>
                  <a:gd name="T4" fmla="*/ 2 w 5"/>
                  <a:gd name="T5" fmla="*/ 0 h 5"/>
                  <a:gd name="T6" fmla="*/ 4 w 5"/>
                  <a:gd name="T7" fmla="*/ 0 h 5"/>
                  <a:gd name="T8" fmla="*/ 5 w 5"/>
                  <a:gd name="T9" fmla="*/ 2 h 5"/>
                  <a:gd name="T10" fmla="*/ 4 w 5"/>
                  <a:gd name="T11" fmla="*/ 4 h 5"/>
                  <a:gd name="T12" fmla="*/ 2 w 5"/>
                  <a:gd name="T13" fmla="*/ 5 h 5"/>
                  <a:gd name="T14" fmla="*/ 1 w 5"/>
                  <a:gd name="T15" fmla="*/ 4 h 5"/>
                  <a:gd name="T16" fmla="*/ 0 w 5"/>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0" y="2"/>
                    </a:moveTo>
                    <a:cubicBezTo>
                      <a:pt x="0" y="1"/>
                      <a:pt x="0" y="1"/>
                      <a:pt x="1" y="0"/>
                    </a:cubicBezTo>
                    <a:cubicBezTo>
                      <a:pt x="1" y="0"/>
                      <a:pt x="2" y="0"/>
                      <a:pt x="2" y="0"/>
                    </a:cubicBezTo>
                    <a:cubicBezTo>
                      <a:pt x="3" y="0"/>
                      <a:pt x="4" y="0"/>
                      <a:pt x="4" y="0"/>
                    </a:cubicBezTo>
                    <a:cubicBezTo>
                      <a:pt x="4" y="1"/>
                      <a:pt x="5" y="1"/>
                      <a:pt x="5" y="2"/>
                    </a:cubicBezTo>
                    <a:cubicBezTo>
                      <a:pt x="5" y="3"/>
                      <a:pt x="4" y="4"/>
                      <a:pt x="4" y="4"/>
                    </a:cubicBezTo>
                    <a:cubicBezTo>
                      <a:pt x="4" y="5"/>
                      <a:pt x="3" y="5"/>
                      <a:pt x="2" y="5"/>
                    </a:cubicBezTo>
                    <a:cubicBezTo>
                      <a:pt x="2" y="5"/>
                      <a:pt x="1" y="5"/>
                      <a:pt x="1" y="4"/>
                    </a:cubicBezTo>
                    <a:cubicBezTo>
                      <a:pt x="0" y="4"/>
                      <a:pt x="0"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12"/>
              <p:cNvSpPr/>
              <p:nvPr/>
            </p:nvSpPr>
            <p:spPr bwMode="auto">
              <a:xfrm>
                <a:off x="778" y="2595"/>
                <a:ext cx="47" cy="81"/>
              </a:xfrm>
              <a:custGeom>
                <a:avLst/>
                <a:gdLst>
                  <a:gd name="T0" fmla="*/ 47 w 47"/>
                  <a:gd name="T1" fmla="*/ 7 h 81"/>
                  <a:gd name="T2" fmla="*/ 28 w 47"/>
                  <a:gd name="T3" fmla="*/ 7 h 81"/>
                  <a:gd name="T4" fmla="*/ 28 w 47"/>
                  <a:gd name="T5" fmla="*/ 81 h 81"/>
                  <a:gd name="T6" fmla="*/ 19 w 47"/>
                  <a:gd name="T7" fmla="*/ 81 h 81"/>
                  <a:gd name="T8" fmla="*/ 19 w 47"/>
                  <a:gd name="T9" fmla="*/ 7 h 81"/>
                  <a:gd name="T10" fmla="*/ 0 w 47"/>
                  <a:gd name="T11" fmla="*/ 7 h 81"/>
                  <a:gd name="T12" fmla="*/ 0 w 47"/>
                  <a:gd name="T13" fmla="*/ 0 h 81"/>
                  <a:gd name="T14" fmla="*/ 47 w 47"/>
                  <a:gd name="T15" fmla="*/ 0 h 81"/>
                  <a:gd name="T16" fmla="*/ 47 w 47"/>
                  <a:gd name="T17"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81">
                    <a:moveTo>
                      <a:pt x="47" y="7"/>
                    </a:moveTo>
                    <a:lnTo>
                      <a:pt x="28" y="7"/>
                    </a:lnTo>
                    <a:lnTo>
                      <a:pt x="28" y="81"/>
                    </a:lnTo>
                    <a:lnTo>
                      <a:pt x="19" y="81"/>
                    </a:lnTo>
                    <a:lnTo>
                      <a:pt x="19" y="7"/>
                    </a:lnTo>
                    <a:lnTo>
                      <a:pt x="0" y="7"/>
                    </a:lnTo>
                    <a:lnTo>
                      <a:pt x="0" y="0"/>
                    </a:lnTo>
                    <a:lnTo>
                      <a:pt x="47" y="0"/>
                    </a:lnTo>
                    <a:lnTo>
                      <a:pt x="4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3"/>
              <p:cNvSpPr/>
              <p:nvPr/>
            </p:nvSpPr>
            <p:spPr bwMode="auto">
              <a:xfrm>
                <a:off x="832" y="2595"/>
                <a:ext cx="38" cy="81"/>
              </a:xfrm>
              <a:custGeom>
                <a:avLst/>
                <a:gdLst>
                  <a:gd name="T0" fmla="*/ 13 w 16"/>
                  <a:gd name="T1" fmla="*/ 34 h 34"/>
                  <a:gd name="T2" fmla="*/ 13 w 16"/>
                  <a:gd name="T3" fmla="*/ 19 h 34"/>
                  <a:gd name="T4" fmla="*/ 12 w 16"/>
                  <a:gd name="T5" fmla="*/ 14 h 34"/>
                  <a:gd name="T6" fmla="*/ 9 w 16"/>
                  <a:gd name="T7" fmla="*/ 12 h 34"/>
                  <a:gd name="T8" fmla="*/ 6 w 16"/>
                  <a:gd name="T9" fmla="*/ 13 h 34"/>
                  <a:gd name="T10" fmla="*/ 4 w 16"/>
                  <a:gd name="T11" fmla="*/ 16 h 34"/>
                  <a:gd name="T12" fmla="*/ 4 w 16"/>
                  <a:gd name="T13" fmla="*/ 34 h 34"/>
                  <a:gd name="T14" fmla="*/ 0 w 16"/>
                  <a:gd name="T15" fmla="*/ 34 h 34"/>
                  <a:gd name="T16" fmla="*/ 0 w 16"/>
                  <a:gd name="T17" fmla="*/ 0 h 34"/>
                  <a:gd name="T18" fmla="*/ 4 w 16"/>
                  <a:gd name="T19" fmla="*/ 0 h 34"/>
                  <a:gd name="T20" fmla="*/ 4 w 16"/>
                  <a:gd name="T21" fmla="*/ 12 h 34"/>
                  <a:gd name="T22" fmla="*/ 4 w 16"/>
                  <a:gd name="T23" fmla="*/ 12 h 34"/>
                  <a:gd name="T24" fmla="*/ 6 w 16"/>
                  <a:gd name="T25" fmla="*/ 10 h 34"/>
                  <a:gd name="T26" fmla="*/ 10 w 16"/>
                  <a:gd name="T27" fmla="*/ 9 h 34"/>
                  <a:gd name="T28" fmla="*/ 13 w 16"/>
                  <a:gd name="T29" fmla="*/ 9 h 34"/>
                  <a:gd name="T30" fmla="*/ 14 w 16"/>
                  <a:gd name="T31" fmla="*/ 11 h 34"/>
                  <a:gd name="T32" fmla="*/ 16 w 16"/>
                  <a:gd name="T33" fmla="*/ 14 h 34"/>
                  <a:gd name="T34" fmla="*/ 16 w 16"/>
                  <a:gd name="T35" fmla="*/ 18 h 34"/>
                  <a:gd name="T36" fmla="*/ 16 w 16"/>
                  <a:gd name="T37" fmla="*/ 34 h 34"/>
                  <a:gd name="T38" fmla="*/ 13 w 16"/>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4">
                    <a:moveTo>
                      <a:pt x="13" y="34"/>
                    </a:moveTo>
                    <a:cubicBezTo>
                      <a:pt x="13" y="19"/>
                      <a:pt x="13" y="19"/>
                      <a:pt x="13" y="19"/>
                    </a:cubicBezTo>
                    <a:cubicBezTo>
                      <a:pt x="13" y="17"/>
                      <a:pt x="12" y="15"/>
                      <a:pt x="12" y="14"/>
                    </a:cubicBezTo>
                    <a:cubicBezTo>
                      <a:pt x="11" y="13"/>
                      <a:pt x="10" y="12"/>
                      <a:pt x="9" y="12"/>
                    </a:cubicBezTo>
                    <a:cubicBezTo>
                      <a:pt x="8" y="12"/>
                      <a:pt x="7" y="13"/>
                      <a:pt x="6" y="13"/>
                    </a:cubicBezTo>
                    <a:cubicBezTo>
                      <a:pt x="5" y="14"/>
                      <a:pt x="4" y="15"/>
                      <a:pt x="4" y="16"/>
                    </a:cubicBezTo>
                    <a:cubicBezTo>
                      <a:pt x="4" y="34"/>
                      <a:pt x="4" y="34"/>
                      <a:pt x="4" y="34"/>
                    </a:cubicBezTo>
                    <a:cubicBezTo>
                      <a:pt x="0" y="34"/>
                      <a:pt x="0" y="34"/>
                      <a:pt x="0" y="34"/>
                    </a:cubicBezTo>
                    <a:cubicBezTo>
                      <a:pt x="0" y="0"/>
                      <a:pt x="0" y="0"/>
                      <a:pt x="0" y="0"/>
                    </a:cubicBezTo>
                    <a:cubicBezTo>
                      <a:pt x="4" y="0"/>
                      <a:pt x="4" y="0"/>
                      <a:pt x="4" y="0"/>
                    </a:cubicBezTo>
                    <a:cubicBezTo>
                      <a:pt x="4" y="12"/>
                      <a:pt x="4" y="12"/>
                      <a:pt x="4" y="12"/>
                    </a:cubicBezTo>
                    <a:cubicBezTo>
                      <a:pt x="4" y="12"/>
                      <a:pt x="4" y="12"/>
                      <a:pt x="4" y="12"/>
                    </a:cubicBezTo>
                    <a:cubicBezTo>
                      <a:pt x="5" y="11"/>
                      <a:pt x="5" y="10"/>
                      <a:pt x="6" y="10"/>
                    </a:cubicBezTo>
                    <a:cubicBezTo>
                      <a:pt x="7" y="9"/>
                      <a:pt x="8" y="9"/>
                      <a:pt x="10" y="9"/>
                    </a:cubicBezTo>
                    <a:cubicBezTo>
                      <a:pt x="11" y="9"/>
                      <a:pt x="12" y="9"/>
                      <a:pt x="13" y="9"/>
                    </a:cubicBezTo>
                    <a:cubicBezTo>
                      <a:pt x="13" y="10"/>
                      <a:pt x="14" y="10"/>
                      <a:pt x="14" y="11"/>
                    </a:cubicBezTo>
                    <a:cubicBezTo>
                      <a:pt x="15" y="12"/>
                      <a:pt x="15" y="13"/>
                      <a:pt x="16" y="14"/>
                    </a:cubicBezTo>
                    <a:cubicBezTo>
                      <a:pt x="16" y="15"/>
                      <a:pt x="16" y="16"/>
                      <a:pt x="16" y="18"/>
                    </a:cubicBezTo>
                    <a:cubicBezTo>
                      <a:pt x="16" y="34"/>
                      <a:pt x="16" y="34"/>
                      <a:pt x="16" y="34"/>
                    </a:cubicBezTo>
                    <a:lnTo>
                      <a:pt x="13"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14"/>
              <p:cNvSpPr/>
              <p:nvPr/>
            </p:nvSpPr>
            <p:spPr bwMode="auto">
              <a:xfrm>
                <a:off x="882" y="2619"/>
                <a:ext cx="38" cy="57"/>
              </a:xfrm>
              <a:custGeom>
                <a:avLst/>
                <a:gdLst>
                  <a:gd name="T0" fmla="*/ 4 w 16"/>
                  <a:gd name="T1" fmla="*/ 0 h 24"/>
                  <a:gd name="T2" fmla="*/ 4 w 16"/>
                  <a:gd name="T3" fmla="*/ 14 h 24"/>
                  <a:gd name="T4" fmla="*/ 4 w 16"/>
                  <a:gd name="T5" fmla="*/ 19 h 24"/>
                  <a:gd name="T6" fmla="*/ 7 w 16"/>
                  <a:gd name="T7" fmla="*/ 21 h 24"/>
                  <a:gd name="T8" fmla="*/ 9 w 16"/>
                  <a:gd name="T9" fmla="*/ 21 h 24"/>
                  <a:gd name="T10" fmla="*/ 10 w 16"/>
                  <a:gd name="T11" fmla="*/ 20 h 24"/>
                  <a:gd name="T12" fmla="*/ 11 w 16"/>
                  <a:gd name="T13" fmla="*/ 18 h 24"/>
                  <a:gd name="T14" fmla="*/ 12 w 16"/>
                  <a:gd name="T15" fmla="*/ 16 h 24"/>
                  <a:gd name="T16" fmla="*/ 12 w 16"/>
                  <a:gd name="T17" fmla="*/ 0 h 24"/>
                  <a:gd name="T18" fmla="*/ 16 w 16"/>
                  <a:gd name="T19" fmla="*/ 0 h 24"/>
                  <a:gd name="T20" fmla="*/ 16 w 16"/>
                  <a:gd name="T21" fmla="*/ 17 h 24"/>
                  <a:gd name="T22" fmla="*/ 16 w 16"/>
                  <a:gd name="T23" fmla="*/ 20 h 24"/>
                  <a:gd name="T24" fmla="*/ 16 w 16"/>
                  <a:gd name="T25" fmla="*/ 24 h 24"/>
                  <a:gd name="T26" fmla="*/ 14 w 16"/>
                  <a:gd name="T27" fmla="*/ 24 h 24"/>
                  <a:gd name="T28" fmla="*/ 13 w 16"/>
                  <a:gd name="T29" fmla="*/ 20 h 24"/>
                  <a:gd name="T30" fmla="*/ 13 w 16"/>
                  <a:gd name="T31" fmla="*/ 20 h 24"/>
                  <a:gd name="T32" fmla="*/ 10 w 16"/>
                  <a:gd name="T33" fmla="*/ 23 h 24"/>
                  <a:gd name="T34" fmla="*/ 6 w 16"/>
                  <a:gd name="T35" fmla="*/ 24 h 24"/>
                  <a:gd name="T36" fmla="*/ 4 w 16"/>
                  <a:gd name="T37" fmla="*/ 24 h 24"/>
                  <a:gd name="T38" fmla="*/ 2 w 16"/>
                  <a:gd name="T39" fmla="*/ 22 h 24"/>
                  <a:gd name="T40" fmla="*/ 0 w 16"/>
                  <a:gd name="T41" fmla="*/ 20 h 24"/>
                  <a:gd name="T42" fmla="*/ 0 w 16"/>
                  <a:gd name="T43" fmla="*/ 15 h 24"/>
                  <a:gd name="T44" fmla="*/ 0 w 16"/>
                  <a:gd name="T45" fmla="*/ 0 h 24"/>
                  <a:gd name="T46" fmla="*/ 4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4" y="0"/>
                    </a:moveTo>
                    <a:cubicBezTo>
                      <a:pt x="4" y="14"/>
                      <a:pt x="4" y="14"/>
                      <a:pt x="4" y="14"/>
                    </a:cubicBezTo>
                    <a:cubicBezTo>
                      <a:pt x="4" y="17"/>
                      <a:pt x="4" y="18"/>
                      <a:pt x="4" y="19"/>
                    </a:cubicBezTo>
                    <a:cubicBezTo>
                      <a:pt x="5" y="21"/>
                      <a:pt x="6" y="21"/>
                      <a:pt x="7" y="21"/>
                    </a:cubicBezTo>
                    <a:cubicBezTo>
                      <a:pt x="8" y="21"/>
                      <a:pt x="8" y="21"/>
                      <a:pt x="9" y="21"/>
                    </a:cubicBezTo>
                    <a:cubicBezTo>
                      <a:pt x="9" y="20"/>
                      <a:pt x="10" y="20"/>
                      <a:pt x="10" y="20"/>
                    </a:cubicBezTo>
                    <a:cubicBezTo>
                      <a:pt x="11" y="19"/>
                      <a:pt x="11" y="19"/>
                      <a:pt x="11" y="18"/>
                    </a:cubicBezTo>
                    <a:cubicBezTo>
                      <a:pt x="12" y="17"/>
                      <a:pt x="12" y="17"/>
                      <a:pt x="12" y="16"/>
                    </a:cubicBezTo>
                    <a:cubicBezTo>
                      <a:pt x="12" y="0"/>
                      <a:pt x="12" y="0"/>
                      <a:pt x="12" y="0"/>
                    </a:cubicBezTo>
                    <a:cubicBezTo>
                      <a:pt x="16" y="0"/>
                      <a:pt x="16" y="0"/>
                      <a:pt x="16" y="0"/>
                    </a:cubicBezTo>
                    <a:cubicBezTo>
                      <a:pt x="16" y="17"/>
                      <a:pt x="16" y="17"/>
                      <a:pt x="16" y="17"/>
                    </a:cubicBezTo>
                    <a:cubicBezTo>
                      <a:pt x="16" y="18"/>
                      <a:pt x="16" y="19"/>
                      <a:pt x="16" y="20"/>
                    </a:cubicBezTo>
                    <a:cubicBezTo>
                      <a:pt x="16" y="22"/>
                      <a:pt x="16" y="23"/>
                      <a:pt x="16" y="24"/>
                    </a:cubicBezTo>
                    <a:cubicBezTo>
                      <a:pt x="14" y="24"/>
                      <a:pt x="14" y="24"/>
                      <a:pt x="14" y="24"/>
                    </a:cubicBezTo>
                    <a:cubicBezTo>
                      <a:pt x="13" y="20"/>
                      <a:pt x="13" y="20"/>
                      <a:pt x="13" y="20"/>
                    </a:cubicBezTo>
                    <a:cubicBezTo>
                      <a:pt x="13" y="20"/>
                      <a:pt x="13" y="20"/>
                      <a:pt x="13" y="20"/>
                    </a:cubicBezTo>
                    <a:cubicBezTo>
                      <a:pt x="12" y="21"/>
                      <a:pt x="11" y="22"/>
                      <a:pt x="10" y="23"/>
                    </a:cubicBezTo>
                    <a:cubicBezTo>
                      <a:pt x="9" y="24"/>
                      <a:pt x="8" y="24"/>
                      <a:pt x="6" y="24"/>
                    </a:cubicBezTo>
                    <a:cubicBezTo>
                      <a:pt x="5" y="24"/>
                      <a:pt x="4" y="24"/>
                      <a:pt x="4" y="24"/>
                    </a:cubicBezTo>
                    <a:cubicBezTo>
                      <a:pt x="3" y="24"/>
                      <a:pt x="2" y="23"/>
                      <a:pt x="2" y="22"/>
                    </a:cubicBezTo>
                    <a:cubicBezTo>
                      <a:pt x="1" y="22"/>
                      <a:pt x="1" y="21"/>
                      <a:pt x="0" y="20"/>
                    </a:cubicBezTo>
                    <a:cubicBezTo>
                      <a:pt x="0" y="18"/>
                      <a:pt x="0" y="17"/>
                      <a:pt x="0" y="15"/>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15"/>
              <p:cNvSpPr/>
              <p:nvPr/>
            </p:nvSpPr>
            <p:spPr bwMode="auto">
              <a:xfrm>
                <a:off x="932" y="2617"/>
                <a:ext cx="38" cy="59"/>
              </a:xfrm>
              <a:custGeom>
                <a:avLst/>
                <a:gdLst>
                  <a:gd name="T0" fmla="*/ 13 w 16"/>
                  <a:gd name="T1" fmla="*/ 25 h 25"/>
                  <a:gd name="T2" fmla="*/ 13 w 16"/>
                  <a:gd name="T3" fmla="*/ 10 h 25"/>
                  <a:gd name="T4" fmla="*/ 12 w 16"/>
                  <a:gd name="T5" fmla="*/ 5 h 25"/>
                  <a:gd name="T6" fmla="*/ 9 w 16"/>
                  <a:gd name="T7" fmla="*/ 3 h 25"/>
                  <a:gd name="T8" fmla="*/ 6 w 16"/>
                  <a:gd name="T9" fmla="*/ 4 h 25"/>
                  <a:gd name="T10" fmla="*/ 4 w 16"/>
                  <a:gd name="T11" fmla="*/ 7 h 25"/>
                  <a:gd name="T12" fmla="*/ 4 w 16"/>
                  <a:gd name="T13" fmla="*/ 25 h 25"/>
                  <a:gd name="T14" fmla="*/ 0 w 16"/>
                  <a:gd name="T15" fmla="*/ 25 h 25"/>
                  <a:gd name="T16" fmla="*/ 0 w 16"/>
                  <a:gd name="T17" fmla="*/ 1 h 25"/>
                  <a:gd name="T18" fmla="*/ 3 w 16"/>
                  <a:gd name="T19" fmla="*/ 1 h 25"/>
                  <a:gd name="T20" fmla="*/ 3 w 16"/>
                  <a:gd name="T21" fmla="*/ 3 h 25"/>
                  <a:gd name="T22" fmla="*/ 4 w 16"/>
                  <a:gd name="T23" fmla="*/ 3 h 25"/>
                  <a:gd name="T24" fmla="*/ 6 w 16"/>
                  <a:gd name="T25" fmla="*/ 1 h 25"/>
                  <a:gd name="T26" fmla="*/ 10 w 16"/>
                  <a:gd name="T27" fmla="*/ 0 h 25"/>
                  <a:gd name="T28" fmla="*/ 12 w 16"/>
                  <a:gd name="T29" fmla="*/ 0 h 25"/>
                  <a:gd name="T30" fmla="*/ 14 w 16"/>
                  <a:gd name="T31" fmla="*/ 2 h 25"/>
                  <a:gd name="T32" fmla="*/ 16 w 16"/>
                  <a:gd name="T33" fmla="*/ 5 h 25"/>
                  <a:gd name="T34" fmla="*/ 16 w 16"/>
                  <a:gd name="T35" fmla="*/ 9 h 25"/>
                  <a:gd name="T36" fmla="*/ 16 w 16"/>
                  <a:gd name="T37" fmla="*/ 25 h 25"/>
                  <a:gd name="T38" fmla="*/ 13 w 16"/>
                  <a:gd name="T3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25">
                    <a:moveTo>
                      <a:pt x="13" y="25"/>
                    </a:moveTo>
                    <a:cubicBezTo>
                      <a:pt x="13" y="10"/>
                      <a:pt x="13" y="10"/>
                      <a:pt x="13" y="10"/>
                    </a:cubicBezTo>
                    <a:cubicBezTo>
                      <a:pt x="13" y="8"/>
                      <a:pt x="12" y="6"/>
                      <a:pt x="12" y="5"/>
                    </a:cubicBezTo>
                    <a:cubicBezTo>
                      <a:pt x="11" y="4"/>
                      <a:pt x="10" y="3"/>
                      <a:pt x="9" y="3"/>
                    </a:cubicBezTo>
                    <a:cubicBezTo>
                      <a:pt x="7" y="3"/>
                      <a:pt x="6" y="4"/>
                      <a:pt x="6" y="4"/>
                    </a:cubicBezTo>
                    <a:cubicBezTo>
                      <a:pt x="5" y="5"/>
                      <a:pt x="4" y="6"/>
                      <a:pt x="4" y="7"/>
                    </a:cubicBezTo>
                    <a:cubicBezTo>
                      <a:pt x="4" y="25"/>
                      <a:pt x="4" y="25"/>
                      <a:pt x="4" y="25"/>
                    </a:cubicBezTo>
                    <a:cubicBezTo>
                      <a:pt x="0" y="25"/>
                      <a:pt x="0" y="25"/>
                      <a:pt x="0" y="25"/>
                    </a:cubicBezTo>
                    <a:cubicBezTo>
                      <a:pt x="0" y="1"/>
                      <a:pt x="0" y="1"/>
                      <a:pt x="0" y="1"/>
                    </a:cubicBezTo>
                    <a:cubicBezTo>
                      <a:pt x="3" y="1"/>
                      <a:pt x="3" y="1"/>
                      <a:pt x="3" y="1"/>
                    </a:cubicBezTo>
                    <a:cubicBezTo>
                      <a:pt x="3" y="3"/>
                      <a:pt x="3" y="3"/>
                      <a:pt x="3" y="3"/>
                    </a:cubicBezTo>
                    <a:cubicBezTo>
                      <a:pt x="4" y="3"/>
                      <a:pt x="4" y="3"/>
                      <a:pt x="4" y="3"/>
                    </a:cubicBezTo>
                    <a:cubicBezTo>
                      <a:pt x="4" y="2"/>
                      <a:pt x="5" y="2"/>
                      <a:pt x="6" y="1"/>
                    </a:cubicBezTo>
                    <a:cubicBezTo>
                      <a:pt x="7" y="0"/>
                      <a:pt x="8" y="0"/>
                      <a:pt x="10" y="0"/>
                    </a:cubicBezTo>
                    <a:cubicBezTo>
                      <a:pt x="11" y="0"/>
                      <a:pt x="12" y="0"/>
                      <a:pt x="12" y="0"/>
                    </a:cubicBezTo>
                    <a:cubicBezTo>
                      <a:pt x="13" y="1"/>
                      <a:pt x="14" y="1"/>
                      <a:pt x="14" y="2"/>
                    </a:cubicBezTo>
                    <a:cubicBezTo>
                      <a:pt x="15" y="3"/>
                      <a:pt x="15" y="4"/>
                      <a:pt x="16" y="5"/>
                    </a:cubicBezTo>
                    <a:cubicBezTo>
                      <a:pt x="16" y="6"/>
                      <a:pt x="16" y="7"/>
                      <a:pt x="16" y="9"/>
                    </a:cubicBezTo>
                    <a:cubicBezTo>
                      <a:pt x="16" y="25"/>
                      <a:pt x="16" y="25"/>
                      <a:pt x="16" y="25"/>
                    </a:cubicBezTo>
                    <a:lnTo>
                      <a:pt x="13"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16"/>
              <p:cNvSpPr>
                <a:spLocks noEditPoints="1"/>
              </p:cNvSpPr>
              <p:nvPr/>
            </p:nvSpPr>
            <p:spPr bwMode="auto">
              <a:xfrm>
                <a:off x="979" y="2595"/>
                <a:ext cx="40" cy="81"/>
              </a:xfrm>
              <a:custGeom>
                <a:avLst/>
                <a:gdLst>
                  <a:gd name="T0" fmla="*/ 16 w 17"/>
                  <a:gd name="T1" fmla="*/ 25 h 34"/>
                  <a:gd name="T2" fmla="*/ 16 w 17"/>
                  <a:gd name="T3" fmla="*/ 30 h 34"/>
                  <a:gd name="T4" fmla="*/ 17 w 17"/>
                  <a:gd name="T5" fmla="*/ 34 h 34"/>
                  <a:gd name="T6" fmla="*/ 14 w 17"/>
                  <a:gd name="T7" fmla="*/ 34 h 34"/>
                  <a:gd name="T8" fmla="*/ 14 w 17"/>
                  <a:gd name="T9" fmla="*/ 31 h 34"/>
                  <a:gd name="T10" fmla="*/ 14 w 17"/>
                  <a:gd name="T11" fmla="*/ 31 h 34"/>
                  <a:gd name="T12" fmla="*/ 11 w 17"/>
                  <a:gd name="T13" fmla="*/ 33 h 34"/>
                  <a:gd name="T14" fmla="*/ 8 w 17"/>
                  <a:gd name="T15" fmla="*/ 34 h 34"/>
                  <a:gd name="T16" fmla="*/ 2 w 17"/>
                  <a:gd name="T17" fmla="*/ 31 h 34"/>
                  <a:gd name="T18" fmla="*/ 0 w 17"/>
                  <a:gd name="T19" fmla="*/ 22 h 34"/>
                  <a:gd name="T20" fmla="*/ 3 w 17"/>
                  <a:gd name="T21" fmla="*/ 12 h 34"/>
                  <a:gd name="T22" fmla="*/ 9 w 17"/>
                  <a:gd name="T23" fmla="*/ 9 h 34"/>
                  <a:gd name="T24" fmla="*/ 11 w 17"/>
                  <a:gd name="T25" fmla="*/ 9 h 34"/>
                  <a:gd name="T26" fmla="*/ 13 w 17"/>
                  <a:gd name="T27" fmla="*/ 10 h 34"/>
                  <a:gd name="T28" fmla="*/ 13 w 17"/>
                  <a:gd name="T29" fmla="*/ 0 h 34"/>
                  <a:gd name="T30" fmla="*/ 16 w 17"/>
                  <a:gd name="T31" fmla="*/ 0 h 34"/>
                  <a:gd name="T32" fmla="*/ 16 w 17"/>
                  <a:gd name="T33" fmla="*/ 25 h 34"/>
                  <a:gd name="T34" fmla="*/ 13 w 17"/>
                  <a:gd name="T35" fmla="*/ 13 h 34"/>
                  <a:gd name="T36" fmla="*/ 11 w 17"/>
                  <a:gd name="T37" fmla="*/ 13 h 34"/>
                  <a:gd name="T38" fmla="*/ 9 w 17"/>
                  <a:gd name="T39" fmla="*/ 12 h 34"/>
                  <a:gd name="T40" fmla="*/ 5 w 17"/>
                  <a:gd name="T41" fmla="*/ 15 h 34"/>
                  <a:gd name="T42" fmla="*/ 4 w 17"/>
                  <a:gd name="T43" fmla="*/ 22 h 34"/>
                  <a:gd name="T44" fmla="*/ 4 w 17"/>
                  <a:gd name="T45" fmla="*/ 26 h 34"/>
                  <a:gd name="T46" fmla="*/ 5 w 17"/>
                  <a:gd name="T47" fmla="*/ 28 h 34"/>
                  <a:gd name="T48" fmla="*/ 6 w 17"/>
                  <a:gd name="T49" fmla="*/ 30 h 34"/>
                  <a:gd name="T50" fmla="*/ 9 w 17"/>
                  <a:gd name="T51" fmla="*/ 31 h 34"/>
                  <a:gd name="T52" fmla="*/ 13 w 17"/>
                  <a:gd name="T53" fmla="*/ 27 h 34"/>
                  <a:gd name="T54" fmla="*/ 13 w 17"/>
                  <a:gd name="T55"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34">
                    <a:moveTo>
                      <a:pt x="16" y="25"/>
                    </a:moveTo>
                    <a:cubicBezTo>
                      <a:pt x="16" y="27"/>
                      <a:pt x="16" y="28"/>
                      <a:pt x="16" y="30"/>
                    </a:cubicBezTo>
                    <a:cubicBezTo>
                      <a:pt x="17" y="31"/>
                      <a:pt x="17" y="32"/>
                      <a:pt x="17" y="34"/>
                    </a:cubicBezTo>
                    <a:cubicBezTo>
                      <a:pt x="14" y="34"/>
                      <a:pt x="14" y="34"/>
                      <a:pt x="14" y="34"/>
                    </a:cubicBezTo>
                    <a:cubicBezTo>
                      <a:pt x="14" y="31"/>
                      <a:pt x="14" y="31"/>
                      <a:pt x="14" y="31"/>
                    </a:cubicBezTo>
                    <a:cubicBezTo>
                      <a:pt x="14" y="31"/>
                      <a:pt x="14" y="31"/>
                      <a:pt x="14" y="31"/>
                    </a:cubicBezTo>
                    <a:cubicBezTo>
                      <a:pt x="13" y="32"/>
                      <a:pt x="12" y="33"/>
                      <a:pt x="11" y="33"/>
                    </a:cubicBezTo>
                    <a:cubicBezTo>
                      <a:pt x="10" y="34"/>
                      <a:pt x="9" y="34"/>
                      <a:pt x="8" y="34"/>
                    </a:cubicBezTo>
                    <a:cubicBezTo>
                      <a:pt x="5" y="34"/>
                      <a:pt x="3" y="33"/>
                      <a:pt x="2" y="31"/>
                    </a:cubicBezTo>
                    <a:cubicBezTo>
                      <a:pt x="1" y="29"/>
                      <a:pt x="0" y="26"/>
                      <a:pt x="0" y="22"/>
                    </a:cubicBezTo>
                    <a:cubicBezTo>
                      <a:pt x="0" y="18"/>
                      <a:pt x="1" y="14"/>
                      <a:pt x="3" y="12"/>
                    </a:cubicBezTo>
                    <a:cubicBezTo>
                      <a:pt x="4" y="10"/>
                      <a:pt x="6" y="9"/>
                      <a:pt x="9" y="9"/>
                    </a:cubicBezTo>
                    <a:cubicBezTo>
                      <a:pt x="10" y="9"/>
                      <a:pt x="11" y="9"/>
                      <a:pt x="11" y="9"/>
                    </a:cubicBezTo>
                    <a:cubicBezTo>
                      <a:pt x="12" y="9"/>
                      <a:pt x="12" y="10"/>
                      <a:pt x="13" y="10"/>
                    </a:cubicBezTo>
                    <a:cubicBezTo>
                      <a:pt x="13" y="0"/>
                      <a:pt x="13" y="0"/>
                      <a:pt x="13" y="0"/>
                    </a:cubicBezTo>
                    <a:cubicBezTo>
                      <a:pt x="16" y="0"/>
                      <a:pt x="16" y="0"/>
                      <a:pt x="16" y="0"/>
                    </a:cubicBezTo>
                    <a:lnTo>
                      <a:pt x="16" y="25"/>
                    </a:lnTo>
                    <a:close/>
                    <a:moveTo>
                      <a:pt x="13" y="13"/>
                    </a:moveTo>
                    <a:cubicBezTo>
                      <a:pt x="13" y="13"/>
                      <a:pt x="12" y="13"/>
                      <a:pt x="11" y="13"/>
                    </a:cubicBezTo>
                    <a:cubicBezTo>
                      <a:pt x="11" y="12"/>
                      <a:pt x="10" y="12"/>
                      <a:pt x="9" y="12"/>
                    </a:cubicBezTo>
                    <a:cubicBezTo>
                      <a:pt x="8" y="12"/>
                      <a:pt x="6" y="13"/>
                      <a:pt x="5" y="15"/>
                    </a:cubicBezTo>
                    <a:cubicBezTo>
                      <a:pt x="4" y="16"/>
                      <a:pt x="4" y="18"/>
                      <a:pt x="4" y="22"/>
                    </a:cubicBezTo>
                    <a:cubicBezTo>
                      <a:pt x="4" y="23"/>
                      <a:pt x="4" y="24"/>
                      <a:pt x="4" y="26"/>
                    </a:cubicBezTo>
                    <a:cubicBezTo>
                      <a:pt x="4" y="27"/>
                      <a:pt x="5" y="28"/>
                      <a:pt x="5" y="28"/>
                    </a:cubicBezTo>
                    <a:cubicBezTo>
                      <a:pt x="5" y="29"/>
                      <a:pt x="6" y="30"/>
                      <a:pt x="6" y="30"/>
                    </a:cubicBezTo>
                    <a:cubicBezTo>
                      <a:pt x="7" y="31"/>
                      <a:pt x="8" y="31"/>
                      <a:pt x="9" y="31"/>
                    </a:cubicBezTo>
                    <a:cubicBezTo>
                      <a:pt x="11" y="31"/>
                      <a:pt x="12" y="30"/>
                      <a:pt x="13" y="27"/>
                    </a:cubicBezTo>
                    <a:lnTo>
                      <a:pt x="13"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17"/>
              <p:cNvSpPr>
                <a:spLocks noEditPoints="1"/>
              </p:cNvSpPr>
              <p:nvPr/>
            </p:nvSpPr>
            <p:spPr bwMode="auto">
              <a:xfrm>
                <a:off x="1029" y="2617"/>
                <a:ext cx="38" cy="59"/>
              </a:xfrm>
              <a:custGeom>
                <a:avLst/>
                <a:gdLst>
                  <a:gd name="T0" fmla="*/ 15 w 16"/>
                  <a:gd name="T1" fmla="*/ 23 h 25"/>
                  <a:gd name="T2" fmla="*/ 13 w 16"/>
                  <a:gd name="T3" fmla="*/ 25 h 25"/>
                  <a:gd name="T4" fmla="*/ 9 w 16"/>
                  <a:gd name="T5" fmla="*/ 25 h 25"/>
                  <a:gd name="T6" fmla="*/ 5 w 16"/>
                  <a:gd name="T7" fmla="*/ 24 h 25"/>
                  <a:gd name="T8" fmla="*/ 2 w 16"/>
                  <a:gd name="T9" fmla="*/ 22 h 25"/>
                  <a:gd name="T10" fmla="*/ 1 w 16"/>
                  <a:gd name="T11" fmla="*/ 18 h 25"/>
                  <a:gd name="T12" fmla="*/ 0 w 16"/>
                  <a:gd name="T13" fmla="*/ 13 h 25"/>
                  <a:gd name="T14" fmla="*/ 2 w 16"/>
                  <a:gd name="T15" fmla="*/ 3 h 25"/>
                  <a:gd name="T16" fmla="*/ 9 w 16"/>
                  <a:gd name="T17" fmla="*/ 0 h 25"/>
                  <a:gd name="T18" fmla="*/ 11 w 16"/>
                  <a:gd name="T19" fmla="*/ 0 h 25"/>
                  <a:gd name="T20" fmla="*/ 14 w 16"/>
                  <a:gd name="T21" fmla="*/ 2 h 25"/>
                  <a:gd name="T22" fmla="*/ 15 w 16"/>
                  <a:gd name="T23" fmla="*/ 5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20 h 25"/>
                  <a:gd name="T36" fmla="*/ 7 w 16"/>
                  <a:gd name="T37" fmla="*/ 21 h 25"/>
                  <a:gd name="T38" fmla="*/ 10 w 16"/>
                  <a:gd name="T39" fmla="*/ 22 h 25"/>
                  <a:gd name="T40" fmla="*/ 12 w 16"/>
                  <a:gd name="T41" fmla="*/ 22 h 25"/>
                  <a:gd name="T42" fmla="*/ 14 w 16"/>
                  <a:gd name="T43" fmla="*/ 20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3" y="25"/>
                    </a:cubicBezTo>
                    <a:cubicBezTo>
                      <a:pt x="11" y="25"/>
                      <a:pt x="10" y="25"/>
                      <a:pt x="9" y="25"/>
                    </a:cubicBezTo>
                    <a:cubicBezTo>
                      <a:pt x="7" y="25"/>
                      <a:pt x="6" y="25"/>
                      <a:pt x="5" y="24"/>
                    </a:cubicBezTo>
                    <a:cubicBezTo>
                      <a:pt x="4" y="24"/>
                      <a:pt x="3" y="23"/>
                      <a:pt x="2" y="22"/>
                    </a:cubicBezTo>
                    <a:cubicBezTo>
                      <a:pt x="1" y="21"/>
                      <a:pt x="1" y="19"/>
                      <a:pt x="1" y="18"/>
                    </a:cubicBezTo>
                    <a:cubicBezTo>
                      <a:pt x="0" y="16"/>
                      <a:pt x="0" y="15"/>
                      <a:pt x="0" y="13"/>
                    </a:cubicBezTo>
                    <a:cubicBezTo>
                      <a:pt x="0" y="9"/>
                      <a:pt x="1" y="5"/>
                      <a:pt x="2" y="3"/>
                    </a:cubicBezTo>
                    <a:cubicBezTo>
                      <a:pt x="4" y="1"/>
                      <a:pt x="6" y="0"/>
                      <a:pt x="9" y="0"/>
                    </a:cubicBezTo>
                    <a:cubicBezTo>
                      <a:pt x="10" y="0"/>
                      <a:pt x="10" y="0"/>
                      <a:pt x="11" y="0"/>
                    </a:cubicBezTo>
                    <a:cubicBezTo>
                      <a:pt x="12" y="1"/>
                      <a:pt x="13" y="1"/>
                      <a:pt x="14" y="2"/>
                    </a:cubicBezTo>
                    <a:cubicBezTo>
                      <a:pt x="14" y="2"/>
                      <a:pt x="15" y="3"/>
                      <a:pt x="15" y="5"/>
                    </a:cubicBezTo>
                    <a:cubicBezTo>
                      <a:pt x="16" y="6"/>
                      <a:pt x="16" y="7"/>
                      <a:pt x="16" y="9"/>
                    </a:cubicBezTo>
                    <a:cubicBezTo>
                      <a:pt x="16" y="10"/>
                      <a:pt x="16" y="10"/>
                      <a:pt x="16" y="11"/>
                    </a:cubicBezTo>
                    <a:cubicBezTo>
                      <a:pt x="16" y="12"/>
                      <a:pt x="16" y="12"/>
                      <a:pt x="16" y="13"/>
                    </a:cubicBezTo>
                    <a:cubicBezTo>
                      <a:pt x="4" y="13"/>
                      <a:pt x="4" y="13"/>
                      <a:pt x="4" y="13"/>
                    </a:cubicBezTo>
                    <a:cubicBezTo>
                      <a:pt x="4" y="14"/>
                      <a:pt x="4" y="16"/>
                      <a:pt x="4" y="17"/>
                    </a:cubicBezTo>
                    <a:cubicBezTo>
                      <a:pt x="4" y="18"/>
                      <a:pt x="5" y="19"/>
                      <a:pt x="5" y="20"/>
                    </a:cubicBezTo>
                    <a:cubicBezTo>
                      <a:pt x="6" y="20"/>
                      <a:pt x="6" y="21"/>
                      <a:pt x="7" y="21"/>
                    </a:cubicBezTo>
                    <a:cubicBezTo>
                      <a:pt x="8" y="22"/>
                      <a:pt x="9" y="22"/>
                      <a:pt x="10" y="22"/>
                    </a:cubicBezTo>
                    <a:cubicBezTo>
                      <a:pt x="11" y="22"/>
                      <a:pt x="11" y="22"/>
                      <a:pt x="12" y="22"/>
                    </a:cubicBezTo>
                    <a:cubicBezTo>
                      <a:pt x="13" y="21"/>
                      <a:pt x="14" y="21"/>
                      <a:pt x="14" y="20"/>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18"/>
              <p:cNvSpPr/>
              <p:nvPr/>
            </p:nvSpPr>
            <p:spPr bwMode="auto">
              <a:xfrm>
                <a:off x="1078" y="2617"/>
                <a:ext cx="24" cy="59"/>
              </a:xfrm>
              <a:custGeom>
                <a:avLst/>
                <a:gdLst>
                  <a:gd name="T0" fmla="*/ 0 w 10"/>
                  <a:gd name="T1" fmla="*/ 1 h 25"/>
                  <a:gd name="T2" fmla="*/ 2 w 10"/>
                  <a:gd name="T3" fmla="*/ 1 h 25"/>
                  <a:gd name="T4" fmla="*/ 3 w 10"/>
                  <a:gd name="T5" fmla="*/ 3 h 25"/>
                  <a:gd name="T6" fmla="*/ 3 w 10"/>
                  <a:gd name="T7" fmla="*/ 3 h 25"/>
                  <a:gd name="T8" fmla="*/ 5 w 10"/>
                  <a:gd name="T9" fmla="*/ 1 h 25"/>
                  <a:gd name="T10" fmla="*/ 8 w 10"/>
                  <a:gd name="T11" fmla="*/ 0 h 25"/>
                  <a:gd name="T12" fmla="*/ 10 w 10"/>
                  <a:gd name="T13" fmla="*/ 1 h 25"/>
                  <a:gd name="T14" fmla="*/ 9 w 10"/>
                  <a:gd name="T15" fmla="*/ 4 h 25"/>
                  <a:gd name="T16" fmla="*/ 7 w 10"/>
                  <a:gd name="T17" fmla="*/ 4 h 25"/>
                  <a:gd name="T18" fmla="*/ 5 w 10"/>
                  <a:gd name="T19" fmla="*/ 5 h 25"/>
                  <a:gd name="T20" fmla="*/ 3 w 10"/>
                  <a:gd name="T21" fmla="*/ 7 h 25"/>
                  <a:gd name="T22" fmla="*/ 3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2" y="1"/>
                      <a:pt x="2" y="1"/>
                      <a:pt x="2" y="1"/>
                    </a:cubicBezTo>
                    <a:cubicBezTo>
                      <a:pt x="3" y="3"/>
                      <a:pt x="3" y="3"/>
                      <a:pt x="3" y="3"/>
                    </a:cubicBezTo>
                    <a:cubicBezTo>
                      <a:pt x="3" y="3"/>
                      <a:pt x="3" y="3"/>
                      <a:pt x="3" y="3"/>
                    </a:cubicBezTo>
                    <a:cubicBezTo>
                      <a:pt x="4" y="2"/>
                      <a:pt x="4" y="1"/>
                      <a:pt x="5" y="1"/>
                    </a:cubicBezTo>
                    <a:cubicBezTo>
                      <a:pt x="6" y="0"/>
                      <a:pt x="6" y="0"/>
                      <a:pt x="8" y="0"/>
                    </a:cubicBezTo>
                    <a:cubicBezTo>
                      <a:pt x="8" y="0"/>
                      <a:pt x="9" y="0"/>
                      <a:pt x="10" y="1"/>
                    </a:cubicBezTo>
                    <a:cubicBezTo>
                      <a:pt x="9" y="4"/>
                      <a:pt x="9" y="4"/>
                      <a:pt x="9" y="4"/>
                    </a:cubicBezTo>
                    <a:cubicBezTo>
                      <a:pt x="8" y="4"/>
                      <a:pt x="8" y="4"/>
                      <a:pt x="7" y="4"/>
                    </a:cubicBezTo>
                    <a:cubicBezTo>
                      <a:pt x="6" y="4"/>
                      <a:pt x="5" y="4"/>
                      <a:pt x="5" y="5"/>
                    </a:cubicBezTo>
                    <a:cubicBezTo>
                      <a:pt x="4" y="5"/>
                      <a:pt x="4" y="6"/>
                      <a:pt x="3" y="7"/>
                    </a:cubicBezTo>
                    <a:cubicBezTo>
                      <a:pt x="3" y="25"/>
                      <a:pt x="3" y="25"/>
                      <a:pt x="3"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19"/>
              <p:cNvSpPr/>
              <p:nvPr/>
            </p:nvSpPr>
            <p:spPr bwMode="auto">
              <a:xfrm>
                <a:off x="1107" y="2617"/>
                <a:ext cx="33" cy="59"/>
              </a:xfrm>
              <a:custGeom>
                <a:avLst/>
                <a:gdLst>
                  <a:gd name="T0" fmla="*/ 14 w 14"/>
                  <a:gd name="T1" fmla="*/ 23 h 25"/>
                  <a:gd name="T2" fmla="*/ 12 w 14"/>
                  <a:gd name="T3" fmla="*/ 25 h 25"/>
                  <a:gd name="T4" fmla="*/ 8 w 14"/>
                  <a:gd name="T5" fmla="*/ 25 h 25"/>
                  <a:gd name="T6" fmla="*/ 4 w 14"/>
                  <a:gd name="T7" fmla="*/ 24 h 25"/>
                  <a:gd name="T8" fmla="*/ 2 w 14"/>
                  <a:gd name="T9" fmla="*/ 22 h 25"/>
                  <a:gd name="T10" fmla="*/ 0 w 14"/>
                  <a:gd name="T11" fmla="*/ 18 h 25"/>
                  <a:gd name="T12" fmla="*/ 0 w 14"/>
                  <a:gd name="T13" fmla="*/ 13 h 25"/>
                  <a:gd name="T14" fmla="*/ 2 w 14"/>
                  <a:gd name="T15" fmla="*/ 3 h 25"/>
                  <a:gd name="T16" fmla="*/ 8 w 14"/>
                  <a:gd name="T17" fmla="*/ 0 h 25"/>
                  <a:gd name="T18" fmla="*/ 12 w 14"/>
                  <a:gd name="T19" fmla="*/ 0 h 25"/>
                  <a:gd name="T20" fmla="*/ 14 w 14"/>
                  <a:gd name="T21" fmla="*/ 1 h 25"/>
                  <a:gd name="T22" fmla="*/ 13 w 14"/>
                  <a:gd name="T23" fmla="*/ 4 h 25"/>
                  <a:gd name="T24" fmla="*/ 9 w 14"/>
                  <a:gd name="T25" fmla="*/ 3 h 25"/>
                  <a:gd name="T26" fmla="*/ 5 w 14"/>
                  <a:gd name="T27" fmla="*/ 5 h 25"/>
                  <a:gd name="T28" fmla="*/ 4 w 14"/>
                  <a:gd name="T29" fmla="*/ 13 h 25"/>
                  <a:gd name="T30" fmla="*/ 4 w 14"/>
                  <a:gd name="T31" fmla="*/ 16 h 25"/>
                  <a:gd name="T32" fmla="*/ 5 w 14"/>
                  <a:gd name="T33" fmla="*/ 19 h 25"/>
                  <a:gd name="T34" fmla="*/ 7 w 14"/>
                  <a:gd name="T35" fmla="*/ 21 h 25"/>
                  <a:gd name="T36" fmla="*/ 9 w 14"/>
                  <a:gd name="T37" fmla="*/ 22 h 25"/>
                  <a:gd name="T38" fmla="*/ 12 w 14"/>
                  <a:gd name="T39" fmla="*/ 22 h 25"/>
                  <a:gd name="T40" fmla="*/ 13 w 14"/>
                  <a:gd name="T41" fmla="*/ 21 h 25"/>
                  <a:gd name="T42" fmla="*/ 14 w 14"/>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5">
                    <a:moveTo>
                      <a:pt x="14" y="23"/>
                    </a:moveTo>
                    <a:cubicBezTo>
                      <a:pt x="14" y="24"/>
                      <a:pt x="13" y="24"/>
                      <a:pt x="12" y="25"/>
                    </a:cubicBezTo>
                    <a:cubicBezTo>
                      <a:pt x="11" y="25"/>
                      <a:pt x="9" y="25"/>
                      <a:pt x="8" y="25"/>
                    </a:cubicBezTo>
                    <a:cubicBezTo>
                      <a:pt x="7" y="25"/>
                      <a:pt x="6" y="25"/>
                      <a:pt x="4" y="24"/>
                    </a:cubicBezTo>
                    <a:cubicBezTo>
                      <a:pt x="3" y="24"/>
                      <a:pt x="3" y="23"/>
                      <a:pt x="2" y="22"/>
                    </a:cubicBezTo>
                    <a:cubicBezTo>
                      <a:pt x="1" y="21"/>
                      <a:pt x="1" y="19"/>
                      <a:pt x="0" y="18"/>
                    </a:cubicBezTo>
                    <a:cubicBezTo>
                      <a:pt x="0" y="16"/>
                      <a:pt x="0" y="14"/>
                      <a:pt x="0" y="13"/>
                    </a:cubicBezTo>
                    <a:cubicBezTo>
                      <a:pt x="0" y="9"/>
                      <a:pt x="1" y="5"/>
                      <a:pt x="2" y="3"/>
                    </a:cubicBezTo>
                    <a:cubicBezTo>
                      <a:pt x="4" y="1"/>
                      <a:pt x="6" y="0"/>
                      <a:pt x="8" y="0"/>
                    </a:cubicBezTo>
                    <a:cubicBezTo>
                      <a:pt x="10" y="0"/>
                      <a:pt x="11" y="0"/>
                      <a:pt x="12" y="0"/>
                    </a:cubicBezTo>
                    <a:cubicBezTo>
                      <a:pt x="13" y="1"/>
                      <a:pt x="13" y="1"/>
                      <a:pt x="14" y="1"/>
                    </a:cubicBezTo>
                    <a:cubicBezTo>
                      <a:pt x="13" y="4"/>
                      <a:pt x="13" y="4"/>
                      <a:pt x="13" y="4"/>
                    </a:cubicBezTo>
                    <a:cubicBezTo>
                      <a:pt x="12" y="4"/>
                      <a:pt x="10" y="3"/>
                      <a:pt x="9" y="3"/>
                    </a:cubicBezTo>
                    <a:cubicBezTo>
                      <a:pt x="7" y="3"/>
                      <a:pt x="6" y="4"/>
                      <a:pt x="5" y="5"/>
                    </a:cubicBezTo>
                    <a:cubicBezTo>
                      <a:pt x="4" y="7"/>
                      <a:pt x="4" y="9"/>
                      <a:pt x="4" y="13"/>
                    </a:cubicBezTo>
                    <a:cubicBezTo>
                      <a:pt x="4" y="14"/>
                      <a:pt x="4" y="15"/>
                      <a:pt x="4" y="16"/>
                    </a:cubicBezTo>
                    <a:cubicBezTo>
                      <a:pt x="4" y="17"/>
                      <a:pt x="4" y="18"/>
                      <a:pt x="5" y="19"/>
                    </a:cubicBezTo>
                    <a:cubicBezTo>
                      <a:pt x="5" y="20"/>
                      <a:pt x="6" y="21"/>
                      <a:pt x="7" y="21"/>
                    </a:cubicBezTo>
                    <a:cubicBezTo>
                      <a:pt x="7" y="22"/>
                      <a:pt x="8" y="22"/>
                      <a:pt x="9" y="22"/>
                    </a:cubicBezTo>
                    <a:cubicBezTo>
                      <a:pt x="10" y="22"/>
                      <a:pt x="11" y="22"/>
                      <a:pt x="12" y="22"/>
                    </a:cubicBezTo>
                    <a:cubicBezTo>
                      <a:pt x="12" y="21"/>
                      <a:pt x="13" y="21"/>
                      <a:pt x="13" y="21"/>
                    </a:cubicBezTo>
                    <a:lnTo>
                      <a:pt x="1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20"/>
              <p:cNvSpPr>
                <a:spLocks noEditPoints="1"/>
              </p:cNvSpPr>
              <p:nvPr/>
            </p:nvSpPr>
            <p:spPr bwMode="auto">
              <a:xfrm>
                <a:off x="1147" y="2617"/>
                <a:ext cx="36" cy="59"/>
              </a:xfrm>
              <a:custGeom>
                <a:avLst/>
                <a:gdLst>
                  <a:gd name="T0" fmla="*/ 1 w 15"/>
                  <a:gd name="T1" fmla="*/ 2 h 25"/>
                  <a:gd name="T2" fmla="*/ 4 w 15"/>
                  <a:gd name="T3" fmla="*/ 1 h 25"/>
                  <a:gd name="T4" fmla="*/ 9 w 15"/>
                  <a:gd name="T5" fmla="*/ 0 h 25"/>
                  <a:gd name="T6" fmla="*/ 12 w 15"/>
                  <a:gd name="T7" fmla="*/ 1 h 25"/>
                  <a:gd name="T8" fmla="*/ 14 w 15"/>
                  <a:gd name="T9" fmla="*/ 2 h 25"/>
                  <a:gd name="T10" fmla="*/ 15 w 15"/>
                  <a:gd name="T11" fmla="*/ 5 h 25"/>
                  <a:gd name="T12" fmla="*/ 15 w 15"/>
                  <a:gd name="T13" fmla="*/ 8 h 25"/>
                  <a:gd name="T14" fmla="*/ 15 w 15"/>
                  <a:gd name="T15" fmla="*/ 13 h 25"/>
                  <a:gd name="T16" fmla="*/ 15 w 15"/>
                  <a:gd name="T17" fmla="*/ 18 h 25"/>
                  <a:gd name="T18" fmla="*/ 15 w 15"/>
                  <a:gd name="T19" fmla="*/ 22 h 25"/>
                  <a:gd name="T20" fmla="*/ 15 w 15"/>
                  <a:gd name="T21" fmla="*/ 25 h 25"/>
                  <a:gd name="T22" fmla="*/ 12 w 15"/>
                  <a:gd name="T23" fmla="*/ 25 h 25"/>
                  <a:gd name="T24" fmla="*/ 12 w 15"/>
                  <a:gd name="T25" fmla="*/ 22 h 25"/>
                  <a:gd name="T26" fmla="*/ 11 w 15"/>
                  <a:gd name="T27" fmla="*/ 22 h 25"/>
                  <a:gd name="T28" fmla="*/ 9 w 15"/>
                  <a:gd name="T29" fmla="*/ 24 h 25"/>
                  <a:gd name="T30" fmla="*/ 6 w 15"/>
                  <a:gd name="T31" fmla="*/ 25 h 25"/>
                  <a:gd name="T32" fmla="*/ 1 w 15"/>
                  <a:gd name="T33" fmla="*/ 23 h 25"/>
                  <a:gd name="T34" fmla="*/ 0 w 15"/>
                  <a:gd name="T35" fmla="*/ 18 h 25"/>
                  <a:gd name="T36" fmla="*/ 0 w 15"/>
                  <a:gd name="T37" fmla="*/ 15 h 25"/>
                  <a:gd name="T38" fmla="*/ 2 w 15"/>
                  <a:gd name="T39" fmla="*/ 12 h 25"/>
                  <a:gd name="T40" fmla="*/ 5 w 15"/>
                  <a:gd name="T41" fmla="*/ 11 h 25"/>
                  <a:gd name="T42" fmla="*/ 9 w 15"/>
                  <a:gd name="T43" fmla="*/ 11 h 25"/>
                  <a:gd name="T44" fmla="*/ 10 w 15"/>
                  <a:gd name="T45" fmla="*/ 11 h 25"/>
                  <a:gd name="T46" fmla="*/ 11 w 15"/>
                  <a:gd name="T47" fmla="*/ 11 h 25"/>
                  <a:gd name="T48" fmla="*/ 11 w 15"/>
                  <a:gd name="T49" fmla="*/ 8 h 25"/>
                  <a:gd name="T50" fmla="*/ 11 w 15"/>
                  <a:gd name="T51" fmla="*/ 4 h 25"/>
                  <a:gd name="T52" fmla="*/ 8 w 15"/>
                  <a:gd name="T53" fmla="*/ 3 h 25"/>
                  <a:gd name="T54" fmla="*/ 5 w 15"/>
                  <a:gd name="T55" fmla="*/ 4 h 25"/>
                  <a:gd name="T56" fmla="*/ 2 w 15"/>
                  <a:gd name="T57" fmla="*/ 5 h 25"/>
                  <a:gd name="T58" fmla="*/ 1 w 15"/>
                  <a:gd name="T59" fmla="*/ 2 h 25"/>
                  <a:gd name="T60" fmla="*/ 11 w 15"/>
                  <a:gd name="T61" fmla="*/ 14 h 25"/>
                  <a:gd name="T62" fmla="*/ 10 w 15"/>
                  <a:gd name="T63" fmla="*/ 14 h 25"/>
                  <a:gd name="T64" fmla="*/ 9 w 15"/>
                  <a:gd name="T65" fmla="*/ 14 h 25"/>
                  <a:gd name="T66" fmla="*/ 7 w 15"/>
                  <a:gd name="T67" fmla="*/ 14 h 25"/>
                  <a:gd name="T68" fmla="*/ 5 w 15"/>
                  <a:gd name="T69" fmla="*/ 14 h 25"/>
                  <a:gd name="T70" fmla="*/ 4 w 15"/>
                  <a:gd name="T71" fmla="*/ 16 h 25"/>
                  <a:gd name="T72" fmla="*/ 3 w 15"/>
                  <a:gd name="T73" fmla="*/ 18 h 25"/>
                  <a:gd name="T74" fmla="*/ 4 w 15"/>
                  <a:gd name="T75" fmla="*/ 21 h 25"/>
                  <a:gd name="T76" fmla="*/ 7 w 15"/>
                  <a:gd name="T77" fmla="*/ 22 h 25"/>
                  <a:gd name="T78" fmla="*/ 10 w 15"/>
                  <a:gd name="T79" fmla="*/ 21 h 25"/>
                  <a:gd name="T80" fmla="*/ 11 w 15"/>
                  <a:gd name="T81" fmla="*/ 19 h 25"/>
                  <a:gd name="T82" fmla="*/ 11 w 15"/>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1"/>
                    </a:cubicBezTo>
                    <a:cubicBezTo>
                      <a:pt x="6" y="0"/>
                      <a:pt x="7" y="0"/>
                      <a:pt x="9" y="0"/>
                    </a:cubicBezTo>
                    <a:cubicBezTo>
                      <a:pt x="10" y="0"/>
                      <a:pt x="11" y="0"/>
                      <a:pt x="12" y="1"/>
                    </a:cubicBezTo>
                    <a:cubicBezTo>
                      <a:pt x="13" y="1"/>
                      <a:pt x="13" y="2"/>
                      <a:pt x="14" y="2"/>
                    </a:cubicBezTo>
                    <a:cubicBezTo>
                      <a:pt x="14" y="3"/>
                      <a:pt x="14" y="4"/>
                      <a:pt x="15" y="5"/>
                    </a:cubicBezTo>
                    <a:cubicBezTo>
                      <a:pt x="15" y="6"/>
                      <a:pt x="15" y="7"/>
                      <a:pt x="15" y="8"/>
                    </a:cubicBezTo>
                    <a:cubicBezTo>
                      <a:pt x="15" y="9"/>
                      <a:pt x="15" y="11"/>
                      <a:pt x="15" y="13"/>
                    </a:cubicBezTo>
                    <a:cubicBezTo>
                      <a:pt x="15" y="15"/>
                      <a:pt x="15" y="17"/>
                      <a:pt x="15" y="18"/>
                    </a:cubicBezTo>
                    <a:cubicBezTo>
                      <a:pt x="15" y="20"/>
                      <a:pt x="15" y="21"/>
                      <a:pt x="15" y="22"/>
                    </a:cubicBezTo>
                    <a:cubicBezTo>
                      <a:pt x="15" y="23"/>
                      <a:pt x="15" y="24"/>
                      <a:pt x="15" y="25"/>
                    </a:cubicBezTo>
                    <a:cubicBezTo>
                      <a:pt x="12" y="25"/>
                      <a:pt x="12" y="25"/>
                      <a:pt x="12" y="25"/>
                    </a:cubicBezTo>
                    <a:cubicBezTo>
                      <a:pt x="12" y="22"/>
                      <a:pt x="12" y="22"/>
                      <a:pt x="12" y="22"/>
                    </a:cubicBezTo>
                    <a:cubicBezTo>
                      <a:pt x="11" y="22"/>
                      <a:pt x="11" y="22"/>
                      <a:pt x="11" y="22"/>
                    </a:cubicBezTo>
                    <a:cubicBezTo>
                      <a:pt x="11" y="23"/>
                      <a:pt x="10" y="23"/>
                      <a:pt x="9" y="24"/>
                    </a:cubicBezTo>
                    <a:cubicBezTo>
                      <a:pt x="8" y="25"/>
                      <a:pt x="7" y="25"/>
                      <a:pt x="6" y="25"/>
                    </a:cubicBezTo>
                    <a:cubicBezTo>
                      <a:pt x="4" y="25"/>
                      <a:pt x="2" y="24"/>
                      <a:pt x="1" y="23"/>
                    </a:cubicBezTo>
                    <a:cubicBezTo>
                      <a:pt x="0" y="22"/>
                      <a:pt x="0" y="20"/>
                      <a:pt x="0" y="18"/>
                    </a:cubicBezTo>
                    <a:cubicBezTo>
                      <a:pt x="0" y="17"/>
                      <a:pt x="0" y="16"/>
                      <a:pt x="0" y="15"/>
                    </a:cubicBezTo>
                    <a:cubicBezTo>
                      <a:pt x="1" y="14"/>
                      <a:pt x="2" y="13"/>
                      <a:pt x="2" y="12"/>
                    </a:cubicBezTo>
                    <a:cubicBezTo>
                      <a:pt x="3" y="12"/>
                      <a:pt x="4" y="11"/>
                      <a:pt x="5" y="11"/>
                    </a:cubicBezTo>
                    <a:cubicBezTo>
                      <a:pt x="7" y="11"/>
                      <a:pt x="8" y="11"/>
                      <a:pt x="9" y="11"/>
                    </a:cubicBezTo>
                    <a:cubicBezTo>
                      <a:pt x="10" y="11"/>
                      <a:pt x="10" y="11"/>
                      <a:pt x="10" y="11"/>
                    </a:cubicBezTo>
                    <a:cubicBezTo>
                      <a:pt x="11" y="11"/>
                      <a:pt x="11" y="11"/>
                      <a:pt x="11" y="11"/>
                    </a:cubicBezTo>
                    <a:cubicBezTo>
                      <a:pt x="11" y="10"/>
                      <a:pt x="11" y="9"/>
                      <a:pt x="11" y="8"/>
                    </a:cubicBezTo>
                    <a:cubicBezTo>
                      <a:pt x="11" y="6"/>
                      <a:pt x="11" y="5"/>
                      <a:pt x="11" y="4"/>
                    </a:cubicBezTo>
                    <a:cubicBezTo>
                      <a:pt x="10" y="4"/>
                      <a:pt x="9" y="3"/>
                      <a:pt x="8" y="3"/>
                    </a:cubicBezTo>
                    <a:cubicBezTo>
                      <a:pt x="7" y="3"/>
                      <a:pt x="6" y="3"/>
                      <a:pt x="5" y="4"/>
                    </a:cubicBezTo>
                    <a:cubicBezTo>
                      <a:pt x="4" y="4"/>
                      <a:pt x="3" y="4"/>
                      <a:pt x="2" y="5"/>
                    </a:cubicBezTo>
                    <a:lnTo>
                      <a:pt x="1" y="2"/>
                    </a:lnTo>
                    <a:close/>
                    <a:moveTo>
                      <a:pt x="11" y="14"/>
                    </a:moveTo>
                    <a:cubicBezTo>
                      <a:pt x="11" y="14"/>
                      <a:pt x="11" y="14"/>
                      <a:pt x="10" y="14"/>
                    </a:cubicBezTo>
                    <a:cubicBezTo>
                      <a:pt x="10" y="14"/>
                      <a:pt x="10" y="14"/>
                      <a:pt x="9" y="14"/>
                    </a:cubicBezTo>
                    <a:cubicBezTo>
                      <a:pt x="9" y="14"/>
                      <a:pt x="8" y="14"/>
                      <a:pt x="7" y="14"/>
                    </a:cubicBezTo>
                    <a:cubicBezTo>
                      <a:pt x="6" y="14"/>
                      <a:pt x="6" y="14"/>
                      <a:pt x="5" y="14"/>
                    </a:cubicBezTo>
                    <a:cubicBezTo>
                      <a:pt x="5" y="15"/>
                      <a:pt x="4" y="15"/>
                      <a:pt x="4" y="16"/>
                    </a:cubicBezTo>
                    <a:cubicBezTo>
                      <a:pt x="3" y="16"/>
                      <a:pt x="3" y="17"/>
                      <a:pt x="3" y="18"/>
                    </a:cubicBezTo>
                    <a:cubicBezTo>
                      <a:pt x="3" y="19"/>
                      <a:pt x="4" y="20"/>
                      <a:pt x="4" y="21"/>
                    </a:cubicBezTo>
                    <a:cubicBezTo>
                      <a:pt x="5" y="21"/>
                      <a:pt x="6" y="22"/>
                      <a:pt x="7" y="22"/>
                    </a:cubicBezTo>
                    <a:cubicBezTo>
                      <a:pt x="8" y="22"/>
                      <a:pt x="9" y="21"/>
                      <a:pt x="10" y="21"/>
                    </a:cubicBezTo>
                    <a:cubicBezTo>
                      <a:pt x="10" y="20"/>
                      <a:pt x="11" y="20"/>
                      <a:pt x="11" y="19"/>
                    </a:cubicBezTo>
                    <a:lnTo>
                      <a:pt x="1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21"/>
              <p:cNvSpPr/>
              <p:nvPr/>
            </p:nvSpPr>
            <p:spPr bwMode="auto">
              <a:xfrm>
                <a:off x="1190" y="2605"/>
                <a:ext cx="28" cy="71"/>
              </a:xfrm>
              <a:custGeom>
                <a:avLst/>
                <a:gdLst>
                  <a:gd name="T0" fmla="*/ 0 w 12"/>
                  <a:gd name="T1" fmla="*/ 6 h 30"/>
                  <a:gd name="T2" fmla="*/ 3 w 12"/>
                  <a:gd name="T3" fmla="*/ 6 h 30"/>
                  <a:gd name="T4" fmla="*/ 3 w 12"/>
                  <a:gd name="T5" fmla="*/ 1 h 30"/>
                  <a:gd name="T6" fmla="*/ 6 w 12"/>
                  <a:gd name="T7" fmla="*/ 0 h 30"/>
                  <a:gd name="T8" fmla="*/ 6 w 12"/>
                  <a:gd name="T9" fmla="*/ 6 h 30"/>
                  <a:gd name="T10" fmla="*/ 12 w 12"/>
                  <a:gd name="T11" fmla="*/ 6 h 30"/>
                  <a:gd name="T12" fmla="*/ 12 w 12"/>
                  <a:gd name="T13" fmla="*/ 9 h 30"/>
                  <a:gd name="T14" fmla="*/ 6 w 12"/>
                  <a:gd name="T15" fmla="*/ 9 h 30"/>
                  <a:gd name="T16" fmla="*/ 6 w 12"/>
                  <a:gd name="T17" fmla="*/ 23 h 30"/>
                  <a:gd name="T18" fmla="*/ 7 w 12"/>
                  <a:gd name="T19" fmla="*/ 26 h 30"/>
                  <a:gd name="T20" fmla="*/ 9 w 12"/>
                  <a:gd name="T21" fmla="*/ 27 h 30"/>
                  <a:gd name="T22" fmla="*/ 10 w 12"/>
                  <a:gd name="T23" fmla="*/ 27 h 30"/>
                  <a:gd name="T24" fmla="*/ 12 w 12"/>
                  <a:gd name="T25" fmla="*/ 26 h 30"/>
                  <a:gd name="T26" fmla="*/ 12 w 12"/>
                  <a:gd name="T27" fmla="*/ 29 h 30"/>
                  <a:gd name="T28" fmla="*/ 10 w 12"/>
                  <a:gd name="T29" fmla="*/ 30 h 30"/>
                  <a:gd name="T30" fmla="*/ 7 w 12"/>
                  <a:gd name="T31" fmla="*/ 30 h 30"/>
                  <a:gd name="T32" fmla="*/ 4 w 12"/>
                  <a:gd name="T33" fmla="*/ 29 h 30"/>
                  <a:gd name="T34" fmla="*/ 3 w 12"/>
                  <a:gd name="T35" fmla="*/ 24 h 30"/>
                  <a:gd name="T36" fmla="*/ 3 w 12"/>
                  <a:gd name="T37" fmla="*/ 9 h 30"/>
                  <a:gd name="T38" fmla="*/ 0 w 12"/>
                  <a:gd name="T39" fmla="*/ 9 h 30"/>
                  <a:gd name="T40" fmla="*/ 0 w 12"/>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0">
                    <a:moveTo>
                      <a:pt x="0" y="6"/>
                    </a:moveTo>
                    <a:cubicBezTo>
                      <a:pt x="3" y="6"/>
                      <a:pt x="3" y="6"/>
                      <a:pt x="3" y="6"/>
                    </a:cubicBezTo>
                    <a:cubicBezTo>
                      <a:pt x="3" y="1"/>
                      <a:pt x="3" y="1"/>
                      <a:pt x="3" y="1"/>
                    </a:cubicBezTo>
                    <a:cubicBezTo>
                      <a:pt x="6" y="0"/>
                      <a:pt x="6" y="0"/>
                      <a:pt x="6" y="0"/>
                    </a:cubicBezTo>
                    <a:cubicBezTo>
                      <a:pt x="6" y="6"/>
                      <a:pt x="6" y="6"/>
                      <a:pt x="6" y="6"/>
                    </a:cubicBezTo>
                    <a:cubicBezTo>
                      <a:pt x="12" y="6"/>
                      <a:pt x="12" y="6"/>
                      <a:pt x="12" y="6"/>
                    </a:cubicBezTo>
                    <a:cubicBezTo>
                      <a:pt x="12" y="9"/>
                      <a:pt x="12" y="9"/>
                      <a:pt x="12" y="9"/>
                    </a:cubicBezTo>
                    <a:cubicBezTo>
                      <a:pt x="6" y="9"/>
                      <a:pt x="6" y="9"/>
                      <a:pt x="6" y="9"/>
                    </a:cubicBezTo>
                    <a:cubicBezTo>
                      <a:pt x="6" y="23"/>
                      <a:pt x="6" y="23"/>
                      <a:pt x="6" y="23"/>
                    </a:cubicBezTo>
                    <a:cubicBezTo>
                      <a:pt x="6" y="24"/>
                      <a:pt x="7" y="25"/>
                      <a:pt x="7" y="26"/>
                    </a:cubicBezTo>
                    <a:cubicBezTo>
                      <a:pt x="7" y="27"/>
                      <a:pt x="8" y="27"/>
                      <a:pt x="9" y="27"/>
                    </a:cubicBezTo>
                    <a:cubicBezTo>
                      <a:pt x="9" y="27"/>
                      <a:pt x="10" y="27"/>
                      <a:pt x="10" y="27"/>
                    </a:cubicBezTo>
                    <a:cubicBezTo>
                      <a:pt x="11" y="27"/>
                      <a:pt x="11" y="26"/>
                      <a:pt x="12" y="26"/>
                    </a:cubicBezTo>
                    <a:cubicBezTo>
                      <a:pt x="12" y="29"/>
                      <a:pt x="12" y="29"/>
                      <a:pt x="12" y="29"/>
                    </a:cubicBezTo>
                    <a:cubicBezTo>
                      <a:pt x="12" y="29"/>
                      <a:pt x="11" y="30"/>
                      <a:pt x="10" y="30"/>
                    </a:cubicBezTo>
                    <a:cubicBezTo>
                      <a:pt x="9" y="30"/>
                      <a:pt x="8" y="30"/>
                      <a:pt x="7"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22"/>
              <p:cNvSpPr/>
              <p:nvPr/>
            </p:nvSpPr>
            <p:spPr bwMode="auto">
              <a:xfrm>
                <a:off x="1223" y="2617"/>
                <a:ext cx="31" cy="59"/>
              </a:xfrm>
              <a:custGeom>
                <a:avLst/>
                <a:gdLst>
                  <a:gd name="T0" fmla="*/ 1 w 13"/>
                  <a:gd name="T1" fmla="*/ 21 h 25"/>
                  <a:gd name="T2" fmla="*/ 3 w 13"/>
                  <a:gd name="T3" fmla="*/ 22 h 25"/>
                  <a:gd name="T4" fmla="*/ 6 w 13"/>
                  <a:gd name="T5" fmla="*/ 22 h 25"/>
                  <a:gd name="T6" fmla="*/ 9 w 13"/>
                  <a:gd name="T7" fmla="*/ 21 h 25"/>
                  <a:gd name="T8" fmla="*/ 10 w 13"/>
                  <a:gd name="T9" fmla="*/ 19 h 25"/>
                  <a:gd name="T10" fmla="*/ 9 w 13"/>
                  <a:gd name="T11" fmla="*/ 16 h 25"/>
                  <a:gd name="T12" fmla="*/ 8 w 13"/>
                  <a:gd name="T13" fmla="*/ 14 h 25"/>
                  <a:gd name="T14" fmla="*/ 5 w 13"/>
                  <a:gd name="T15" fmla="*/ 13 h 25"/>
                  <a:gd name="T16" fmla="*/ 3 w 13"/>
                  <a:gd name="T17" fmla="*/ 12 h 25"/>
                  <a:gd name="T18" fmla="*/ 1 w 13"/>
                  <a:gd name="T19" fmla="*/ 9 h 25"/>
                  <a:gd name="T20" fmla="*/ 1 w 13"/>
                  <a:gd name="T21" fmla="*/ 6 h 25"/>
                  <a:gd name="T22" fmla="*/ 2 w 13"/>
                  <a:gd name="T23" fmla="*/ 2 h 25"/>
                  <a:gd name="T24" fmla="*/ 7 w 13"/>
                  <a:gd name="T25" fmla="*/ 0 h 25"/>
                  <a:gd name="T26" fmla="*/ 10 w 13"/>
                  <a:gd name="T27" fmla="*/ 0 h 25"/>
                  <a:gd name="T28" fmla="*/ 13 w 13"/>
                  <a:gd name="T29" fmla="*/ 1 h 25"/>
                  <a:gd name="T30" fmla="*/ 12 w 13"/>
                  <a:gd name="T31" fmla="*/ 4 h 25"/>
                  <a:gd name="T32" fmla="*/ 10 w 13"/>
                  <a:gd name="T33" fmla="*/ 3 h 25"/>
                  <a:gd name="T34" fmla="*/ 8 w 13"/>
                  <a:gd name="T35" fmla="*/ 3 h 25"/>
                  <a:gd name="T36" fmla="*/ 5 w 13"/>
                  <a:gd name="T37" fmla="*/ 4 h 25"/>
                  <a:gd name="T38" fmla="*/ 4 w 13"/>
                  <a:gd name="T39" fmla="*/ 6 h 25"/>
                  <a:gd name="T40" fmla="*/ 5 w 13"/>
                  <a:gd name="T41" fmla="*/ 8 h 25"/>
                  <a:gd name="T42" fmla="*/ 7 w 13"/>
                  <a:gd name="T43" fmla="*/ 10 h 25"/>
                  <a:gd name="T44" fmla="*/ 9 w 13"/>
                  <a:gd name="T45" fmla="*/ 11 h 25"/>
                  <a:gd name="T46" fmla="*/ 11 w 13"/>
                  <a:gd name="T47" fmla="*/ 13 h 25"/>
                  <a:gd name="T48" fmla="*/ 13 w 13"/>
                  <a:gd name="T49" fmla="*/ 15 h 25"/>
                  <a:gd name="T50" fmla="*/ 13 w 13"/>
                  <a:gd name="T51" fmla="*/ 19 h 25"/>
                  <a:gd name="T52" fmla="*/ 13 w 13"/>
                  <a:gd name="T53" fmla="*/ 21 h 25"/>
                  <a:gd name="T54" fmla="*/ 12 w 13"/>
                  <a:gd name="T55" fmla="*/ 23 h 25"/>
                  <a:gd name="T56" fmla="*/ 9 w 13"/>
                  <a:gd name="T57" fmla="*/ 25 h 25"/>
                  <a:gd name="T58" fmla="*/ 6 w 13"/>
                  <a:gd name="T59" fmla="*/ 25 h 25"/>
                  <a:gd name="T60" fmla="*/ 3 w 13"/>
                  <a:gd name="T61" fmla="*/ 25 h 25"/>
                  <a:gd name="T62" fmla="*/ 0 w 13"/>
                  <a:gd name="T63" fmla="*/ 24 h 25"/>
                  <a:gd name="T64" fmla="*/ 1 w 13"/>
                  <a:gd name="T6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25">
                    <a:moveTo>
                      <a:pt x="1" y="21"/>
                    </a:moveTo>
                    <a:cubicBezTo>
                      <a:pt x="2" y="21"/>
                      <a:pt x="3" y="21"/>
                      <a:pt x="3" y="22"/>
                    </a:cubicBezTo>
                    <a:cubicBezTo>
                      <a:pt x="4" y="22"/>
                      <a:pt x="5" y="22"/>
                      <a:pt x="6" y="22"/>
                    </a:cubicBezTo>
                    <a:cubicBezTo>
                      <a:pt x="7" y="22"/>
                      <a:pt x="8" y="22"/>
                      <a:pt x="9" y="21"/>
                    </a:cubicBezTo>
                    <a:cubicBezTo>
                      <a:pt x="10" y="21"/>
                      <a:pt x="10" y="20"/>
                      <a:pt x="10" y="19"/>
                    </a:cubicBezTo>
                    <a:cubicBezTo>
                      <a:pt x="10" y="18"/>
                      <a:pt x="10" y="17"/>
                      <a:pt x="9" y="16"/>
                    </a:cubicBezTo>
                    <a:cubicBezTo>
                      <a:pt x="9" y="16"/>
                      <a:pt x="8" y="15"/>
                      <a:pt x="8" y="14"/>
                    </a:cubicBezTo>
                    <a:cubicBezTo>
                      <a:pt x="7" y="14"/>
                      <a:pt x="6" y="13"/>
                      <a:pt x="5" y="13"/>
                    </a:cubicBezTo>
                    <a:cubicBezTo>
                      <a:pt x="5" y="13"/>
                      <a:pt x="4" y="12"/>
                      <a:pt x="3" y="12"/>
                    </a:cubicBezTo>
                    <a:cubicBezTo>
                      <a:pt x="2" y="11"/>
                      <a:pt x="2" y="10"/>
                      <a:pt x="1" y="9"/>
                    </a:cubicBezTo>
                    <a:cubicBezTo>
                      <a:pt x="1" y="9"/>
                      <a:pt x="1" y="7"/>
                      <a:pt x="1" y="6"/>
                    </a:cubicBezTo>
                    <a:cubicBezTo>
                      <a:pt x="1" y="4"/>
                      <a:pt x="1" y="3"/>
                      <a:pt x="2" y="2"/>
                    </a:cubicBezTo>
                    <a:cubicBezTo>
                      <a:pt x="3" y="1"/>
                      <a:pt x="5" y="0"/>
                      <a:pt x="7" y="0"/>
                    </a:cubicBezTo>
                    <a:cubicBezTo>
                      <a:pt x="8" y="0"/>
                      <a:pt x="10" y="0"/>
                      <a:pt x="10" y="0"/>
                    </a:cubicBezTo>
                    <a:cubicBezTo>
                      <a:pt x="11" y="1"/>
                      <a:pt x="12" y="1"/>
                      <a:pt x="13" y="1"/>
                    </a:cubicBezTo>
                    <a:cubicBezTo>
                      <a:pt x="12" y="4"/>
                      <a:pt x="12" y="4"/>
                      <a:pt x="12" y="4"/>
                    </a:cubicBezTo>
                    <a:cubicBezTo>
                      <a:pt x="11" y="4"/>
                      <a:pt x="11" y="4"/>
                      <a:pt x="10" y="3"/>
                    </a:cubicBezTo>
                    <a:cubicBezTo>
                      <a:pt x="9" y="3"/>
                      <a:pt x="8" y="3"/>
                      <a:pt x="8" y="3"/>
                    </a:cubicBezTo>
                    <a:cubicBezTo>
                      <a:pt x="6" y="3"/>
                      <a:pt x="6" y="3"/>
                      <a:pt x="5" y="4"/>
                    </a:cubicBezTo>
                    <a:cubicBezTo>
                      <a:pt x="4" y="4"/>
                      <a:pt x="4" y="5"/>
                      <a:pt x="4" y="6"/>
                    </a:cubicBezTo>
                    <a:cubicBezTo>
                      <a:pt x="4" y="7"/>
                      <a:pt x="4" y="8"/>
                      <a:pt x="5" y="8"/>
                    </a:cubicBezTo>
                    <a:cubicBezTo>
                      <a:pt x="5" y="9"/>
                      <a:pt x="6" y="9"/>
                      <a:pt x="7" y="10"/>
                    </a:cubicBezTo>
                    <a:cubicBezTo>
                      <a:pt x="7" y="10"/>
                      <a:pt x="8" y="11"/>
                      <a:pt x="9" y="11"/>
                    </a:cubicBezTo>
                    <a:cubicBezTo>
                      <a:pt x="10" y="12"/>
                      <a:pt x="10" y="12"/>
                      <a:pt x="11" y="13"/>
                    </a:cubicBezTo>
                    <a:cubicBezTo>
                      <a:pt x="12" y="13"/>
                      <a:pt x="12" y="14"/>
                      <a:pt x="13" y="15"/>
                    </a:cubicBezTo>
                    <a:cubicBezTo>
                      <a:pt x="13" y="16"/>
                      <a:pt x="13" y="17"/>
                      <a:pt x="13" y="19"/>
                    </a:cubicBezTo>
                    <a:cubicBezTo>
                      <a:pt x="13" y="19"/>
                      <a:pt x="13" y="20"/>
                      <a:pt x="13" y="21"/>
                    </a:cubicBezTo>
                    <a:cubicBezTo>
                      <a:pt x="13" y="22"/>
                      <a:pt x="12" y="23"/>
                      <a:pt x="12" y="23"/>
                    </a:cubicBezTo>
                    <a:cubicBezTo>
                      <a:pt x="11" y="24"/>
                      <a:pt x="10" y="24"/>
                      <a:pt x="9" y="25"/>
                    </a:cubicBezTo>
                    <a:cubicBezTo>
                      <a:pt x="9" y="25"/>
                      <a:pt x="8" y="25"/>
                      <a:pt x="6" y="25"/>
                    </a:cubicBezTo>
                    <a:cubicBezTo>
                      <a:pt x="5" y="25"/>
                      <a:pt x="4" y="25"/>
                      <a:pt x="3" y="25"/>
                    </a:cubicBezTo>
                    <a:cubicBezTo>
                      <a:pt x="2" y="24"/>
                      <a:pt x="1" y="24"/>
                      <a:pt x="0" y="24"/>
                    </a:cubicBezTo>
                    <a:lnTo>
                      <a:pt x="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23"/>
              <p:cNvSpPr/>
              <p:nvPr/>
            </p:nvSpPr>
            <p:spPr bwMode="auto">
              <a:xfrm>
                <a:off x="1284" y="2595"/>
                <a:ext cx="41" cy="81"/>
              </a:xfrm>
              <a:custGeom>
                <a:avLst/>
                <a:gdLst>
                  <a:gd name="T0" fmla="*/ 17 w 17"/>
                  <a:gd name="T1" fmla="*/ 10 h 34"/>
                  <a:gd name="T2" fmla="*/ 17 w 17"/>
                  <a:gd name="T3" fmla="*/ 34 h 34"/>
                  <a:gd name="T4" fmla="*/ 14 w 17"/>
                  <a:gd name="T5" fmla="*/ 34 h 34"/>
                  <a:gd name="T6" fmla="*/ 14 w 17"/>
                  <a:gd name="T7" fmla="*/ 13 h 34"/>
                  <a:gd name="T8" fmla="*/ 6 w 17"/>
                  <a:gd name="T9" fmla="*/ 13 h 34"/>
                  <a:gd name="T10" fmla="*/ 6 w 17"/>
                  <a:gd name="T11" fmla="*/ 34 h 34"/>
                  <a:gd name="T12" fmla="*/ 3 w 17"/>
                  <a:gd name="T13" fmla="*/ 34 h 34"/>
                  <a:gd name="T14" fmla="*/ 3 w 17"/>
                  <a:gd name="T15" fmla="*/ 13 h 34"/>
                  <a:gd name="T16" fmla="*/ 0 w 17"/>
                  <a:gd name="T17" fmla="*/ 13 h 34"/>
                  <a:gd name="T18" fmla="*/ 0 w 17"/>
                  <a:gd name="T19" fmla="*/ 10 h 34"/>
                  <a:gd name="T20" fmla="*/ 3 w 17"/>
                  <a:gd name="T21" fmla="*/ 10 h 34"/>
                  <a:gd name="T22" fmla="*/ 3 w 17"/>
                  <a:gd name="T23" fmla="*/ 8 h 34"/>
                  <a:gd name="T24" fmla="*/ 5 w 17"/>
                  <a:gd name="T25" fmla="*/ 2 h 34"/>
                  <a:gd name="T26" fmla="*/ 10 w 17"/>
                  <a:gd name="T27" fmla="*/ 0 h 34"/>
                  <a:gd name="T28" fmla="*/ 14 w 17"/>
                  <a:gd name="T29" fmla="*/ 0 h 34"/>
                  <a:gd name="T30" fmla="*/ 17 w 17"/>
                  <a:gd name="T31" fmla="*/ 1 h 34"/>
                  <a:gd name="T32" fmla="*/ 16 w 17"/>
                  <a:gd name="T33" fmla="*/ 4 h 34"/>
                  <a:gd name="T34" fmla="*/ 13 w 17"/>
                  <a:gd name="T35" fmla="*/ 3 h 34"/>
                  <a:gd name="T36" fmla="*/ 10 w 17"/>
                  <a:gd name="T37" fmla="*/ 3 h 34"/>
                  <a:gd name="T38" fmla="*/ 8 w 17"/>
                  <a:gd name="T39" fmla="*/ 3 h 34"/>
                  <a:gd name="T40" fmla="*/ 7 w 17"/>
                  <a:gd name="T41" fmla="*/ 5 h 34"/>
                  <a:gd name="T42" fmla="*/ 6 w 17"/>
                  <a:gd name="T43" fmla="*/ 7 h 34"/>
                  <a:gd name="T44" fmla="*/ 6 w 17"/>
                  <a:gd name="T45" fmla="*/ 10 h 34"/>
                  <a:gd name="T46" fmla="*/ 17 w 17"/>
                  <a:gd name="T47"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34">
                    <a:moveTo>
                      <a:pt x="17" y="10"/>
                    </a:moveTo>
                    <a:cubicBezTo>
                      <a:pt x="17" y="34"/>
                      <a:pt x="17" y="34"/>
                      <a:pt x="17" y="34"/>
                    </a:cubicBezTo>
                    <a:cubicBezTo>
                      <a:pt x="14" y="34"/>
                      <a:pt x="14" y="34"/>
                      <a:pt x="14" y="34"/>
                    </a:cubicBezTo>
                    <a:cubicBezTo>
                      <a:pt x="14" y="13"/>
                      <a:pt x="14" y="13"/>
                      <a:pt x="14" y="13"/>
                    </a:cubicBezTo>
                    <a:cubicBezTo>
                      <a:pt x="6" y="13"/>
                      <a:pt x="6" y="13"/>
                      <a:pt x="6" y="13"/>
                    </a:cubicBezTo>
                    <a:cubicBezTo>
                      <a:pt x="6" y="34"/>
                      <a:pt x="6" y="34"/>
                      <a:pt x="6" y="34"/>
                    </a:cubicBezTo>
                    <a:cubicBezTo>
                      <a:pt x="3" y="34"/>
                      <a:pt x="3" y="34"/>
                      <a:pt x="3" y="34"/>
                    </a:cubicBezTo>
                    <a:cubicBezTo>
                      <a:pt x="3" y="13"/>
                      <a:pt x="3" y="13"/>
                      <a:pt x="3" y="13"/>
                    </a:cubicBezTo>
                    <a:cubicBezTo>
                      <a:pt x="0" y="13"/>
                      <a:pt x="0" y="13"/>
                      <a:pt x="0" y="13"/>
                    </a:cubicBezTo>
                    <a:cubicBezTo>
                      <a:pt x="0" y="10"/>
                      <a:pt x="0" y="10"/>
                      <a:pt x="0" y="10"/>
                    </a:cubicBezTo>
                    <a:cubicBezTo>
                      <a:pt x="3" y="10"/>
                      <a:pt x="3" y="10"/>
                      <a:pt x="3" y="10"/>
                    </a:cubicBezTo>
                    <a:cubicBezTo>
                      <a:pt x="3" y="8"/>
                      <a:pt x="3" y="8"/>
                      <a:pt x="3" y="8"/>
                    </a:cubicBezTo>
                    <a:cubicBezTo>
                      <a:pt x="3" y="5"/>
                      <a:pt x="3" y="3"/>
                      <a:pt x="5" y="2"/>
                    </a:cubicBezTo>
                    <a:cubicBezTo>
                      <a:pt x="6" y="0"/>
                      <a:pt x="8" y="0"/>
                      <a:pt x="10" y="0"/>
                    </a:cubicBezTo>
                    <a:cubicBezTo>
                      <a:pt x="12" y="0"/>
                      <a:pt x="13" y="0"/>
                      <a:pt x="14" y="0"/>
                    </a:cubicBezTo>
                    <a:cubicBezTo>
                      <a:pt x="15" y="0"/>
                      <a:pt x="16" y="1"/>
                      <a:pt x="17" y="1"/>
                    </a:cubicBezTo>
                    <a:cubicBezTo>
                      <a:pt x="16" y="4"/>
                      <a:pt x="16" y="4"/>
                      <a:pt x="16" y="4"/>
                    </a:cubicBezTo>
                    <a:cubicBezTo>
                      <a:pt x="15" y="4"/>
                      <a:pt x="14" y="3"/>
                      <a:pt x="13" y="3"/>
                    </a:cubicBezTo>
                    <a:cubicBezTo>
                      <a:pt x="12" y="3"/>
                      <a:pt x="11" y="3"/>
                      <a:pt x="10" y="3"/>
                    </a:cubicBezTo>
                    <a:cubicBezTo>
                      <a:pt x="9" y="3"/>
                      <a:pt x="9" y="3"/>
                      <a:pt x="8" y="3"/>
                    </a:cubicBezTo>
                    <a:cubicBezTo>
                      <a:pt x="8" y="4"/>
                      <a:pt x="7" y="4"/>
                      <a:pt x="7" y="5"/>
                    </a:cubicBezTo>
                    <a:cubicBezTo>
                      <a:pt x="7" y="5"/>
                      <a:pt x="6" y="6"/>
                      <a:pt x="6" y="7"/>
                    </a:cubicBezTo>
                    <a:cubicBezTo>
                      <a:pt x="6" y="8"/>
                      <a:pt x="6" y="9"/>
                      <a:pt x="6" y="10"/>
                    </a:cubicBezTo>
                    <a:lnTo>
                      <a:pt x="17"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24"/>
              <p:cNvSpPr/>
              <p:nvPr/>
            </p:nvSpPr>
            <p:spPr bwMode="auto">
              <a:xfrm>
                <a:off x="1339" y="2617"/>
                <a:ext cx="38" cy="59"/>
              </a:xfrm>
              <a:custGeom>
                <a:avLst/>
                <a:gdLst>
                  <a:gd name="T0" fmla="*/ 12 w 16"/>
                  <a:gd name="T1" fmla="*/ 25 h 25"/>
                  <a:gd name="T2" fmla="*/ 12 w 16"/>
                  <a:gd name="T3" fmla="*/ 10 h 25"/>
                  <a:gd name="T4" fmla="*/ 11 w 16"/>
                  <a:gd name="T5" fmla="*/ 5 h 25"/>
                  <a:gd name="T6" fmla="*/ 8 w 16"/>
                  <a:gd name="T7" fmla="*/ 3 h 25"/>
                  <a:gd name="T8" fmla="*/ 5 w 16"/>
                  <a:gd name="T9" fmla="*/ 4 h 25"/>
                  <a:gd name="T10" fmla="*/ 3 w 16"/>
                  <a:gd name="T11" fmla="*/ 7 h 25"/>
                  <a:gd name="T12" fmla="*/ 3 w 16"/>
                  <a:gd name="T13" fmla="*/ 25 h 25"/>
                  <a:gd name="T14" fmla="*/ 0 w 16"/>
                  <a:gd name="T15" fmla="*/ 25 h 25"/>
                  <a:gd name="T16" fmla="*/ 0 w 16"/>
                  <a:gd name="T17" fmla="*/ 1 h 25"/>
                  <a:gd name="T18" fmla="*/ 2 w 16"/>
                  <a:gd name="T19" fmla="*/ 1 h 25"/>
                  <a:gd name="T20" fmla="*/ 3 w 16"/>
                  <a:gd name="T21" fmla="*/ 3 h 25"/>
                  <a:gd name="T22" fmla="*/ 3 w 16"/>
                  <a:gd name="T23" fmla="*/ 3 h 25"/>
                  <a:gd name="T24" fmla="*/ 6 w 16"/>
                  <a:gd name="T25" fmla="*/ 1 h 25"/>
                  <a:gd name="T26" fmla="*/ 9 w 16"/>
                  <a:gd name="T27" fmla="*/ 0 h 25"/>
                  <a:gd name="T28" fmla="*/ 12 w 16"/>
                  <a:gd name="T29" fmla="*/ 0 h 25"/>
                  <a:gd name="T30" fmla="*/ 14 w 16"/>
                  <a:gd name="T31" fmla="*/ 2 h 25"/>
                  <a:gd name="T32" fmla="*/ 15 w 16"/>
                  <a:gd name="T33" fmla="*/ 5 h 25"/>
                  <a:gd name="T34" fmla="*/ 16 w 16"/>
                  <a:gd name="T35" fmla="*/ 9 h 25"/>
                  <a:gd name="T36" fmla="*/ 16 w 16"/>
                  <a:gd name="T37" fmla="*/ 25 h 25"/>
                  <a:gd name="T38" fmla="*/ 12 w 16"/>
                  <a:gd name="T3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25">
                    <a:moveTo>
                      <a:pt x="12" y="25"/>
                    </a:moveTo>
                    <a:cubicBezTo>
                      <a:pt x="12" y="10"/>
                      <a:pt x="12" y="10"/>
                      <a:pt x="12" y="10"/>
                    </a:cubicBezTo>
                    <a:cubicBezTo>
                      <a:pt x="12" y="8"/>
                      <a:pt x="12" y="6"/>
                      <a:pt x="11" y="5"/>
                    </a:cubicBezTo>
                    <a:cubicBezTo>
                      <a:pt x="11" y="4"/>
                      <a:pt x="10" y="3"/>
                      <a:pt x="8" y="3"/>
                    </a:cubicBezTo>
                    <a:cubicBezTo>
                      <a:pt x="7" y="3"/>
                      <a:pt x="6" y="4"/>
                      <a:pt x="5" y="4"/>
                    </a:cubicBezTo>
                    <a:cubicBezTo>
                      <a:pt x="4" y="5"/>
                      <a:pt x="4" y="6"/>
                      <a:pt x="3" y="7"/>
                    </a:cubicBezTo>
                    <a:cubicBezTo>
                      <a:pt x="3" y="25"/>
                      <a:pt x="3" y="25"/>
                      <a:pt x="3" y="25"/>
                    </a:cubicBezTo>
                    <a:cubicBezTo>
                      <a:pt x="0" y="25"/>
                      <a:pt x="0" y="25"/>
                      <a:pt x="0" y="25"/>
                    </a:cubicBezTo>
                    <a:cubicBezTo>
                      <a:pt x="0" y="1"/>
                      <a:pt x="0" y="1"/>
                      <a:pt x="0" y="1"/>
                    </a:cubicBezTo>
                    <a:cubicBezTo>
                      <a:pt x="2" y="1"/>
                      <a:pt x="2" y="1"/>
                      <a:pt x="2" y="1"/>
                    </a:cubicBezTo>
                    <a:cubicBezTo>
                      <a:pt x="3" y="3"/>
                      <a:pt x="3" y="3"/>
                      <a:pt x="3" y="3"/>
                    </a:cubicBezTo>
                    <a:cubicBezTo>
                      <a:pt x="3" y="3"/>
                      <a:pt x="3" y="3"/>
                      <a:pt x="3" y="3"/>
                    </a:cubicBezTo>
                    <a:cubicBezTo>
                      <a:pt x="4" y="2"/>
                      <a:pt x="5" y="2"/>
                      <a:pt x="6" y="1"/>
                    </a:cubicBezTo>
                    <a:cubicBezTo>
                      <a:pt x="7" y="0"/>
                      <a:pt x="8" y="0"/>
                      <a:pt x="9" y="0"/>
                    </a:cubicBezTo>
                    <a:cubicBezTo>
                      <a:pt x="10" y="0"/>
                      <a:pt x="11" y="0"/>
                      <a:pt x="12" y="0"/>
                    </a:cubicBezTo>
                    <a:cubicBezTo>
                      <a:pt x="13" y="1"/>
                      <a:pt x="14" y="1"/>
                      <a:pt x="14" y="2"/>
                    </a:cubicBezTo>
                    <a:cubicBezTo>
                      <a:pt x="15" y="3"/>
                      <a:pt x="15" y="4"/>
                      <a:pt x="15" y="5"/>
                    </a:cubicBezTo>
                    <a:cubicBezTo>
                      <a:pt x="16" y="6"/>
                      <a:pt x="16" y="7"/>
                      <a:pt x="16" y="9"/>
                    </a:cubicBezTo>
                    <a:cubicBezTo>
                      <a:pt x="16" y="25"/>
                      <a:pt x="16" y="25"/>
                      <a:pt x="16" y="25"/>
                    </a:cubicBezTo>
                    <a:lnTo>
                      <a:pt x="12"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25"/>
              <p:cNvSpPr>
                <a:spLocks noEditPoints="1"/>
              </p:cNvSpPr>
              <p:nvPr/>
            </p:nvSpPr>
            <p:spPr bwMode="auto">
              <a:xfrm>
                <a:off x="1386" y="2617"/>
                <a:ext cx="38" cy="82"/>
              </a:xfrm>
              <a:custGeom>
                <a:avLst/>
                <a:gdLst>
                  <a:gd name="T0" fmla="*/ 16 w 16"/>
                  <a:gd name="T1" fmla="*/ 26 h 35"/>
                  <a:gd name="T2" fmla="*/ 14 w 16"/>
                  <a:gd name="T3" fmla="*/ 33 h 35"/>
                  <a:gd name="T4" fmla="*/ 8 w 16"/>
                  <a:gd name="T5" fmla="*/ 35 h 35"/>
                  <a:gd name="T6" fmla="*/ 4 w 16"/>
                  <a:gd name="T7" fmla="*/ 34 h 35"/>
                  <a:gd name="T8" fmla="*/ 2 w 16"/>
                  <a:gd name="T9" fmla="*/ 33 h 35"/>
                  <a:gd name="T10" fmla="*/ 3 w 16"/>
                  <a:gd name="T11" fmla="*/ 30 h 35"/>
                  <a:gd name="T12" fmla="*/ 5 w 16"/>
                  <a:gd name="T13" fmla="*/ 31 h 35"/>
                  <a:gd name="T14" fmla="*/ 8 w 16"/>
                  <a:gd name="T15" fmla="*/ 32 h 35"/>
                  <a:gd name="T16" fmla="*/ 12 w 16"/>
                  <a:gd name="T17" fmla="*/ 30 h 35"/>
                  <a:gd name="T18" fmla="*/ 13 w 16"/>
                  <a:gd name="T19" fmla="*/ 25 h 35"/>
                  <a:gd name="T20" fmla="*/ 13 w 16"/>
                  <a:gd name="T21" fmla="*/ 23 h 35"/>
                  <a:gd name="T22" fmla="*/ 13 w 16"/>
                  <a:gd name="T23" fmla="*/ 23 h 35"/>
                  <a:gd name="T24" fmla="*/ 11 w 16"/>
                  <a:gd name="T25" fmla="*/ 25 h 35"/>
                  <a:gd name="T26" fmla="*/ 7 w 16"/>
                  <a:gd name="T27" fmla="*/ 25 h 35"/>
                  <a:gd name="T28" fmla="*/ 2 w 16"/>
                  <a:gd name="T29" fmla="*/ 22 h 35"/>
                  <a:gd name="T30" fmla="*/ 0 w 16"/>
                  <a:gd name="T31" fmla="*/ 13 h 35"/>
                  <a:gd name="T32" fmla="*/ 2 w 16"/>
                  <a:gd name="T33" fmla="*/ 3 h 35"/>
                  <a:gd name="T34" fmla="*/ 9 w 16"/>
                  <a:gd name="T35" fmla="*/ 0 h 35"/>
                  <a:gd name="T36" fmla="*/ 13 w 16"/>
                  <a:gd name="T37" fmla="*/ 1 h 35"/>
                  <a:gd name="T38" fmla="*/ 16 w 16"/>
                  <a:gd name="T39" fmla="*/ 2 h 35"/>
                  <a:gd name="T40" fmla="*/ 16 w 16"/>
                  <a:gd name="T41" fmla="*/ 26 h 35"/>
                  <a:gd name="T42" fmla="*/ 13 w 16"/>
                  <a:gd name="T43" fmla="*/ 4 h 35"/>
                  <a:gd name="T44" fmla="*/ 9 w 16"/>
                  <a:gd name="T45" fmla="*/ 3 h 35"/>
                  <a:gd name="T46" fmla="*/ 5 w 16"/>
                  <a:gd name="T47" fmla="*/ 6 h 35"/>
                  <a:gd name="T48" fmla="*/ 4 w 16"/>
                  <a:gd name="T49" fmla="*/ 13 h 35"/>
                  <a:gd name="T50" fmla="*/ 4 w 16"/>
                  <a:gd name="T51" fmla="*/ 16 h 35"/>
                  <a:gd name="T52" fmla="*/ 5 w 16"/>
                  <a:gd name="T53" fmla="*/ 19 h 35"/>
                  <a:gd name="T54" fmla="*/ 6 w 16"/>
                  <a:gd name="T55" fmla="*/ 21 h 35"/>
                  <a:gd name="T56" fmla="*/ 8 w 16"/>
                  <a:gd name="T57" fmla="*/ 22 h 35"/>
                  <a:gd name="T58" fmla="*/ 11 w 16"/>
                  <a:gd name="T59" fmla="*/ 21 h 35"/>
                  <a:gd name="T60" fmla="*/ 13 w 16"/>
                  <a:gd name="T61" fmla="*/ 18 h 35"/>
                  <a:gd name="T62" fmla="*/ 13 w 16"/>
                  <a:gd name="T63"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35">
                    <a:moveTo>
                      <a:pt x="16" y="26"/>
                    </a:moveTo>
                    <a:cubicBezTo>
                      <a:pt x="16" y="29"/>
                      <a:pt x="15" y="31"/>
                      <a:pt x="14" y="33"/>
                    </a:cubicBezTo>
                    <a:cubicBezTo>
                      <a:pt x="13" y="34"/>
                      <a:pt x="11" y="35"/>
                      <a:pt x="8" y="35"/>
                    </a:cubicBezTo>
                    <a:cubicBezTo>
                      <a:pt x="6" y="35"/>
                      <a:pt x="5" y="35"/>
                      <a:pt x="4" y="34"/>
                    </a:cubicBezTo>
                    <a:cubicBezTo>
                      <a:pt x="3" y="34"/>
                      <a:pt x="2" y="34"/>
                      <a:pt x="2" y="33"/>
                    </a:cubicBezTo>
                    <a:cubicBezTo>
                      <a:pt x="3" y="30"/>
                      <a:pt x="3" y="30"/>
                      <a:pt x="3" y="30"/>
                    </a:cubicBezTo>
                    <a:cubicBezTo>
                      <a:pt x="3" y="31"/>
                      <a:pt x="4" y="31"/>
                      <a:pt x="5" y="31"/>
                    </a:cubicBezTo>
                    <a:cubicBezTo>
                      <a:pt x="6" y="32"/>
                      <a:pt x="6" y="32"/>
                      <a:pt x="8" y="32"/>
                    </a:cubicBezTo>
                    <a:cubicBezTo>
                      <a:pt x="10" y="32"/>
                      <a:pt x="11" y="31"/>
                      <a:pt x="12" y="30"/>
                    </a:cubicBezTo>
                    <a:cubicBezTo>
                      <a:pt x="12" y="29"/>
                      <a:pt x="13" y="27"/>
                      <a:pt x="13" y="25"/>
                    </a:cubicBezTo>
                    <a:cubicBezTo>
                      <a:pt x="13" y="23"/>
                      <a:pt x="13" y="23"/>
                      <a:pt x="13" y="23"/>
                    </a:cubicBezTo>
                    <a:cubicBezTo>
                      <a:pt x="13" y="23"/>
                      <a:pt x="13" y="23"/>
                      <a:pt x="13" y="23"/>
                    </a:cubicBezTo>
                    <a:cubicBezTo>
                      <a:pt x="12" y="24"/>
                      <a:pt x="11" y="24"/>
                      <a:pt x="11" y="25"/>
                    </a:cubicBezTo>
                    <a:cubicBezTo>
                      <a:pt x="10" y="25"/>
                      <a:pt x="9" y="25"/>
                      <a:pt x="7" y="25"/>
                    </a:cubicBezTo>
                    <a:cubicBezTo>
                      <a:pt x="5" y="25"/>
                      <a:pt x="3" y="24"/>
                      <a:pt x="2" y="22"/>
                    </a:cubicBezTo>
                    <a:cubicBezTo>
                      <a:pt x="1" y="20"/>
                      <a:pt x="0" y="17"/>
                      <a:pt x="0" y="13"/>
                    </a:cubicBezTo>
                    <a:cubicBezTo>
                      <a:pt x="0" y="9"/>
                      <a:pt x="1" y="5"/>
                      <a:pt x="2" y="3"/>
                    </a:cubicBezTo>
                    <a:cubicBezTo>
                      <a:pt x="4" y="1"/>
                      <a:pt x="6" y="0"/>
                      <a:pt x="9" y="0"/>
                    </a:cubicBezTo>
                    <a:cubicBezTo>
                      <a:pt x="11" y="0"/>
                      <a:pt x="12" y="0"/>
                      <a:pt x="13" y="1"/>
                    </a:cubicBezTo>
                    <a:cubicBezTo>
                      <a:pt x="14" y="1"/>
                      <a:pt x="15" y="1"/>
                      <a:pt x="16" y="2"/>
                    </a:cubicBezTo>
                    <a:lnTo>
                      <a:pt x="16" y="26"/>
                    </a:lnTo>
                    <a:close/>
                    <a:moveTo>
                      <a:pt x="13" y="4"/>
                    </a:moveTo>
                    <a:cubicBezTo>
                      <a:pt x="12" y="4"/>
                      <a:pt x="10" y="3"/>
                      <a:pt x="9" y="3"/>
                    </a:cubicBezTo>
                    <a:cubicBezTo>
                      <a:pt x="7" y="3"/>
                      <a:pt x="6" y="4"/>
                      <a:pt x="5" y="6"/>
                    </a:cubicBezTo>
                    <a:cubicBezTo>
                      <a:pt x="4" y="7"/>
                      <a:pt x="4" y="9"/>
                      <a:pt x="4" y="13"/>
                    </a:cubicBezTo>
                    <a:cubicBezTo>
                      <a:pt x="4" y="14"/>
                      <a:pt x="4" y="15"/>
                      <a:pt x="4" y="16"/>
                    </a:cubicBezTo>
                    <a:cubicBezTo>
                      <a:pt x="4" y="18"/>
                      <a:pt x="4" y="18"/>
                      <a:pt x="5" y="19"/>
                    </a:cubicBezTo>
                    <a:cubicBezTo>
                      <a:pt x="5" y="20"/>
                      <a:pt x="5" y="21"/>
                      <a:pt x="6" y="21"/>
                    </a:cubicBezTo>
                    <a:cubicBezTo>
                      <a:pt x="7" y="22"/>
                      <a:pt x="7" y="22"/>
                      <a:pt x="8" y="22"/>
                    </a:cubicBezTo>
                    <a:cubicBezTo>
                      <a:pt x="9" y="22"/>
                      <a:pt x="10" y="22"/>
                      <a:pt x="11" y="21"/>
                    </a:cubicBezTo>
                    <a:cubicBezTo>
                      <a:pt x="12" y="20"/>
                      <a:pt x="12" y="19"/>
                      <a:pt x="13" y="18"/>
                    </a:cubicBezTo>
                    <a:lnTo>
                      <a:pt x="1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26"/>
              <p:cNvSpPr>
                <a:spLocks noEditPoints="1"/>
              </p:cNvSpPr>
              <p:nvPr/>
            </p:nvSpPr>
            <p:spPr bwMode="auto">
              <a:xfrm>
                <a:off x="1436" y="2617"/>
                <a:ext cx="38" cy="59"/>
              </a:xfrm>
              <a:custGeom>
                <a:avLst/>
                <a:gdLst>
                  <a:gd name="T0" fmla="*/ 15 w 16"/>
                  <a:gd name="T1" fmla="*/ 23 h 25"/>
                  <a:gd name="T2" fmla="*/ 12 w 16"/>
                  <a:gd name="T3" fmla="*/ 25 h 25"/>
                  <a:gd name="T4" fmla="*/ 8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8 w 16"/>
                  <a:gd name="T17" fmla="*/ 0 h 25"/>
                  <a:gd name="T18" fmla="*/ 11 w 16"/>
                  <a:gd name="T19" fmla="*/ 0 h 25"/>
                  <a:gd name="T20" fmla="*/ 13 w 16"/>
                  <a:gd name="T21" fmla="*/ 2 h 25"/>
                  <a:gd name="T22" fmla="*/ 15 w 16"/>
                  <a:gd name="T23" fmla="*/ 5 h 25"/>
                  <a:gd name="T24" fmla="*/ 16 w 16"/>
                  <a:gd name="T25" fmla="*/ 9 h 25"/>
                  <a:gd name="T26" fmla="*/ 16 w 16"/>
                  <a:gd name="T27" fmla="*/ 11 h 25"/>
                  <a:gd name="T28" fmla="*/ 15 w 16"/>
                  <a:gd name="T29" fmla="*/ 13 h 25"/>
                  <a:gd name="T30" fmla="*/ 3 w 16"/>
                  <a:gd name="T31" fmla="*/ 13 h 25"/>
                  <a:gd name="T32" fmla="*/ 4 w 16"/>
                  <a:gd name="T33" fmla="*/ 17 h 25"/>
                  <a:gd name="T34" fmla="*/ 5 w 16"/>
                  <a:gd name="T35" fmla="*/ 20 h 25"/>
                  <a:gd name="T36" fmla="*/ 7 w 16"/>
                  <a:gd name="T37" fmla="*/ 21 h 25"/>
                  <a:gd name="T38" fmla="*/ 9 w 16"/>
                  <a:gd name="T39" fmla="*/ 22 h 25"/>
                  <a:gd name="T40" fmla="*/ 12 w 16"/>
                  <a:gd name="T41" fmla="*/ 22 h 25"/>
                  <a:gd name="T42" fmla="*/ 14 w 16"/>
                  <a:gd name="T43" fmla="*/ 20 h 25"/>
                  <a:gd name="T44" fmla="*/ 15 w 16"/>
                  <a:gd name="T45" fmla="*/ 23 h 25"/>
                  <a:gd name="T46" fmla="*/ 12 w 16"/>
                  <a:gd name="T47" fmla="*/ 10 h 25"/>
                  <a:gd name="T48" fmla="*/ 11 w 16"/>
                  <a:gd name="T49" fmla="*/ 5 h 25"/>
                  <a:gd name="T50" fmla="*/ 8 w 16"/>
                  <a:gd name="T51" fmla="*/ 3 h 25"/>
                  <a:gd name="T52" fmla="*/ 5 w 16"/>
                  <a:gd name="T53" fmla="*/ 5 h 25"/>
                  <a:gd name="T54" fmla="*/ 3 w 16"/>
                  <a:gd name="T55" fmla="*/ 10 h 25"/>
                  <a:gd name="T56" fmla="*/ 12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4"/>
                      <a:pt x="13" y="24"/>
                      <a:pt x="12" y="25"/>
                    </a:cubicBezTo>
                    <a:cubicBezTo>
                      <a:pt x="11" y="25"/>
                      <a:pt x="10" y="25"/>
                      <a:pt x="8" y="25"/>
                    </a:cubicBezTo>
                    <a:cubicBezTo>
                      <a:pt x="7" y="25"/>
                      <a:pt x="6" y="25"/>
                      <a:pt x="5" y="24"/>
                    </a:cubicBezTo>
                    <a:cubicBezTo>
                      <a:pt x="3" y="24"/>
                      <a:pt x="2" y="23"/>
                      <a:pt x="2" y="22"/>
                    </a:cubicBezTo>
                    <a:cubicBezTo>
                      <a:pt x="1" y="21"/>
                      <a:pt x="1" y="19"/>
                      <a:pt x="0" y="18"/>
                    </a:cubicBezTo>
                    <a:cubicBezTo>
                      <a:pt x="0" y="16"/>
                      <a:pt x="0" y="15"/>
                      <a:pt x="0" y="13"/>
                    </a:cubicBezTo>
                    <a:cubicBezTo>
                      <a:pt x="0" y="9"/>
                      <a:pt x="0" y="5"/>
                      <a:pt x="2" y="3"/>
                    </a:cubicBezTo>
                    <a:cubicBezTo>
                      <a:pt x="3" y="1"/>
                      <a:pt x="6" y="0"/>
                      <a:pt x="8" y="0"/>
                    </a:cubicBezTo>
                    <a:cubicBezTo>
                      <a:pt x="9" y="0"/>
                      <a:pt x="10" y="0"/>
                      <a:pt x="11" y="0"/>
                    </a:cubicBezTo>
                    <a:cubicBezTo>
                      <a:pt x="12" y="1"/>
                      <a:pt x="13" y="1"/>
                      <a:pt x="13" y="2"/>
                    </a:cubicBezTo>
                    <a:cubicBezTo>
                      <a:pt x="14" y="2"/>
                      <a:pt x="15" y="3"/>
                      <a:pt x="15" y="5"/>
                    </a:cubicBezTo>
                    <a:cubicBezTo>
                      <a:pt x="16" y="6"/>
                      <a:pt x="16" y="7"/>
                      <a:pt x="16" y="9"/>
                    </a:cubicBezTo>
                    <a:cubicBezTo>
                      <a:pt x="16" y="10"/>
                      <a:pt x="16" y="10"/>
                      <a:pt x="16" y="11"/>
                    </a:cubicBezTo>
                    <a:cubicBezTo>
                      <a:pt x="16" y="12"/>
                      <a:pt x="16" y="12"/>
                      <a:pt x="15" y="13"/>
                    </a:cubicBezTo>
                    <a:cubicBezTo>
                      <a:pt x="3" y="13"/>
                      <a:pt x="3" y="13"/>
                      <a:pt x="3" y="13"/>
                    </a:cubicBezTo>
                    <a:cubicBezTo>
                      <a:pt x="3" y="14"/>
                      <a:pt x="3" y="16"/>
                      <a:pt x="4" y="17"/>
                    </a:cubicBezTo>
                    <a:cubicBezTo>
                      <a:pt x="4" y="18"/>
                      <a:pt x="4" y="19"/>
                      <a:pt x="5" y="20"/>
                    </a:cubicBezTo>
                    <a:cubicBezTo>
                      <a:pt x="5" y="20"/>
                      <a:pt x="6" y="21"/>
                      <a:pt x="7" y="21"/>
                    </a:cubicBezTo>
                    <a:cubicBezTo>
                      <a:pt x="7" y="22"/>
                      <a:pt x="8" y="22"/>
                      <a:pt x="9" y="22"/>
                    </a:cubicBezTo>
                    <a:cubicBezTo>
                      <a:pt x="10" y="22"/>
                      <a:pt x="11" y="22"/>
                      <a:pt x="12" y="22"/>
                    </a:cubicBezTo>
                    <a:cubicBezTo>
                      <a:pt x="13" y="21"/>
                      <a:pt x="13" y="21"/>
                      <a:pt x="14" y="20"/>
                    </a:cubicBezTo>
                    <a:lnTo>
                      <a:pt x="15" y="23"/>
                    </a:lnTo>
                    <a:close/>
                    <a:moveTo>
                      <a:pt x="12" y="10"/>
                    </a:moveTo>
                    <a:cubicBezTo>
                      <a:pt x="12" y="8"/>
                      <a:pt x="12" y="6"/>
                      <a:pt x="11" y="5"/>
                    </a:cubicBezTo>
                    <a:cubicBezTo>
                      <a:pt x="11" y="4"/>
                      <a:pt x="10" y="3"/>
                      <a:pt x="8" y="3"/>
                    </a:cubicBezTo>
                    <a:cubicBezTo>
                      <a:pt x="7" y="3"/>
                      <a:pt x="6" y="4"/>
                      <a:pt x="5" y="5"/>
                    </a:cubicBezTo>
                    <a:cubicBezTo>
                      <a:pt x="4" y="6"/>
                      <a:pt x="3" y="8"/>
                      <a:pt x="3"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27"/>
              <p:cNvSpPr/>
              <p:nvPr/>
            </p:nvSpPr>
            <p:spPr bwMode="auto">
              <a:xfrm>
                <a:off x="1486" y="2617"/>
                <a:ext cx="23" cy="59"/>
              </a:xfrm>
              <a:custGeom>
                <a:avLst/>
                <a:gdLst>
                  <a:gd name="T0" fmla="*/ 0 w 10"/>
                  <a:gd name="T1" fmla="*/ 1 h 25"/>
                  <a:gd name="T2" fmla="*/ 2 w 10"/>
                  <a:gd name="T3" fmla="*/ 1 h 25"/>
                  <a:gd name="T4" fmla="*/ 3 w 10"/>
                  <a:gd name="T5" fmla="*/ 3 h 25"/>
                  <a:gd name="T6" fmla="*/ 3 w 10"/>
                  <a:gd name="T7" fmla="*/ 3 h 25"/>
                  <a:gd name="T8" fmla="*/ 5 w 10"/>
                  <a:gd name="T9" fmla="*/ 1 h 25"/>
                  <a:gd name="T10" fmla="*/ 7 w 10"/>
                  <a:gd name="T11" fmla="*/ 0 h 25"/>
                  <a:gd name="T12" fmla="*/ 10 w 10"/>
                  <a:gd name="T13" fmla="*/ 1 h 25"/>
                  <a:gd name="T14" fmla="*/ 9 w 10"/>
                  <a:gd name="T15" fmla="*/ 4 h 25"/>
                  <a:gd name="T16" fmla="*/ 7 w 10"/>
                  <a:gd name="T17" fmla="*/ 4 h 25"/>
                  <a:gd name="T18" fmla="*/ 4 w 10"/>
                  <a:gd name="T19" fmla="*/ 5 h 25"/>
                  <a:gd name="T20" fmla="*/ 3 w 10"/>
                  <a:gd name="T21" fmla="*/ 7 h 25"/>
                  <a:gd name="T22" fmla="*/ 3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2" y="1"/>
                      <a:pt x="2" y="1"/>
                      <a:pt x="2" y="1"/>
                    </a:cubicBezTo>
                    <a:cubicBezTo>
                      <a:pt x="3" y="3"/>
                      <a:pt x="3" y="3"/>
                      <a:pt x="3" y="3"/>
                    </a:cubicBezTo>
                    <a:cubicBezTo>
                      <a:pt x="3" y="3"/>
                      <a:pt x="3" y="3"/>
                      <a:pt x="3" y="3"/>
                    </a:cubicBezTo>
                    <a:cubicBezTo>
                      <a:pt x="3" y="2"/>
                      <a:pt x="4" y="1"/>
                      <a:pt x="5" y="1"/>
                    </a:cubicBezTo>
                    <a:cubicBezTo>
                      <a:pt x="5" y="0"/>
                      <a:pt x="6" y="0"/>
                      <a:pt x="7" y="0"/>
                    </a:cubicBezTo>
                    <a:cubicBezTo>
                      <a:pt x="8" y="0"/>
                      <a:pt x="9" y="0"/>
                      <a:pt x="10" y="1"/>
                    </a:cubicBezTo>
                    <a:cubicBezTo>
                      <a:pt x="9" y="4"/>
                      <a:pt x="9" y="4"/>
                      <a:pt x="9" y="4"/>
                    </a:cubicBezTo>
                    <a:cubicBezTo>
                      <a:pt x="8" y="4"/>
                      <a:pt x="7" y="4"/>
                      <a:pt x="7" y="4"/>
                    </a:cubicBezTo>
                    <a:cubicBezTo>
                      <a:pt x="6" y="4"/>
                      <a:pt x="5" y="4"/>
                      <a:pt x="4" y="5"/>
                    </a:cubicBezTo>
                    <a:cubicBezTo>
                      <a:pt x="4" y="5"/>
                      <a:pt x="3" y="6"/>
                      <a:pt x="3" y="7"/>
                    </a:cubicBezTo>
                    <a:cubicBezTo>
                      <a:pt x="3" y="25"/>
                      <a:pt x="3" y="25"/>
                      <a:pt x="3"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Rectangle 128"/>
              <p:cNvSpPr>
                <a:spLocks noChangeArrowheads="1"/>
              </p:cNvSpPr>
              <p:nvPr/>
            </p:nvSpPr>
            <p:spPr bwMode="auto">
              <a:xfrm>
                <a:off x="1514" y="2638"/>
                <a:ext cx="24" cy="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7" name="Freeform 129"/>
              <p:cNvSpPr/>
              <p:nvPr/>
            </p:nvSpPr>
            <p:spPr bwMode="auto">
              <a:xfrm>
                <a:off x="778" y="2754"/>
                <a:ext cx="33" cy="59"/>
              </a:xfrm>
              <a:custGeom>
                <a:avLst/>
                <a:gdLst>
                  <a:gd name="T0" fmla="*/ 1 w 14"/>
                  <a:gd name="T1" fmla="*/ 20 h 25"/>
                  <a:gd name="T2" fmla="*/ 4 w 14"/>
                  <a:gd name="T3" fmla="*/ 21 h 25"/>
                  <a:gd name="T4" fmla="*/ 6 w 14"/>
                  <a:gd name="T5" fmla="*/ 22 h 25"/>
                  <a:gd name="T6" fmla="*/ 9 w 14"/>
                  <a:gd name="T7" fmla="*/ 21 h 25"/>
                  <a:gd name="T8" fmla="*/ 10 w 14"/>
                  <a:gd name="T9" fmla="*/ 18 h 25"/>
                  <a:gd name="T10" fmla="*/ 10 w 14"/>
                  <a:gd name="T11" fmla="*/ 16 h 25"/>
                  <a:gd name="T12" fmla="*/ 8 w 14"/>
                  <a:gd name="T13" fmla="*/ 14 h 25"/>
                  <a:gd name="T14" fmla="*/ 6 w 14"/>
                  <a:gd name="T15" fmla="*/ 13 h 25"/>
                  <a:gd name="T16" fmla="*/ 3 w 14"/>
                  <a:gd name="T17" fmla="*/ 11 h 25"/>
                  <a:gd name="T18" fmla="*/ 2 w 14"/>
                  <a:gd name="T19" fmla="*/ 9 h 25"/>
                  <a:gd name="T20" fmla="*/ 1 w 14"/>
                  <a:gd name="T21" fmla="*/ 6 h 25"/>
                  <a:gd name="T22" fmla="*/ 3 w 14"/>
                  <a:gd name="T23" fmla="*/ 1 h 25"/>
                  <a:gd name="T24" fmla="*/ 7 w 14"/>
                  <a:gd name="T25" fmla="*/ 0 h 25"/>
                  <a:gd name="T26" fmla="*/ 11 w 14"/>
                  <a:gd name="T27" fmla="*/ 0 h 25"/>
                  <a:gd name="T28" fmla="*/ 13 w 14"/>
                  <a:gd name="T29" fmla="*/ 1 h 25"/>
                  <a:gd name="T30" fmla="*/ 12 w 14"/>
                  <a:gd name="T31" fmla="*/ 4 h 25"/>
                  <a:gd name="T32" fmla="*/ 10 w 14"/>
                  <a:gd name="T33" fmla="*/ 3 h 25"/>
                  <a:gd name="T34" fmla="*/ 8 w 14"/>
                  <a:gd name="T35" fmla="*/ 3 h 25"/>
                  <a:gd name="T36" fmla="*/ 5 w 14"/>
                  <a:gd name="T37" fmla="*/ 3 h 25"/>
                  <a:gd name="T38" fmla="*/ 4 w 14"/>
                  <a:gd name="T39" fmla="*/ 6 h 25"/>
                  <a:gd name="T40" fmla="*/ 5 w 14"/>
                  <a:gd name="T41" fmla="*/ 8 h 25"/>
                  <a:gd name="T42" fmla="*/ 7 w 14"/>
                  <a:gd name="T43" fmla="*/ 9 h 25"/>
                  <a:gd name="T44" fmla="*/ 9 w 14"/>
                  <a:gd name="T45" fmla="*/ 11 h 25"/>
                  <a:gd name="T46" fmla="*/ 11 w 14"/>
                  <a:gd name="T47" fmla="*/ 12 h 25"/>
                  <a:gd name="T48" fmla="*/ 13 w 14"/>
                  <a:gd name="T49" fmla="*/ 15 h 25"/>
                  <a:gd name="T50" fmla="*/ 14 w 14"/>
                  <a:gd name="T51" fmla="*/ 18 h 25"/>
                  <a:gd name="T52" fmla="*/ 13 w 14"/>
                  <a:gd name="T53" fmla="*/ 21 h 25"/>
                  <a:gd name="T54" fmla="*/ 12 w 14"/>
                  <a:gd name="T55" fmla="*/ 23 h 25"/>
                  <a:gd name="T56" fmla="*/ 10 w 14"/>
                  <a:gd name="T57" fmla="*/ 24 h 25"/>
                  <a:gd name="T58" fmla="*/ 7 w 14"/>
                  <a:gd name="T59" fmla="*/ 25 h 25"/>
                  <a:gd name="T60" fmla="*/ 3 w 14"/>
                  <a:gd name="T61" fmla="*/ 24 h 25"/>
                  <a:gd name="T62" fmla="*/ 0 w 14"/>
                  <a:gd name="T63" fmla="*/ 23 h 25"/>
                  <a:gd name="T64" fmla="*/ 1 w 14"/>
                  <a:gd name="T65"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 h="25">
                    <a:moveTo>
                      <a:pt x="1" y="20"/>
                    </a:moveTo>
                    <a:cubicBezTo>
                      <a:pt x="2" y="21"/>
                      <a:pt x="3" y="21"/>
                      <a:pt x="4" y="21"/>
                    </a:cubicBezTo>
                    <a:cubicBezTo>
                      <a:pt x="5" y="22"/>
                      <a:pt x="6" y="22"/>
                      <a:pt x="6" y="22"/>
                    </a:cubicBezTo>
                    <a:cubicBezTo>
                      <a:pt x="7" y="22"/>
                      <a:pt x="8" y="21"/>
                      <a:pt x="9" y="21"/>
                    </a:cubicBezTo>
                    <a:cubicBezTo>
                      <a:pt x="10" y="20"/>
                      <a:pt x="10" y="19"/>
                      <a:pt x="10" y="18"/>
                    </a:cubicBezTo>
                    <a:cubicBezTo>
                      <a:pt x="10" y="17"/>
                      <a:pt x="10" y="16"/>
                      <a:pt x="10" y="16"/>
                    </a:cubicBezTo>
                    <a:cubicBezTo>
                      <a:pt x="9" y="15"/>
                      <a:pt x="9" y="15"/>
                      <a:pt x="8" y="14"/>
                    </a:cubicBezTo>
                    <a:cubicBezTo>
                      <a:pt x="7" y="14"/>
                      <a:pt x="6" y="13"/>
                      <a:pt x="6" y="13"/>
                    </a:cubicBezTo>
                    <a:cubicBezTo>
                      <a:pt x="5" y="12"/>
                      <a:pt x="4" y="12"/>
                      <a:pt x="3" y="11"/>
                    </a:cubicBezTo>
                    <a:cubicBezTo>
                      <a:pt x="3" y="11"/>
                      <a:pt x="2" y="10"/>
                      <a:pt x="2" y="9"/>
                    </a:cubicBezTo>
                    <a:cubicBezTo>
                      <a:pt x="1" y="8"/>
                      <a:pt x="1" y="7"/>
                      <a:pt x="1" y="6"/>
                    </a:cubicBezTo>
                    <a:cubicBezTo>
                      <a:pt x="1" y="4"/>
                      <a:pt x="2" y="2"/>
                      <a:pt x="3" y="1"/>
                    </a:cubicBezTo>
                    <a:cubicBezTo>
                      <a:pt x="4" y="0"/>
                      <a:pt x="5" y="0"/>
                      <a:pt x="7" y="0"/>
                    </a:cubicBezTo>
                    <a:cubicBezTo>
                      <a:pt x="9" y="0"/>
                      <a:pt x="10" y="0"/>
                      <a:pt x="11" y="0"/>
                    </a:cubicBezTo>
                    <a:cubicBezTo>
                      <a:pt x="12" y="0"/>
                      <a:pt x="13" y="1"/>
                      <a:pt x="13" y="1"/>
                    </a:cubicBezTo>
                    <a:cubicBezTo>
                      <a:pt x="12" y="4"/>
                      <a:pt x="12" y="4"/>
                      <a:pt x="12" y="4"/>
                    </a:cubicBezTo>
                    <a:cubicBezTo>
                      <a:pt x="12" y="4"/>
                      <a:pt x="11" y="3"/>
                      <a:pt x="10" y="3"/>
                    </a:cubicBezTo>
                    <a:cubicBezTo>
                      <a:pt x="9" y="3"/>
                      <a:pt x="9" y="3"/>
                      <a:pt x="8" y="3"/>
                    </a:cubicBezTo>
                    <a:cubicBezTo>
                      <a:pt x="7" y="3"/>
                      <a:pt x="6" y="3"/>
                      <a:pt x="5" y="3"/>
                    </a:cubicBezTo>
                    <a:cubicBezTo>
                      <a:pt x="5" y="4"/>
                      <a:pt x="4" y="5"/>
                      <a:pt x="4" y="6"/>
                    </a:cubicBezTo>
                    <a:cubicBezTo>
                      <a:pt x="4" y="7"/>
                      <a:pt x="5" y="7"/>
                      <a:pt x="5" y="8"/>
                    </a:cubicBezTo>
                    <a:cubicBezTo>
                      <a:pt x="6" y="8"/>
                      <a:pt x="6" y="9"/>
                      <a:pt x="7" y="9"/>
                    </a:cubicBezTo>
                    <a:cubicBezTo>
                      <a:pt x="8" y="10"/>
                      <a:pt x="8" y="10"/>
                      <a:pt x="9" y="11"/>
                    </a:cubicBezTo>
                    <a:cubicBezTo>
                      <a:pt x="10" y="11"/>
                      <a:pt x="11" y="12"/>
                      <a:pt x="11" y="12"/>
                    </a:cubicBezTo>
                    <a:cubicBezTo>
                      <a:pt x="12" y="13"/>
                      <a:pt x="13" y="14"/>
                      <a:pt x="13" y="15"/>
                    </a:cubicBezTo>
                    <a:cubicBezTo>
                      <a:pt x="13" y="16"/>
                      <a:pt x="14" y="17"/>
                      <a:pt x="14" y="18"/>
                    </a:cubicBezTo>
                    <a:cubicBezTo>
                      <a:pt x="14" y="19"/>
                      <a:pt x="14" y="20"/>
                      <a:pt x="13" y="21"/>
                    </a:cubicBezTo>
                    <a:cubicBezTo>
                      <a:pt x="13" y="22"/>
                      <a:pt x="13" y="22"/>
                      <a:pt x="12" y="23"/>
                    </a:cubicBezTo>
                    <a:cubicBezTo>
                      <a:pt x="11" y="23"/>
                      <a:pt x="11" y="24"/>
                      <a:pt x="10" y="24"/>
                    </a:cubicBezTo>
                    <a:cubicBezTo>
                      <a:pt x="9" y="25"/>
                      <a:pt x="8" y="25"/>
                      <a:pt x="7" y="25"/>
                    </a:cubicBezTo>
                    <a:cubicBezTo>
                      <a:pt x="5" y="25"/>
                      <a:pt x="4" y="25"/>
                      <a:pt x="3" y="24"/>
                    </a:cubicBezTo>
                    <a:cubicBezTo>
                      <a:pt x="2" y="24"/>
                      <a:pt x="1" y="24"/>
                      <a:pt x="0" y="23"/>
                    </a:cubicBezTo>
                    <a:lnTo>
                      <a:pt x="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30"/>
              <p:cNvSpPr/>
              <p:nvPr/>
            </p:nvSpPr>
            <p:spPr bwMode="auto">
              <a:xfrm>
                <a:off x="816" y="2740"/>
                <a:ext cx="28" cy="73"/>
              </a:xfrm>
              <a:custGeom>
                <a:avLst/>
                <a:gdLst>
                  <a:gd name="T0" fmla="*/ 0 w 12"/>
                  <a:gd name="T1" fmla="*/ 6 h 31"/>
                  <a:gd name="T2" fmla="*/ 3 w 12"/>
                  <a:gd name="T3" fmla="*/ 6 h 31"/>
                  <a:gd name="T4" fmla="*/ 3 w 12"/>
                  <a:gd name="T5" fmla="*/ 1 h 31"/>
                  <a:gd name="T6" fmla="*/ 6 w 12"/>
                  <a:gd name="T7" fmla="*/ 0 h 31"/>
                  <a:gd name="T8" fmla="*/ 6 w 12"/>
                  <a:gd name="T9" fmla="*/ 6 h 31"/>
                  <a:gd name="T10" fmla="*/ 11 w 12"/>
                  <a:gd name="T11" fmla="*/ 6 h 31"/>
                  <a:gd name="T12" fmla="*/ 11 w 12"/>
                  <a:gd name="T13" fmla="*/ 9 h 31"/>
                  <a:gd name="T14" fmla="*/ 6 w 12"/>
                  <a:gd name="T15" fmla="*/ 9 h 31"/>
                  <a:gd name="T16" fmla="*/ 6 w 12"/>
                  <a:gd name="T17" fmla="*/ 24 h 31"/>
                  <a:gd name="T18" fmla="*/ 7 w 12"/>
                  <a:gd name="T19" fmla="*/ 27 h 31"/>
                  <a:gd name="T20" fmla="*/ 8 w 12"/>
                  <a:gd name="T21" fmla="*/ 28 h 31"/>
                  <a:gd name="T22" fmla="*/ 10 w 12"/>
                  <a:gd name="T23" fmla="*/ 27 h 31"/>
                  <a:gd name="T24" fmla="*/ 11 w 12"/>
                  <a:gd name="T25" fmla="*/ 27 h 31"/>
                  <a:gd name="T26" fmla="*/ 12 w 12"/>
                  <a:gd name="T27" fmla="*/ 30 h 31"/>
                  <a:gd name="T28" fmla="*/ 10 w 12"/>
                  <a:gd name="T29" fmla="*/ 30 h 31"/>
                  <a:gd name="T30" fmla="*/ 7 w 12"/>
                  <a:gd name="T31" fmla="*/ 31 h 31"/>
                  <a:gd name="T32" fmla="*/ 4 w 12"/>
                  <a:gd name="T33" fmla="*/ 29 h 31"/>
                  <a:gd name="T34" fmla="*/ 3 w 12"/>
                  <a:gd name="T35" fmla="*/ 24 h 31"/>
                  <a:gd name="T36" fmla="*/ 3 w 12"/>
                  <a:gd name="T37" fmla="*/ 9 h 31"/>
                  <a:gd name="T38" fmla="*/ 0 w 12"/>
                  <a:gd name="T39" fmla="*/ 9 h 31"/>
                  <a:gd name="T40" fmla="*/ 0 w 12"/>
                  <a:gd name="T41"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1">
                    <a:moveTo>
                      <a:pt x="0" y="6"/>
                    </a:moveTo>
                    <a:cubicBezTo>
                      <a:pt x="3" y="6"/>
                      <a:pt x="3" y="6"/>
                      <a:pt x="3" y="6"/>
                    </a:cubicBezTo>
                    <a:cubicBezTo>
                      <a:pt x="3" y="1"/>
                      <a:pt x="3" y="1"/>
                      <a:pt x="3" y="1"/>
                    </a:cubicBezTo>
                    <a:cubicBezTo>
                      <a:pt x="6" y="0"/>
                      <a:pt x="6" y="0"/>
                      <a:pt x="6" y="0"/>
                    </a:cubicBezTo>
                    <a:cubicBezTo>
                      <a:pt x="6" y="6"/>
                      <a:pt x="6" y="6"/>
                      <a:pt x="6" y="6"/>
                    </a:cubicBezTo>
                    <a:cubicBezTo>
                      <a:pt x="11" y="6"/>
                      <a:pt x="11" y="6"/>
                      <a:pt x="11" y="6"/>
                    </a:cubicBezTo>
                    <a:cubicBezTo>
                      <a:pt x="11" y="9"/>
                      <a:pt x="11" y="9"/>
                      <a:pt x="11" y="9"/>
                    </a:cubicBezTo>
                    <a:cubicBezTo>
                      <a:pt x="6" y="9"/>
                      <a:pt x="6" y="9"/>
                      <a:pt x="6" y="9"/>
                    </a:cubicBezTo>
                    <a:cubicBezTo>
                      <a:pt x="6" y="24"/>
                      <a:pt x="6" y="24"/>
                      <a:pt x="6" y="24"/>
                    </a:cubicBezTo>
                    <a:cubicBezTo>
                      <a:pt x="6" y="25"/>
                      <a:pt x="6" y="26"/>
                      <a:pt x="7" y="27"/>
                    </a:cubicBezTo>
                    <a:cubicBezTo>
                      <a:pt x="7" y="27"/>
                      <a:pt x="7" y="28"/>
                      <a:pt x="8" y="28"/>
                    </a:cubicBezTo>
                    <a:cubicBezTo>
                      <a:pt x="9" y="28"/>
                      <a:pt x="9" y="28"/>
                      <a:pt x="10" y="27"/>
                    </a:cubicBezTo>
                    <a:cubicBezTo>
                      <a:pt x="10" y="27"/>
                      <a:pt x="11" y="27"/>
                      <a:pt x="11" y="27"/>
                    </a:cubicBezTo>
                    <a:cubicBezTo>
                      <a:pt x="12" y="30"/>
                      <a:pt x="12" y="30"/>
                      <a:pt x="12" y="30"/>
                    </a:cubicBezTo>
                    <a:cubicBezTo>
                      <a:pt x="11" y="30"/>
                      <a:pt x="11" y="30"/>
                      <a:pt x="10" y="30"/>
                    </a:cubicBezTo>
                    <a:cubicBezTo>
                      <a:pt x="9" y="31"/>
                      <a:pt x="8" y="31"/>
                      <a:pt x="7" y="31"/>
                    </a:cubicBezTo>
                    <a:cubicBezTo>
                      <a:pt x="5" y="31"/>
                      <a:pt x="4"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31"/>
              <p:cNvSpPr>
                <a:spLocks noEditPoints="1"/>
              </p:cNvSpPr>
              <p:nvPr/>
            </p:nvSpPr>
            <p:spPr bwMode="auto">
              <a:xfrm>
                <a:off x="849" y="2754"/>
                <a:ext cx="35" cy="59"/>
              </a:xfrm>
              <a:custGeom>
                <a:avLst/>
                <a:gdLst>
                  <a:gd name="T0" fmla="*/ 1 w 15"/>
                  <a:gd name="T1" fmla="*/ 2 h 25"/>
                  <a:gd name="T2" fmla="*/ 4 w 15"/>
                  <a:gd name="T3" fmla="*/ 0 h 25"/>
                  <a:gd name="T4" fmla="*/ 9 w 15"/>
                  <a:gd name="T5" fmla="*/ 0 h 25"/>
                  <a:gd name="T6" fmla="*/ 12 w 15"/>
                  <a:gd name="T7" fmla="*/ 0 h 25"/>
                  <a:gd name="T8" fmla="*/ 14 w 15"/>
                  <a:gd name="T9" fmla="*/ 2 h 25"/>
                  <a:gd name="T10" fmla="*/ 15 w 15"/>
                  <a:gd name="T11" fmla="*/ 4 h 25"/>
                  <a:gd name="T12" fmla="*/ 15 w 15"/>
                  <a:gd name="T13" fmla="*/ 7 h 25"/>
                  <a:gd name="T14" fmla="*/ 15 w 15"/>
                  <a:gd name="T15" fmla="*/ 13 h 25"/>
                  <a:gd name="T16" fmla="*/ 15 w 15"/>
                  <a:gd name="T17" fmla="*/ 18 h 25"/>
                  <a:gd name="T18" fmla="*/ 15 w 15"/>
                  <a:gd name="T19" fmla="*/ 21 h 25"/>
                  <a:gd name="T20" fmla="*/ 15 w 15"/>
                  <a:gd name="T21" fmla="*/ 24 h 25"/>
                  <a:gd name="T22" fmla="*/ 13 w 15"/>
                  <a:gd name="T23" fmla="*/ 24 h 25"/>
                  <a:gd name="T24" fmla="*/ 12 w 15"/>
                  <a:gd name="T25" fmla="*/ 21 h 25"/>
                  <a:gd name="T26" fmla="*/ 11 w 15"/>
                  <a:gd name="T27" fmla="*/ 21 h 25"/>
                  <a:gd name="T28" fmla="*/ 9 w 15"/>
                  <a:gd name="T29" fmla="*/ 24 h 25"/>
                  <a:gd name="T30" fmla="*/ 6 w 15"/>
                  <a:gd name="T31" fmla="*/ 25 h 25"/>
                  <a:gd name="T32" fmla="*/ 1 w 15"/>
                  <a:gd name="T33" fmla="*/ 23 h 25"/>
                  <a:gd name="T34" fmla="*/ 0 w 15"/>
                  <a:gd name="T35" fmla="*/ 18 h 25"/>
                  <a:gd name="T36" fmla="*/ 1 w 15"/>
                  <a:gd name="T37" fmla="*/ 14 h 25"/>
                  <a:gd name="T38" fmla="*/ 2 w 15"/>
                  <a:gd name="T39" fmla="*/ 12 h 25"/>
                  <a:gd name="T40" fmla="*/ 5 w 15"/>
                  <a:gd name="T41" fmla="*/ 11 h 25"/>
                  <a:gd name="T42" fmla="*/ 9 w 15"/>
                  <a:gd name="T43" fmla="*/ 10 h 25"/>
                  <a:gd name="T44" fmla="*/ 10 w 15"/>
                  <a:gd name="T45" fmla="*/ 10 h 25"/>
                  <a:gd name="T46" fmla="*/ 11 w 15"/>
                  <a:gd name="T47" fmla="*/ 11 h 25"/>
                  <a:gd name="T48" fmla="*/ 11 w 15"/>
                  <a:gd name="T49" fmla="*/ 8 h 25"/>
                  <a:gd name="T50" fmla="*/ 11 w 15"/>
                  <a:gd name="T51" fmla="*/ 4 h 25"/>
                  <a:gd name="T52" fmla="*/ 8 w 15"/>
                  <a:gd name="T53" fmla="*/ 3 h 25"/>
                  <a:gd name="T54" fmla="*/ 5 w 15"/>
                  <a:gd name="T55" fmla="*/ 3 h 25"/>
                  <a:gd name="T56" fmla="*/ 2 w 15"/>
                  <a:gd name="T57" fmla="*/ 4 h 25"/>
                  <a:gd name="T58" fmla="*/ 1 w 15"/>
                  <a:gd name="T59" fmla="*/ 2 h 25"/>
                  <a:gd name="T60" fmla="*/ 11 w 15"/>
                  <a:gd name="T61" fmla="*/ 13 h 25"/>
                  <a:gd name="T62" fmla="*/ 10 w 15"/>
                  <a:gd name="T63" fmla="*/ 13 h 25"/>
                  <a:gd name="T64" fmla="*/ 9 w 15"/>
                  <a:gd name="T65" fmla="*/ 13 h 25"/>
                  <a:gd name="T66" fmla="*/ 7 w 15"/>
                  <a:gd name="T67" fmla="*/ 13 h 25"/>
                  <a:gd name="T68" fmla="*/ 5 w 15"/>
                  <a:gd name="T69" fmla="*/ 14 h 25"/>
                  <a:gd name="T70" fmla="*/ 4 w 15"/>
                  <a:gd name="T71" fmla="*/ 15 h 25"/>
                  <a:gd name="T72" fmla="*/ 3 w 15"/>
                  <a:gd name="T73" fmla="*/ 17 h 25"/>
                  <a:gd name="T74" fmla="*/ 4 w 15"/>
                  <a:gd name="T75" fmla="*/ 20 h 25"/>
                  <a:gd name="T76" fmla="*/ 7 w 15"/>
                  <a:gd name="T77" fmla="*/ 21 h 25"/>
                  <a:gd name="T78" fmla="*/ 10 w 15"/>
                  <a:gd name="T79" fmla="*/ 20 h 25"/>
                  <a:gd name="T80" fmla="*/ 11 w 15"/>
                  <a:gd name="T81" fmla="*/ 18 h 25"/>
                  <a:gd name="T82" fmla="*/ 11 w 15"/>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0"/>
                    </a:cubicBezTo>
                    <a:cubicBezTo>
                      <a:pt x="6" y="0"/>
                      <a:pt x="7" y="0"/>
                      <a:pt x="9" y="0"/>
                    </a:cubicBezTo>
                    <a:cubicBezTo>
                      <a:pt x="10" y="0"/>
                      <a:pt x="11" y="0"/>
                      <a:pt x="12" y="0"/>
                    </a:cubicBezTo>
                    <a:cubicBezTo>
                      <a:pt x="13" y="1"/>
                      <a:pt x="13" y="1"/>
                      <a:pt x="14" y="2"/>
                    </a:cubicBezTo>
                    <a:cubicBezTo>
                      <a:pt x="14" y="3"/>
                      <a:pt x="15" y="4"/>
                      <a:pt x="15" y="4"/>
                    </a:cubicBezTo>
                    <a:cubicBezTo>
                      <a:pt x="15" y="5"/>
                      <a:pt x="15" y="6"/>
                      <a:pt x="15" y="7"/>
                    </a:cubicBezTo>
                    <a:cubicBezTo>
                      <a:pt x="15" y="9"/>
                      <a:pt x="15" y="11"/>
                      <a:pt x="15" y="13"/>
                    </a:cubicBezTo>
                    <a:cubicBezTo>
                      <a:pt x="15" y="15"/>
                      <a:pt x="15" y="16"/>
                      <a:pt x="15" y="18"/>
                    </a:cubicBezTo>
                    <a:cubicBezTo>
                      <a:pt x="15" y="19"/>
                      <a:pt x="15" y="20"/>
                      <a:pt x="15" y="21"/>
                    </a:cubicBezTo>
                    <a:cubicBezTo>
                      <a:pt x="15" y="22"/>
                      <a:pt x="15" y="23"/>
                      <a:pt x="15" y="24"/>
                    </a:cubicBezTo>
                    <a:cubicBezTo>
                      <a:pt x="13" y="24"/>
                      <a:pt x="13" y="24"/>
                      <a:pt x="13" y="24"/>
                    </a:cubicBezTo>
                    <a:cubicBezTo>
                      <a:pt x="12" y="21"/>
                      <a:pt x="12" y="21"/>
                      <a:pt x="12" y="21"/>
                    </a:cubicBezTo>
                    <a:cubicBezTo>
                      <a:pt x="11" y="21"/>
                      <a:pt x="11" y="21"/>
                      <a:pt x="11" y="21"/>
                    </a:cubicBezTo>
                    <a:cubicBezTo>
                      <a:pt x="11" y="22"/>
                      <a:pt x="10" y="23"/>
                      <a:pt x="9" y="24"/>
                    </a:cubicBezTo>
                    <a:cubicBezTo>
                      <a:pt x="8" y="24"/>
                      <a:pt x="7" y="25"/>
                      <a:pt x="6" y="25"/>
                    </a:cubicBezTo>
                    <a:cubicBezTo>
                      <a:pt x="4" y="25"/>
                      <a:pt x="3" y="24"/>
                      <a:pt x="1" y="23"/>
                    </a:cubicBezTo>
                    <a:cubicBezTo>
                      <a:pt x="0" y="22"/>
                      <a:pt x="0" y="20"/>
                      <a:pt x="0" y="18"/>
                    </a:cubicBezTo>
                    <a:cubicBezTo>
                      <a:pt x="0" y="16"/>
                      <a:pt x="0" y="15"/>
                      <a:pt x="1" y="14"/>
                    </a:cubicBezTo>
                    <a:cubicBezTo>
                      <a:pt x="1" y="13"/>
                      <a:pt x="2" y="13"/>
                      <a:pt x="2" y="12"/>
                    </a:cubicBezTo>
                    <a:cubicBezTo>
                      <a:pt x="3" y="11"/>
                      <a:pt x="4" y="11"/>
                      <a:pt x="5" y="11"/>
                    </a:cubicBezTo>
                    <a:cubicBezTo>
                      <a:pt x="7" y="11"/>
                      <a:pt x="8" y="10"/>
                      <a:pt x="9" y="10"/>
                    </a:cubicBezTo>
                    <a:cubicBezTo>
                      <a:pt x="10" y="10"/>
                      <a:pt x="10" y="10"/>
                      <a:pt x="10" y="10"/>
                    </a:cubicBezTo>
                    <a:cubicBezTo>
                      <a:pt x="11" y="10"/>
                      <a:pt x="11" y="10"/>
                      <a:pt x="11" y="11"/>
                    </a:cubicBezTo>
                    <a:cubicBezTo>
                      <a:pt x="11" y="10"/>
                      <a:pt x="11" y="9"/>
                      <a:pt x="11" y="8"/>
                    </a:cubicBezTo>
                    <a:cubicBezTo>
                      <a:pt x="11" y="6"/>
                      <a:pt x="11" y="5"/>
                      <a:pt x="11" y="4"/>
                    </a:cubicBezTo>
                    <a:cubicBezTo>
                      <a:pt x="10" y="3"/>
                      <a:pt x="9" y="3"/>
                      <a:pt x="8" y="3"/>
                    </a:cubicBezTo>
                    <a:cubicBezTo>
                      <a:pt x="7" y="3"/>
                      <a:pt x="6" y="3"/>
                      <a:pt x="5" y="3"/>
                    </a:cubicBezTo>
                    <a:cubicBezTo>
                      <a:pt x="4" y="4"/>
                      <a:pt x="3" y="4"/>
                      <a:pt x="2" y="4"/>
                    </a:cubicBezTo>
                    <a:lnTo>
                      <a:pt x="1" y="2"/>
                    </a:lnTo>
                    <a:close/>
                    <a:moveTo>
                      <a:pt x="11" y="13"/>
                    </a:moveTo>
                    <a:cubicBezTo>
                      <a:pt x="11" y="13"/>
                      <a:pt x="11" y="13"/>
                      <a:pt x="10" y="13"/>
                    </a:cubicBezTo>
                    <a:cubicBezTo>
                      <a:pt x="10" y="13"/>
                      <a:pt x="10" y="13"/>
                      <a:pt x="9" y="13"/>
                    </a:cubicBezTo>
                    <a:cubicBezTo>
                      <a:pt x="9" y="13"/>
                      <a:pt x="8" y="13"/>
                      <a:pt x="7" y="13"/>
                    </a:cubicBezTo>
                    <a:cubicBezTo>
                      <a:pt x="6" y="13"/>
                      <a:pt x="6" y="14"/>
                      <a:pt x="5" y="14"/>
                    </a:cubicBezTo>
                    <a:cubicBezTo>
                      <a:pt x="5" y="14"/>
                      <a:pt x="4" y="15"/>
                      <a:pt x="4" y="15"/>
                    </a:cubicBezTo>
                    <a:cubicBezTo>
                      <a:pt x="4" y="16"/>
                      <a:pt x="3" y="17"/>
                      <a:pt x="3" y="17"/>
                    </a:cubicBezTo>
                    <a:cubicBezTo>
                      <a:pt x="3" y="19"/>
                      <a:pt x="4" y="20"/>
                      <a:pt x="4" y="20"/>
                    </a:cubicBezTo>
                    <a:cubicBezTo>
                      <a:pt x="5" y="21"/>
                      <a:pt x="6" y="21"/>
                      <a:pt x="7" y="21"/>
                    </a:cubicBezTo>
                    <a:cubicBezTo>
                      <a:pt x="8" y="21"/>
                      <a:pt x="9" y="21"/>
                      <a:pt x="10" y="20"/>
                    </a:cubicBezTo>
                    <a:cubicBezTo>
                      <a:pt x="11" y="20"/>
                      <a:pt x="11" y="19"/>
                      <a:pt x="11" y="18"/>
                    </a:cubicBezTo>
                    <a:lnTo>
                      <a:pt x="11"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32"/>
              <p:cNvSpPr/>
              <p:nvPr/>
            </p:nvSpPr>
            <p:spPr bwMode="auto">
              <a:xfrm>
                <a:off x="894" y="2754"/>
                <a:ext cx="35" cy="59"/>
              </a:xfrm>
              <a:custGeom>
                <a:avLst/>
                <a:gdLst>
                  <a:gd name="T0" fmla="*/ 15 w 15"/>
                  <a:gd name="T1" fmla="*/ 23 h 25"/>
                  <a:gd name="T2" fmla="*/ 12 w 15"/>
                  <a:gd name="T3" fmla="*/ 24 h 25"/>
                  <a:gd name="T4" fmla="*/ 9 w 15"/>
                  <a:gd name="T5" fmla="*/ 25 h 25"/>
                  <a:gd name="T6" fmla="*/ 5 w 15"/>
                  <a:gd name="T7" fmla="*/ 24 h 25"/>
                  <a:gd name="T8" fmla="*/ 2 w 15"/>
                  <a:gd name="T9" fmla="*/ 21 h 25"/>
                  <a:gd name="T10" fmla="*/ 1 w 15"/>
                  <a:gd name="T11" fmla="*/ 17 h 25"/>
                  <a:gd name="T12" fmla="*/ 0 w 15"/>
                  <a:gd name="T13" fmla="*/ 12 h 25"/>
                  <a:gd name="T14" fmla="*/ 3 w 15"/>
                  <a:gd name="T15" fmla="*/ 3 h 25"/>
                  <a:gd name="T16" fmla="*/ 9 w 15"/>
                  <a:gd name="T17" fmla="*/ 0 h 25"/>
                  <a:gd name="T18" fmla="*/ 12 w 15"/>
                  <a:gd name="T19" fmla="*/ 0 h 25"/>
                  <a:gd name="T20" fmla="*/ 14 w 15"/>
                  <a:gd name="T21" fmla="*/ 1 h 25"/>
                  <a:gd name="T22" fmla="*/ 13 w 15"/>
                  <a:gd name="T23" fmla="*/ 4 h 25"/>
                  <a:gd name="T24" fmla="*/ 9 w 15"/>
                  <a:gd name="T25" fmla="*/ 3 h 25"/>
                  <a:gd name="T26" fmla="*/ 5 w 15"/>
                  <a:gd name="T27" fmla="*/ 5 h 25"/>
                  <a:gd name="T28" fmla="*/ 4 w 15"/>
                  <a:gd name="T29" fmla="*/ 12 h 25"/>
                  <a:gd name="T30" fmla="*/ 4 w 15"/>
                  <a:gd name="T31" fmla="*/ 16 h 25"/>
                  <a:gd name="T32" fmla="*/ 5 w 15"/>
                  <a:gd name="T33" fmla="*/ 19 h 25"/>
                  <a:gd name="T34" fmla="*/ 7 w 15"/>
                  <a:gd name="T35" fmla="*/ 21 h 25"/>
                  <a:gd name="T36" fmla="*/ 10 w 15"/>
                  <a:gd name="T37" fmla="*/ 22 h 25"/>
                  <a:gd name="T38" fmla="*/ 12 w 15"/>
                  <a:gd name="T39" fmla="*/ 21 h 25"/>
                  <a:gd name="T40" fmla="*/ 14 w 15"/>
                  <a:gd name="T41" fmla="*/ 20 h 25"/>
                  <a:gd name="T42" fmla="*/ 15 w 15"/>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5">
                    <a:moveTo>
                      <a:pt x="15" y="23"/>
                    </a:moveTo>
                    <a:cubicBezTo>
                      <a:pt x="14" y="24"/>
                      <a:pt x="13" y="24"/>
                      <a:pt x="12" y="24"/>
                    </a:cubicBezTo>
                    <a:cubicBezTo>
                      <a:pt x="11" y="25"/>
                      <a:pt x="10" y="25"/>
                      <a:pt x="9" y="25"/>
                    </a:cubicBezTo>
                    <a:cubicBezTo>
                      <a:pt x="7" y="25"/>
                      <a:pt x="6" y="24"/>
                      <a:pt x="5" y="24"/>
                    </a:cubicBezTo>
                    <a:cubicBezTo>
                      <a:pt x="4" y="23"/>
                      <a:pt x="3" y="22"/>
                      <a:pt x="2" y="21"/>
                    </a:cubicBezTo>
                    <a:cubicBezTo>
                      <a:pt x="2" y="20"/>
                      <a:pt x="1" y="19"/>
                      <a:pt x="1" y="17"/>
                    </a:cubicBezTo>
                    <a:cubicBezTo>
                      <a:pt x="1" y="16"/>
                      <a:pt x="0" y="14"/>
                      <a:pt x="0" y="12"/>
                    </a:cubicBezTo>
                    <a:cubicBezTo>
                      <a:pt x="0" y="8"/>
                      <a:pt x="1" y="5"/>
                      <a:pt x="3" y="3"/>
                    </a:cubicBezTo>
                    <a:cubicBezTo>
                      <a:pt x="4" y="1"/>
                      <a:pt x="6" y="0"/>
                      <a:pt x="9" y="0"/>
                    </a:cubicBezTo>
                    <a:cubicBezTo>
                      <a:pt x="10" y="0"/>
                      <a:pt x="11" y="0"/>
                      <a:pt x="12" y="0"/>
                    </a:cubicBezTo>
                    <a:cubicBezTo>
                      <a:pt x="13" y="0"/>
                      <a:pt x="14" y="0"/>
                      <a:pt x="14" y="1"/>
                    </a:cubicBezTo>
                    <a:cubicBezTo>
                      <a:pt x="13" y="4"/>
                      <a:pt x="13" y="4"/>
                      <a:pt x="13" y="4"/>
                    </a:cubicBezTo>
                    <a:cubicBezTo>
                      <a:pt x="12" y="3"/>
                      <a:pt x="11" y="3"/>
                      <a:pt x="9" y="3"/>
                    </a:cubicBezTo>
                    <a:cubicBezTo>
                      <a:pt x="8" y="3"/>
                      <a:pt x="6" y="4"/>
                      <a:pt x="5" y="5"/>
                    </a:cubicBezTo>
                    <a:cubicBezTo>
                      <a:pt x="4" y="7"/>
                      <a:pt x="4" y="9"/>
                      <a:pt x="4" y="12"/>
                    </a:cubicBezTo>
                    <a:cubicBezTo>
                      <a:pt x="4" y="14"/>
                      <a:pt x="4" y="15"/>
                      <a:pt x="4" y="16"/>
                    </a:cubicBezTo>
                    <a:cubicBezTo>
                      <a:pt x="4" y="17"/>
                      <a:pt x="5" y="18"/>
                      <a:pt x="5" y="19"/>
                    </a:cubicBezTo>
                    <a:cubicBezTo>
                      <a:pt x="6" y="20"/>
                      <a:pt x="6" y="20"/>
                      <a:pt x="7" y="21"/>
                    </a:cubicBezTo>
                    <a:cubicBezTo>
                      <a:pt x="8" y="21"/>
                      <a:pt x="9" y="22"/>
                      <a:pt x="10" y="22"/>
                    </a:cubicBezTo>
                    <a:cubicBezTo>
                      <a:pt x="10" y="22"/>
                      <a:pt x="11" y="22"/>
                      <a:pt x="12" y="21"/>
                    </a:cubicBezTo>
                    <a:cubicBezTo>
                      <a:pt x="13" y="21"/>
                      <a:pt x="13" y="21"/>
                      <a:pt x="14" y="20"/>
                    </a:cubicBezTo>
                    <a:lnTo>
                      <a:pt x="1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33"/>
              <p:cNvSpPr/>
              <p:nvPr/>
            </p:nvSpPr>
            <p:spPr bwMode="auto">
              <a:xfrm>
                <a:off x="939" y="2733"/>
                <a:ext cx="35" cy="78"/>
              </a:xfrm>
              <a:custGeom>
                <a:avLst/>
                <a:gdLst>
                  <a:gd name="T0" fmla="*/ 12 w 15"/>
                  <a:gd name="T1" fmla="*/ 33 h 33"/>
                  <a:gd name="T2" fmla="*/ 12 w 15"/>
                  <a:gd name="T3" fmla="*/ 19 h 33"/>
                  <a:gd name="T4" fmla="*/ 11 w 15"/>
                  <a:gd name="T5" fmla="*/ 13 h 33"/>
                  <a:gd name="T6" fmla="*/ 8 w 15"/>
                  <a:gd name="T7" fmla="*/ 12 h 33"/>
                  <a:gd name="T8" fmla="*/ 5 w 15"/>
                  <a:gd name="T9" fmla="*/ 13 h 33"/>
                  <a:gd name="T10" fmla="*/ 3 w 15"/>
                  <a:gd name="T11" fmla="*/ 16 h 33"/>
                  <a:gd name="T12" fmla="*/ 3 w 15"/>
                  <a:gd name="T13" fmla="*/ 33 h 33"/>
                  <a:gd name="T14" fmla="*/ 0 w 15"/>
                  <a:gd name="T15" fmla="*/ 33 h 33"/>
                  <a:gd name="T16" fmla="*/ 0 w 15"/>
                  <a:gd name="T17" fmla="*/ 0 h 33"/>
                  <a:gd name="T18" fmla="*/ 3 w 15"/>
                  <a:gd name="T19" fmla="*/ 0 h 33"/>
                  <a:gd name="T20" fmla="*/ 3 w 15"/>
                  <a:gd name="T21" fmla="*/ 11 h 33"/>
                  <a:gd name="T22" fmla="*/ 3 w 15"/>
                  <a:gd name="T23" fmla="*/ 11 h 33"/>
                  <a:gd name="T24" fmla="*/ 6 w 15"/>
                  <a:gd name="T25" fmla="*/ 9 h 33"/>
                  <a:gd name="T26" fmla="*/ 9 w 15"/>
                  <a:gd name="T27" fmla="*/ 9 h 33"/>
                  <a:gd name="T28" fmla="*/ 12 w 15"/>
                  <a:gd name="T29" fmla="*/ 9 h 33"/>
                  <a:gd name="T30" fmla="*/ 14 w 15"/>
                  <a:gd name="T31" fmla="*/ 11 h 33"/>
                  <a:gd name="T32" fmla="*/ 15 w 15"/>
                  <a:gd name="T33" fmla="*/ 13 h 33"/>
                  <a:gd name="T34" fmla="*/ 15 w 15"/>
                  <a:gd name="T35" fmla="*/ 18 h 33"/>
                  <a:gd name="T36" fmla="*/ 15 w 15"/>
                  <a:gd name="T37" fmla="*/ 33 h 33"/>
                  <a:gd name="T38" fmla="*/ 12 w 15"/>
                  <a:gd name="T3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3">
                    <a:moveTo>
                      <a:pt x="12" y="33"/>
                    </a:moveTo>
                    <a:cubicBezTo>
                      <a:pt x="12" y="19"/>
                      <a:pt x="12" y="19"/>
                      <a:pt x="12" y="19"/>
                    </a:cubicBezTo>
                    <a:cubicBezTo>
                      <a:pt x="12" y="16"/>
                      <a:pt x="12" y="15"/>
                      <a:pt x="11" y="13"/>
                    </a:cubicBezTo>
                    <a:cubicBezTo>
                      <a:pt x="11" y="12"/>
                      <a:pt x="9" y="12"/>
                      <a:pt x="8" y="12"/>
                    </a:cubicBezTo>
                    <a:cubicBezTo>
                      <a:pt x="7" y="12"/>
                      <a:pt x="6" y="12"/>
                      <a:pt x="5" y="13"/>
                    </a:cubicBezTo>
                    <a:cubicBezTo>
                      <a:pt x="4" y="14"/>
                      <a:pt x="3" y="15"/>
                      <a:pt x="3" y="16"/>
                    </a:cubicBezTo>
                    <a:cubicBezTo>
                      <a:pt x="3" y="33"/>
                      <a:pt x="3" y="33"/>
                      <a:pt x="3" y="33"/>
                    </a:cubicBezTo>
                    <a:cubicBezTo>
                      <a:pt x="0" y="33"/>
                      <a:pt x="0" y="33"/>
                      <a:pt x="0" y="33"/>
                    </a:cubicBezTo>
                    <a:cubicBezTo>
                      <a:pt x="0" y="0"/>
                      <a:pt x="0" y="0"/>
                      <a:pt x="0" y="0"/>
                    </a:cubicBezTo>
                    <a:cubicBezTo>
                      <a:pt x="3" y="0"/>
                      <a:pt x="3" y="0"/>
                      <a:pt x="3" y="0"/>
                    </a:cubicBezTo>
                    <a:cubicBezTo>
                      <a:pt x="3" y="11"/>
                      <a:pt x="3" y="11"/>
                      <a:pt x="3" y="11"/>
                    </a:cubicBezTo>
                    <a:cubicBezTo>
                      <a:pt x="3" y="11"/>
                      <a:pt x="3" y="11"/>
                      <a:pt x="3" y="11"/>
                    </a:cubicBezTo>
                    <a:cubicBezTo>
                      <a:pt x="4" y="11"/>
                      <a:pt x="5" y="10"/>
                      <a:pt x="6" y="9"/>
                    </a:cubicBezTo>
                    <a:cubicBezTo>
                      <a:pt x="6" y="9"/>
                      <a:pt x="8" y="9"/>
                      <a:pt x="9" y="9"/>
                    </a:cubicBezTo>
                    <a:cubicBezTo>
                      <a:pt x="10" y="9"/>
                      <a:pt x="11" y="9"/>
                      <a:pt x="12" y="9"/>
                    </a:cubicBezTo>
                    <a:cubicBezTo>
                      <a:pt x="13" y="9"/>
                      <a:pt x="13" y="10"/>
                      <a:pt x="14" y="11"/>
                    </a:cubicBezTo>
                    <a:cubicBezTo>
                      <a:pt x="14" y="11"/>
                      <a:pt x="15" y="12"/>
                      <a:pt x="15" y="13"/>
                    </a:cubicBezTo>
                    <a:cubicBezTo>
                      <a:pt x="15" y="15"/>
                      <a:pt x="15" y="16"/>
                      <a:pt x="15" y="18"/>
                    </a:cubicBezTo>
                    <a:cubicBezTo>
                      <a:pt x="15" y="33"/>
                      <a:pt x="15" y="33"/>
                      <a:pt x="15" y="33"/>
                    </a:cubicBezTo>
                    <a:lnTo>
                      <a:pt x="1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34"/>
              <p:cNvSpPr>
                <a:spLocks noEditPoints="1"/>
              </p:cNvSpPr>
              <p:nvPr/>
            </p:nvSpPr>
            <p:spPr bwMode="auto">
              <a:xfrm>
                <a:off x="986" y="2754"/>
                <a:ext cx="38" cy="59"/>
              </a:xfrm>
              <a:custGeom>
                <a:avLst/>
                <a:gdLst>
                  <a:gd name="T0" fmla="*/ 15 w 16"/>
                  <a:gd name="T1" fmla="*/ 23 h 25"/>
                  <a:gd name="T2" fmla="*/ 12 w 16"/>
                  <a:gd name="T3" fmla="*/ 24 h 25"/>
                  <a:gd name="T4" fmla="*/ 8 w 16"/>
                  <a:gd name="T5" fmla="*/ 25 h 25"/>
                  <a:gd name="T6" fmla="*/ 4 w 16"/>
                  <a:gd name="T7" fmla="*/ 24 h 25"/>
                  <a:gd name="T8" fmla="*/ 2 w 16"/>
                  <a:gd name="T9" fmla="*/ 21 h 25"/>
                  <a:gd name="T10" fmla="*/ 0 w 16"/>
                  <a:gd name="T11" fmla="*/ 17 h 25"/>
                  <a:gd name="T12" fmla="*/ 0 w 16"/>
                  <a:gd name="T13" fmla="*/ 12 h 25"/>
                  <a:gd name="T14" fmla="*/ 2 w 16"/>
                  <a:gd name="T15" fmla="*/ 3 h 25"/>
                  <a:gd name="T16" fmla="*/ 8 w 16"/>
                  <a:gd name="T17" fmla="*/ 0 h 25"/>
                  <a:gd name="T18" fmla="*/ 11 w 16"/>
                  <a:gd name="T19" fmla="*/ 0 h 25"/>
                  <a:gd name="T20" fmla="*/ 13 w 16"/>
                  <a:gd name="T21" fmla="*/ 1 h 25"/>
                  <a:gd name="T22" fmla="*/ 15 w 16"/>
                  <a:gd name="T23" fmla="*/ 4 h 25"/>
                  <a:gd name="T24" fmla="*/ 16 w 16"/>
                  <a:gd name="T25" fmla="*/ 9 h 25"/>
                  <a:gd name="T26" fmla="*/ 16 w 16"/>
                  <a:gd name="T27" fmla="*/ 11 h 25"/>
                  <a:gd name="T28" fmla="*/ 15 w 16"/>
                  <a:gd name="T29" fmla="*/ 13 h 25"/>
                  <a:gd name="T30" fmla="*/ 3 w 16"/>
                  <a:gd name="T31" fmla="*/ 13 h 25"/>
                  <a:gd name="T32" fmla="*/ 4 w 16"/>
                  <a:gd name="T33" fmla="*/ 16 h 25"/>
                  <a:gd name="T34" fmla="*/ 5 w 16"/>
                  <a:gd name="T35" fmla="*/ 19 h 25"/>
                  <a:gd name="T36" fmla="*/ 6 w 16"/>
                  <a:gd name="T37" fmla="*/ 21 h 25"/>
                  <a:gd name="T38" fmla="*/ 9 w 16"/>
                  <a:gd name="T39" fmla="*/ 22 h 25"/>
                  <a:gd name="T40" fmla="*/ 12 w 16"/>
                  <a:gd name="T41" fmla="*/ 21 h 25"/>
                  <a:gd name="T42" fmla="*/ 14 w 16"/>
                  <a:gd name="T43" fmla="*/ 20 h 25"/>
                  <a:gd name="T44" fmla="*/ 15 w 16"/>
                  <a:gd name="T45" fmla="*/ 23 h 25"/>
                  <a:gd name="T46" fmla="*/ 12 w 16"/>
                  <a:gd name="T47" fmla="*/ 10 h 25"/>
                  <a:gd name="T48" fmla="*/ 11 w 16"/>
                  <a:gd name="T49" fmla="*/ 4 h 25"/>
                  <a:gd name="T50" fmla="*/ 8 w 16"/>
                  <a:gd name="T51" fmla="*/ 3 h 25"/>
                  <a:gd name="T52" fmla="*/ 5 w 16"/>
                  <a:gd name="T53" fmla="*/ 4 h 25"/>
                  <a:gd name="T54" fmla="*/ 3 w 16"/>
                  <a:gd name="T55" fmla="*/ 10 h 25"/>
                  <a:gd name="T56" fmla="*/ 12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3"/>
                      <a:pt x="13" y="24"/>
                      <a:pt x="12" y="24"/>
                    </a:cubicBezTo>
                    <a:cubicBezTo>
                      <a:pt x="11" y="25"/>
                      <a:pt x="10" y="25"/>
                      <a:pt x="8" y="25"/>
                    </a:cubicBezTo>
                    <a:cubicBezTo>
                      <a:pt x="7" y="25"/>
                      <a:pt x="6" y="24"/>
                      <a:pt x="4" y="24"/>
                    </a:cubicBezTo>
                    <a:cubicBezTo>
                      <a:pt x="3" y="23"/>
                      <a:pt x="2" y="22"/>
                      <a:pt x="2" y="21"/>
                    </a:cubicBezTo>
                    <a:cubicBezTo>
                      <a:pt x="1" y="20"/>
                      <a:pt x="0" y="19"/>
                      <a:pt x="0" y="17"/>
                    </a:cubicBezTo>
                    <a:cubicBezTo>
                      <a:pt x="0" y="16"/>
                      <a:pt x="0" y="14"/>
                      <a:pt x="0" y="12"/>
                    </a:cubicBezTo>
                    <a:cubicBezTo>
                      <a:pt x="0" y="8"/>
                      <a:pt x="0" y="5"/>
                      <a:pt x="2" y="3"/>
                    </a:cubicBezTo>
                    <a:cubicBezTo>
                      <a:pt x="3" y="1"/>
                      <a:pt x="5" y="0"/>
                      <a:pt x="8" y="0"/>
                    </a:cubicBezTo>
                    <a:cubicBezTo>
                      <a:pt x="9" y="0"/>
                      <a:pt x="10" y="0"/>
                      <a:pt x="11" y="0"/>
                    </a:cubicBezTo>
                    <a:cubicBezTo>
                      <a:pt x="12" y="0"/>
                      <a:pt x="13" y="1"/>
                      <a:pt x="13" y="1"/>
                    </a:cubicBezTo>
                    <a:cubicBezTo>
                      <a:pt x="14" y="2"/>
                      <a:pt x="15" y="3"/>
                      <a:pt x="15" y="4"/>
                    </a:cubicBezTo>
                    <a:cubicBezTo>
                      <a:pt x="15" y="5"/>
                      <a:pt x="16" y="7"/>
                      <a:pt x="16" y="9"/>
                    </a:cubicBezTo>
                    <a:cubicBezTo>
                      <a:pt x="16" y="9"/>
                      <a:pt x="16" y="10"/>
                      <a:pt x="16" y="11"/>
                    </a:cubicBezTo>
                    <a:cubicBezTo>
                      <a:pt x="16" y="11"/>
                      <a:pt x="15" y="12"/>
                      <a:pt x="15" y="13"/>
                    </a:cubicBezTo>
                    <a:cubicBezTo>
                      <a:pt x="3" y="13"/>
                      <a:pt x="3" y="13"/>
                      <a:pt x="3" y="13"/>
                    </a:cubicBezTo>
                    <a:cubicBezTo>
                      <a:pt x="3" y="14"/>
                      <a:pt x="3" y="15"/>
                      <a:pt x="4" y="16"/>
                    </a:cubicBezTo>
                    <a:cubicBezTo>
                      <a:pt x="4" y="17"/>
                      <a:pt x="4" y="18"/>
                      <a:pt x="5" y="19"/>
                    </a:cubicBezTo>
                    <a:cubicBezTo>
                      <a:pt x="5" y="20"/>
                      <a:pt x="6" y="21"/>
                      <a:pt x="6" y="21"/>
                    </a:cubicBezTo>
                    <a:cubicBezTo>
                      <a:pt x="7" y="21"/>
                      <a:pt x="8" y="22"/>
                      <a:pt x="9" y="22"/>
                    </a:cubicBezTo>
                    <a:cubicBezTo>
                      <a:pt x="10" y="22"/>
                      <a:pt x="11" y="21"/>
                      <a:pt x="12" y="21"/>
                    </a:cubicBezTo>
                    <a:cubicBezTo>
                      <a:pt x="13" y="21"/>
                      <a:pt x="13" y="20"/>
                      <a:pt x="14" y="20"/>
                    </a:cubicBezTo>
                    <a:lnTo>
                      <a:pt x="15" y="23"/>
                    </a:lnTo>
                    <a:close/>
                    <a:moveTo>
                      <a:pt x="12" y="10"/>
                    </a:moveTo>
                    <a:cubicBezTo>
                      <a:pt x="12" y="7"/>
                      <a:pt x="12" y="6"/>
                      <a:pt x="11" y="4"/>
                    </a:cubicBezTo>
                    <a:cubicBezTo>
                      <a:pt x="11" y="3"/>
                      <a:pt x="10" y="3"/>
                      <a:pt x="8" y="3"/>
                    </a:cubicBezTo>
                    <a:cubicBezTo>
                      <a:pt x="7" y="3"/>
                      <a:pt x="6" y="3"/>
                      <a:pt x="5" y="4"/>
                    </a:cubicBezTo>
                    <a:cubicBezTo>
                      <a:pt x="4" y="6"/>
                      <a:pt x="3" y="7"/>
                      <a:pt x="3"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35"/>
              <p:cNvSpPr>
                <a:spLocks noEditPoints="1"/>
              </p:cNvSpPr>
              <p:nvPr/>
            </p:nvSpPr>
            <p:spPr bwMode="auto">
              <a:xfrm>
                <a:off x="1057" y="2733"/>
                <a:ext cx="38" cy="80"/>
              </a:xfrm>
              <a:custGeom>
                <a:avLst/>
                <a:gdLst>
                  <a:gd name="T0" fmla="*/ 16 w 16"/>
                  <a:gd name="T1" fmla="*/ 25 h 34"/>
                  <a:gd name="T2" fmla="*/ 16 w 16"/>
                  <a:gd name="T3" fmla="*/ 29 h 34"/>
                  <a:gd name="T4" fmla="*/ 16 w 16"/>
                  <a:gd name="T5" fmla="*/ 33 h 34"/>
                  <a:gd name="T6" fmla="*/ 14 w 16"/>
                  <a:gd name="T7" fmla="*/ 33 h 34"/>
                  <a:gd name="T8" fmla="*/ 13 w 16"/>
                  <a:gd name="T9" fmla="*/ 30 h 34"/>
                  <a:gd name="T10" fmla="*/ 13 w 16"/>
                  <a:gd name="T11" fmla="*/ 30 h 34"/>
                  <a:gd name="T12" fmla="*/ 11 w 16"/>
                  <a:gd name="T13" fmla="*/ 33 h 34"/>
                  <a:gd name="T14" fmla="*/ 7 w 16"/>
                  <a:gd name="T15" fmla="*/ 34 h 34"/>
                  <a:gd name="T16" fmla="*/ 2 w 16"/>
                  <a:gd name="T17" fmla="*/ 31 h 34"/>
                  <a:gd name="T18" fmla="*/ 0 w 16"/>
                  <a:gd name="T19" fmla="*/ 21 h 34"/>
                  <a:gd name="T20" fmla="*/ 2 w 16"/>
                  <a:gd name="T21" fmla="*/ 12 h 34"/>
                  <a:gd name="T22" fmla="*/ 8 w 16"/>
                  <a:gd name="T23" fmla="*/ 9 h 34"/>
                  <a:gd name="T24" fmla="*/ 11 w 16"/>
                  <a:gd name="T25" fmla="*/ 9 h 34"/>
                  <a:gd name="T26" fmla="*/ 12 w 16"/>
                  <a:gd name="T27" fmla="*/ 9 h 34"/>
                  <a:gd name="T28" fmla="*/ 12 w 16"/>
                  <a:gd name="T29" fmla="*/ 0 h 34"/>
                  <a:gd name="T30" fmla="*/ 16 w 16"/>
                  <a:gd name="T31" fmla="*/ 0 h 34"/>
                  <a:gd name="T32" fmla="*/ 16 w 16"/>
                  <a:gd name="T33" fmla="*/ 25 h 34"/>
                  <a:gd name="T34" fmla="*/ 12 w 16"/>
                  <a:gd name="T35" fmla="*/ 13 h 34"/>
                  <a:gd name="T36" fmla="*/ 11 w 16"/>
                  <a:gd name="T37" fmla="*/ 12 h 34"/>
                  <a:gd name="T38" fmla="*/ 9 w 16"/>
                  <a:gd name="T39" fmla="*/ 12 h 34"/>
                  <a:gd name="T40" fmla="*/ 5 w 16"/>
                  <a:gd name="T41" fmla="*/ 14 h 34"/>
                  <a:gd name="T42" fmla="*/ 3 w 16"/>
                  <a:gd name="T43" fmla="*/ 21 h 34"/>
                  <a:gd name="T44" fmla="*/ 3 w 16"/>
                  <a:gd name="T45" fmla="*/ 25 h 34"/>
                  <a:gd name="T46" fmla="*/ 4 w 16"/>
                  <a:gd name="T47" fmla="*/ 28 h 34"/>
                  <a:gd name="T48" fmla="*/ 6 w 16"/>
                  <a:gd name="T49" fmla="*/ 30 h 34"/>
                  <a:gd name="T50" fmla="*/ 8 w 16"/>
                  <a:gd name="T51" fmla="*/ 31 h 34"/>
                  <a:gd name="T52" fmla="*/ 12 w 16"/>
                  <a:gd name="T53" fmla="*/ 27 h 34"/>
                  <a:gd name="T54" fmla="*/ 12 w 16"/>
                  <a:gd name="T55"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34">
                    <a:moveTo>
                      <a:pt x="16" y="25"/>
                    </a:moveTo>
                    <a:cubicBezTo>
                      <a:pt x="16" y="27"/>
                      <a:pt x="16" y="28"/>
                      <a:pt x="16" y="29"/>
                    </a:cubicBezTo>
                    <a:cubicBezTo>
                      <a:pt x="16" y="31"/>
                      <a:pt x="16" y="32"/>
                      <a:pt x="16" y="33"/>
                    </a:cubicBezTo>
                    <a:cubicBezTo>
                      <a:pt x="14" y="33"/>
                      <a:pt x="14" y="33"/>
                      <a:pt x="14" y="33"/>
                    </a:cubicBezTo>
                    <a:cubicBezTo>
                      <a:pt x="13" y="30"/>
                      <a:pt x="13" y="30"/>
                      <a:pt x="13" y="30"/>
                    </a:cubicBezTo>
                    <a:cubicBezTo>
                      <a:pt x="13" y="30"/>
                      <a:pt x="13" y="30"/>
                      <a:pt x="13" y="30"/>
                    </a:cubicBezTo>
                    <a:cubicBezTo>
                      <a:pt x="12" y="31"/>
                      <a:pt x="12" y="32"/>
                      <a:pt x="11" y="33"/>
                    </a:cubicBezTo>
                    <a:cubicBezTo>
                      <a:pt x="10" y="33"/>
                      <a:pt x="9" y="34"/>
                      <a:pt x="7" y="34"/>
                    </a:cubicBezTo>
                    <a:cubicBezTo>
                      <a:pt x="5" y="34"/>
                      <a:pt x="3" y="33"/>
                      <a:pt x="2" y="31"/>
                    </a:cubicBezTo>
                    <a:cubicBezTo>
                      <a:pt x="0" y="29"/>
                      <a:pt x="0" y="26"/>
                      <a:pt x="0" y="21"/>
                    </a:cubicBezTo>
                    <a:cubicBezTo>
                      <a:pt x="0" y="17"/>
                      <a:pt x="0" y="14"/>
                      <a:pt x="2" y="12"/>
                    </a:cubicBezTo>
                    <a:cubicBezTo>
                      <a:pt x="3" y="10"/>
                      <a:pt x="6" y="9"/>
                      <a:pt x="8" y="9"/>
                    </a:cubicBezTo>
                    <a:cubicBezTo>
                      <a:pt x="9" y="9"/>
                      <a:pt x="10" y="9"/>
                      <a:pt x="11" y="9"/>
                    </a:cubicBezTo>
                    <a:cubicBezTo>
                      <a:pt x="11" y="9"/>
                      <a:pt x="12" y="9"/>
                      <a:pt x="12" y="9"/>
                    </a:cubicBezTo>
                    <a:cubicBezTo>
                      <a:pt x="12" y="0"/>
                      <a:pt x="12" y="0"/>
                      <a:pt x="12" y="0"/>
                    </a:cubicBezTo>
                    <a:cubicBezTo>
                      <a:pt x="16" y="0"/>
                      <a:pt x="16" y="0"/>
                      <a:pt x="16" y="0"/>
                    </a:cubicBezTo>
                    <a:lnTo>
                      <a:pt x="16" y="25"/>
                    </a:lnTo>
                    <a:close/>
                    <a:moveTo>
                      <a:pt x="12" y="13"/>
                    </a:moveTo>
                    <a:cubicBezTo>
                      <a:pt x="12" y="13"/>
                      <a:pt x="11" y="12"/>
                      <a:pt x="11" y="12"/>
                    </a:cubicBezTo>
                    <a:cubicBezTo>
                      <a:pt x="10" y="12"/>
                      <a:pt x="10" y="12"/>
                      <a:pt x="9" y="12"/>
                    </a:cubicBezTo>
                    <a:cubicBezTo>
                      <a:pt x="7" y="12"/>
                      <a:pt x="6" y="13"/>
                      <a:pt x="5" y="14"/>
                    </a:cubicBezTo>
                    <a:cubicBezTo>
                      <a:pt x="4" y="16"/>
                      <a:pt x="3" y="18"/>
                      <a:pt x="3" y="21"/>
                    </a:cubicBezTo>
                    <a:cubicBezTo>
                      <a:pt x="3" y="23"/>
                      <a:pt x="3" y="24"/>
                      <a:pt x="3" y="25"/>
                    </a:cubicBezTo>
                    <a:cubicBezTo>
                      <a:pt x="4" y="26"/>
                      <a:pt x="4" y="27"/>
                      <a:pt x="4" y="28"/>
                    </a:cubicBezTo>
                    <a:cubicBezTo>
                      <a:pt x="5" y="29"/>
                      <a:pt x="5" y="30"/>
                      <a:pt x="6" y="30"/>
                    </a:cubicBezTo>
                    <a:cubicBezTo>
                      <a:pt x="6" y="30"/>
                      <a:pt x="7" y="31"/>
                      <a:pt x="8" y="31"/>
                    </a:cubicBezTo>
                    <a:cubicBezTo>
                      <a:pt x="10" y="31"/>
                      <a:pt x="12" y="29"/>
                      <a:pt x="12" y="27"/>
                    </a:cubicBezTo>
                    <a:lnTo>
                      <a:pt x="1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36"/>
              <p:cNvSpPr>
                <a:spLocks noEditPoints="1"/>
              </p:cNvSpPr>
              <p:nvPr/>
            </p:nvSpPr>
            <p:spPr bwMode="auto">
              <a:xfrm>
                <a:off x="1104" y="2754"/>
                <a:ext cx="38" cy="59"/>
              </a:xfrm>
              <a:custGeom>
                <a:avLst/>
                <a:gdLst>
                  <a:gd name="T0" fmla="*/ 16 w 16"/>
                  <a:gd name="T1" fmla="*/ 23 h 25"/>
                  <a:gd name="T2" fmla="*/ 13 w 16"/>
                  <a:gd name="T3" fmla="*/ 24 h 25"/>
                  <a:gd name="T4" fmla="*/ 9 w 16"/>
                  <a:gd name="T5" fmla="*/ 25 h 25"/>
                  <a:gd name="T6" fmla="*/ 5 w 16"/>
                  <a:gd name="T7" fmla="*/ 24 h 25"/>
                  <a:gd name="T8" fmla="*/ 2 w 16"/>
                  <a:gd name="T9" fmla="*/ 21 h 25"/>
                  <a:gd name="T10" fmla="*/ 1 w 16"/>
                  <a:gd name="T11" fmla="*/ 17 h 25"/>
                  <a:gd name="T12" fmla="*/ 0 w 16"/>
                  <a:gd name="T13" fmla="*/ 12 h 25"/>
                  <a:gd name="T14" fmla="*/ 3 w 16"/>
                  <a:gd name="T15" fmla="*/ 3 h 25"/>
                  <a:gd name="T16" fmla="*/ 9 w 16"/>
                  <a:gd name="T17" fmla="*/ 0 h 25"/>
                  <a:gd name="T18" fmla="*/ 12 w 16"/>
                  <a:gd name="T19" fmla="*/ 0 h 25"/>
                  <a:gd name="T20" fmla="*/ 14 w 16"/>
                  <a:gd name="T21" fmla="*/ 1 h 25"/>
                  <a:gd name="T22" fmla="*/ 16 w 16"/>
                  <a:gd name="T23" fmla="*/ 4 h 25"/>
                  <a:gd name="T24" fmla="*/ 16 w 16"/>
                  <a:gd name="T25" fmla="*/ 9 h 25"/>
                  <a:gd name="T26" fmla="*/ 16 w 16"/>
                  <a:gd name="T27" fmla="*/ 11 h 25"/>
                  <a:gd name="T28" fmla="*/ 16 w 16"/>
                  <a:gd name="T29" fmla="*/ 13 h 25"/>
                  <a:gd name="T30" fmla="*/ 4 w 16"/>
                  <a:gd name="T31" fmla="*/ 13 h 25"/>
                  <a:gd name="T32" fmla="*/ 4 w 16"/>
                  <a:gd name="T33" fmla="*/ 16 h 25"/>
                  <a:gd name="T34" fmla="*/ 5 w 16"/>
                  <a:gd name="T35" fmla="*/ 19 h 25"/>
                  <a:gd name="T36" fmla="*/ 7 w 16"/>
                  <a:gd name="T37" fmla="*/ 21 h 25"/>
                  <a:gd name="T38" fmla="*/ 10 w 16"/>
                  <a:gd name="T39" fmla="*/ 22 h 25"/>
                  <a:gd name="T40" fmla="*/ 13 w 16"/>
                  <a:gd name="T41" fmla="*/ 21 h 25"/>
                  <a:gd name="T42" fmla="*/ 15 w 16"/>
                  <a:gd name="T43" fmla="*/ 20 h 25"/>
                  <a:gd name="T44" fmla="*/ 16 w 16"/>
                  <a:gd name="T45" fmla="*/ 23 h 25"/>
                  <a:gd name="T46" fmla="*/ 13 w 16"/>
                  <a:gd name="T47" fmla="*/ 10 h 25"/>
                  <a:gd name="T48" fmla="*/ 12 w 16"/>
                  <a:gd name="T49" fmla="*/ 4 h 25"/>
                  <a:gd name="T50" fmla="*/ 9 w 16"/>
                  <a:gd name="T51" fmla="*/ 3 h 25"/>
                  <a:gd name="T52" fmla="*/ 6 w 16"/>
                  <a:gd name="T53" fmla="*/ 4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6" y="23"/>
                    </a:moveTo>
                    <a:cubicBezTo>
                      <a:pt x="15" y="23"/>
                      <a:pt x="14" y="24"/>
                      <a:pt x="13" y="24"/>
                    </a:cubicBezTo>
                    <a:cubicBezTo>
                      <a:pt x="12" y="25"/>
                      <a:pt x="10" y="25"/>
                      <a:pt x="9" y="25"/>
                    </a:cubicBezTo>
                    <a:cubicBezTo>
                      <a:pt x="8" y="25"/>
                      <a:pt x="6" y="24"/>
                      <a:pt x="5" y="24"/>
                    </a:cubicBezTo>
                    <a:cubicBezTo>
                      <a:pt x="4" y="23"/>
                      <a:pt x="3" y="22"/>
                      <a:pt x="2" y="21"/>
                    </a:cubicBezTo>
                    <a:cubicBezTo>
                      <a:pt x="2" y="20"/>
                      <a:pt x="1" y="19"/>
                      <a:pt x="1" y="17"/>
                    </a:cubicBezTo>
                    <a:cubicBezTo>
                      <a:pt x="1" y="16"/>
                      <a:pt x="0" y="14"/>
                      <a:pt x="0" y="12"/>
                    </a:cubicBezTo>
                    <a:cubicBezTo>
                      <a:pt x="0" y="8"/>
                      <a:pt x="1" y="5"/>
                      <a:pt x="3" y="3"/>
                    </a:cubicBezTo>
                    <a:cubicBezTo>
                      <a:pt x="4" y="1"/>
                      <a:pt x="6" y="0"/>
                      <a:pt x="9" y="0"/>
                    </a:cubicBezTo>
                    <a:cubicBezTo>
                      <a:pt x="10" y="0"/>
                      <a:pt x="11" y="0"/>
                      <a:pt x="12" y="0"/>
                    </a:cubicBezTo>
                    <a:cubicBezTo>
                      <a:pt x="13" y="0"/>
                      <a:pt x="13" y="1"/>
                      <a:pt x="14" y="1"/>
                    </a:cubicBezTo>
                    <a:cubicBezTo>
                      <a:pt x="15" y="2"/>
                      <a:pt x="15" y="3"/>
                      <a:pt x="16" y="4"/>
                    </a:cubicBezTo>
                    <a:cubicBezTo>
                      <a:pt x="16" y="5"/>
                      <a:pt x="16" y="7"/>
                      <a:pt x="16" y="9"/>
                    </a:cubicBezTo>
                    <a:cubicBezTo>
                      <a:pt x="16" y="9"/>
                      <a:pt x="16" y="10"/>
                      <a:pt x="16" y="11"/>
                    </a:cubicBezTo>
                    <a:cubicBezTo>
                      <a:pt x="16" y="11"/>
                      <a:pt x="16" y="12"/>
                      <a:pt x="16" y="13"/>
                    </a:cubicBezTo>
                    <a:cubicBezTo>
                      <a:pt x="4" y="13"/>
                      <a:pt x="4" y="13"/>
                      <a:pt x="4" y="13"/>
                    </a:cubicBezTo>
                    <a:cubicBezTo>
                      <a:pt x="4" y="14"/>
                      <a:pt x="4" y="15"/>
                      <a:pt x="4" y="16"/>
                    </a:cubicBezTo>
                    <a:cubicBezTo>
                      <a:pt x="5" y="17"/>
                      <a:pt x="5" y="18"/>
                      <a:pt x="5" y="19"/>
                    </a:cubicBezTo>
                    <a:cubicBezTo>
                      <a:pt x="6" y="20"/>
                      <a:pt x="6" y="21"/>
                      <a:pt x="7" y="21"/>
                    </a:cubicBezTo>
                    <a:cubicBezTo>
                      <a:pt x="8" y="21"/>
                      <a:pt x="9" y="22"/>
                      <a:pt x="10" y="22"/>
                    </a:cubicBezTo>
                    <a:cubicBezTo>
                      <a:pt x="11" y="22"/>
                      <a:pt x="12" y="21"/>
                      <a:pt x="13" y="21"/>
                    </a:cubicBezTo>
                    <a:cubicBezTo>
                      <a:pt x="13" y="21"/>
                      <a:pt x="14" y="20"/>
                      <a:pt x="15" y="20"/>
                    </a:cubicBezTo>
                    <a:lnTo>
                      <a:pt x="16" y="23"/>
                    </a:lnTo>
                    <a:close/>
                    <a:moveTo>
                      <a:pt x="13" y="10"/>
                    </a:moveTo>
                    <a:cubicBezTo>
                      <a:pt x="13" y="7"/>
                      <a:pt x="13" y="6"/>
                      <a:pt x="12" y="4"/>
                    </a:cubicBezTo>
                    <a:cubicBezTo>
                      <a:pt x="11" y="3"/>
                      <a:pt x="10" y="3"/>
                      <a:pt x="9" y="3"/>
                    </a:cubicBezTo>
                    <a:cubicBezTo>
                      <a:pt x="8" y="3"/>
                      <a:pt x="6" y="3"/>
                      <a:pt x="6" y="4"/>
                    </a:cubicBezTo>
                    <a:cubicBezTo>
                      <a:pt x="5" y="6"/>
                      <a:pt x="4" y="7"/>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37"/>
              <p:cNvSpPr>
                <a:spLocks noEditPoints="1"/>
              </p:cNvSpPr>
              <p:nvPr/>
            </p:nvSpPr>
            <p:spPr bwMode="auto">
              <a:xfrm>
                <a:off x="1152" y="2754"/>
                <a:ext cx="38" cy="59"/>
              </a:xfrm>
              <a:custGeom>
                <a:avLst/>
                <a:gdLst>
                  <a:gd name="T0" fmla="*/ 15 w 16"/>
                  <a:gd name="T1" fmla="*/ 23 h 25"/>
                  <a:gd name="T2" fmla="*/ 12 w 16"/>
                  <a:gd name="T3" fmla="*/ 24 h 25"/>
                  <a:gd name="T4" fmla="*/ 9 w 16"/>
                  <a:gd name="T5" fmla="*/ 25 h 25"/>
                  <a:gd name="T6" fmla="*/ 5 w 16"/>
                  <a:gd name="T7" fmla="*/ 24 h 25"/>
                  <a:gd name="T8" fmla="*/ 2 w 16"/>
                  <a:gd name="T9" fmla="*/ 21 h 25"/>
                  <a:gd name="T10" fmla="*/ 0 w 16"/>
                  <a:gd name="T11" fmla="*/ 17 h 25"/>
                  <a:gd name="T12" fmla="*/ 0 w 16"/>
                  <a:gd name="T13" fmla="*/ 12 h 25"/>
                  <a:gd name="T14" fmla="*/ 2 w 16"/>
                  <a:gd name="T15" fmla="*/ 3 h 25"/>
                  <a:gd name="T16" fmla="*/ 8 w 16"/>
                  <a:gd name="T17" fmla="*/ 0 h 25"/>
                  <a:gd name="T18" fmla="*/ 11 w 16"/>
                  <a:gd name="T19" fmla="*/ 0 h 25"/>
                  <a:gd name="T20" fmla="*/ 14 w 16"/>
                  <a:gd name="T21" fmla="*/ 1 h 25"/>
                  <a:gd name="T22" fmla="*/ 15 w 16"/>
                  <a:gd name="T23" fmla="*/ 4 h 25"/>
                  <a:gd name="T24" fmla="*/ 16 w 16"/>
                  <a:gd name="T25" fmla="*/ 9 h 25"/>
                  <a:gd name="T26" fmla="*/ 16 w 16"/>
                  <a:gd name="T27" fmla="*/ 11 h 25"/>
                  <a:gd name="T28" fmla="*/ 16 w 16"/>
                  <a:gd name="T29" fmla="*/ 13 h 25"/>
                  <a:gd name="T30" fmla="*/ 3 w 16"/>
                  <a:gd name="T31" fmla="*/ 13 h 25"/>
                  <a:gd name="T32" fmla="*/ 4 w 16"/>
                  <a:gd name="T33" fmla="*/ 16 h 25"/>
                  <a:gd name="T34" fmla="*/ 5 w 16"/>
                  <a:gd name="T35" fmla="*/ 19 h 25"/>
                  <a:gd name="T36" fmla="*/ 7 w 16"/>
                  <a:gd name="T37" fmla="*/ 21 h 25"/>
                  <a:gd name="T38" fmla="*/ 9 w 16"/>
                  <a:gd name="T39" fmla="*/ 22 h 25"/>
                  <a:gd name="T40" fmla="*/ 12 w 16"/>
                  <a:gd name="T41" fmla="*/ 21 h 25"/>
                  <a:gd name="T42" fmla="*/ 14 w 16"/>
                  <a:gd name="T43" fmla="*/ 20 h 25"/>
                  <a:gd name="T44" fmla="*/ 15 w 16"/>
                  <a:gd name="T45" fmla="*/ 23 h 25"/>
                  <a:gd name="T46" fmla="*/ 13 w 16"/>
                  <a:gd name="T47" fmla="*/ 10 h 25"/>
                  <a:gd name="T48" fmla="*/ 12 w 16"/>
                  <a:gd name="T49" fmla="*/ 4 h 25"/>
                  <a:gd name="T50" fmla="*/ 9 w 16"/>
                  <a:gd name="T51" fmla="*/ 3 h 25"/>
                  <a:gd name="T52" fmla="*/ 5 w 16"/>
                  <a:gd name="T53" fmla="*/ 4 h 25"/>
                  <a:gd name="T54" fmla="*/ 3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3"/>
                      <a:pt x="13" y="24"/>
                      <a:pt x="12" y="24"/>
                    </a:cubicBezTo>
                    <a:cubicBezTo>
                      <a:pt x="11" y="25"/>
                      <a:pt x="10" y="25"/>
                      <a:pt x="9" y="25"/>
                    </a:cubicBezTo>
                    <a:cubicBezTo>
                      <a:pt x="7" y="25"/>
                      <a:pt x="6" y="24"/>
                      <a:pt x="5" y="24"/>
                    </a:cubicBezTo>
                    <a:cubicBezTo>
                      <a:pt x="4" y="23"/>
                      <a:pt x="3" y="22"/>
                      <a:pt x="2" y="21"/>
                    </a:cubicBezTo>
                    <a:cubicBezTo>
                      <a:pt x="1" y="20"/>
                      <a:pt x="1" y="19"/>
                      <a:pt x="0" y="17"/>
                    </a:cubicBezTo>
                    <a:cubicBezTo>
                      <a:pt x="0" y="16"/>
                      <a:pt x="0" y="14"/>
                      <a:pt x="0" y="12"/>
                    </a:cubicBezTo>
                    <a:cubicBezTo>
                      <a:pt x="0" y="8"/>
                      <a:pt x="1" y="5"/>
                      <a:pt x="2" y="3"/>
                    </a:cubicBezTo>
                    <a:cubicBezTo>
                      <a:pt x="4" y="1"/>
                      <a:pt x="6" y="0"/>
                      <a:pt x="8" y="0"/>
                    </a:cubicBezTo>
                    <a:cubicBezTo>
                      <a:pt x="9" y="0"/>
                      <a:pt x="10" y="0"/>
                      <a:pt x="11" y="0"/>
                    </a:cubicBezTo>
                    <a:cubicBezTo>
                      <a:pt x="12" y="0"/>
                      <a:pt x="13" y="1"/>
                      <a:pt x="14" y="1"/>
                    </a:cubicBezTo>
                    <a:cubicBezTo>
                      <a:pt x="14" y="2"/>
                      <a:pt x="15" y="3"/>
                      <a:pt x="15" y="4"/>
                    </a:cubicBezTo>
                    <a:cubicBezTo>
                      <a:pt x="16" y="5"/>
                      <a:pt x="16" y="7"/>
                      <a:pt x="16" y="9"/>
                    </a:cubicBezTo>
                    <a:cubicBezTo>
                      <a:pt x="16" y="9"/>
                      <a:pt x="16" y="10"/>
                      <a:pt x="16" y="11"/>
                    </a:cubicBezTo>
                    <a:cubicBezTo>
                      <a:pt x="16" y="11"/>
                      <a:pt x="16" y="12"/>
                      <a:pt x="16" y="13"/>
                    </a:cubicBezTo>
                    <a:cubicBezTo>
                      <a:pt x="3" y="13"/>
                      <a:pt x="3" y="13"/>
                      <a:pt x="3" y="13"/>
                    </a:cubicBezTo>
                    <a:cubicBezTo>
                      <a:pt x="3" y="14"/>
                      <a:pt x="4" y="15"/>
                      <a:pt x="4" y="16"/>
                    </a:cubicBezTo>
                    <a:cubicBezTo>
                      <a:pt x="4" y="17"/>
                      <a:pt x="4" y="18"/>
                      <a:pt x="5" y="19"/>
                    </a:cubicBezTo>
                    <a:cubicBezTo>
                      <a:pt x="5" y="20"/>
                      <a:pt x="6" y="21"/>
                      <a:pt x="7" y="21"/>
                    </a:cubicBezTo>
                    <a:cubicBezTo>
                      <a:pt x="7" y="21"/>
                      <a:pt x="8" y="22"/>
                      <a:pt x="9" y="22"/>
                    </a:cubicBezTo>
                    <a:cubicBezTo>
                      <a:pt x="10" y="22"/>
                      <a:pt x="11" y="21"/>
                      <a:pt x="12" y="21"/>
                    </a:cubicBezTo>
                    <a:cubicBezTo>
                      <a:pt x="13" y="21"/>
                      <a:pt x="14" y="20"/>
                      <a:pt x="14" y="20"/>
                    </a:cubicBezTo>
                    <a:lnTo>
                      <a:pt x="15" y="23"/>
                    </a:lnTo>
                    <a:close/>
                    <a:moveTo>
                      <a:pt x="13" y="10"/>
                    </a:moveTo>
                    <a:cubicBezTo>
                      <a:pt x="13" y="7"/>
                      <a:pt x="12" y="6"/>
                      <a:pt x="12" y="4"/>
                    </a:cubicBezTo>
                    <a:cubicBezTo>
                      <a:pt x="11" y="3"/>
                      <a:pt x="10" y="3"/>
                      <a:pt x="9" y="3"/>
                    </a:cubicBezTo>
                    <a:cubicBezTo>
                      <a:pt x="7" y="3"/>
                      <a:pt x="6" y="3"/>
                      <a:pt x="5" y="4"/>
                    </a:cubicBezTo>
                    <a:cubicBezTo>
                      <a:pt x="4" y="6"/>
                      <a:pt x="4" y="7"/>
                      <a:pt x="3"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38"/>
              <p:cNvSpPr>
                <a:spLocks noEditPoints="1"/>
              </p:cNvSpPr>
              <p:nvPr/>
            </p:nvSpPr>
            <p:spPr bwMode="auto">
              <a:xfrm>
                <a:off x="1202" y="2754"/>
                <a:ext cx="37" cy="81"/>
              </a:xfrm>
              <a:custGeom>
                <a:avLst/>
                <a:gdLst>
                  <a:gd name="T0" fmla="*/ 0 w 16"/>
                  <a:gd name="T1" fmla="*/ 0 h 34"/>
                  <a:gd name="T2" fmla="*/ 2 w 16"/>
                  <a:gd name="T3" fmla="*/ 0 h 34"/>
                  <a:gd name="T4" fmla="*/ 3 w 16"/>
                  <a:gd name="T5" fmla="*/ 3 h 34"/>
                  <a:gd name="T6" fmla="*/ 3 w 16"/>
                  <a:gd name="T7" fmla="*/ 3 h 34"/>
                  <a:gd name="T8" fmla="*/ 8 w 16"/>
                  <a:gd name="T9" fmla="*/ 0 h 34"/>
                  <a:gd name="T10" fmla="*/ 14 w 16"/>
                  <a:gd name="T11" fmla="*/ 2 h 34"/>
                  <a:gd name="T12" fmla="*/ 16 w 16"/>
                  <a:gd name="T13" fmla="*/ 12 h 34"/>
                  <a:gd name="T14" fmla="*/ 15 w 16"/>
                  <a:gd name="T15" fmla="*/ 17 h 34"/>
                  <a:gd name="T16" fmla="*/ 14 w 16"/>
                  <a:gd name="T17" fmla="*/ 21 h 34"/>
                  <a:gd name="T18" fmla="*/ 11 w 16"/>
                  <a:gd name="T19" fmla="*/ 24 h 34"/>
                  <a:gd name="T20" fmla="*/ 7 w 16"/>
                  <a:gd name="T21" fmla="*/ 25 h 34"/>
                  <a:gd name="T22" fmla="*/ 5 w 16"/>
                  <a:gd name="T23" fmla="*/ 25 h 34"/>
                  <a:gd name="T24" fmla="*/ 3 w 16"/>
                  <a:gd name="T25" fmla="*/ 24 h 34"/>
                  <a:gd name="T26" fmla="*/ 3 w 16"/>
                  <a:gd name="T27" fmla="*/ 34 h 34"/>
                  <a:gd name="T28" fmla="*/ 0 w 16"/>
                  <a:gd name="T29" fmla="*/ 34 h 34"/>
                  <a:gd name="T30" fmla="*/ 0 w 16"/>
                  <a:gd name="T31" fmla="*/ 0 h 34"/>
                  <a:gd name="T32" fmla="*/ 3 w 16"/>
                  <a:gd name="T33" fmla="*/ 20 h 34"/>
                  <a:gd name="T34" fmla="*/ 5 w 16"/>
                  <a:gd name="T35" fmla="*/ 21 h 34"/>
                  <a:gd name="T36" fmla="*/ 7 w 16"/>
                  <a:gd name="T37" fmla="*/ 22 h 34"/>
                  <a:gd name="T38" fmla="*/ 11 w 16"/>
                  <a:gd name="T39" fmla="*/ 19 h 34"/>
                  <a:gd name="T40" fmla="*/ 12 w 16"/>
                  <a:gd name="T41" fmla="*/ 12 h 34"/>
                  <a:gd name="T42" fmla="*/ 12 w 16"/>
                  <a:gd name="T43" fmla="*/ 8 h 34"/>
                  <a:gd name="T44" fmla="*/ 11 w 16"/>
                  <a:gd name="T45" fmla="*/ 5 h 34"/>
                  <a:gd name="T46" fmla="*/ 10 w 16"/>
                  <a:gd name="T47" fmla="*/ 3 h 34"/>
                  <a:gd name="T48" fmla="*/ 8 w 16"/>
                  <a:gd name="T49" fmla="*/ 3 h 34"/>
                  <a:gd name="T50" fmla="*/ 3 w 16"/>
                  <a:gd name="T51" fmla="*/ 7 h 34"/>
                  <a:gd name="T52" fmla="*/ 3 w 16"/>
                  <a:gd name="T53"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34">
                    <a:moveTo>
                      <a:pt x="0" y="0"/>
                    </a:moveTo>
                    <a:cubicBezTo>
                      <a:pt x="2" y="0"/>
                      <a:pt x="2" y="0"/>
                      <a:pt x="2" y="0"/>
                    </a:cubicBezTo>
                    <a:cubicBezTo>
                      <a:pt x="3" y="3"/>
                      <a:pt x="3" y="3"/>
                      <a:pt x="3" y="3"/>
                    </a:cubicBezTo>
                    <a:cubicBezTo>
                      <a:pt x="3" y="3"/>
                      <a:pt x="3" y="3"/>
                      <a:pt x="3" y="3"/>
                    </a:cubicBezTo>
                    <a:cubicBezTo>
                      <a:pt x="4" y="1"/>
                      <a:pt x="6" y="0"/>
                      <a:pt x="8" y="0"/>
                    </a:cubicBezTo>
                    <a:cubicBezTo>
                      <a:pt x="11" y="0"/>
                      <a:pt x="13" y="1"/>
                      <a:pt x="14" y="2"/>
                    </a:cubicBezTo>
                    <a:cubicBezTo>
                      <a:pt x="15" y="4"/>
                      <a:pt x="16" y="7"/>
                      <a:pt x="16" y="12"/>
                    </a:cubicBezTo>
                    <a:cubicBezTo>
                      <a:pt x="16" y="14"/>
                      <a:pt x="16" y="16"/>
                      <a:pt x="15" y="17"/>
                    </a:cubicBezTo>
                    <a:cubicBezTo>
                      <a:pt x="15" y="19"/>
                      <a:pt x="14" y="20"/>
                      <a:pt x="14" y="21"/>
                    </a:cubicBezTo>
                    <a:cubicBezTo>
                      <a:pt x="13" y="22"/>
                      <a:pt x="12" y="23"/>
                      <a:pt x="11" y="24"/>
                    </a:cubicBezTo>
                    <a:cubicBezTo>
                      <a:pt x="10" y="24"/>
                      <a:pt x="8" y="25"/>
                      <a:pt x="7" y="25"/>
                    </a:cubicBezTo>
                    <a:cubicBezTo>
                      <a:pt x="6" y="25"/>
                      <a:pt x="5" y="25"/>
                      <a:pt x="5" y="25"/>
                    </a:cubicBezTo>
                    <a:cubicBezTo>
                      <a:pt x="4" y="24"/>
                      <a:pt x="4" y="24"/>
                      <a:pt x="3" y="24"/>
                    </a:cubicBezTo>
                    <a:cubicBezTo>
                      <a:pt x="3" y="34"/>
                      <a:pt x="3" y="34"/>
                      <a:pt x="3" y="34"/>
                    </a:cubicBezTo>
                    <a:cubicBezTo>
                      <a:pt x="0" y="34"/>
                      <a:pt x="0" y="34"/>
                      <a:pt x="0" y="34"/>
                    </a:cubicBezTo>
                    <a:lnTo>
                      <a:pt x="0" y="0"/>
                    </a:lnTo>
                    <a:close/>
                    <a:moveTo>
                      <a:pt x="3" y="20"/>
                    </a:moveTo>
                    <a:cubicBezTo>
                      <a:pt x="4" y="21"/>
                      <a:pt x="4" y="21"/>
                      <a:pt x="5" y="21"/>
                    </a:cubicBezTo>
                    <a:cubicBezTo>
                      <a:pt x="5" y="22"/>
                      <a:pt x="6" y="22"/>
                      <a:pt x="7" y="22"/>
                    </a:cubicBezTo>
                    <a:cubicBezTo>
                      <a:pt x="9" y="22"/>
                      <a:pt x="10" y="21"/>
                      <a:pt x="11" y="19"/>
                    </a:cubicBezTo>
                    <a:cubicBezTo>
                      <a:pt x="12" y="17"/>
                      <a:pt x="12" y="15"/>
                      <a:pt x="12" y="12"/>
                    </a:cubicBezTo>
                    <a:cubicBezTo>
                      <a:pt x="12" y="10"/>
                      <a:pt x="12" y="9"/>
                      <a:pt x="12" y="8"/>
                    </a:cubicBezTo>
                    <a:cubicBezTo>
                      <a:pt x="12" y="7"/>
                      <a:pt x="12" y="6"/>
                      <a:pt x="11" y="5"/>
                    </a:cubicBezTo>
                    <a:cubicBezTo>
                      <a:pt x="11" y="4"/>
                      <a:pt x="10" y="4"/>
                      <a:pt x="10" y="3"/>
                    </a:cubicBezTo>
                    <a:cubicBezTo>
                      <a:pt x="9" y="3"/>
                      <a:pt x="9" y="3"/>
                      <a:pt x="8" y="3"/>
                    </a:cubicBezTo>
                    <a:cubicBezTo>
                      <a:pt x="5" y="3"/>
                      <a:pt x="4" y="4"/>
                      <a:pt x="3" y="7"/>
                    </a:cubicBezTo>
                    <a:lnTo>
                      <a:pt x="3"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39"/>
              <p:cNvSpPr/>
              <p:nvPr/>
            </p:nvSpPr>
            <p:spPr bwMode="auto">
              <a:xfrm>
                <a:off x="1268" y="2754"/>
                <a:ext cx="42" cy="59"/>
              </a:xfrm>
              <a:custGeom>
                <a:avLst/>
                <a:gdLst>
                  <a:gd name="T0" fmla="*/ 19 w 42"/>
                  <a:gd name="T1" fmla="*/ 33 h 59"/>
                  <a:gd name="T2" fmla="*/ 21 w 42"/>
                  <a:gd name="T3" fmla="*/ 45 h 59"/>
                  <a:gd name="T4" fmla="*/ 21 w 42"/>
                  <a:gd name="T5" fmla="*/ 45 h 59"/>
                  <a:gd name="T6" fmla="*/ 23 w 42"/>
                  <a:gd name="T7" fmla="*/ 33 h 59"/>
                  <a:gd name="T8" fmla="*/ 33 w 42"/>
                  <a:gd name="T9" fmla="*/ 0 h 59"/>
                  <a:gd name="T10" fmla="*/ 42 w 42"/>
                  <a:gd name="T11" fmla="*/ 0 h 59"/>
                  <a:gd name="T12" fmla="*/ 23 w 42"/>
                  <a:gd name="T13" fmla="*/ 59 h 59"/>
                  <a:gd name="T14" fmla="*/ 19 w 42"/>
                  <a:gd name="T15" fmla="*/ 59 h 59"/>
                  <a:gd name="T16" fmla="*/ 0 w 42"/>
                  <a:gd name="T17" fmla="*/ 0 h 59"/>
                  <a:gd name="T18" fmla="*/ 9 w 42"/>
                  <a:gd name="T19" fmla="*/ 0 h 59"/>
                  <a:gd name="T20" fmla="*/ 19 w 42"/>
                  <a:gd name="T21"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59">
                    <a:moveTo>
                      <a:pt x="19" y="33"/>
                    </a:moveTo>
                    <a:lnTo>
                      <a:pt x="21" y="45"/>
                    </a:lnTo>
                    <a:lnTo>
                      <a:pt x="21" y="45"/>
                    </a:lnTo>
                    <a:lnTo>
                      <a:pt x="23" y="33"/>
                    </a:lnTo>
                    <a:lnTo>
                      <a:pt x="33" y="0"/>
                    </a:lnTo>
                    <a:lnTo>
                      <a:pt x="42" y="0"/>
                    </a:lnTo>
                    <a:lnTo>
                      <a:pt x="23" y="59"/>
                    </a:lnTo>
                    <a:lnTo>
                      <a:pt x="19" y="59"/>
                    </a:lnTo>
                    <a:lnTo>
                      <a:pt x="0" y="0"/>
                    </a:lnTo>
                    <a:lnTo>
                      <a:pt x="9" y="0"/>
                    </a:lnTo>
                    <a:lnTo>
                      <a:pt x="1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40"/>
              <p:cNvSpPr>
                <a:spLocks noEditPoints="1"/>
              </p:cNvSpPr>
              <p:nvPr/>
            </p:nvSpPr>
            <p:spPr bwMode="auto">
              <a:xfrm>
                <a:off x="1339" y="2733"/>
                <a:ext cx="38" cy="80"/>
              </a:xfrm>
              <a:custGeom>
                <a:avLst/>
                <a:gdLst>
                  <a:gd name="T0" fmla="*/ 0 w 16"/>
                  <a:gd name="T1" fmla="*/ 0 h 34"/>
                  <a:gd name="T2" fmla="*/ 3 w 16"/>
                  <a:gd name="T3" fmla="*/ 0 h 34"/>
                  <a:gd name="T4" fmla="*/ 3 w 16"/>
                  <a:gd name="T5" fmla="*/ 11 h 34"/>
                  <a:gd name="T6" fmla="*/ 4 w 16"/>
                  <a:gd name="T7" fmla="*/ 11 h 34"/>
                  <a:gd name="T8" fmla="*/ 9 w 16"/>
                  <a:gd name="T9" fmla="*/ 9 h 34"/>
                  <a:gd name="T10" fmla="*/ 14 w 16"/>
                  <a:gd name="T11" fmla="*/ 12 h 34"/>
                  <a:gd name="T12" fmla="*/ 16 w 16"/>
                  <a:gd name="T13" fmla="*/ 21 h 34"/>
                  <a:gd name="T14" fmla="*/ 14 w 16"/>
                  <a:gd name="T15" fmla="*/ 30 h 34"/>
                  <a:gd name="T16" fmla="*/ 7 w 16"/>
                  <a:gd name="T17" fmla="*/ 34 h 34"/>
                  <a:gd name="T18" fmla="*/ 3 w 16"/>
                  <a:gd name="T19" fmla="*/ 33 h 34"/>
                  <a:gd name="T20" fmla="*/ 0 w 16"/>
                  <a:gd name="T21" fmla="*/ 32 h 34"/>
                  <a:gd name="T22" fmla="*/ 0 w 16"/>
                  <a:gd name="T23" fmla="*/ 0 h 34"/>
                  <a:gd name="T24" fmla="*/ 3 w 16"/>
                  <a:gd name="T25" fmla="*/ 30 h 34"/>
                  <a:gd name="T26" fmla="*/ 5 w 16"/>
                  <a:gd name="T27" fmla="*/ 30 h 34"/>
                  <a:gd name="T28" fmla="*/ 7 w 16"/>
                  <a:gd name="T29" fmla="*/ 31 h 34"/>
                  <a:gd name="T30" fmla="*/ 11 w 16"/>
                  <a:gd name="T31" fmla="*/ 28 h 34"/>
                  <a:gd name="T32" fmla="*/ 13 w 16"/>
                  <a:gd name="T33" fmla="*/ 21 h 34"/>
                  <a:gd name="T34" fmla="*/ 12 w 16"/>
                  <a:gd name="T35" fmla="*/ 17 h 34"/>
                  <a:gd name="T36" fmla="*/ 11 w 16"/>
                  <a:gd name="T37" fmla="*/ 14 h 34"/>
                  <a:gd name="T38" fmla="*/ 10 w 16"/>
                  <a:gd name="T39" fmla="*/ 12 h 34"/>
                  <a:gd name="T40" fmla="*/ 8 w 16"/>
                  <a:gd name="T41" fmla="*/ 12 h 34"/>
                  <a:gd name="T42" fmla="*/ 5 w 16"/>
                  <a:gd name="T43" fmla="*/ 13 h 34"/>
                  <a:gd name="T44" fmla="*/ 3 w 16"/>
                  <a:gd name="T45" fmla="*/ 16 h 34"/>
                  <a:gd name="T46" fmla="*/ 3 w 16"/>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34">
                    <a:moveTo>
                      <a:pt x="0" y="0"/>
                    </a:moveTo>
                    <a:cubicBezTo>
                      <a:pt x="3" y="0"/>
                      <a:pt x="3" y="0"/>
                      <a:pt x="3" y="0"/>
                    </a:cubicBezTo>
                    <a:cubicBezTo>
                      <a:pt x="3" y="11"/>
                      <a:pt x="3" y="11"/>
                      <a:pt x="3" y="11"/>
                    </a:cubicBezTo>
                    <a:cubicBezTo>
                      <a:pt x="4" y="11"/>
                      <a:pt x="4" y="11"/>
                      <a:pt x="4" y="11"/>
                    </a:cubicBezTo>
                    <a:cubicBezTo>
                      <a:pt x="5" y="9"/>
                      <a:pt x="7" y="9"/>
                      <a:pt x="9" y="9"/>
                    </a:cubicBezTo>
                    <a:cubicBezTo>
                      <a:pt x="11" y="9"/>
                      <a:pt x="13" y="10"/>
                      <a:pt x="14" y="12"/>
                    </a:cubicBezTo>
                    <a:cubicBezTo>
                      <a:pt x="16" y="14"/>
                      <a:pt x="16" y="17"/>
                      <a:pt x="16" y="21"/>
                    </a:cubicBezTo>
                    <a:cubicBezTo>
                      <a:pt x="16" y="25"/>
                      <a:pt x="15" y="28"/>
                      <a:pt x="14" y="30"/>
                    </a:cubicBezTo>
                    <a:cubicBezTo>
                      <a:pt x="12" y="33"/>
                      <a:pt x="10" y="34"/>
                      <a:pt x="7" y="34"/>
                    </a:cubicBezTo>
                    <a:cubicBezTo>
                      <a:pt x="5" y="34"/>
                      <a:pt x="4" y="33"/>
                      <a:pt x="3" y="33"/>
                    </a:cubicBezTo>
                    <a:cubicBezTo>
                      <a:pt x="1" y="33"/>
                      <a:pt x="1" y="32"/>
                      <a:pt x="0" y="32"/>
                    </a:cubicBezTo>
                    <a:lnTo>
                      <a:pt x="0" y="0"/>
                    </a:lnTo>
                    <a:close/>
                    <a:moveTo>
                      <a:pt x="3" y="30"/>
                    </a:moveTo>
                    <a:cubicBezTo>
                      <a:pt x="4" y="30"/>
                      <a:pt x="4" y="30"/>
                      <a:pt x="5" y="30"/>
                    </a:cubicBezTo>
                    <a:cubicBezTo>
                      <a:pt x="6" y="30"/>
                      <a:pt x="6" y="31"/>
                      <a:pt x="7" y="31"/>
                    </a:cubicBezTo>
                    <a:cubicBezTo>
                      <a:pt x="9" y="31"/>
                      <a:pt x="10" y="30"/>
                      <a:pt x="11" y="28"/>
                    </a:cubicBezTo>
                    <a:cubicBezTo>
                      <a:pt x="12" y="27"/>
                      <a:pt x="13" y="24"/>
                      <a:pt x="13" y="21"/>
                    </a:cubicBezTo>
                    <a:cubicBezTo>
                      <a:pt x="13" y="19"/>
                      <a:pt x="12" y="18"/>
                      <a:pt x="12" y="17"/>
                    </a:cubicBezTo>
                    <a:cubicBezTo>
                      <a:pt x="12" y="16"/>
                      <a:pt x="12" y="15"/>
                      <a:pt x="11" y="14"/>
                    </a:cubicBezTo>
                    <a:cubicBezTo>
                      <a:pt x="11" y="13"/>
                      <a:pt x="11" y="13"/>
                      <a:pt x="10" y="12"/>
                    </a:cubicBezTo>
                    <a:cubicBezTo>
                      <a:pt x="9" y="12"/>
                      <a:pt x="9" y="12"/>
                      <a:pt x="8" y="12"/>
                    </a:cubicBezTo>
                    <a:cubicBezTo>
                      <a:pt x="7" y="12"/>
                      <a:pt x="6" y="12"/>
                      <a:pt x="5" y="13"/>
                    </a:cubicBezTo>
                    <a:cubicBezTo>
                      <a:pt x="4" y="13"/>
                      <a:pt x="4" y="14"/>
                      <a:pt x="3" y="16"/>
                    </a:cubicBezTo>
                    <a:lnTo>
                      <a:pt x="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41"/>
              <p:cNvSpPr>
                <a:spLocks noEditPoints="1"/>
              </p:cNvSpPr>
              <p:nvPr/>
            </p:nvSpPr>
            <p:spPr bwMode="auto">
              <a:xfrm>
                <a:off x="1384" y="2754"/>
                <a:ext cx="38" cy="59"/>
              </a:xfrm>
              <a:custGeom>
                <a:avLst/>
                <a:gdLst>
                  <a:gd name="T0" fmla="*/ 2 w 16"/>
                  <a:gd name="T1" fmla="*/ 2 h 25"/>
                  <a:gd name="T2" fmla="*/ 5 w 16"/>
                  <a:gd name="T3" fmla="*/ 0 h 25"/>
                  <a:gd name="T4" fmla="*/ 9 w 16"/>
                  <a:gd name="T5" fmla="*/ 0 h 25"/>
                  <a:gd name="T6" fmla="*/ 12 w 16"/>
                  <a:gd name="T7" fmla="*/ 0 h 25"/>
                  <a:gd name="T8" fmla="*/ 14 w 16"/>
                  <a:gd name="T9" fmla="*/ 2 h 25"/>
                  <a:gd name="T10" fmla="*/ 15 w 16"/>
                  <a:gd name="T11" fmla="*/ 4 h 25"/>
                  <a:gd name="T12" fmla="*/ 15 w 16"/>
                  <a:gd name="T13" fmla="*/ 7 h 25"/>
                  <a:gd name="T14" fmla="*/ 15 w 16"/>
                  <a:gd name="T15" fmla="*/ 13 h 25"/>
                  <a:gd name="T16" fmla="*/ 15 w 16"/>
                  <a:gd name="T17" fmla="*/ 18 h 25"/>
                  <a:gd name="T18" fmla="*/ 15 w 16"/>
                  <a:gd name="T19" fmla="*/ 21 h 25"/>
                  <a:gd name="T20" fmla="*/ 16 w 16"/>
                  <a:gd name="T21" fmla="*/ 24 h 25"/>
                  <a:gd name="T22" fmla="*/ 13 w 16"/>
                  <a:gd name="T23" fmla="*/ 24 h 25"/>
                  <a:gd name="T24" fmla="*/ 12 w 16"/>
                  <a:gd name="T25" fmla="*/ 21 h 25"/>
                  <a:gd name="T26" fmla="*/ 12 w 16"/>
                  <a:gd name="T27" fmla="*/ 21 h 25"/>
                  <a:gd name="T28" fmla="*/ 10 w 16"/>
                  <a:gd name="T29" fmla="*/ 24 h 25"/>
                  <a:gd name="T30" fmla="*/ 6 w 16"/>
                  <a:gd name="T31" fmla="*/ 25 h 25"/>
                  <a:gd name="T32" fmla="*/ 2 w 16"/>
                  <a:gd name="T33" fmla="*/ 23 h 25"/>
                  <a:gd name="T34" fmla="*/ 0 w 16"/>
                  <a:gd name="T35" fmla="*/ 18 h 25"/>
                  <a:gd name="T36" fmla="*/ 1 w 16"/>
                  <a:gd name="T37" fmla="*/ 14 h 25"/>
                  <a:gd name="T38" fmla="*/ 3 w 16"/>
                  <a:gd name="T39" fmla="*/ 12 h 25"/>
                  <a:gd name="T40" fmla="*/ 6 w 16"/>
                  <a:gd name="T41" fmla="*/ 11 h 25"/>
                  <a:gd name="T42" fmla="*/ 10 w 16"/>
                  <a:gd name="T43" fmla="*/ 10 h 25"/>
                  <a:gd name="T44" fmla="*/ 11 w 16"/>
                  <a:gd name="T45" fmla="*/ 10 h 25"/>
                  <a:gd name="T46" fmla="*/ 12 w 16"/>
                  <a:gd name="T47" fmla="*/ 11 h 25"/>
                  <a:gd name="T48" fmla="*/ 12 w 16"/>
                  <a:gd name="T49" fmla="*/ 8 h 25"/>
                  <a:gd name="T50" fmla="*/ 11 w 16"/>
                  <a:gd name="T51" fmla="*/ 4 h 25"/>
                  <a:gd name="T52" fmla="*/ 8 w 16"/>
                  <a:gd name="T53" fmla="*/ 3 h 25"/>
                  <a:gd name="T54" fmla="*/ 5 w 16"/>
                  <a:gd name="T55" fmla="*/ 3 h 25"/>
                  <a:gd name="T56" fmla="*/ 3 w 16"/>
                  <a:gd name="T57" fmla="*/ 4 h 25"/>
                  <a:gd name="T58" fmla="*/ 2 w 16"/>
                  <a:gd name="T59" fmla="*/ 2 h 25"/>
                  <a:gd name="T60" fmla="*/ 12 w 16"/>
                  <a:gd name="T61" fmla="*/ 13 h 25"/>
                  <a:gd name="T62" fmla="*/ 11 w 16"/>
                  <a:gd name="T63" fmla="*/ 13 h 25"/>
                  <a:gd name="T64" fmla="*/ 10 w 16"/>
                  <a:gd name="T65" fmla="*/ 13 h 25"/>
                  <a:gd name="T66" fmla="*/ 8 w 16"/>
                  <a:gd name="T67" fmla="*/ 13 h 25"/>
                  <a:gd name="T68" fmla="*/ 6 w 16"/>
                  <a:gd name="T69" fmla="*/ 14 h 25"/>
                  <a:gd name="T70" fmla="*/ 4 w 16"/>
                  <a:gd name="T71" fmla="*/ 15 h 25"/>
                  <a:gd name="T72" fmla="*/ 4 w 16"/>
                  <a:gd name="T73" fmla="*/ 17 h 25"/>
                  <a:gd name="T74" fmla="*/ 5 w 16"/>
                  <a:gd name="T75" fmla="*/ 20 h 25"/>
                  <a:gd name="T76" fmla="*/ 7 w 16"/>
                  <a:gd name="T77" fmla="*/ 21 h 25"/>
                  <a:gd name="T78" fmla="*/ 10 w 16"/>
                  <a:gd name="T79" fmla="*/ 20 h 25"/>
                  <a:gd name="T80" fmla="*/ 12 w 16"/>
                  <a:gd name="T81" fmla="*/ 18 h 25"/>
                  <a:gd name="T82" fmla="*/ 12 w 16"/>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25">
                    <a:moveTo>
                      <a:pt x="2" y="2"/>
                    </a:moveTo>
                    <a:cubicBezTo>
                      <a:pt x="2" y="1"/>
                      <a:pt x="4" y="1"/>
                      <a:pt x="5" y="0"/>
                    </a:cubicBezTo>
                    <a:cubicBezTo>
                      <a:pt x="6" y="0"/>
                      <a:pt x="8" y="0"/>
                      <a:pt x="9" y="0"/>
                    </a:cubicBezTo>
                    <a:cubicBezTo>
                      <a:pt x="10" y="0"/>
                      <a:pt x="12" y="0"/>
                      <a:pt x="12" y="0"/>
                    </a:cubicBezTo>
                    <a:cubicBezTo>
                      <a:pt x="13" y="1"/>
                      <a:pt x="14" y="1"/>
                      <a:pt x="14" y="2"/>
                    </a:cubicBezTo>
                    <a:cubicBezTo>
                      <a:pt x="15" y="3"/>
                      <a:pt x="15" y="4"/>
                      <a:pt x="15" y="4"/>
                    </a:cubicBezTo>
                    <a:cubicBezTo>
                      <a:pt x="15" y="5"/>
                      <a:pt x="15" y="6"/>
                      <a:pt x="15" y="7"/>
                    </a:cubicBezTo>
                    <a:cubicBezTo>
                      <a:pt x="15" y="9"/>
                      <a:pt x="15" y="11"/>
                      <a:pt x="15" y="13"/>
                    </a:cubicBezTo>
                    <a:cubicBezTo>
                      <a:pt x="15" y="15"/>
                      <a:pt x="15" y="16"/>
                      <a:pt x="15" y="18"/>
                    </a:cubicBezTo>
                    <a:cubicBezTo>
                      <a:pt x="15" y="19"/>
                      <a:pt x="15" y="20"/>
                      <a:pt x="15" y="21"/>
                    </a:cubicBezTo>
                    <a:cubicBezTo>
                      <a:pt x="15" y="22"/>
                      <a:pt x="16" y="23"/>
                      <a:pt x="16" y="24"/>
                    </a:cubicBezTo>
                    <a:cubicBezTo>
                      <a:pt x="13" y="24"/>
                      <a:pt x="13" y="24"/>
                      <a:pt x="13" y="24"/>
                    </a:cubicBezTo>
                    <a:cubicBezTo>
                      <a:pt x="12" y="21"/>
                      <a:pt x="12" y="21"/>
                      <a:pt x="12" y="21"/>
                    </a:cubicBezTo>
                    <a:cubicBezTo>
                      <a:pt x="12" y="21"/>
                      <a:pt x="12" y="21"/>
                      <a:pt x="12" y="21"/>
                    </a:cubicBezTo>
                    <a:cubicBezTo>
                      <a:pt x="12" y="22"/>
                      <a:pt x="11" y="23"/>
                      <a:pt x="10" y="24"/>
                    </a:cubicBezTo>
                    <a:cubicBezTo>
                      <a:pt x="9" y="24"/>
                      <a:pt x="8" y="25"/>
                      <a:pt x="6" y="25"/>
                    </a:cubicBezTo>
                    <a:cubicBezTo>
                      <a:pt x="4" y="25"/>
                      <a:pt x="3" y="24"/>
                      <a:pt x="2" y="23"/>
                    </a:cubicBezTo>
                    <a:cubicBezTo>
                      <a:pt x="1" y="22"/>
                      <a:pt x="0" y="20"/>
                      <a:pt x="0" y="18"/>
                    </a:cubicBezTo>
                    <a:cubicBezTo>
                      <a:pt x="0" y="16"/>
                      <a:pt x="1" y="15"/>
                      <a:pt x="1" y="14"/>
                    </a:cubicBezTo>
                    <a:cubicBezTo>
                      <a:pt x="1" y="13"/>
                      <a:pt x="2" y="13"/>
                      <a:pt x="3" y="12"/>
                    </a:cubicBezTo>
                    <a:cubicBezTo>
                      <a:pt x="4" y="11"/>
                      <a:pt x="5" y="11"/>
                      <a:pt x="6" y="11"/>
                    </a:cubicBezTo>
                    <a:cubicBezTo>
                      <a:pt x="7" y="11"/>
                      <a:pt x="8" y="10"/>
                      <a:pt x="10" y="10"/>
                    </a:cubicBezTo>
                    <a:cubicBezTo>
                      <a:pt x="10" y="10"/>
                      <a:pt x="10" y="10"/>
                      <a:pt x="11" y="10"/>
                    </a:cubicBezTo>
                    <a:cubicBezTo>
                      <a:pt x="11" y="10"/>
                      <a:pt x="11" y="10"/>
                      <a:pt x="12" y="11"/>
                    </a:cubicBezTo>
                    <a:cubicBezTo>
                      <a:pt x="12" y="10"/>
                      <a:pt x="12" y="9"/>
                      <a:pt x="12" y="8"/>
                    </a:cubicBezTo>
                    <a:cubicBezTo>
                      <a:pt x="12" y="6"/>
                      <a:pt x="12" y="5"/>
                      <a:pt x="11" y="4"/>
                    </a:cubicBezTo>
                    <a:cubicBezTo>
                      <a:pt x="11" y="3"/>
                      <a:pt x="10" y="3"/>
                      <a:pt x="8" y="3"/>
                    </a:cubicBezTo>
                    <a:cubicBezTo>
                      <a:pt x="7" y="3"/>
                      <a:pt x="6" y="3"/>
                      <a:pt x="5" y="3"/>
                    </a:cubicBezTo>
                    <a:cubicBezTo>
                      <a:pt x="4" y="4"/>
                      <a:pt x="3" y="4"/>
                      <a:pt x="3" y="4"/>
                    </a:cubicBezTo>
                    <a:lnTo>
                      <a:pt x="2" y="2"/>
                    </a:lnTo>
                    <a:close/>
                    <a:moveTo>
                      <a:pt x="12" y="13"/>
                    </a:moveTo>
                    <a:cubicBezTo>
                      <a:pt x="12" y="13"/>
                      <a:pt x="11" y="13"/>
                      <a:pt x="11" y="13"/>
                    </a:cubicBezTo>
                    <a:cubicBezTo>
                      <a:pt x="11" y="13"/>
                      <a:pt x="10" y="13"/>
                      <a:pt x="10" y="13"/>
                    </a:cubicBezTo>
                    <a:cubicBezTo>
                      <a:pt x="9" y="13"/>
                      <a:pt x="8" y="13"/>
                      <a:pt x="8" y="13"/>
                    </a:cubicBezTo>
                    <a:cubicBezTo>
                      <a:pt x="7" y="13"/>
                      <a:pt x="6" y="14"/>
                      <a:pt x="6" y="14"/>
                    </a:cubicBezTo>
                    <a:cubicBezTo>
                      <a:pt x="5" y="14"/>
                      <a:pt x="5" y="15"/>
                      <a:pt x="4" y="15"/>
                    </a:cubicBezTo>
                    <a:cubicBezTo>
                      <a:pt x="4" y="16"/>
                      <a:pt x="4" y="17"/>
                      <a:pt x="4" y="17"/>
                    </a:cubicBezTo>
                    <a:cubicBezTo>
                      <a:pt x="4" y="19"/>
                      <a:pt x="4" y="20"/>
                      <a:pt x="5" y="20"/>
                    </a:cubicBezTo>
                    <a:cubicBezTo>
                      <a:pt x="5" y="21"/>
                      <a:pt x="6" y="21"/>
                      <a:pt x="7" y="21"/>
                    </a:cubicBezTo>
                    <a:cubicBezTo>
                      <a:pt x="9" y="21"/>
                      <a:pt x="10" y="21"/>
                      <a:pt x="10" y="20"/>
                    </a:cubicBezTo>
                    <a:cubicBezTo>
                      <a:pt x="11" y="20"/>
                      <a:pt x="12" y="19"/>
                      <a:pt x="12" y="18"/>
                    </a:cubicBezTo>
                    <a:lnTo>
                      <a:pt x="1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42"/>
              <p:cNvSpPr/>
              <p:nvPr/>
            </p:nvSpPr>
            <p:spPr bwMode="auto">
              <a:xfrm>
                <a:off x="1434" y="2754"/>
                <a:ext cx="37" cy="57"/>
              </a:xfrm>
              <a:custGeom>
                <a:avLst/>
                <a:gdLst>
                  <a:gd name="T0" fmla="*/ 12 w 16"/>
                  <a:gd name="T1" fmla="*/ 24 h 24"/>
                  <a:gd name="T2" fmla="*/ 12 w 16"/>
                  <a:gd name="T3" fmla="*/ 10 h 24"/>
                  <a:gd name="T4" fmla="*/ 11 w 16"/>
                  <a:gd name="T5" fmla="*/ 4 h 24"/>
                  <a:gd name="T6" fmla="*/ 8 w 16"/>
                  <a:gd name="T7" fmla="*/ 3 h 24"/>
                  <a:gd name="T8" fmla="*/ 5 w 16"/>
                  <a:gd name="T9" fmla="*/ 4 h 24"/>
                  <a:gd name="T10" fmla="*/ 3 w 16"/>
                  <a:gd name="T11" fmla="*/ 7 h 24"/>
                  <a:gd name="T12" fmla="*/ 3 w 16"/>
                  <a:gd name="T13" fmla="*/ 24 h 24"/>
                  <a:gd name="T14" fmla="*/ 0 w 16"/>
                  <a:gd name="T15" fmla="*/ 24 h 24"/>
                  <a:gd name="T16" fmla="*/ 0 w 16"/>
                  <a:gd name="T17" fmla="*/ 0 h 24"/>
                  <a:gd name="T18" fmla="*/ 2 w 16"/>
                  <a:gd name="T19" fmla="*/ 0 h 24"/>
                  <a:gd name="T20" fmla="*/ 3 w 16"/>
                  <a:gd name="T21" fmla="*/ 3 h 24"/>
                  <a:gd name="T22" fmla="*/ 3 w 16"/>
                  <a:gd name="T23" fmla="*/ 3 h 24"/>
                  <a:gd name="T24" fmla="*/ 6 w 16"/>
                  <a:gd name="T25" fmla="*/ 1 h 24"/>
                  <a:gd name="T26" fmla="*/ 9 w 16"/>
                  <a:gd name="T27" fmla="*/ 0 h 24"/>
                  <a:gd name="T28" fmla="*/ 12 w 16"/>
                  <a:gd name="T29" fmla="*/ 0 h 24"/>
                  <a:gd name="T30" fmla="*/ 14 w 16"/>
                  <a:gd name="T31" fmla="*/ 2 h 24"/>
                  <a:gd name="T32" fmla="*/ 15 w 16"/>
                  <a:gd name="T33" fmla="*/ 4 h 24"/>
                  <a:gd name="T34" fmla="*/ 16 w 16"/>
                  <a:gd name="T35" fmla="*/ 9 h 24"/>
                  <a:gd name="T36" fmla="*/ 16 w 16"/>
                  <a:gd name="T37" fmla="*/ 24 h 24"/>
                  <a:gd name="T38" fmla="*/ 12 w 16"/>
                  <a:gd name="T3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24">
                    <a:moveTo>
                      <a:pt x="12" y="24"/>
                    </a:moveTo>
                    <a:cubicBezTo>
                      <a:pt x="12" y="10"/>
                      <a:pt x="12" y="10"/>
                      <a:pt x="12" y="10"/>
                    </a:cubicBezTo>
                    <a:cubicBezTo>
                      <a:pt x="12" y="7"/>
                      <a:pt x="12" y="5"/>
                      <a:pt x="11" y="4"/>
                    </a:cubicBezTo>
                    <a:cubicBezTo>
                      <a:pt x="11" y="3"/>
                      <a:pt x="10" y="3"/>
                      <a:pt x="8" y="3"/>
                    </a:cubicBezTo>
                    <a:cubicBezTo>
                      <a:pt x="7" y="3"/>
                      <a:pt x="6" y="3"/>
                      <a:pt x="5" y="4"/>
                    </a:cubicBezTo>
                    <a:cubicBezTo>
                      <a:pt x="4" y="5"/>
                      <a:pt x="4" y="6"/>
                      <a:pt x="3" y="7"/>
                    </a:cubicBezTo>
                    <a:cubicBezTo>
                      <a:pt x="3" y="24"/>
                      <a:pt x="3" y="24"/>
                      <a:pt x="3" y="24"/>
                    </a:cubicBezTo>
                    <a:cubicBezTo>
                      <a:pt x="0" y="24"/>
                      <a:pt x="0" y="24"/>
                      <a:pt x="0" y="24"/>
                    </a:cubicBezTo>
                    <a:cubicBezTo>
                      <a:pt x="0" y="0"/>
                      <a:pt x="0" y="0"/>
                      <a:pt x="0" y="0"/>
                    </a:cubicBezTo>
                    <a:cubicBezTo>
                      <a:pt x="2" y="0"/>
                      <a:pt x="2" y="0"/>
                      <a:pt x="2" y="0"/>
                    </a:cubicBezTo>
                    <a:cubicBezTo>
                      <a:pt x="3" y="3"/>
                      <a:pt x="3" y="3"/>
                      <a:pt x="3" y="3"/>
                    </a:cubicBezTo>
                    <a:cubicBezTo>
                      <a:pt x="3" y="3"/>
                      <a:pt x="3" y="3"/>
                      <a:pt x="3" y="3"/>
                    </a:cubicBezTo>
                    <a:cubicBezTo>
                      <a:pt x="4" y="2"/>
                      <a:pt x="5" y="1"/>
                      <a:pt x="6" y="1"/>
                    </a:cubicBezTo>
                    <a:cubicBezTo>
                      <a:pt x="7" y="0"/>
                      <a:pt x="8" y="0"/>
                      <a:pt x="9" y="0"/>
                    </a:cubicBezTo>
                    <a:cubicBezTo>
                      <a:pt x="10" y="0"/>
                      <a:pt x="11" y="0"/>
                      <a:pt x="12" y="0"/>
                    </a:cubicBezTo>
                    <a:cubicBezTo>
                      <a:pt x="13" y="0"/>
                      <a:pt x="14" y="1"/>
                      <a:pt x="14" y="2"/>
                    </a:cubicBezTo>
                    <a:cubicBezTo>
                      <a:pt x="15" y="2"/>
                      <a:pt x="15" y="3"/>
                      <a:pt x="15" y="4"/>
                    </a:cubicBezTo>
                    <a:cubicBezTo>
                      <a:pt x="16" y="5"/>
                      <a:pt x="16" y="7"/>
                      <a:pt x="16" y="9"/>
                    </a:cubicBezTo>
                    <a:cubicBezTo>
                      <a:pt x="16" y="24"/>
                      <a:pt x="16" y="24"/>
                      <a:pt x="16" y="24"/>
                    </a:cubicBezTo>
                    <a:lnTo>
                      <a:pt x="1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43"/>
              <p:cNvSpPr>
                <a:spLocks noEditPoints="1"/>
              </p:cNvSpPr>
              <p:nvPr/>
            </p:nvSpPr>
            <p:spPr bwMode="auto">
              <a:xfrm>
                <a:off x="1476" y="2730"/>
                <a:ext cx="19" cy="107"/>
              </a:xfrm>
              <a:custGeom>
                <a:avLst/>
                <a:gdLst>
                  <a:gd name="T0" fmla="*/ 4 w 8"/>
                  <a:gd name="T1" fmla="*/ 10 h 45"/>
                  <a:gd name="T2" fmla="*/ 7 w 8"/>
                  <a:gd name="T3" fmla="*/ 10 h 45"/>
                  <a:gd name="T4" fmla="*/ 7 w 8"/>
                  <a:gd name="T5" fmla="*/ 35 h 45"/>
                  <a:gd name="T6" fmla="*/ 6 w 8"/>
                  <a:gd name="T7" fmla="*/ 43 h 45"/>
                  <a:gd name="T8" fmla="*/ 0 w 8"/>
                  <a:gd name="T9" fmla="*/ 44 h 45"/>
                  <a:gd name="T10" fmla="*/ 0 w 8"/>
                  <a:gd name="T11" fmla="*/ 41 h 45"/>
                  <a:gd name="T12" fmla="*/ 2 w 8"/>
                  <a:gd name="T13" fmla="*/ 41 h 45"/>
                  <a:gd name="T14" fmla="*/ 3 w 8"/>
                  <a:gd name="T15" fmla="*/ 39 h 45"/>
                  <a:gd name="T16" fmla="*/ 4 w 8"/>
                  <a:gd name="T17" fmla="*/ 37 h 45"/>
                  <a:gd name="T18" fmla="*/ 4 w 8"/>
                  <a:gd name="T19" fmla="*/ 34 h 45"/>
                  <a:gd name="T20" fmla="*/ 4 w 8"/>
                  <a:gd name="T21" fmla="*/ 10 h 45"/>
                  <a:gd name="T22" fmla="*/ 3 w 8"/>
                  <a:gd name="T23" fmla="*/ 3 h 45"/>
                  <a:gd name="T24" fmla="*/ 4 w 8"/>
                  <a:gd name="T25" fmla="*/ 1 h 45"/>
                  <a:gd name="T26" fmla="*/ 5 w 8"/>
                  <a:gd name="T27" fmla="*/ 0 h 45"/>
                  <a:gd name="T28" fmla="*/ 7 w 8"/>
                  <a:gd name="T29" fmla="*/ 1 h 45"/>
                  <a:gd name="T30" fmla="*/ 8 w 8"/>
                  <a:gd name="T31" fmla="*/ 3 h 45"/>
                  <a:gd name="T32" fmla="*/ 7 w 8"/>
                  <a:gd name="T33" fmla="*/ 5 h 45"/>
                  <a:gd name="T34" fmla="*/ 5 w 8"/>
                  <a:gd name="T35" fmla="*/ 5 h 45"/>
                  <a:gd name="T36" fmla="*/ 4 w 8"/>
                  <a:gd name="T37" fmla="*/ 5 h 45"/>
                  <a:gd name="T38" fmla="*/ 3 w 8"/>
                  <a:gd name="T39"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45">
                    <a:moveTo>
                      <a:pt x="4" y="10"/>
                    </a:moveTo>
                    <a:cubicBezTo>
                      <a:pt x="7" y="10"/>
                      <a:pt x="7" y="10"/>
                      <a:pt x="7" y="10"/>
                    </a:cubicBezTo>
                    <a:cubicBezTo>
                      <a:pt x="7" y="35"/>
                      <a:pt x="7" y="35"/>
                      <a:pt x="7" y="35"/>
                    </a:cubicBezTo>
                    <a:cubicBezTo>
                      <a:pt x="7" y="39"/>
                      <a:pt x="7" y="41"/>
                      <a:pt x="6" y="43"/>
                    </a:cubicBezTo>
                    <a:cubicBezTo>
                      <a:pt x="4" y="44"/>
                      <a:pt x="3" y="45"/>
                      <a:pt x="0" y="44"/>
                    </a:cubicBezTo>
                    <a:cubicBezTo>
                      <a:pt x="0" y="41"/>
                      <a:pt x="0" y="41"/>
                      <a:pt x="0" y="41"/>
                    </a:cubicBezTo>
                    <a:cubicBezTo>
                      <a:pt x="1" y="41"/>
                      <a:pt x="2" y="41"/>
                      <a:pt x="2" y="41"/>
                    </a:cubicBezTo>
                    <a:cubicBezTo>
                      <a:pt x="3" y="40"/>
                      <a:pt x="3" y="40"/>
                      <a:pt x="3" y="39"/>
                    </a:cubicBezTo>
                    <a:cubicBezTo>
                      <a:pt x="3" y="39"/>
                      <a:pt x="3" y="38"/>
                      <a:pt x="4" y="37"/>
                    </a:cubicBezTo>
                    <a:cubicBezTo>
                      <a:pt x="4" y="36"/>
                      <a:pt x="4" y="35"/>
                      <a:pt x="4" y="34"/>
                    </a:cubicBezTo>
                    <a:lnTo>
                      <a:pt x="4" y="10"/>
                    </a:lnTo>
                    <a:close/>
                    <a:moveTo>
                      <a:pt x="3" y="3"/>
                    </a:moveTo>
                    <a:cubicBezTo>
                      <a:pt x="3" y="2"/>
                      <a:pt x="3" y="2"/>
                      <a:pt x="4" y="1"/>
                    </a:cubicBezTo>
                    <a:cubicBezTo>
                      <a:pt x="4" y="1"/>
                      <a:pt x="5" y="0"/>
                      <a:pt x="5" y="0"/>
                    </a:cubicBezTo>
                    <a:cubicBezTo>
                      <a:pt x="6" y="0"/>
                      <a:pt x="7" y="1"/>
                      <a:pt x="7" y="1"/>
                    </a:cubicBezTo>
                    <a:cubicBezTo>
                      <a:pt x="8" y="1"/>
                      <a:pt x="8" y="2"/>
                      <a:pt x="8" y="3"/>
                    </a:cubicBezTo>
                    <a:cubicBezTo>
                      <a:pt x="8" y="4"/>
                      <a:pt x="8" y="4"/>
                      <a:pt x="7" y="5"/>
                    </a:cubicBezTo>
                    <a:cubicBezTo>
                      <a:pt x="7" y="5"/>
                      <a:pt x="6" y="5"/>
                      <a:pt x="5" y="5"/>
                    </a:cubicBezTo>
                    <a:cubicBezTo>
                      <a:pt x="5" y="5"/>
                      <a:pt x="4" y="5"/>
                      <a:pt x="4" y="5"/>
                    </a:cubicBezTo>
                    <a:cubicBezTo>
                      <a:pt x="3" y="4"/>
                      <a:pt x="3"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44"/>
              <p:cNvSpPr>
                <a:spLocks noEditPoints="1"/>
              </p:cNvSpPr>
              <p:nvPr/>
            </p:nvSpPr>
            <p:spPr bwMode="auto">
              <a:xfrm>
                <a:off x="1505" y="2754"/>
                <a:ext cx="40" cy="59"/>
              </a:xfrm>
              <a:custGeom>
                <a:avLst/>
                <a:gdLst>
                  <a:gd name="T0" fmla="*/ 0 w 17"/>
                  <a:gd name="T1" fmla="*/ 12 h 25"/>
                  <a:gd name="T2" fmla="*/ 3 w 17"/>
                  <a:gd name="T3" fmla="*/ 3 h 25"/>
                  <a:gd name="T4" fmla="*/ 9 w 17"/>
                  <a:gd name="T5" fmla="*/ 0 h 25"/>
                  <a:gd name="T6" fmla="*/ 15 w 17"/>
                  <a:gd name="T7" fmla="*/ 3 h 25"/>
                  <a:gd name="T8" fmla="*/ 17 w 17"/>
                  <a:gd name="T9" fmla="*/ 12 h 25"/>
                  <a:gd name="T10" fmla="*/ 15 w 17"/>
                  <a:gd name="T11" fmla="*/ 22 h 25"/>
                  <a:gd name="T12" fmla="*/ 9 w 17"/>
                  <a:gd name="T13" fmla="*/ 25 h 25"/>
                  <a:gd name="T14" fmla="*/ 2 w 17"/>
                  <a:gd name="T15" fmla="*/ 22 h 25"/>
                  <a:gd name="T16" fmla="*/ 0 w 17"/>
                  <a:gd name="T17" fmla="*/ 12 h 25"/>
                  <a:gd name="T18" fmla="*/ 4 w 17"/>
                  <a:gd name="T19" fmla="*/ 12 h 25"/>
                  <a:gd name="T20" fmla="*/ 4 w 17"/>
                  <a:gd name="T21" fmla="*/ 16 h 25"/>
                  <a:gd name="T22" fmla="*/ 5 w 17"/>
                  <a:gd name="T23" fmla="*/ 19 h 25"/>
                  <a:gd name="T24" fmla="*/ 7 w 17"/>
                  <a:gd name="T25" fmla="*/ 21 h 25"/>
                  <a:gd name="T26" fmla="*/ 9 w 17"/>
                  <a:gd name="T27" fmla="*/ 22 h 25"/>
                  <a:gd name="T28" fmla="*/ 13 w 17"/>
                  <a:gd name="T29" fmla="*/ 19 h 25"/>
                  <a:gd name="T30" fmla="*/ 14 w 17"/>
                  <a:gd name="T31" fmla="*/ 12 h 25"/>
                  <a:gd name="T32" fmla="*/ 14 w 17"/>
                  <a:gd name="T33" fmla="*/ 8 h 25"/>
                  <a:gd name="T34" fmla="*/ 13 w 17"/>
                  <a:gd name="T35" fmla="*/ 5 h 25"/>
                  <a:gd name="T36" fmla="*/ 11 w 17"/>
                  <a:gd name="T37" fmla="*/ 3 h 25"/>
                  <a:gd name="T38" fmla="*/ 9 w 17"/>
                  <a:gd name="T39" fmla="*/ 3 h 25"/>
                  <a:gd name="T40" fmla="*/ 5 w 17"/>
                  <a:gd name="T41" fmla="*/ 5 h 25"/>
                  <a:gd name="T42" fmla="*/ 4 w 17"/>
                  <a:gd name="T4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2"/>
                    </a:moveTo>
                    <a:cubicBezTo>
                      <a:pt x="0" y="8"/>
                      <a:pt x="1" y="5"/>
                      <a:pt x="3" y="3"/>
                    </a:cubicBezTo>
                    <a:cubicBezTo>
                      <a:pt x="4" y="1"/>
                      <a:pt x="6" y="0"/>
                      <a:pt x="9" y="0"/>
                    </a:cubicBezTo>
                    <a:cubicBezTo>
                      <a:pt x="12" y="0"/>
                      <a:pt x="14" y="1"/>
                      <a:pt x="15" y="3"/>
                    </a:cubicBezTo>
                    <a:cubicBezTo>
                      <a:pt x="17" y="5"/>
                      <a:pt x="17" y="8"/>
                      <a:pt x="17" y="12"/>
                    </a:cubicBezTo>
                    <a:cubicBezTo>
                      <a:pt x="17" y="17"/>
                      <a:pt x="17" y="20"/>
                      <a:pt x="15" y="22"/>
                    </a:cubicBezTo>
                    <a:cubicBezTo>
                      <a:pt x="14" y="24"/>
                      <a:pt x="12" y="25"/>
                      <a:pt x="9" y="25"/>
                    </a:cubicBezTo>
                    <a:cubicBezTo>
                      <a:pt x="6" y="25"/>
                      <a:pt x="4" y="24"/>
                      <a:pt x="2" y="22"/>
                    </a:cubicBezTo>
                    <a:cubicBezTo>
                      <a:pt x="1" y="20"/>
                      <a:pt x="0" y="16"/>
                      <a:pt x="0" y="12"/>
                    </a:cubicBezTo>
                    <a:close/>
                    <a:moveTo>
                      <a:pt x="4" y="12"/>
                    </a:moveTo>
                    <a:cubicBezTo>
                      <a:pt x="4" y="14"/>
                      <a:pt x="4" y="15"/>
                      <a:pt x="4" y="16"/>
                    </a:cubicBezTo>
                    <a:cubicBezTo>
                      <a:pt x="4" y="17"/>
                      <a:pt x="5" y="18"/>
                      <a:pt x="5" y="19"/>
                    </a:cubicBezTo>
                    <a:cubicBezTo>
                      <a:pt x="5" y="20"/>
                      <a:pt x="6" y="20"/>
                      <a:pt x="7" y="21"/>
                    </a:cubicBezTo>
                    <a:cubicBezTo>
                      <a:pt x="7" y="21"/>
                      <a:pt x="8" y="22"/>
                      <a:pt x="9" y="22"/>
                    </a:cubicBezTo>
                    <a:cubicBezTo>
                      <a:pt x="11" y="22"/>
                      <a:pt x="12" y="21"/>
                      <a:pt x="13" y="19"/>
                    </a:cubicBezTo>
                    <a:cubicBezTo>
                      <a:pt x="13" y="18"/>
                      <a:pt x="14" y="16"/>
                      <a:pt x="14" y="12"/>
                    </a:cubicBezTo>
                    <a:cubicBezTo>
                      <a:pt x="14" y="11"/>
                      <a:pt x="14" y="10"/>
                      <a:pt x="14" y="8"/>
                    </a:cubicBezTo>
                    <a:cubicBezTo>
                      <a:pt x="13" y="7"/>
                      <a:pt x="13" y="6"/>
                      <a:pt x="13" y="5"/>
                    </a:cubicBezTo>
                    <a:cubicBezTo>
                      <a:pt x="12" y="5"/>
                      <a:pt x="12" y="4"/>
                      <a:pt x="11" y="3"/>
                    </a:cubicBezTo>
                    <a:cubicBezTo>
                      <a:pt x="11" y="3"/>
                      <a:pt x="10" y="3"/>
                      <a:pt x="9" y="3"/>
                    </a:cubicBezTo>
                    <a:cubicBezTo>
                      <a:pt x="7" y="3"/>
                      <a:pt x="6" y="3"/>
                      <a:pt x="5" y="5"/>
                    </a:cubicBezTo>
                    <a:cubicBezTo>
                      <a:pt x="4" y="7"/>
                      <a:pt x="4" y="9"/>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45"/>
              <p:cNvSpPr>
                <a:spLocks noEditPoints="1"/>
              </p:cNvSpPr>
              <p:nvPr/>
            </p:nvSpPr>
            <p:spPr bwMode="auto">
              <a:xfrm>
                <a:off x="780" y="2889"/>
                <a:ext cx="38" cy="59"/>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8 w 16"/>
                  <a:gd name="T17" fmla="*/ 0 h 25"/>
                  <a:gd name="T18" fmla="*/ 11 w 16"/>
                  <a:gd name="T19" fmla="*/ 1 h 25"/>
                  <a:gd name="T20" fmla="*/ 13 w 16"/>
                  <a:gd name="T21" fmla="*/ 2 h 25"/>
                  <a:gd name="T22" fmla="*/ 15 w 16"/>
                  <a:gd name="T23" fmla="*/ 5 h 25"/>
                  <a:gd name="T24" fmla="*/ 16 w 16"/>
                  <a:gd name="T25" fmla="*/ 9 h 25"/>
                  <a:gd name="T26" fmla="*/ 16 w 16"/>
                  <a:gd name="T27" fmla="*/ 11 h 25"/>
                  <a:gd name="T28" fmla="*/ 16 w 16"/>
                  <a:gd name="T29" fmla="*/ 13 h 25"/>
                  <a:gd name="T30" fmla="*/ 3 w 16"/>
                  <a:gd name="T31" fmla="*/ 13 h 25"/>
                  <a:gd name="T32" fmla="*/ 4 w 16"/>
                  <a:gd name="T33" fmla="*/ 17 h 25"/>
                  <a:gd name="T34" fmla="*/ 5 w 16"/>
                  <a:gd name="T35" fmla="*/ 20 h 25"/>
                  <a:gd name="T36" fmla="*/ 7 w 16"/>
                  <a:gd name="T37" fmla="*/ 22 h 25"/>
                  <a:gd name="T38" fmla="*/ 9 w 16"/>
                  <a:gd name="T39" fmla="*/ 22 h 25"/>
                  <a:gd name="T40" fmla="*/ 12 w 16"/>
                  <a:gd name="T41" fmla="*/ 22 h 25"/>
                  <a:gd name="T42" fmla="*/ 14 w 16"/>
                  <a:gd name="T43" fmla="*/ 21 h 25"/>
                  <a:gd name="T44" fmla="*/ 15 w 16"/>
                  <a:gd name="T45" fmla="*/ 23 h 25"/>
                  <a:gd name="T46" fmla="*/ 12 w 16"/>
                  <a:gd name="T47" fmla="*/ 10 h 25"/>
                  <a:gd name="T48" fmla="*/ 11 w 16"/>
                  <a:gd name="T49" fmla="*/ 5 h 25"/>
                  <a:gd name="T50" fmla="*/ 8 w 16"/>
                  <a:gd name="T51" fmla="*/ 3 h 25"/>
                  <a:gd name="T52" fmla="*/ 5 w 16"/>
                  <a:gd name="T53" fmla="*/ 5 h 25"/>
                  <a:gd name="T54" fmla="*/ 3 w 16"/>
                  <a:gd name="T55" fmla="*/ 10 h 25"/>
                  <a:gd name="T56" fmla="*/ 12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4"/>
                      <a:pt x="13" y="24"/>
                      <a:pt x="12" y="25"/>
                    </a:cubicBezTo>
                    <a:cubicBezTo>
                      <a:pt x="11" y="25"/>
                      <a:pt x="10" y="25"/>
                      <a:pt x="9" y="25"/>
                    </a:cubicBezTo>
                    <a:cubicBezTo>
                      <a:pt x="7" y="25"/>
                      <a:pt x="6" y="25"/>
                      <a:pt x="5" y="24"/>
                    </a:cubicBezTo>
                    <a:cubicBezTo>
                      <a:pt x="3" y="24"/>
                      <a:pt x="3" y="23"/>
                      <a:pt x="2" y="22"/>
                    </a:cubicBezTo>
                    <a:cubicBezTo>
                      <a:pt x="1" y="21"/>
                      <a:pt x="1" y="20"/>
                      <a:pt x="0" y="18"/>
                    </a:cubicBezTo>
                    <a:cubicBezTo>
                      <a:pt x="0" y="16"/>
                      <a:pt x="0" y="15"/>
                      <a:pt x="0" y="13"/>
                    </a:cubicBezTo>
                    <a:cubicBezTo>
                      <a:pt x="0" y="9"/>
                      <a:pt x="1" y="6"/>
                      <a:pt x="2" y="3"/>
                    </a:cubicBezTo>
                    <a:cubicBezTo>
                      <a:pt x="4" y="1"/>
                      <a:pt x="6" y="0"/>
                      <a:pt x="8" y="0"/>
                    </a:cubicBezTo>
                    <a:cubicBezTo>
                      <a:pt x="9" y="0"/>
                      <a:pt x="10" y="0"/>
                      <a:pt x="11" y="1"/>
                    </a:cubicBezTo>
                    <a:cubicBezTo>
                      <a:pt x="12" y="1"/>
                      <a:pt x="13" y="1"/>
                      <a:pt x="13" y="2"/>
                    </a:cubicBezTo>
                    <a:cubicBezTo>
                      <a:pt x="14" y="3"/>
                      <a:pt x="15" y="4"/>
                      <a:pt x="15" y="5"/>
                    </a:cubicBezTo>
                    <a:cubicBezTo>
                      <a:pt x="16" y="6"/>
                      <a:pt x="16" y="8"/>
                      <a:pt x="16" y="9"/>
                    </a:cubicBezTo>
                    <a:cubicBezTo>
                      <a:pt x="16" y="10"/>
                      <a:pt x="16" y="11"/>
                      <a:pt x="16" y="11"/>
                    </a:cubicBezTo>
                    <a:cubicBezTo>
                      <a:pt x="16" y="12"/>
                      <a:pt x="16" y="13"/>
                      <a:pt x="16" y="13"/>
                    </a:cubicBezTo>
                    <a:cubicBezTo>
                      <a:pt x="3" y="13"/>
                      <a:pt x="3" y="13"/>
                      <a:pt x="3" y="13"/>
                    </a:cubicBezTo>
                    <a:cubicBezTo>
                      <a:pt x="3" y="15"/>
                      <a:pt x="3" y="16"/>
                      <a:pt x="4" y="17"/>
                    </a:cubicBezTo>
                    <a:cubicBezTo>
                      <a:pt x="4" y="18"/>
                      <a:pt x="4" y="19"/>
                      <a:pt x="5" y="20"/>
                    </a:cubicBezTo>
                    <a:cubicBezTo>
                      <a:pt x="5" y="21"/>
                      <a:pt x="6" y="21"/>
                      <a:pt x="7" y="22"/>
                    </a:cubicBezTo>
                    <a:cubicBezTo>
                      <a:pt x="7" y="22"/>
                      <a:pt x="8" y="22"/>
                      <a:pt x="9" y="22"/>
                    </a:cubicBezTo>
                    <a:cubicBezTo>
                      <a:pt x="10" y="22"/>
                      <a:pt x="11" y="22"/>
                      <a:pt x="12" y="22"/>
                    </a:cubicBezTo>
                    <a:cubicBezTo>
                      <a:pt x="13" y="21"/>
                      <a:pt x="13" y="21"/>
                      <a:pt x="14" y="21"/>
                    </a:cubicBezTo>
                    <a:lnTo>
                      <a:pt x="15" y="23"/>
                    </a:lnTo>
                    <a:close/>
                    <a:moveTo>
                      <a:pt x="12" y="10"/>
                    </a:moveTo>
                    <a:cubicBezTo>
                      <a:pt x="13" y="8"/>
                      <a:pt x="12" y="6"/>
                      <a:pt x="11" y="5"/>
                    </a:cubicBezTo>
                    <a:cubicBezTo>
                      <a:pt x="11" y="4"/>
                      <a:pt x="10" y="3"/>
                      <a:pt x="8" y="3"/>
                    </a:cubicBezTo>
                    <a:cubicBezTo>
                      <a:pt x="7" y="3"/>
                      <a:pt x="6" y="4"/>
                      <a:pt x="5" y="5"/>
                    </a:cubicBezTo>
                    <a:cubicBezTo>
                      <a:pt x="4" y="6"/>
                      <a:pt x="4" y="8"/>
                      <a:pt x="3"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46"/>
              <p:cNvSpPr/>
              <p:nvPr/>
            </p:nvSpPr>
            <p:spPr bwMode="auto">
              <a:xfrm>
                <a:off x="823" y="2877"/>
                <a:ext cx="31" cy="71"/>
              </a:xfrm>
              <a:custGeom>
                <a:avLst/>
                <a:gdLst>
                  <a:gd name="T0" fmla="*/ 0 w 13"/>
                  <a:gd name="T1" fmla="*/ 6 h 30"/>
                  <a:gd name="T2" fmla="*/ 3 w 13"/>
                  <a:gd name="T3" fmla="*/ 6 h 30"/>
                  <a:gd name="T4" fmla="*/ 3 w 13"/>
                  <a:gd name="T5" fmla="*/ 1 h 30"/>
                  <a:gd name="T6" fmla="*/ 7 w 13"/>
                  <a:gd name="T7" fmla="*/ 0 h 30"/>
                  <a:gd name="T8" fmla="*/ 7 w 13"/>
                  <a:gd name="T9" fmla="*/ 6 h 30"/>
                  <a:gd name="T10" fmla="*/ 12 w 13"/>
                  <a:gd name="T11" fmla="*/ 6 h 30"/>
                  <a:gd name="T12" fmla="*/ 12 w 13"/>
                  <a:gd name="T13" fmla="*/ 9 h 30"/>
                  <a:gd name="T14" fmla="*/ 7 w 13"/>
                  <a:gd name="T15" fmla="*/ 9 h 30"/>
                  <a:gd name="T16" fmla="*/ 7 w 13"/>
                  <a:gd name="T17" fmla="*/ 23 h 30"/>
                  <a:gd name="T18" fmla="*/ 7 w 13"/>
                  <a:gd name="T19" fmla="*/ 26 h 30"/>
                  <a:gd name="T20" fmla="*/ 9 w 13"/>
                  <a:gd name="T21" fmla="*/ 27 h 30"/>
                  <a:gd name="T22" fmla="*/ 10 w 13"/>
                  <a:gd name="T23" fmla="*/ 27 h 30"/>
                  <a:gd name="T24" fmla="*/ 12 w 13"/>
                  <a:gd name="T25" fmla="*/ 26 h 30"/>
                  <a:gd name="T26" fmla="*/ 13 w 13"/>
                  <a:gd name="T27" fmla="*/ 29 h 30"/>
                  <a:gd name="T28" fmla="*/ 10 w 13"/>
                  <a:gd name="T29" fmla="*/ 30 h 30"/>
                  <a:gd name="T30" fmla="*/ 8 w 13"/>
                  <a:gd name="T31" fmla="*/ 30 h 30"/>
                  <a:gd name="T32" fmla="*/ 4 w 13"/>
                  <a:gd name="T33" fmla="*/ 29 h 30"/>
                  <a:gd name="T34" fmla="*/ 3 w 13"/>
                  <a:gd name="T35" fmla="*/ 24 h 30"/>
                  <a:gd name="T36" fmla="*/ 3 w 13"/>
                  <a:gd name="T37" fmla="*/ 9 h 30"/>
                  <a:gd name="T38" fmla="*/ 0 w 13"/>
                  <a:gd name="T39" fmla="*/ 9 h 30"/>
                  <a:gd name="T40" fmla="*/ 0 w 13"/>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0">
                    <a:moveTo>
                      <a:pt x="0" y="6"/>
                    </a:moveTo>
                    <a:cubicBezTo>
                      <a:pt x="3" y="6"/>
                      <a:pt x="3" y="6"/>
                      <a:pt x="3" y="6"/>
                    </a:cubicBezTo>
                    <a:cubicBezTo>
                      <a:pt x="3" y="1"/>
                      <a:pt x="3" y="1"/>
                      <a:pt x="3" y="1"/>
                    </a:cubicBezTo>
                    <a:cubicBezTo>
                      <a:pt x="7" y="0"/>
                      <a:pt x="7" y="0"/>
                      <a:pt x="7" y="0"/>
                    </a:cubicBezTo>
                    <a:cubicBezTo>
                      <a:pt x="7" y="6"/>
                      <a:pt x="7" y="6"/>
                      <a:pt x="7" y="6"/>
                    </a:cubicBezTo>
                    <a:cubicBezTo>
                      <a:pt x="12" y="6"/>
                      <a:pt x="12" y="6"/>
                      <a:pt x="12" y="6"/>
                    </a:cubicBezTo>
                    <a:cubicBezTo>
                      <a:pt x="12" y="9"/>
                      <a:pt x="12" y="9"/>
                      <a:pt x="12" y="9"/>
                    </a:cubicBezTo>
                    <a:cubicBezTo>
                      <a:pt x="7" y="9"/>
                      <a:pt x="7" y="9"/>
                      <a:pt x="7" y="9"/>
                    </a:cubicBezTo>
                    <a:cubicBezTo>
                      <a:pt x="7" y="23"/>
                      <a:pt x="7" y="23"/>
                      <a:pt x="7" y="23"/>
                    </a:cubicBezTo>
                    <a:cubicBezTo>
                      <a:pt x="7" y="25"/>
                      <a:pt x="7" y="26"/>
                      <a:pt x="7" y="26"/>
                    </a:cubicBezTo>
                    <a:cubicBezTo>
                      <a:pt x="7" y="27"/>
                      <a:pt x="8" y="27"/>
                      <a:pt x="9" y="27"/>
                    </a:cubicBezTo>
                    <a:cubicBezTo>
                      <a:pt x="9" y="27"/>
                      <a:pt x="10" y="27"/>
                      <a:pt x="10" y="27"/>
                    </a:cubicBezTo>
                    <a:cubicBezTo>
                      <a:pt x="11" y="27"/>
                      <a:pt x="11" y="27"/>
                      <a:pt x="12" y="26"/>
                    </a:cubicBezTo>
                    <a:cubicBezTo>
                      <a:pt x="13" y="29"/>
                      <a:pt x="13" y="29"/>
                      <a:pt x="13" y="29"/>
                    </a:cubicBezTo>
                    <a:cubicBezTo>
                      <a:pt x="12" y="30"/>
                      <a:pt x="11" y="30"/>
                      <a:pt x="10" y="30"/>
                    </a:cubicBezTo>
                    <a:cubicBezTo>
                      <a:pt x="9" y="30"/>
                      <a:pt x="9" y="30"/>
                      <a:pt x="8" y="30"/>
                    </a:cubicBezTo>
                    <a:cubicBezTo>
                      <a:pt x="6" y="30"/>
                      <a:pt x="5" y="30"/>
                      <a:pt x="4" y="29"/>
                    </a:cubicBezTo>
                    <a:cubicBezTo>
                      <a:pt x="4"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47"/>
              <p:cNvSpPr/>
              <p:nvPr/>
            </p:nvSpPr>
            <p:spPr bwMode="auto">
              <a:xfrm>
                <a:off x="861" y="2868"/>
                <a:ext cx="38" cy="80"/>
              </a:xfrm>
              <a:custGeom>
                <a:avLst/>
                <a:gdLst>
                  <a:gd name="T0" fmla="*/ 12 w 16"/>
                  <a:gd name="T1" fmla="*/ 34 h 34"/>
                  <a:gd name="T2" fmla="*/ 12 w 16"/>
                  <a:gd name="T3" fmla="*/ 19 h 34"/>
                  <a:gd name="T4" fmla="*/ 11 w 16"/>
                  <a:gd name="T5" fmla="*/ 14 h 34"/>
                  <a:gd name="T6" fmla="*/ 8 w 16"/>
                  <a:gd name="T7" fmla="*/ 12 h 34"/>
                  <a:gd name="T8" fmla="*/ 5 w 16"/>
                  <a:gd name="T9" fmla="*/ 14 h 34"/>
                  <a:gd name="T10" fmla="*/ 3 w 16"/>
                  <a:gd name="T11" fmla="*/ 17 h 34"/>
                  <a:gd name="T12" fmla="*/ 3 w 16"/>
                  <a:gd name="T13" fmla="*/ 34 h 34"/>
                  <a:gd name="T14" fmla="*/ 0 w 16"/>
                  <a:gd name="T15" fmla="*/ 34 h 34"/>
                  <a:gd name="T16" fmla="*/ 0 w 16"/>
                  <a:gd name="T17" fmla="*/ 0 h 34"/>
                  <a:gd name="T18" fmla="*/ 3 w 16"/>
                  <a:gd name="T19" fmla="*/ 0 h 34"/>
                  <a:gd name="T20" fmla="*/ 3 w 16"/>
                  <a:gd name="T21" fmla="*/ 12 h 34"/>
                  <a:gd name="T22" fmla="*/ 3 w 16"/>
                  <a:gd name="T23" fmla="*/ 12 h 34"/>
                  <a:gd name="T24" fmla="*/ 6 w 16"/>
                  <a:gd name="T25" fmla="*/ 10 h 34"/>
                  <a:gd name="T26" fmla="*/ 9 w 16"/>
                  <a:gd name="T27" fmla="*/ 9 h 34"/>
                  <a:gd name="T28" fmla="*/ 12 w 16"/>
                  <a:gd name="T29" fmla="*/ 10 h 34"/>
                  <a:gd name="T30" fmla="*/ 14 w 16"/>
                  <a:gd name="T31" fmla="*/ 11 h 34"/>
                  <a:gd name="T32" fmla="*/ 15 w 16"/>
                  <a:gd name="T33" fmla="*/ 14 h 34"/>
                  <a:gd name="T34" fmla="*/ 16 w 16"/>
                  <a:gd name="T35" fmla="*/ 18 h 34"/>
                  <a:gd name="T36" fmla="*/ 16 w 16"/>
                  <a:gd name="T37" fmla="*/ 34 h 34"/>
                  <a:gd name="T38" fmla="*/ 12 w 16"/>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4">
                    <a:moveTo>
                      <a:pt x="12" y="34"/>
                    </a:moveTo>
                    <a:cubicBezTo>
                      <a:pt x="12" y="19"/>
                      <a:pt x="12" y="19"/>
                      <a:pt x="12" y="19"/>
                    </a:cubicBezTo>
                    <a:cubicBezTo>
                      <a:pt x="12" y="17"/>
                      <a:pt x="12" y="15"/>
                      <a:pt x="11" y="14"/>
                    </a:cubicBezTo>
                    <a:cubicBezTo>
                      <a:pt x="11" y="13"/>
                      <a:pt x="10" y="12"/>
                      <a:pt x="8" y="12"/>
                    </a:cubicBezTo>
                    <a:cubicBezTo>
                      <a:pt x="7" y="12"/>
                      <a:pt x="6" y="13"/>
                      <a:pt x="5" y="14"/>
                    </a:cubicBezTo>
                    <a:cubicBezTo>
                      <a:pt x="4" y="14"/>
                      <a:pt x="4" y="15"/>
                      <a:pt x="3" y="17"/>
                    </a:cubicBezTo>
                    <a:cubicBezTo>
                      <a:pt x="3" y="34"/>
                      <a:pt x="3" y="34"/>
                      <a:pt x="3" y="34"/>
                    </a:cubicBezTo>
                    <a:cubicBezTo>
                      <a:pt x="0" y="34"/>
                      <a:pt x="0" y="34"/>
                      <a:pt x="0" y="34"/>
                    </a:cubicBezTo>
                    <a:cubicBezTo>
                      <a:pt x="0" y="0"/>
                      <a:pt x="0" y="0"/>
                      <a:pt x="0" y="0"/>
                    </a:cubicBezTo>
                    <a:cubicBezTo>
                      <a:pt x="3" y="0"/>
                      <a:pt x="3" y="0"/>
                      <a:pt x="3" y="0"/>
                    </a:cubicBezTo>
                    <a:cubicBezTo>
                      <a:pt x="3" y="12"/>
                      <a:pt x="3" y="12"/>
                      <a:pt x="3" y="12"/>
                    </a:cubicBezTo>
                    <a:cubicBezTo>
                      <a:pt x="3" y="12"/>
                      <a:pt x="3" y="12"/>
                      <a:pt x="3" y="12"/>
                    </a:cubicBezTo>
                    <a:cubicBezTo>
                      <a:pt x="4" y="11"/>
                      <a:pt x="5" y="11"/>
                      <a:pt x="6" y="10"/>
                    </a:cubicBezTo>
                    <a:cubicBezTo>
                      <a:pt x="7" y="9"/>
                      <a:pt x="8" y="9"/>
                      <a:pt x="9" y="9"/>
                    </a:cubicBezTo>
                    <a:cubicBezTo>
                      <a:pt x="10" y="9"/>
                      <a:pt x="11" y="9"/>
                      <a:pt x="12" y="10"/>
                    </a:cubicBezTo>
                    <a:cubicBezTo>
                      <a:pt x="13" y="10"/>
                      <a:pt x="14" y="10"/>
                      <a:pt x="14" y="11"/>
                    </a:cubicBezTo>
                    <a:cubicBezTo>
                      <a:pt x="15" y="12"/>
                      <a:pt x="15" y="13"/>
                      <a:pt x="15" y="14"/>
                    </a:cubicBezTo>
                    <a:cubicBezTo>
                      <a:pt x="15" y="15"/>
                      <a:pt x="16" y="17"/>
                      <a:pt x="16" y="18"/>
                    </a:cubicBezTo>
                    <a:cubicBezTo>
                      <a:pt x="16" y="34"/>
                      <a:pt x="16" y="34"/>
                      <a:pt x="16" y="34"/>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148"/>
              <p:cNvSpPr>
                <a:spLocks noEditPoints="1"/>
              </p:cNvSpPr>
              <p:nvPr/>
            </p:nvSpPr>
            <p:spPr bwMode="auto">
              <a:xfrm>
                <a:off x="910" y="2868"/>
                <a:ext cx="12" cy="80"/>
              </a:xfrm>
              <a:custGeom>
                <a:avLst/>
                <a:gdLst>
                  <a:gd name="T0" fmla="*/ 0 w 5"/>
                  <a:gd name="T1" fmla="*/ 3 h 34"/>
                  <a:gd name="T2" fmla="*/ 1 w 5"/>
                  <a:gd name="T3" fmla="*/ 1 h 34"/>
                  <a:gd name="T4" fmla="*/ 2 w 5"/>
                  <a:gd name="T5" fmla="*/ 0 h 34"/>
                  <a:gd name="T6" fmla="*/ 4 w 5"/>
                  <a:gd name="T7" fmla="*/ 1 h 34"/>
                  <a:gd name="T8" fmla="*/ 5 w 5"/>
                  <a:gd name="T9" fmla="*/ 3 h 34"/>
                  <a:gd name="T10" fmla="*/ 4 w 5"/>
                  <a:gd name="T11" fmla="*/ 4 h 34"/>
                  <a:gd name="T12" fmla="*/ 2 w 5"/>
                  <a:gd name="T13" fmla="*/ 5 h 34"/>
                  <a:gd name="T14" fmla="*/ 1 w 5"/>
                  <a:gd name="T15" fmla="*/ 4 h 34"/>
                  <a:gd name="T16" fmla="*/ 0 w 5"/>
                  <a:gd name="T17" fmla="*/ 3 h 34"/>
                  <a:gd name="T18" fmla="*/ 1 w 5"/>
                  <a:gd name="T19" fmla="*/ 10 h 34"/>
                  <a:gd name="T20" fmla="*/ 4 w 5"/>
                  <a:gd name="T21" fmla="*/ 10 h 34"/>
                  <a:gd name="T22" fmla="*/ 4 w 5"/>
                  <a:gd name="T23" fmla="*/ 34 h 34"/>
                  <a:gd name="T24" fmla="*/ 1 w 5"/>
                  <a:gd name="T25" fmla="*/ 34 h 34"/>
                  <a:gd name="T26" fmla="*/ 1 w 5"/>
                  <a:gd name="T27"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4">
                    <a:moveTo>
                      <a:pt x="0" y="3"/>
                    </a:moveTo>
                    <a:cubicBezTo>
                      <a:pt x="0" y="2"/>
                      <a:pt x="0" y="1"/>
                      <a:pt x="1" y="1"/>
                    </a:cubicBezTo>
                    <a:cubicBezTo>
                      <a:pt x="1" y="0"/>
                      <a:pt x="2" y="0"/>
                      <a:pt x="2" y="0"/>
                    </a:cubicBezTo>
                    <a:cubicBezTo>
                      <a:pt x="3" y="0"/>
                      <a:pt x="4" y="0"/>
                      <a:pt x="4" y="1"/>
                    </a:cubicBezTo>
                    <a:cubicBezTo>
                      <a:pt x="4" y="1"/>
                      <a:pt x="5" y="2"/>
                      <a:pt x="5" y="3"/>
                    </a:cubicBezTo>
                    <a:cubicBezTo>
                      <a:pt x="5" y="3"/>
                      <a:pt x="4" y="4"/>
                      <a:pt x="4" y="4"/>
                    </a:cubicBezTo>
                    <a:cubicBezTo>
                      <a:pt x="4" y="5"/>
                      <a:pt x="3" y="5"/>
                      <a:pt x="2" y="5"/>
                    </a:cubicBezTo>
                    <a:cubicBezTo>
                      <a:pt x="2" y="5"/>
                      <a:pt x="1" y="5"/>
                      <a:pt x="1" y="4"/>
                    </a:cubicBezTo>
                    <a:cubicBezTo>
                      <a:pt x="0" y="4"/>
                      <a:pt x="0" y="3"/>
                      <a:pt x="0" y="3"/>
                    </a:cubicBezTo>
                    <a:close/>
                    <a:moveTo>
                      <a:pt x="1" y="10"/>
                    </a:moveTo>
                    <a:cubicBezTo>
                      <a:pt x="4" y="10"/>
                      <a:pt x="4" y="10"/>
                      <a:pt x="4" y="10"/>
                    </a:cubicBezTo>
                    <a:cubicBezTo>
                      <a:pt x="4" y="34"/>
                      <a:pt x="4" y="34"/>
                      <a:pt x="4" y="34"/>
                    </a:cubicBezTo>
                    <a:cubicBezTo>
                      <a:pt x="1" y="34"/>
                      <a:pt x="1" y="34"/>
                      <a:pt x="1" y="34"/>
                    </a:cubicBezTo>
                    <a:lnTo>
                      <a:pt x="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149"/>
              <p:cNvSpPr/>
              <p:nvPr/>
            </p:nvSpPr>
            <p:spPr bwMode="auto">
              <a:xfrm>
                <a:off x="932" y="2889"/>
                <a:ext cx="35" cy="59"/>
              </a:xfrm>
              <a:custGeom>
                <a:avLst/>
                <a:gdLst>
                  <a:gd name="T0" fmla="*/ 15 w 15"/>
                  <a:gd name="T1" fmla="*/ 24 h 25"/>
                  <a:gd name="T2" fmla="*/ 12 w 15"/>
                  <a:gd name="T3" fmla="*/ 25 h 25"/>
                  <a:gd name="T4" fmla="*/ 9 w 15"/>
                  <a:gd name="T5" fmla="*/ 25 h 25"/>
                  <a:gd name="T6" fmla="*/ 5 w 15"/>
                  <a:gd name="T7" fmla="*/ 24 h 25"/>
                  <a:gd name="T8" fmla="*/ 2 w 15"/>
                  <a:gd name="T9" fmla="*/ 22 h 25"/>
                  <a:gd name="T10" fmla="*/ 1 w 15"/>
                  <a:gd name="T11" fmla="*/ 18 h 25"/>
                  <a:gd name="T12" fmla="*/ 0 w 15"/>
                  <a:gd name="T13" fmla="*/ 13 h 25"/>
                  <a:gd name="T14" fmla="*/ 3 w 15"/>
                  <a:gd name="T15" fmla="*/ 3 h 25"/>
                  <a:gd name="T16" fmla="*/ 9 w 15"/>
                  <a:gd name="T17" fmla="*/ 0 h 25"/>
                  <a:gd name="T18" fmla="*/ 12 w 15"/>
                  <a:gd name="T19" fmla="*/ 1 h 25"/>
                  <a:gd name="T20" fmla="*/ 14 w 15"/>
                  <a:gd name="T21" fmla="*/ 1 h 25"/>
                  <a:gd name="T22" fmla="*/ 13 w 15"/>
                  <a:gd name="T23" fmla="*/ 4 h 25"/>
                  <a:gd name="T24" fmla="*/ 9 w 15"/>
                  <a:gd name="T25" fmla="*/ 3 h 25"/>
                  <a:gd name="T26" fmla="*/ 5 w 15"/>
                  <a:gd name="T27" fmla="*/ 6 h 25"/>
                  <a:gd name="T28" fmla="*/ 4 w 15"/>
                  <a:gd name="T29" fmla="*/ 13 h 25"/>
                  <a:gd name="T30" fmla="*/ 4 w 15"/>
                  <a:gd name="T31" fmla="*/ 16 h 25"/>
                  <a:gd name="T32" fmla="*/ 5 w 15"/>
                  <a:gd name="T33" fmla="*/ 19 h 25"/>
                  <a:gd name="T34" fmla="*/ 7 w 15"/>
                  <a:gd name="T35" fmla="*/ 22 h 25"/>
                  <a:gd name="T36" fmla="*/ 10 w 15"/>
                  <a:gd name="T37" fmla="*/ 22 h 25"/>
                  <a:gd name="T38" fmla="*/ 12 w 15"/>
                  <a:gd name="T39" fmla="*/ 22 h 25"/>
                  <a:gd name="T40" fmla="*/ 14 w 15"/>
                  <a:gd name="T41" fmla="*/ 21 h 25"/>
                  <a:gd name="T42" fmla="*/ 15 w 15"/>
                  <a:gd name="T4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5">
                    <a:moveTo>
                      <a:pt x="15" y="24"/>
                    </a:moveTo>
                    <a:cubicBezTo>
                      <a:pt x="14" y="24"/>
                      <a:pt x="13" y="25"/>
                      <a:pt x="12" y="25"/>
                    </a:cubicBezTo>
                    <a:cubicBezTo>
                      <a:pt x="11" y="25"/>
                      <a:pt x="10" y="25"/>
                      <a:pt x="9" y="25"/>
                    </a:cubicBezTo>
                    <a:cubicBezTo>
                      <a:pt x="7" y="25"/>
                      <a:pt x="6" y="25"/>
                      <a:pt x="5" y="24"/>
                    </a:cubicBezTo>
                    <a:cubicBezTo>
                      <a:pt x="4" y="24"/>
                      <a:pt x="3" y="23"/>
                      <a:pt x="2" y="22"/>
                    </a:cubicBezTo>
                    <a:cubicBezTo>
                      <a:pt x="2" y="21"/>
                      <a:pt x="1" y="20"/>
                      <a:pt x="1" y="18"/>
                    </a:cubicBezTo>
                    <a:cubicBezTo>
                      <a:pt x="0" y="16"/>
                      <a:pt x="0" y="15"/>
                      <a:pt x="0" y="13"/>
                    </a:cubicBezTo>
                    <a:cubicBezTo>
                      <a:pt x="0" y="9"/>
                      <a:pt x="1" y="6"/>
                      <a:pt x="3" y="3"/>
                    </a:cubicBezTo>
                    <a:cubicBezTo>
                      <a:pt x="4" y="1"/>
                      <a:pt x="6" y="0"/>
                      <a:pt x="9" y="0"/>
                    </a:cubicBezTo>
                    <a:cubicBezTo>
                      <a:pt x="10" y="0"/>
                      <a:pt x="11" y="0"/>
                      <a:pt x="12" y="1"/>
                    </a:cubicBezTo>
                    <a:cubicBezTo>
                      <a:pt x="13" y="1"/>
                      <a:pt x="14" y="1"/>
                      <a:pt x="14" y="1"/>
                    </a:cubicBezTo>
                    <a:cubicBezTo>
                      <a:pt x="13" y="4"/>
                      <a:pt x="13" y="4"/>
                      <a:pt x="13" y="4"/>
                    </a:cubicBezTo>
                    <a:cubicBezTo>
                      <a:pt x="12" y="4"/>
                      <a:pt x="11" y="3"/>
                      <a:pt x="9" y="3"/>
                    </a:cubicBezTo>
                    <a:cubicBezTo>
                      <a:pt x="7" y="3"/>
                      <a:pt x="6" y="4"/>
                      <a:pt x="5" y="6"/>
                    </a:cubicBezTo>
                    <a:cubicBezTo>
                      <a:pt x="4" y="7"/>
                      <a:pt x="4" y="10"/>
                      <a:pt x="4" y="13"/>
                    </a:cubicBezTo>
                    <a:cubicBezTo>
                      <a:pt x="4" y="14"/>
                      <a:pt x="4" y="15"/>
                      <a:pt x="4" y="16"/>
                    </a:cubicBezTo>
                    <a:cubicBezTo>
                      <a:pt x="4" y="18"/>
                      <a:pt x="5" y="19"/>
                      <a:pt x="5" y="19"/>
                    </a:cubicBezTo>
                    <a:cubicBezTo>
                      <a:pt x="6" y="20"/>
                      <a:pt x="6" y="21"/>
                      <a:pt x="7" y="22"/>
                    </a:cubicBezTo>
                    <a:cubicBezTo>
                      <a:pt x="8" y="22"/>
                      <a:pt x="8" y="22"/>
                      <a:pt x="10" y="22"/>
                    </a:cubicBezTo>
                    <a:cubicBezTo>
                      <a:pt x="10" y="22"/>
                      <a:pt x="11" y="22"/>
                      <a:pt x="12" y="22"/>
                    </a:cubicBezTo>
                    <a:cubicBezTo>
                      <a:pt x="13" y="22"/>
                      <a:pt x="13" y="21"/>
                      <a:pt x="14" y="21"/>
                    </a:cubicBezTo>
                    <a:lnTo>
                      <a:pt x="1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50"/>
              <p:cNvSpPr>
                <a:spLocks noEditPoints="1"/>
              </p:cNvSpPr>
              <p:nvPr/>
            </p:nvSpPr>
            <p:spPr bwMode="auto">
              <a:xfrm>
                <a:off x="972" y="2889"/>
                <a:ext cx="35" cy="59"/>
              </a:xfrm>
              <a:custGeom>
                <a:avLst/>
                <a:gdLst>
                  <a:gd name="T0" fmla="*/ 1 w 15"/>
                  <a:gd name="T1" fmla="*/ 2 h 25"/>
                  <a:gd name="T2" fmla="*/ 5 w 15"/>
                  <a:gd name="T3" fmla="*/ 1 h 25"/>
                  <a:gd name="T4" fmla="*/ 9 w 15"/>
                  <a:gd name="T5" fmla="*/ 0 h 25"/>
                  <a:gd name="T6" fmla="*/ 12 w 15"/>
                  <a:gd name="T7" fmla="*/ 1 h 25"/>
                  <a:gd name="T8" fmla="*/ 14 w 15"/>
                  <a:gd name="T9" fmla="*/ 3 h 25"/>
                  <a:gd name="T10" fmla="*/ 15 w 15"/>
                  <a:gd name="T11" fmla="*/ 5 h 25"/>
                  <a:gd name="T12" fmla="*/ 15 w 15"/>
                  <a:gd name="T13" fmla="*/ 8 h 25"/>
                  <a:gd name="T14" fmla="*/ 15 w 15"/>
                  <a:gd name="T15" fmla="*/ 13 h 25"/>
                  <a:gd name="T16" fmla="*/ 15 w 15"/>
                  <a:gd name="T17" fmla="*/ 19 h 25"/>
                  <a:gd name="T18" fmla="*/ 15 w 15"/>
                  <a:gd name="T19" fmla="*/ 22 h 25"/>
                  <a:gd name="T20" fmla="*/ 15 w 15"/>
                  <a:gd name="T21" fmla="*/ 25 h 25"/>
                  <a:gd name="T22" fmla="*/ 13 w 15"/>
                  <a:gd name="T23" fmla="*/ 25 h 25"/>
                  <a:gd name="T24" fmla="*/ 12 w 15"/>
                  <a:gd name="T25" fmla="*/ 22 h 25"/>
                  <a:gd name="T26" fmla="*/ 12 w 15"/>
                  <a:gd name="T27" fmla="*/ 22 h 25"/>
                  <a:gd name="T28" fmla="*/ 10 w 15"/>
                  <a:gd name="T29" fmla="*/ 24 h 25"/>
                  <a:gd name="T30" fmla="*/ 6 w 15"/>
                  <a:gd name="T31" fmla="*/ 25 h 25"/>
                  <a:gd name="T32" fmla="*/ 2 w 15"/>
                  <a:gd name="T33" fmla="*/ 23 h 25"/>
                  <a:gd name="T34" fmla="*/ 0 w 15"/>
                  <a:gd name="T35" fmla="*/ 18 h 25"/>
                  <a:gd name="T36" fmla="*/ 1 w 15"/>
                  <a:gd name="T37" fmla="*/ 15 h 25"/>
                  <a:gd name="T38" fmla="*/ 3 w 15"/>
                  <a:gd name="T39" fmla="*/ 13 h 25"/>
                  <a:gd name="T40" fmla="*/ 6 w 15"/>
                  <a:gd name="T41" fmla="*/ 11 h 25"/>
                  <a:gd name="T42" fmla="*/ 10 w 15"/>
                  <a:gd name="T43" fmla="*/ 11 h 25"/>
                  <a:gd name="T44" fmla="*/ 11 w 15"/>
                  <a:gd name="T45" fmla="*/ 11 h 25"/>
                  <a:gd name="T46" fmla="*/ 12 w 15"/>
                  <a:gd name="T47" fmla="*/ 11 h 25"/>
                  <a:gd name="T48" fmla="*/ 12 w 15"/>
                  <a:gd name="T49" fmla="*/ 8 h 25"/>
                  <a:gd name="T50" fmla="*/ 11 w 15"/>
                  <a:gd name="T51" fmla="*/ 5 h 25"/>
                  <a:gd name="T52" fmla="*/ 8 w 15"/>
                  <a:gd name="T53" fmla="*/ 4 h 25"/>
                  <a:gd name="T54" fmla="*/ 5 w 15"/>
                  <a:gd name="T55" fmla="*/ 4 h 25"/>
                  <a:gd name="T56" fmla="*/ 2 w 15"/>
                  <a:gd name="T57" fmla="*/ 5 h 25"/>
                  <a:gd name="T58" fmla="*/ 1 w 15"/>
                  <a:gd name="T59" fmla="*/ 2 h 25"/>
                  <a:gd name="T60" fmla="*/ 12 w 15"/>
                  <a:gd name="T61" fmla="*/ 14 h 25"/>
                  <a:gd name="T62" fmla="*/ 11 w 15"/>
                  <a:gd name="T63" fmla="*/ 14 h 25"/>
                  <a:gd name="T64" fmla="*/ 10 w 15"/>
                  <a:gd name="T65" fmla="*/ 14 h 25"/>
                  <a:gd name="T66" fmla="*/ 7 w 15"/>
                  <a:gd name="T67" fmla="*/ 14 h 25"/>
                  <a:gd name="T68" fmla="*/ 5 w 15"/>
                  <a:gd name="T69" fmla="*/ 15 h 25"/>
                  <a:gd name="T70" fmla="*/ 4 w 15"/>
                  <a:gd name="T71" fmla="*/ 16 h 25"/>
                  <a:gd name="T72" fmla="*/ 4 w 15"/>
                  <a:gd name="T73" fmla="*/ 18 h 25"/>
                  <a:gd name="T74" fmla="*/ 5 w 15"/>
                  <a:gd name="T75" fmla="*/ 21 h 25"/>
                  <a:gd name="T76" fmla="*/ 7 w 15"/>
                  <a:gd name="T77" fmla="*/ 22 h 25"/>
                  <a:gd name="T78" fmla="*/ 10 w 15"/>
                  <a:gd name="T79" fmla="*/ 21 h 25"/>
                  <a:gd name="T80" fmla="*/ 12 w 15"/>
                  <a:gd name="T81" fmla="*/ 19 h 25"/>
                  <a:gd name="T82" fmla="*/ 12 w 15"/>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2"/>
                      <a:pt x="3" y="1"/>
                      <a:pt x="5" y="1"/>
                    </a:cubicBezTo>
                    <a:cubicBezTo>
                      <a:pt x="6" y="1"/>
                      <a:pt x="7" y="0"/>
                      <a:pt x="9" y="0"/>
                    </a:cubicBezTo>
                    <a:cubicBezTo>
                      <a:pt x="10" y="0"/>
                      <a:pt x="11" y="1"/>
                      <a:pt x="12" y="1"/>
                    </a:cubicBezTo>
                    <a:cubicBezTo>
                      <a:pt x="13" y="1"/>
                      <a:pt x="14" y="2"/>
                      <a:pt x="14" y="3"/>
                    </a:cubicBezTo>
                    <a:cubicBezTo>
                      <a:pt x="14" y="3"/>
                      <a:pt x="15" y="4"/>
                      <a:pt x="15" y="5"/>
                    </a:cubicBezTo>
                    <a:cubicBezTo>
                      <a:pt x="15" y="6"/>
                      <a:pt x="15" y="7"/>
                      <a:pt x="15" y="8"/>
                    </a:cubicBezTo>
                    <a:cubicBezTo>
                      <a:pt x="15" y="10"/>
                      <a:pt x="15" y="12"/>
                      <a:pt x="15" y="13"/>
                    </a:cubicBezTo>
                    <a:cubicBezTo>
                      <a:pt x="15" y="15"/>
                      <a:pt x="15" y="17"/>
                      <a:pt x="15" y="19"/>
                    </a:cubicBezTo>
                    <a:cubicBezTo>
                      <a:pt x="15" y="20"/>
                      <a:pt x="15" y="21"/>
                      <a:pt x="15" y="22"/>
                    </a:cubicBezTo>
                    <a:cubicBezTo>
                      <a:pt x="15" y="23"/>
                      <a:pt x="15" y="24"/>
                      <a:pt x="15" y="25"/>
                    </a:cubicBezTo>
                    <a:cubicBezTo>
                      <a:pt x="13" y="25"/>
                      <a:pt x="13" y="25"/>
                      <a:pt x="13" y="25"/>
                    </a:cubicBezTo>
                    <a:cubicBezTo>
                      <a:pt x="12" y="22"/>
                      <a:pt x="12" y="22"/>
                      <a:pt x="12" y="22"/>
                    </a:cubicBezTo>
                    <a:cubicBezTo>
                      <a:pt x="12" y="22"/>
                      <a:pt x="12" y="22"/>
                      <a:pt x="12" y="22"/>
                    </a:cubicBezTo>
                    <a:cubicBezTo>
                      <a:pt x="11" y="23"/>
                      <a:pt x="11" y="24"/>
                      <a:pt x="10" y="24"/>
                    </a:cubicBezTo>
                    <a:cubicBezTo>
                      <a:pt x="9" y="25"/>
                      <a:pt x="7" y="25"/>
                      <a:pt x="6" y="25"/>
                    </a:cubicBezTo>
                    <a:cubicBezTo>
                      <a:pt x="4" y="25"/>
                      <a:pt x="3" y="25"/>
                      <a:pt x="2" y="23"/>
                    </a:cubicBezTo>
                    <a:cubicBezTo>
                      <a:pt x="1" y="22"/>
                      <a:pt x="0" y="20"/>
                      <a:pt x="0" y="18"/>
                    </a:cubicBezTo>
                    <a:cubicBezTo>
                      <a:pt x="0" y="17"/>
                      <a:pt x="0" y="16"/>
                      <a:pt x="1" y="15"/>
                    </a:cubicBezTo>
                    <a:cubicBezTo>
                      <a:pt x="1" y="14"/>
                      <a:pt x="2" y="13"/>
                      <a:pt x="3" y="13"/>
                    </a:cubicBezTo>
                    <a:cubicBezTo>
                      <a:pt x="4" y="12"/>
                      <a:pt x="5" y="12"/>
                      <a:pt x="6" y="11"/>
                    </a:cubicBezTo>
                    <a:cubicBezTo>
                      <a:pt x="7" y="11"/>
                      <a:pt x="8" y="11"/>
                      <a:pt x="10" y="11"/>
                    </a:cubicBezTo>
                    <a:cubicBezTo>
                      <a:pt x="10" y="11"/>
                      <a:pt x="10" y="11"/>
                      <a:pt x="11" y="11"/>
                    </a:cubicBezTo>
                    <a:cubicBezTo>
                      <a:pt x="11" y="11"/>
                      <a:pt x="11" y="11"/>
                      <a:pt x="12" y="11"/>
                    </a:cubicBezTo>
                    <a:cubicBezTo>
                      <a:pt x="12" y="10"/>
                      <a:pt x="12" y="9"/>
                      <a:pt x="12" y="8"/>
                    </a:cubicBezTo>
                    <a:cubicBezTo>
                      <a:pt x="12" y="7"/>
                      <a:pt x="11" y="5"/>
                      <a:pt x="11" y="5"/>
                    </a:cubicBezTo>
                    <a:cubicBezTo>
                      <a:pt x="10" y="4"/>
                      <a:pt x="9" y="4"/>
                      <a:pt x="8" y="4"/>
                    </a:cubicBezTo>
                    <a:cubicBezTo>
                      <a:pt x="7" y="4"/>
                      <a:pt x="6" y="4"/>
                      <a:pt x="5" y="4"/>
                    </a:cubicBezTo>
                    <a:cubicBezTo>
                      <a:pt x="4" y="4"/>
                      <a:pt x="3" y="5"/>
                      <a:pt x="2" y="5"/>
                    </a:cubicBezTo>
                    <a:lnTo>
                      <a:pt x="1" y="2"/>
                    </a:lnTo>
                    <a:close/>
                    <a:moveTo>
                      <a:pt x="12" y="14"/>
                    </a:moveTo>
                    <a:cubicBezTo>
                      <a:pt x="11" y="14"/>
                      <a:pt x="11" y="14"/>
                      <a:pt x="11" y="14"/>
                    </a:cubicBezTo>
                    <a:cubicBezTo>
                      <a:pt x="10" y="14"/>
                      <a:pt x="10" y="14"/>
                      <a:pt x="10" y="14"/>
                    </a:cubicBezTo>
                    <a:cubicBezTo>
                      <a:pt x="9" y="14"/>
                      <a:pt x="8" y="14"/>
                      <a:pt x="7" y="14"/>
                    </a:cubicBezTo>
                    <a:cubicBezTo>
                      <a:pt x="7" y="14"/>
                      <a:pt x="6" y="14"/>
                      <a:pt x="5" y="15"/>
                    </a:cubicBezTo>
                    <a:cubicBezTo>
                      <a:pt x="5" y="15"/>
                      <a:pt x="4" y="15"/>
                      <a:pt x="4" y="16"/>
                    </a:cubicBezTo>
                    <a:cubicBezTo>
                      <a:pt x="4" y="16"/>
                      <a:pt x="4" y="17"/>
                      <a:pt x="4" y="18"/>
                    </a:cubicBezTo>
                    <a:cubicBezTo>
                      <a:pt x="4" y="19"/>
                      <a:pt x="4" y="20"/>
                      <a:pt x="5" y="21"/>
                    </a:cubicBezTo>
                    <a:cubicBezTo>
                      <a:pt x="5" y="22"/>
                      <a:pt x="6" y="22"/>
                      <a:pt x="7" y="22"/>
                    </a:cubicBezTo>
                    <a:cubicBezTo>
                      <a:pt x="8" y="22"/>
                      <a:pt x="9" y="22"/>
                      <a:pt x="10" y="21"/>
                    </a:cubicBezTo>
                    <a:cubicBezTo>
                      <a:pt x="11" y="20"/>
                      <a:pt x="11" y="20"/>
                      <a:pt x="12" y="19"/>
                    </a:cubicBez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51"/>
              <p:cNvSpPr/>
              <p:nvPr/>
            </p:nvSpPr>
            <p:spPr bwMode="auto">
              <a:xfrm>
                <a:off x="1022" y="2868"/>
                <a:ext cx="19" cy="80"/>
              </a:xfrm>
              <a:custGeom>
                <a:avLst/>
                <a:gdLst>
                  <a:gd name="T0" fmla="*/ 3 w 8"/>
                  <a:gd name="T1" fmla="*/ 28 h 34"/>
                  <a:gd name="T2" fmla="*/ 4 w 8"/>
                  <a:gd name="T3" fmla="*/ 30 h 34"/>
                  <a:gd name="T4" fmla="*/ 5 w 8"/>
                  <a:gd name="T5" fmla="*/ 31 h 34"/>
                  <a:gd name="T6" fmla="*/ 7 w 8"/>
                  <a:gd name="T7" fmla="*/ 31 h 34"/>
                  <a:gd name="T8" fmla="*/ 8 w 8"/>
                  <a:gd name="T9" fmla="*/ 33 h 34"/>
                  <a:gd name="T10" fmla="*/ 6 w 8"/>
                  <a:gd name="T11" fmla="*/ 34 h 34"/>
                  <a:gd name="T12" fmla="*/ 4 w 8"/>
                  <a:gd name="T13" fmla="*/ 34 h 34"/>
                  <a:gd name="T14" fmla="*/ 1 w 8"/>
                  <a:gd name="T15" fmla="*/ 33 h 34"/>
                  <a:gd name="T16" fmla="*/ 0 w 8"/>
                  <a:gd name="T17" fmla="*/ 29 h 34"/>
                  <a:gd name="T18" fmla="*/ 0 w 8"/>
                  <a:gd name="T19" fmla="*/ 0 h 34"/>
                  <a:gd name="T20" fmla="*/ 3 w 8"/>
                  <a:gd name="T21" fmla="*/ 0 h 34"/>
                  <a:gd name="T22" fmla="*/ 3 w 8"/>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3" y="28"/>
                    </a:moveTo>
                    <a:cubicBezTo>
                      <a:pt x="3" y="29"/>
                      <a:pt x="4" y="30"/>
                      <a:pt x="4" y="30"/>
                    </a:cubicBezTo>
                    <a:cubicBezTo>
                      <a:pt x="4" y="31"/>
                      <a:pt x="5" y="31"/>
                      <a:pt x="5" y="31"/>
                    </a:cubicBezTo>
                    <a:cubicBezTo>
                      <a:pt x="6" y="31"/>
                      <a:pt x="7" y="31"/>
                      <a:pt x="7" y="31"/>
                    </a:cubicBezTo>
                    <a:cubicBezTo>
                      <a:pt x="8" y="33"/>
                      <a:pt x="8" y="33"/>
                      <a:pt x="8" y="33"/>
                    </a:cubicBezTo>
                    <a:cubicBezTo>
                      <a:pt x="7" y="34"/>
                      <a:pt x="7" y="34"/>
                      <a:pt x="6" y="34"/>
                    </a:cubicBezTo>
                    <a:cubicBezTo>
                      <a:pt x="5" y="34"/>
                      <a:pt x="5" y="34"/>
                      <a:pt x="4" y="34"/>
                    </a:cubicBezTo>
                    <a:cubicBezTo>
                      <a:pt x="3" y="34"/>
                      <a:pt x="2" y="34"/>
                      <a:pt x="1" y="33"/>
                    </a:cubicBezTo>
                    <a:cubicBezTo>
                      <a:pt x="0" y="32"/>
                      <a:pt x="0" y="31"/>
                      <a:pt x="0" y="29"/>
                    </a:cubicBezTo>
                    <a:cubicBezTo>
                      <a:pt x="0" y="0"/>
                      <a:pt x="0" y="0"/>
                      <a:pt x="0" y="0"/>
                    </a:cubicBezTo>
                    <a:cubicBezTo>
                      <a:pt x="3" y="0"/>
                      <a:pt x="3" y="0"/>
                      <a:pt x="3" y="0"/>
                    </a:cubicBezTo>
                    <a:lnTo>
                      <a:pt x="3"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52"/>
              <p:cNvSpPr/>
              <p:nvPr/>
            </p:nvSpPr>
            <p:spPr bwMode="auto">
              <a:xfrm>
                <a:off x="1067" y="2877"/>
                <a:ext cx="28" cy="71"/>
              </a:xfrm>
              <a:custGeom>
                <a:avLst/>
                <a:gdLst>
                  <a:gd name="T0" fmla="*/ 0 w 12"/>
                  <a:gd name="T1" fmla="*/ 6 h 30"/>
                  <a:gd name="T2" fmla="*/ 3 w 12"/>
                  <a:gd name="T3" fmla="*/ 6 h 30"/>
                  <a:gd name="T4" fmla="*/ 3 w 12"/>
                  <a:gd name="T5" fmla="*/ 1 h 30"/>
                  <a:gd name="T6" fmla="*/ 6 w 12"/>
                  <a:gd name="T7" fmla="*/ 0 h 30"/>
                  <a:gd name="T8" fmla="*/ 6 w 12"/>
                  <a:gd name="T9" fmla="*/ 6 h 30"/>
                  <a:gd name="T10" fmla="*/ 11 w 12"/>
                  <a:gd name="T11" fmla="*/ 6 h 30"/>
                  <a:gd name="T12" fmla="*/ 11 w 12"/>
                  <a:gd name="T13" fmla="*/ 9 h 30"/>
                  <a:gd name="T14" fmla="*/ 6 w 12"/>
                  <a:gd name="T15" fmla="*/ 9 h 30"/>
                  <a:gd name="T16" fmla="*/ 6 w 12"/>
                  <a:gd name="T17" fmla="*/ 23 h 30"/>
                  <a:gd name="T18" fmla="*/ 7 w 12"/>
                  <a:gd name="T19" fmla="*/ 26 h 30"/>
                  <a:gd name="T20" fmla="*/ 8 w 12"/>
                  <a:gd name="T21" fmla="*/ 27 h 30"/>
                  <a:gd name="T22" fmla="*/ 10 w 12"/>
                  <a:gd name="T23" fmla="*/ 27 h 30"/>
                  <a:gd name="T24" fmla="*/ 11 w 12"/>
                  <a:gd name="T25" fmla="*/ 26 h 30"/>
                  <a:gd name="T26" fmla="*/ 12 w 12"/>
                  <a:gd name="T27" fmla="*/ 29 h 30"/>
                  <a:gd name="T28" fmla="*/ 10 w 12"/>
                  <a:gd name="T29" fmla="*/ 30 h 30"/>
                  <a:gd name="T30" fmla="*/ 7 w 12"/>
                  <a:gd name="T31" fmla="*/ 30 h 30"/>
                  <a:gd name="T32" fmla="*/ 4 w 12"/>
                  <a:gd name="T33" fmla="*/ 29 h 30"/>
                  <a:gd name="T34" fmla="*/ 3 w 12"/>
                  <a:gd name="T35" fmla="*/ 24 h 30"/>
                  <a:gd name="T36" fmla="*/ 3 w 12"/>
                  <a:gd name="T37" fmla="*/ 9 h 30"/>
                  <a:gd name="T38" fmla="*/ 0 w 12"/>
                  <a:gd name="T39" fmla="*/ 9 h 30"/>
                  <a:gd name="T40" fmla="*/ 0 w 12"/>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0">
                    <a:moveTo>
                      <a:pt x="0" y="6"/>
                    </a:moveTo>
                    <a:cubicBezTo>
                      <a:pt x="3" y="6"/>
                      <a:pt x="3" y="6"/>
                      <a:pt x="3" y="6"/>
                    </a:cubicBezTo>
                    <a:cubicBezTo>
                      <a:pt x="3" y="1"/>
                      <a:pt x="3" y="1"/>
                      <a:pt x="3" y="1"/>
                    </a:cubicBezTo>
                    <a:cubicBezTo>
                      <a:pt x="6" y="0"/>
                      <a:pt x="6" y="0"/>
                      <a:pt x="6" y="0"/>
                    </a:cubicBezTo>
                    <a:cubicBezTo>
                      <a:pt x="6" y="6"/>
                      <a:pt x="6" y="6"/>
                      <a:pt x="6" y="6"/>
                    </a:cubicBezTo>
                    <a:cubicBezTo>
                      <a:pt x="11" y="6"/>
                      <a:pt x="11" y="6"/>
                      <a:pt x="11" y="6"/>
                    </a:cubicBezTo>
                    <a:cubicBezTo>
                      <a:pt x="11" y="9"/>
                      <a:pt x="11" y="9"/>
                      <a:pt x="11" y="9"/>
                    </a:cubicBezTo>
                    <a:cubicBezTo>
                      <a:pt x="6" y="9"/>
                      <a:pt x="6" y="9"/>
                      <a:pt x="6" y="9"/>
                    </a:cubicBezTo>
                    <a:cubicBezTo>
                      <a:pt x="6" y="23"/>
                      <a:pt x="6" y="23"/>
                      <a:pt x="6" y="23"/>
                    </a:cubicBezTo>
                    <a:cubicBezTo>
                      <a:pt x="6" y="25"/>
                      <a:pt x="6" y="26"/>
                      <a:pt x="7" y="26"/>
                    </a:cubicBezTo>
                    <a:cubicBezTo>
                      <a:pt x="7" y="27"/>
                      <a:pt x="7" y="27"/>
                      <a:pt x="8" y="27"/>
                    </a:cubicBezTo>
                    <a:cubicBezTo>
                      <a:pt x="9" y="27"/>
                      <a:pt x="9" y="27"/>
                      <a:pt x="10" y="27"/>
                    </a:cubicBezTo>
                    <a:cubicBezTo>
                      <a:pt x="10" y="27"/>
                      <a:pt x="11" y="27"/>
                      <a:pt x="11" y="26"/>
                    </a:cubicBezTo>
                    <a:cubicBezTo>
                      <a:pt x="12" y="29"/>
                      <a:pt x="12" y="29"/>
                      <a:pt x="12" y="29"/>
                    </a:cubicBezTo>
                    <a:cubicBezTo>
                      <a:pt x="11" y="30"/>
                      <a:pt x="11" y="30"/>
                      <a:pt x="10" y="30"/>
                    </a:cubicBezTo>
                    <a:cubicBezTo>
                      <a:pt x="9" y="30"/>
                      <a:pt x="8" y="30"/>
                      <a:pt x="7" y="30"/>
                    </a:cubicBezTo>
                    <a:cubicBezTo>
                      <a:pt x="5" y="30"/>
                      <a:pt x="4"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53"/>
              <p:cNvSpPr/>
              <p:nvPr/>
            </p:nvSpPr>
            <p:spPr bwMode="auto">
              <a:xfrm>
                <a:off x="1102" y="2889"/>
                <a:ext cx="24" cy="59"/>
              </a:xfrm>
              <a:custGeom>
                <a:avLst/>
                <a:gdLst>
                  <a:gd name="T0" fmla="*/ 0 w 10"/>
                  <a:gd name="T1" fmla="*/ 1 h 25"/>
                  <a:gd name="T2" fmla="*/ 3 w 10"/>
                  <a:gd name="T3" fmla="*/ 1 h 25"/>
                  <a:gd name="T4" fmla="*/ 3 w 10"/>
                  <a:gd name="T5" fmla="*/ 3 h 25"/>
                  <a:gd name="T6" fmla="*/ 3 w 10"/>
                  <a:gd name="T7" fmla="*/ 3 h 25"/>
                  <a:gd name="T8" fmla="*/ 5 w 10"/>
                  <a:gd name="T9" fmla="*/ 1 h 25"/>
                  <a:gd name="T10" fmla="*/ 8 w 10"/>
                  <a:gd name="T11" fmla="*/ 0 h 25"/>
                  <a:gd name="T12" fmla="*/ 10 w 10"/>
                  <a:gd name="T13" fmla="*/ 1 h 25"/>
                  <a:gd name="T14" fmla="*/ 10 w 10"/>
                  <a:gd name="T15" fmla="*/ 4 h 25"/>
                  <a:gd name="T16" fmla="*/ 7 w 10"/>
                  <a:gd name="T17" fmla="*/ 4 h 25"/>
                  <a:gd name="T18" fmla="*/ 5 w 10"/>
                  <a:gd name="T19" fmla="*/ 5 h 25"/>
                  <a:gd name="T20" fmla="*/ 4 w 10"/>
                  <a:gd name="T21" fmla="*/ 7 h 25"/>
                  <a:gd name="T22" fmla="*/ 4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3" y="1"/>
                      <a:pt x="3" y="1"/>
                      <a:pt x="3" y="1"/>
                    </a:cubicBezTo>
                    <a:cubicBezTo>
                      <a:pt x="3" y="3"/>
                      <a:pt x="3" y="3"/>
                      <a:pt x="3" y="3"/>
                    </a:cubicBezTo>
                    <a:cubicBezTo>
                      <a:pt x="3" y="3"/>
                      <a:pt x="3" y="3"/>
                      <a:pt x="3" y="3"/>
                    </a:cubicBezTo>
                    <a:cubicBezTo>
                      <a:pt x="4" y="2"/>
                      <a:pt x="4" y="2"/>
                      <a:pt x="5" y="1"/>
                    </a:cubicBezTo>
                    <a:cubicBezTo>
                      <a:pt x="6" y="1"/>
                      <a:pt x="7" y="0"/>
                      <a:pt x="8" y="0"/>
                    </a:cubicBezTo>
                    <a:cubicBezTo>
                      <a:pt x="9" y="0"/>
                      <a:pt x="9" y="1"/>
                      <a:pt x="10" y="1"/>
                    </a:cubicBezTo>
                    <a:cubicBezTo>
                      <a:pt x="10" y="4"/>
                      <a:pt x="10" y="4"/>
                      <a:pt x="10" y="4"/>
                    </a:cubicBezTo>
                    <a:cubicBezTo>
                      <a:pt x="9" y="4"/>
                      <a:pt x="8" y="4"/>
                      <a:pt x="7" y="4"/>
                    </a:cubicBezTo>
                    <a:cubicBezTo>
                      <a:pt x="6" y="4"/>
                      <a:pt x="6" y="4"/>
                      <a:pt x="5" y="5"/>
                    </a:cubicBezTo>
                    <a:cubicBezTo>
                      <a:pt x="4" y="5"/>
                      <a:pt x="4" y="6"/>
                      <a:pt x="4" y="7"/>
                    </a:cubicBezTo>
                    <a:cubicBezTo>
                      <a:pt x="4" y="25"/>
                      <a:pt x="4" y="25"/>
                      <a:pt x="4"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54"/>
              <p:cNvSpPr/>
              <p:nvPr/>
            </p:nvSpPr>
            <p:spPr bwMode="auto">
              <a:xfrm>
                <a:off x="1133" y="2891"/>
                <a:ext cx="38" cy="57"/>
              </a:xfrm>
              <a:custGeom>
                <a:avLst/>
                <a:gdLst>
                  <a:gd name="T0" fmla="*/ 4 w 16"/>
                  <a:gd name="T1" fmla="*/ 0 h 24"/>
                  <a:gd name="T2" fmla="*/ 4 w 16"/>
                  <a:gd name="T3" fmla="*/ 14 h 24"/>
                  <a:gd name="T4" fmla="*/ 4 w 16"/>
                  <a:gd name="T5" fmla="*/ 20 h 24"/>
                  <a:gd name="T6" fmla="*/ 7 w 16"/>
                  <a:gd name="T7" fmla="*/ 21 h 24"/>
                  <a:gd name="T8" fmla="*/ 9 w 16"/>
                  <a:gd name="T9" fmla="*/ 21 h 24"/>
                  <a:gd name="T10" fmla="*/ 10 w 16"/>
                  <a:gd name="T11" fmla="*/ 20 h 24"/>
                  <a:gd name="T12" fmla="*/ 11 w 16"/>
                  <a:gd name="T13" fmla="*/ 18 h 24"/>
                  <a:gd name="T14" fmla="*/ 12 w 16"/>
                  <a:gd name="T15" fmla="*/ 16 h 24"/>
                  <a:gd name="T16" fmla="*/ 12 w 16"/>
                  <a:gd name="T17" fmla="*/ 0 h 24"/>
                  <a:gd name="T18" fmla="*/ 16 w 16"/>
                  <a:gd name="T19" fmla="*/ 0 h 24"/>
                  <a:gd name="T20" fmla="*/ 16 w 16"/>
                  <a:gd name="T21" fmla="*/ 17 h 24"/>
                  <a:gd name="T22" fmla="*/ 16 w 16"/>
                  <a:gd name="T23" fmla="*/ 21 h 24"/>
                  <a:gd name="T24" fmla="*/ 16 w 16"/>
                  <a:gd name="T25" fmla="*/ 24 h 24"/>
                  <a:gd name="T26" fmla="*/ 14 w 16"/>
                  <a:gd name="T27" fmla="*/ 24 h 24"/>
                  <a:gd name="T28" fmla="*/ 13 w 16"/>
                  <a:gd name="T29" fmla="*/ 20 h 24"/>
                  <a:gd name="T30" fmla="*/ 13 w 16"/>
                  <a:gd name="T31" fmla="*/ 20 h 24"/>
                  <a:gd name="T32" fmla="*/ 10 w 16"/>
                  <a:gd name="T33" fmla="*/ 23 h 24"/>
                  <a:gd name="T34" fmla="*/ 6 w 16"/>
                  <a:gd name="T35" fmla="*/ 24 h 24"/>
                  <a:gd name="T36" fmla="*/ 4 w 16"/>
                  <a:gd name="T37" fmla="*/ 24 h 24"/>
                  <a:gd name="T38" fmla="*/ 2 w 16"/>
                  <a:gd name="T39" fmla="*/ 23 h 24"/>
                  <a:gd name="T40" fmla="*/ 0 w 16"/>
                  <a:gd name="T41" fmla="*/ 20 h 24"/>
                  <a:gd name="T42" fmla="*/ 0 w 16"/>
                  <a:gd name="T43" fmla="*/ 15 h 24"/>
                  <a:gd name="T44" fmla="*/ 0 w 16"/>
                  <a:gd name="T45" fmla="*/ 0 h 24"/>
                  <a:gd name="T46" fmla="*/ 4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4" y="0"/>
                    </a:moveTo>
                    <a:cubicBezTo>
                      <a:pt x="4" y="14"/>
                      <a:pt x="4" y="14"/>
                      <a:pt x="4" y="14"/>
                    </a:cubicBezTo>
                    <a:cubicBezTo>
                      <a:pt x="4" y="17"/>
                      <a:pt x="4" y="19"/>
                      <a:pt x="4" y="20"/>
                    </a:cubicBezTo>
                    <a:cubicBezTo>
                      <a:pt x="5" y="21"/>
                      <a:pt x="6" y="21"/>
                      <a:pt x="7" y="21"/>
                    </a:cubicBezTo>
                    <a:cubicBezTo>
                      <a:pt x="8" y="21"/>
                      <a:pt x="8" y="21"/>
                      <a:pt x="9" y="21"/>
                    </a:cubicBezTo>
                    <a:cubicBezTo>
                      <a:pt x="9" y="21"/>
                      <a:pt x="10" y="20"/>
                      <a:pt x="10" y="20"/>
                    </a:cubicBezTo>
                    <a:cubicBezTo>
                      <a:pt x="11" y="19"/>
                      <a:pt x="11" y="19"/>
                      <a:pt x="11" y="18"/>
                    </a:cubicBezTo>
                    <a:cubicBezTo>
                      <a:pt x="12" y="18"/>
                      <a:pt x="12" y="17"/>
                      <a:pt x="12" y="16"/>
                    </a:cubicBezTo>
                    <a:cubicBezTo>
                      <a:pt x="12" y="0"/>
                      <a:pt x="12" y="0"/>
                      <a:pt x="12" y="0"/>
                    </a:cubicBezTo>
                    <a:cubicBezTo>
                      <a:pt x="16" y="0"/>
                      <a:pt x="16" y="0"/>
                      <a:pt x="16" y="0"/>
                    </a:cubicBezTo>
                    <a:cubicBezTo>
                      <a:pt x="16" y="17"/>
                      <a:pt x="16" y="17"/>
                      <a:pt x="16" y="17"/>
                    </a:cubicBezTo>
                    <a:cubicBezTo>
                      <a:pt x="16" y="18"/>
                      <a:pt x="16" y="19"/>
                      <a:pt x="16" y="21"/>
                    </a:cubicBezTo>
                    <a:cubicBezTo>
                      <a:pt x="16" y="22"/>
                      <a:pt x="16" y="23"/>
                      <a:pt x="16" y="24"/>
                    </a:cubicBezTo>
                    <a:cubicBezTo>
                      <a:pt x="14" y="24"/>
                      <a:pt x="14" y="24"/>
                      <a:pt x="14" y="24"/>
                    </a:cubicBezTo>
                    <a:cubicBezTo>
                      <a:pt x="13" y="20"/>
                      <a:pt x="13" y="20"/>
                      <a:pt x="13" y="20"/>
                    </a:cubicBezTo>
                    <a:cubicBezTo>
                      <a:pt x="13" y="20"/>
                      <a:pt x="13" y="20"/>
                      <a:pt x="13" y="20"/>
                    </a:cubicBezTo>
                    <a:cubicBezTo>
                      <a:pt x="12" y="21"/>
                      <a:pt x="11" y="22"/>
                      <a:pt x="10" y="23"/>
                    </a:cubicBezTo>
                    <a:cubicBezTo>
                      <a:pt x="9" y="24"/>
                      <a:pt x="8" y="24"/>
                      <a:pt x="6" y="24"/>
                    </a:cubicBezTo>
                    <a:cubicBezTo>
                      <a:pt x="5" y="24"/>
                      <a:pt x="4" y="24"/>
                      <a:pt x="4" y="24"/>
                    </a:cubicBezTo>
                    <a:cubicBezTo>
                      <a:pt x="3" y="24"/>
                      <a:pt x="2" y="23"/>
                      <a:pt x="2" y="23"/>
                    </a:cubicBezTo>
                    <a:cubicBezTo>
                      <a:pt x="1" y="22"/>
                      <a:pt x="1" y="21"/>
                      <a:pt x="0" y="20"/>
                    </a:cubicBezTo>
                    <a:cubicBezTo>
                      <a:pt x="0" y="19"/>
                      <a:pt x="0" y="17"/>
                      <a:pt x="0" y="15"/>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55"/>
              <p:cNvSpPr/>
              <p:nvPr/>
            </p:nvSpPr>
            <p:spPr bwMode="auto">
              <a:xfrm>
                <a:off x="1180" y="2889"/>
                <a:ext cx="31" cy="59"/>
              </a:xfrm>
              <a:custGeom>
                <a:avLst/>
                <a:gdLst>
                  <a:gd name="T0" fmla="*/ 1 w 13"/>
                  <a:gd name="T1" fmla="*/ 21 h 25"/>
                  <a:gd name="T2" fmla="*/ 3 w 13"/>
                  <a:gd name="T3" fmla="*/ 22 h 25"/>
                  <a:gd name="T4" fmla="*/ 6 w 13"/>
                  <a:gd name="T5" fmla="*/ 22 h 25"/>
                  <a:gd name="T6" fmla="*/ 9 w 13"/>
                  <a:gd name="T7" fmla="*/ 21 h 25"/>
                  <a:gd name="T8" fmla="*/ 10 w 13"/>
                  <a:gd name="T9" fmla="*/ 19 h 25"/>
                  <a:gd name="T10" fmla="*/ 9 w 13"/>
                  <a:gd name="T11" fmla="*/ 16 h 25"/>
                  <a:gd name="T12" fmla="*/ 7 w 13"/>
                  <a:gd name="T13" fmla="*/ 15 h 25"/>
                  <a:gd name="T14" fmla="*/ 5 w 13"/>
                  <a:gd name="T15" fmla="*/ 13 h 25"/>
                  <a:gd name="T16" fmla="*/ 3 w 13"/>
                  <a:gd name="T17" fmla="*/ 12 h 25"/>
                  <a:gd name="T18" fmla="*/ 1 w 13"/>
                  <a:gd name="T19" fmla="*/ 10 h 25"/>
                  <a:gd name="T20" fmla="*/ 0 w 13"/>
                  <a:gd name="T21" fmla="*/ 6 h 25"/>
                  <a:gd name="T22" fmla="*/ 2 w 13"/>
                  <a:gd name="T23" fmla="*/ 2 h 25"/>
                  <a:gd name="T24" fmla="*/ 7 w 13"/>
                  <a:gd name="T25" fmla="*/ 0 h 25"/>
                  <a:gd name="T26" fmla="*/ 10 w 13"/>
                  <a:gd name="T27" fmla="*/ 1 h 25"/>
                  <a:gd name="T28" fmla="*/ 13 w 13"/>
                  <a:gd name="T29" fmla="*/ 2 h 25"/>
                  <a:gd name="T30" fmla="*/ 12 w 13"/>
                  <a:gd name="T31" fmla="*/ 4 h 25"/>
                  <a:gd name="T32" fmla="*/ 10 w 13"/>
                  <a:gd name="T33" fmla="*/ 4 h 25"/>
                  <a:gd name="T34" fmla="*/ 7 w 13"/>
                  <a:gd name="T35" fmla="*/ 3 h 25"/>
                  <a:gd name="T36" fmla="*/ 5 w 13"/>
                  <a:gd name="T37" fmla="*/ 4 h 25"/>
                  <a:gd name="T38" fmla="*/ 4 w 13"/>
                  <a:gd name="T39" fmla="*/ 6 h 25"/>
                  <a:gd name="T40" fmla="*/ 5 w 13"/>
                  <a:gd name="T41" fmla="*/ 8 h 25"/>
                  <a:gd name="T42" fmla="*/ 6 w 13"/>
                  <a:gd name="T43" fmla="*/ 10 h 25"/>
                  <a:gd name="T44" fmla="*/ 8 w 13"/>
                  <a:gd name="T45" fmla="*/ 11 h 25"/>
                  <a:gd name="T46" fmla="*/ 11 w 13"/>
                  <a:gd name="T47" fmla="*/ 13 h 25"/>
                  <a:gd name="T48" fmla="*/ 12 w 13"/>
                  <a:gd name="T49" fmla="*/ 15 h 25"/>
                  <a:gd name="T50" fmla="*/ 13 w 13"/>
                  <a:gd name="T51" fmla="*/ 19 h 25"/>
                  <a:gd name="T52" fmla="*/ 13 w 13"/>
                  <a:gd name="T53" fmla="*/ 21 h 25"/>
                  <a:gd name="T54" fmla="*/ 11 w 13"/>
                  <a:gd name="T55" fmla="*/ 23 h 25"/>
                  <a:gd name="T56" fmla="*/ 9 w 13"/>
                  <a:gd name="T57" fmla="*/ 25 h 25"/>
                  <a:gd name="T58" fmla="*/ 6 w 13"/>
                  <a:gd name="T59" fmla="*/ 25 h 25"/>
                  <a:gd name="T60" fmla="*/ 2 w 13"/>
                  <a:gd name="T61" fmla="*/ 25 h 25"/>
                  <a:gd name="T62" fmla="*/ 0 w 13"/>
                  <a:gd name="T63" fmla="*/ 24 h 25"/>
                  <a:gd name="T64" fmla="*/ 1 w 13"/>
                  <a:gd name="T6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25">
                    <a:moveTo>
                      <a:pt x="1" y="21"/>
                    </a:moveTo>
                    <a:cubicBezTo>
                      <a:pt x="1" y="21"/>
                      <a:pt x="2" y="22"/>
                      <a:pt x="3" y="22"/>
                    </a:cubicBezTo>
                    <a:cubicBezTo>
                      <a:pt x="4" y="22"/>
                      <a:pt x="5" y="22"/>
                      <a:pt x="6" y="22"/>
                    </a:cubicBezTo>
                    <a:cubicBezTo>
                      <a:pt x="7" y="22"/>
                      <a:pt x="8" y="22"/>
                      <a:pt x="9" y="21"/>
                    </a:cubicBezTo>
                    <a:cubicBezTo>
                      <a:pt x="9" y="21"/>
                      <a:pt x="10" y="20"/>
                      <a:pt x="10" y="19"/>
                    </a:cubicBezTo>
                    <a:cubicBezTo>
                      <a:pt x="10" y="18"/>
                      <a:pt x="9" y="17"/>
                      <a:pt x="9" y="16"/>
                    </a:cubicBezTo>
                    <a:cubicBezTo>
                      <a:pt x="8" y="16"/>
                      <a:pt x="8" y="15"/>
                      <a:pt x="7" y="15"/>
                    </a:cubicBezTo>
                    <a:cubicBezTo>
                      <a:pt x="7" y="14"/>
                      <a:pt x="6" y="14"/>
                      <a:pt x="5" y="13"/>
                    </a:cubicBezTo>
                    <a:cubicBezTo>
                      <a:pt x="4" y="13"/>
                      <a:pt x="3" y="12"/>
                      <a:pt x="3" y="12"/>
                    </a:cubicBezTo>
                    <a:cubicBezTo>
                      <a:pt x="2" y="11"/>
                      <a:pt x="2" y="10"/>
                      <a:pt x="1" y="10"/>
                    </a:cubicBezTo>
                    <a:cubicBezTo>
                      <a:pt x="1" y="9"/>
                      <a:pt x="0" y="8"/>
                      <a:pt x="0" y="6"/>
                    </a:cubicBezTo>
                    <a:cubicBezTo>
                      <a:pt x="0" y="4"/>
                      <a:pt x="1" y="3"/>
                      <a:pt x="2" y="2"/>
                    </a:cubicBezTo>
                    <a:cubicBezTo>
                      <a:pt x="3" y="1"/>
                      <a:pt x="5" y="0"/>
                      <a:pt x="7" y="0"/>
                    </a:cubicBezTo>
                    <a:cubicBezTo>
                      <a:pt x="8" y="0"/>
                      <a:pt x="9" y="0"/>
                      <a:pt x="10" y="1"/>
                    </a:cubicBezTo>
                    <a:cubicBezTo>
                      <a:pt x="11" y="1"/>
                      <a:pt x="12" y="1"/>
                      <a:pt x="13" y="2"/>
                    </a:cubicBezTo>
                    <a:cubicBezTo>
                      <a:pt x="12" y="4"/>
                      <a:pt x="12" y="4"/>
                      <a:pt x="12" y="4"/>
                    </a:cubicBezTo>
                    <a:cubicBezTo>
                      <a:pt x="11" y="4"/>
                      <a:pt x="10" y="4"/>
                      <a:pt x="10" y="4"/>
                    </a:cubicBezTo>
                    <a:cubicBezTo>
                      <a:pt x="9" y="3"/>
                      <a:pt x="8" y="3"/>
                      <a:pt x="7" y="3"/>
                    </a:cubicBezTo>
                    <a:cubicBezTo>
                      <a:pt x="6" y="3"/>
                      <a:pt x="5" y="4"/>
                      <a:pt x="5" y="4"/>
                    </a:cubicBezTo>
                    <a:cubicBezTo>
                      <a:pt x="4" y="5"/>
                      <a:pt x="4" y="5"/>
                      <a:pt x="4" y="6"/>
                    </a:cubicBezTo>
                    <a:cubicBezTo>
                      <a:pt x="4" y="7"/>
                      <a:pt x="4" y="8"/>
                      <a:pt x="5" y="8"/>
                    </a:cubicBezTo>
                    <a:cubicBezTo>
                      <a:pt x="5" y="9"/>
                      <a:pt x="6" y="9"/>
                      <a:pt x="6" y="10"/>
                    </a:cubicBezTo>
                    <a:cubicBezTo>
                      <a:pt x="7" y="10"/>
                      <a:pt x="8" y="11"/>
                      <a:pt x="8" y="11"/>
                    </a:cubicBezTo>
                    <a:cubicBezTo>
                      <a:pt x="9" y="12"/>
                      <a:pt x="10" y="12"/>
                      <a:pt x="11" y="13"/>
                    </a:cubicBezTo>
                    <a:cubicBezTo>
                      <a:pt x="11" y="14"/>
                      <a:pt x="12" y="14"/>
                      <a:pt x="12" y="15"/>
                    </a:cubicBezTo>
                    <a:cubicBezTo>
                      <a:pt x="13" y="16"/>
                      <a:pt x="13" y="17"/>
                      <a:pt x="13" y="19"/>
                    </a:cubicBezTo>
                    <a:cubicBezTo>
                      <a:pt x="13" y="20"/>
                      <a:pt x="13" y="21"/>
                      <a:pt x="13" y="21"/>
                    </a:cubicBezTo>
                    <a:cubicBezTo>
                      <a:pt x="12" y="22"/>
                      <a:pt x="12" y="23"/>
                      <a:pt x="11" y="23"/>
                    </a:cubicBezTo>
                    <a:cubicBezTo>
                      <a:pt x="11" y="24"/>
                      <a:pt x="10" y="24"/>
                      <a:pt x="9" y="25"/>
                    </a:cubicBezTo>
                    <a:cubicBezTo>
                      <a:pt x="8" y="25"/>
                      <a:pt x="7" y="25"/>
                      <a:pt x="6" y="25"/>
                    </a:cubicBezTo>
                    <a:cubicBezTo>
                      <a:pt x="5" y="25"/>
                      <a:pt x="3" y="25"/>
                      <a:pt x="2" y="25"/>
                    </a:cubicBezTo>
                    <a:cubicBezTo>
                      <a:pt x="1" y="25"/>
                      <a:pt x="0" y="24"/>
                      <a:pt x="0" y="24"/>
                    </a:cubicBezTo>
                    <a:lnTo>
                      <a:pt x="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56"/>
              <p:cNvSpPr/>
              <p:nvPr/>
            </p:nvSpPr>
            <p:spPr bwMode="auto">
              <a:xfrm>
                <a:off x="1216" y="2877"/>
                <a:ext cx="28" cy="71"/>
              </a:xfrm>
              <a:custGeom>
                <a:avLst/>
                <a:gdLst>
                  <a:gd name="T0" fmla="*/ 0 w 12"/>
                  <a:gd name="T1" fmla="*/ 6 h 30"/>
                  <a:gd name="T2" fmla="*/ 3 w 12"/>
                  <a:gd name="T3" fmla="*/ 6 h 30"/>
                  <a:gd name="T4" fmla="*/ 3 w 12"/>
                  <a:gd name="T5" fmla="*/ 1 h 30"/>
                  <a:gd name="T6" fmla="*/ 6 w 12"/>
                  <a:gd name="T7" fmla="*/ 0 h 30"/>
                  <a:gd name="T8" fmla="*/ 6 w 12"/>
                  <a:gd name="T9" fmla="*/ 6 h 30"/>
                  <a:gd name="T10" fmla="*/ 12 w 12"/>
                  <a:gd name="T11" fmla="*/ 6 h 30"/>
                  <a:gd name="T12" fmla="*/ 12 w 12"/>
                  <a:gd name="T13" fmla="*/ 9 h 30"/>
                  <a:gd name="T14" fmla="*/ 6 w 12"/>
                  <a:gd name="T15" fmla="*/ 9 h 30"/>
                  <a:gd name="T16" fmla="*/ 6 w 12"/>
                  <a:gd name="T17" fmla="*/ 23 h 30"/>
                  <a:gd name="T18" fmla="*/ 7 w 12"/>
                  <a:gd name="T19" fmla="*/ 26 h 30"/>
                  <a:gd name="T20" fmla="*/ 9 w 12"/>
                  <a:gd name="T21" fmla="*/ 27 h 30"/>
                  <a:gd name="T22" fmla="*/ 10 w 12"/>
                  <a:gd name="T23" fmla="*/ 27 h 30"/>
                  <a:gd name="T24" fmla="*/ 12 w 12"/>
                  <a:gd name="T25" fmla="*/ 26 h 30"/>
                  <a:gd name="T26" fmla="*/ 12 w 12"/>
                  <a:gd name="T27" fmla="*/ 29 h 30"/>
                  <a:gd name="T28" fmla="*/ 10 w 12"/>
                  <a:gd name="T29" fmla="*/ 30 h 30"/>
                  <a:gd name="T30" fmla="*/ 7 w 12"/>
                  <a:gd name="T31" fmla="*/ 30 h 30"/>
                  <a:gd name="T32" fmla="*/ 4 w 12"/>
                  <a:gd name="T33" fmla="*/ 29 h 30"/>
                  <a:gd name="T34" fmla="*/ 3 w 12"/>
                  <a:gd name="T35" fmla="*/ 24 h 30"/>
                  <a:gd name="T36" fmla="*/ 3 w 12"/>
                  <a:gd name="T37" fmla="*/ 9 h 30"/>
                  <a:gd name="T38" fmla="*/ 0 w 12"/>
                  <a:gd name="T39" fmla="*/ 9 h 30"/>
                  <a:gd name="T40" fmla="*/ 0 w 12"/>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0">
                    <a:moveTo>
                      <a:pt x="0" y="6"/>
                    </a:moveTo>
                    <a:cubicBezTo>
                      <a:pt x="3" y="6"/>
                      <a:pt x="3" y="6"/>
                      <a:pt x="3" y="6"/>
                    </a:cubicBezTo>
                    <a:cubicBezTo>
                      <a:pt x="3" y="1"/>
                      <a:pt x="3" y="1"/>
                      <a:pt x="3" y="1"/>
                    </a:cubicBezTo>
                    <a:cubicBezTo>
                      <a:pt x="6" y="0"/>
                      <a:pt x="6" y="0"/>
                      <a:pt x="6" y="0"/>
                    </a:cubicBezTo>
                    <a:cubicBezTo>
                      <a:pt x="6" y="6"/>
                      <a:pt x="6" y="6"/>
                      <a:pt x="6" y="6"/>
                    </a:cubicBezTo>
                    <a:cubicBezTo>
                      <a:pt x="12" y="6"/>
                      <a:pt x="12" y="6"/>
                      <a:pt x="12" y="6"/>
                    </a:cubicBezTo>
                    <a:cubicBezTo>
                      <a:pt x="12" y="9"/>
                      <a:pt x="12" y="9"/>
                      <a:pt x="12" y="9"/>
                    </a:cubicBezTo>
                    <a:cubicBezTo>
                      <a:pt x="6" y="9"/>
                      <a:pt x="6" y="9"/>
                      <a:pt x="6" y="9"/>
                    </a:cubicBezTo>
                    <a:cubicBezTo>
                      <a:pt x="6" y="23"/>
                      <a:pt x="6" y="23"/>
                      <a:pt x="6" y="23"/>
                    </a:cubicBezTo>
                    <a:cubicBezTo>
                      <a:pt x="6" y="25"/>
                      <a:pt x="7" y="26"/>
                      <a:pt x="7" y="26"/>
                    </a:cubicBezTo>
                    <a:cubicBezTo>
                      <a:pt x="7" y="27"/>
                      <a:pt x="8" y="27"/>
                      <a:pt x="9" y="27"/>
                    </a:cubicBezTo>
                    <a:cubicBezTo>
                      <a:pt x="9" y="27"/>
                      <a:pt x="10" y="27"/>
                      <a:pt x="10" y="27"/>
                    </a:cubicBezTo>
                    <a:cubicBezTo>
                      <a:pt x="11" y="27"/>
                      <a:pt x="11" y="27"/>
                      <a:pt x="12" y="26"/>
                    </a:cubicBezTo>
                    <a:cubicBezTo>
                      <a:pt x="12" y="29"/>
                      <a:pt x="12" y="29"/>
                      <a:pt x="12" y="29"/>
                    </a:cubicBezTo>
                    <a:cubicBezTo>
                      <a:pt x="12" y="30"/>
                      <a:pt x="11" y="30"/>
                      <a:pt x="10" y="30"/>
                    </a:cubicBezTo>
                    <a:cubicBezTo>
                      <a:pt x="9" y="30"/>
                      <a:pt x="8" y="30"/>
                      <a:pt x="7"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57"/>
              <p:cNvSpPr/>
              <p:nvPr/>
            </p:nvSpPr>
            <p:spPr bwMode="auto">
              <a:xfrm>
                <a:off x="1273" y="2868"/>
                <a:ext cx="30" cy="80"/>
              </a:xfrm>
              <a:custGeom>
                <a:avLst/>
                <a:gdLst>
                  <a:gd name="T0" fmla="*/ 0 w 13"/>
                  <a:gd name="T1" fmla="*/ 10 h 34"/>
                  <a:gd name="T2" fmla="*/ 3 w 13"/>
                  <a:gd name="T3" fmla="*/ 10 h 34"/>
                  <a:gd name="T4" fmla="*/ 3 w 13"/>
                  <a:gd name="T5" fmla="*/ 8 h 34"/>
                  <a:gd name="T6" fmla="*/ 4 w 13"/>
                  <a:gd name="T7" fmla="*/ 2 h 34"/>
                  <a:gd name="T8" fmla="*/ 8 w 13"/>
                  <a:gd name="T9" fmla="*/ 0 h 34"/>
                  <a:gd name="T10" fmla="*/ 11 w 13"/>
                  <a:gd name="T11" fmla="*/ 0 h 34"/>
                  <a:gd name="T12" fmla="*/ 13 w 13"/>
                  <a:gd name="T13" fmla="*/ 1 h 34"/>
                  <a:gd name="T14" fmla="*/ 12 w 13"/>
                  <a:gd name="T15" fmla="*/ 4 h 34"/>
                  <a:gd name="T16" fmla="*/ 10 w 13"/>
                  <a:gd name="T17" fmla="*/ 3 h 34"/>
                  <a:gd name="T18" fmla="*/ 9 w 13"/>
                  <a:gd name="T19" fmla="*/ 3 h 34"/>
                  <a:gd name="T20" fmla="*/ 7 w 13"/>
                  <a:gd name="T21" fmla="*/ 3 h 34"/>
                  <a:gd name="T22" fmla="*/ 7 w 13"/>
                  <a:gd name="T23" fmla="*/ 5 h 34"/>
                  <a:gd name="T24" fmla="*/ 6 w 13"/>
                  <a:gd name="T25" fmla="*/ 7 h 34"/>
                  <a:gd name="T26" fmla="*/ 6 w 13"/>
                  <a:gd name="T27" fmla="*/ 10 h 34"/>
                  <a:gd name="T28" fmla="*/ 11 w 13"/>
                  <a:gd name="T29" fmla="*/ 10 h 34"/>
                  <a:gd name="T30" fmla="*/ 11 w 13"/>
                  <a:gd name="T31" fmla="*/ 13 h 34"/>
                  <a:gd name="T32" fmla="*/ 6 w 13"/>
                  <a:gd name="T33" fmla="*/ 13 h 34"/>
                  <a:gd name="T34" fmla="*/ 6 w 13"/>
                  <a:gd name="T35" fmla="*/ 34 h 34"/>
                  <a:gd name="T36" fmla="*/ 3 w 13"/>
                  <a:gd name="T37" fmla="*/ 34 h 34"/>
                  <a:gd name="T38" fmla="*/ 3 w 13"/>
                  <a:gd name="T39" fmla="*/ 13 h 34"/>
                  <a:gd name="T40" fmla="*/ 0 w 13"/>
                  <a:gd name="T41" fmla="*/ 13 h 34"/>
                  <a:gd name="T42" fmla="*/ 0 w 1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34">
                    <a:moveTo>
                      <a:pt x="0" y="10"/>
                    </a:moveTo>
                    <a:cubicBezTo>
                      <a:pt x="3" y="10"/>
                      <a:pt x="3" y="10"/>
                      <a:pt x="3" y="10"/>
                    </a:cubicBezTo>
                    <a:cubicBezTo>
                      <a:pt x="3" y="8"/>
                      <a:pt x="3" y="8"/>
                      <a:pt x="3" y="8"/>
                    </a:cubicBezTo>
                    <a:cubicBezTo>
                      <a:pt x="3" y="5"/>
                      <a:pt x="3" y="3"/>
                      <a:pt x="4" y="2"/>
                    </a:cubicBezTo>
                    <a:cubicBezTo>
                      <a:pt x="5" y="1"/>
                      <a:pt x="6" y="0"/>
                      <a:pt x="8" y="0"/>
                    </a:cubicBezTo>
                    <a:cubicBezTo>
                      <a:pt x="9" y="0"/>
                      <a:pt x="10" y="0"/>
                      <a:pt x="11" y="0"/>
                    </a:cubicBezTo>
                    <a:cubicBezTo>
                      <a:pt x="11" y="0"/>
                      <a:pt x="12" y="0"/>
                      <a:pt x="13" y="1"/>
                    </a:cubicBezTo>
                    <a:cubicBezTo>
                      <a:pt x="12" y="4"/>
                      <a:pt x="12" y="4"/>
                      <a:pt x="12" y="4"/>
                    </a:cubicBezTo>
                    <a:cubicBezTo>
                      <a:pt x="11" y="3"/>
                      <a:pt x="11" y="3"/>
                      <a:pt x="10" y="3"/>
                    </a:cubicBezTo>
                    <a:cubicBezTo>
                      <a:pt x="10" y="3"/>
                      <a:pt x="9" y="3"/>
                      <a:pt x="9" y="3"/>
                    </a:cubicBezTo>
                    <a:cubicBezTo>
                      <a:pt x="8" y="3"/>
                      <a:pt x="8" y="3"/>
                      <a:pt x="7" y="3"/>
                    </a:cubicBezTo>
                    <a:cubicBezTo>
                      <a:pt x="7" y="4"/>
                      <a:pt x="7" y="4"/>
                      <a:pt x="7" y="5"/>
                    </a:cubicBezTo>
                    <a:cubicBezTo>
                      <a:pt x="6" y="5"/>
                      <a:pt x="6" y="6"/>
                      <a:pt x="6" y="7"/>
                    </a:cubicBezTo>
                    <a:cubicBezTo>
                      <a:pt x="6" y="8"/>
                      <a:pt x="6" y="9"/>
                      <a:pt x="6" y="10"/>
                    </a:cubicBezTo>
                    <a:cubicBezTo>
                      <a:pt x="11" y="10"/>
                      <a:pt x="11" y="10"/>
                      <a:pt x="11" y="10"/>
                    </a:cubicBezTo>
                    <a:cubicBezTo>
                      <a:pt x="11" y="13"/>
                      <a:pt x="11" y="13"/>
                      <a:pt x="11" y="13"/>
                    </a:cubicBezTo>
                    <a:cubicBezTo>
                      <a:pt x="6" y="13"/>
                      <a:pt x="6" y="13"/>
                      <a:pt x="6" y="13"/>
                    </a:cubicBezTo>
                    <a:cubicBezTo>
                      <a:pt x="6" y="34"/>
                      <a:pt x="6" y="34"/>
                      <a:pt x="6" y="34"/>
                    </a:cubicBezTo>
                    <a:cubicBezTo>
                      <a:pt x="3" y="34"/>
                      <a:pt x="3" y="34"/>
                      <a:pt x="3" y="34"/>
                    </a:cubicBezTo>
                    <a:cubicBezTo>
                      <a:pt x="3" y="13"/>
                      <a:pt x="3" y="13"/>
                      <a:pt x="3" y="13"/>
                    </a:cubicBezTo>
                    <a:cubicBezTo>
                      <a:pt x="0" y="13"/>
                      <a:pt x="0" y="13"/>
                      <a:pt x="0" y="13"/>
                    </a:cubicBez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158"/>
              <p:cNvSpPr/>
              <p:nvPr/>
            </p:nvSpPr>
            <p:spPr bwMode="auto">
              <a:xfrm>
                <a:off x="1306" y="2891"/>
                <a:ext cx="38" cy="57"/>
              </a:xfrm>
              <a:custGeom>
                <a:avLst/>
                <a:gdLst>
                  <a:gd name="T0" fmla="*/ 3 w 16"/>
                  <a:gd name="T1" fmla="*/ 0 h 24"/>
                  <a:gd name="T2" fmla="*/ 3 w 16"/>
                  <a:gd name="T3" fmla="*/ 14 h 24"/>
                  <a:gd name="T4" fmla="*/ 4 w 16"/>
                  <a:gd name="T5" fmla="*/ 20 h 24"/>
                  <a:gd name="T6" fmla="*/ 7 w 16"/>
                  <a:gd name="T7" fmla="*/ 21 h 24"/>
                  <a:gd name="T8" fmla="*/ 9 w 16"/>
                  <a:gd name="T9" fmla="*/ 21 h 24"/>
                  <a:gd name="T10" fmla="*/ 10 w 16"/>
                  <a:gd name="T11" fmla="*/ 20 h 24"/>
                  <a:gd name="T12" fmla="*/ 11 w 16"/>
                  <a:gd name="T13" fmla="*/ 18 h 24"/>
                  <a:gd name="T14" fmla="*/ 12 w 16"/>
                  <a:gd name="T15" fmla="*/ 16 h 24"/>
                  <a:gd name="T16" fmla="*/ 12 w 16"/>
                  <a:gd name="T17" fmla="*/ 0 h 24"/>
                  <a:gd name="T18" fmla="*/ 15 w 16"/>
                  <a:gd name="T19" fmla="*/ 0 h 24"/>
                  <a:gd name="T20" fmla="*/ 15 w 16"/>
                  <a:gd name="T21" fmla="*/ 17 h 24"/>
                  <a:gd name="T22" fmla="*/ 15 w 16"/>
                  <a:gd name="T23" fmla="*/ 21 h 24"/>
                  <a:gd name="T24" fmla="*/ 16 w 16"/>
                  <a:gd name="T25" fmla="*/ 24 h 24"/>
                  <a:gd name="T26" fmla="*/ 13 w 16"/>
                  <a:gd name="T27" fmla="*/ 24 h 24"/>
                  <a:gd name="T28" fmla="*/ 12 w 16"/>
                  <a:gd name="T29" fmla="*/ 20 h 24"/>
                  <a:gd name="T30" fmla="*/ 12 w 16"/>
                  <a:gd name="T31" fmla="*/ 20 h 24"/>
                  <a:gd name="T32" fmla="*/ 10 w 16"/>
                  <a:gd name="T33" fmla="*/ 23 h 24"/>
                  <a:gd name="T34" fmla="*/ 6 w 16"/>
                  <a:gd name="T35" fmla="*/ 24 h 24"/>
                  <a:gd name="T36" fmla="*/ 3 w 16"/>
                  <a:gd name="T37" fmla="*/ 24 h 24"/>
                  <a:gd name="T38" fmla="*/ 1 w 16"/>
                  <a:gd name="T39" fmla="*/ 23 h 24"/>
                  <a:gd name="T40" fmla="*/ 0 w 16"/>
                  <a:gd name="T41" fmla="*/ 20 h 24"/>
                  <a:gd name="T42" fmla="*/ 0 w 16"/>
                  <a:gd name="T43" fmla="*/ 15 h 24"/>
                  <a:gd name="T44" fmla="*/ 0 w 16"/>
                  <a:gd name="T45" fmla="*/ 0 h 24"/>
                  <a:gd name="T46" fmla="*/ 3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3" y="0"/>
                    </a:moveTo>
                    <a:cubicBezTo>
                      <a:pt x="3" y="14"/>
                      <a:pt x="3" y="14"/>
                      <a:pt x="3" y="14"/>
                    </a:cubicBezTo>
                    <a:cubicBezTo>
                      <a:pt x="3" y="17"/>
                      <a:pt x="4" y="19"/>
                      <a:pt x="4" y="20"/>
                    </a:cubicBezTo>
                    <a:cubicBezTo>
                      <a:pt x="5" y="21"/>
                      <a:pt x="5" y="21"/>
                      <a:pt x="7" y="21"/>
                    </a:cubicBezTo>
                    <a:cubicBezTo>
                      <a:pt x="7" y="21"/>
                      <a:pt x="8" y="21"/>
                      <a:pt x="9" y="21"/>
                    </a:cubicBezTo>
                    <a:cubicBezTo>
                      <a:pt x="9" y="21"/>
                      <a:pt x="10" y="20"/>
                      <a:pt x="10" y="20"/>
                    </a:cubicBezTo>
                    <a:cubicBezTo>
                      <a:pt x="10" y="19"/>
                      <a:pt x="11" y="19"/>
                      <a:pt x="11" y="18"/>
                    </a:cubicBezTo>
                    <a:cubicBezTo>
                      <a:pt x="11" y="18"/>
                      <a:pt x="12" y="17"/>
                      <a:pt x="12" y="16"/>
                    </a:cubicBezTo>
                    <a:cubicBezTo>
                      <a:pt x="12" y="0"/>
                      <a:pt x="12" y="0"/>
                      <a:pt x="12" y="0"/>
                    </a:cubicBezTo>
                    <a:cubicBezTo>
                      <a:pt x="15" y="0"/>
                      <a:pt x="15" y="0"/>
                      <a:pt x="15" y="0"/>
                    </a:cubicBezTo>
                    <a:cubicBezTo>
                      <a:pt x="15" y="17"/>
                      <a:pt x="15" y="17"/>
                      <a:pt x="15" y="17"/>
                    </a:cubicBezTo>
                    <a:cubicBezTo>
                      <a:pt x="15" y="18"/>
                      <a:pt x="15" y="19"/>
                      <a:pt x="15" y="21"/>
                    </a:cubicBezTo>
                    <a:cubicBezTo>
                      <a:pt x="15" y="22"/>
                      <a:pt x="16" y="23"/>
                      <a:pt x="16" y="24"/>
                    </a:cubicBezTo>
                    <a:cubicBezTo>
                      <a:pt x="13" y="24"/>
                      <a:pt x="13" y="24"/>
                      <a:pt x="13" y="24"/>
                    </a:cubicBezTo>
                    <a:cubicBezTo>
                      <a:pt x="12" y="20"/>
                      <a:pt x="12" y="20"/>
                      <a:pt x="12" y="20"/>
                    </a:cubicBezTo>
                    <a:cubicBezTo>
                      <a:pt x="12" y="20"/>
                      <a:pt x="12" y="20"/>
                      <a:pt x="12" y="20"/>
                    </a:cubicBezTo>
                    <a:cubicBezTo>
                      <a:pt x="12" y="21"/>
                      <a:pt x="11" y="22"/>
                      <a:pt x="10" y="23"/>
                    </a:cubicBezTo>
                    <a:cubicBezTo>
                      <a:pt x="9" y="24"/>
                      <a:pt x="8" y="24"/>
                      <a:pt x="6" y="24"/>
                    </a:cubicBezTo>
                    <a:cubicBezTo>
                      <a:pt x="5" y="24"/>
                      <a:pt x="4" y="24"/>
                      <a:pt x="3" y="24"/>
                    </a:cubicBezTo>
                    <a:cubicBezTo>
                      <a:pt x="3" y="24"/>
                      <a:pt x="2" y="23"/>
                      <a:pt x="1" y="23"/>
                    </a:cubicBezTo>
                    <a:cubicBezTo>
                      <a:pt x="1" y="22"/>
                      <a:pt x="0" y="21"/>
                      <a:pt x="0" y="20"/>
                    </a:cubicBezTo>
                    <a:cubicBezTo>
                      <a:pt x="0" y="19"/>
                      <a:pt x="0" y="17"/>
                      <a:pt x="0" y="15"/>
                    </a:cubicBezTo>
                    <a:cubicBezTo>
                      <a:pt x="0" y="0"/>
                      <a:pt x="0" y="0"/>
                      <a:pt x="0"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159"/>
              <p:cNvSpPr/>
              <p:nvPr/>
            </p:nvSpPr>
            <p:spPr bwMode="auto">
              <a:xfrm>
                <a:off x="1355" y="2889"/>
                <a:ext cx="38" cy="59"/>
              </a:xfrm>
              <a:custGeom>
                <a:avLst/>
                <a:gdLst>
                  <a:gd name="T0" fmla="*/ 12 w 16"/>
                  <a:gd name="T1" fmla="*/ 25 h 25"/>
                  <a:gd name="T2" fmla="*/ 12 w 16"/>
                  <a:gd name="T3" fmla="*/ 10 h 25"/>
                  <a:gd name="T4" fmla="*/ 11 w 16"/>
                  <a:gd name="T5" fmla="*/ 5 h 25"/>
                  <a:gd name="T6" fmla="*/ 8 w 16"/>
                  <a:gd name="T7" fmla="*/ 3 h 25"/>
                  <a:gd name="T8" fmla="*/ 5 w 16"/>
                  <a:gd name="T9" fmla="*/ 4 h 25"/>
                  <a:gd name="T10" fmla="*/ 3 w 16"/>
                  <a:gd name="T11" fmla="*/ 7 h 25"/>
                  <a:gd name="T12" fmla="*/ 3 w 16"/>
                  <a:gd name="T13" fmla="*/ 25 h 25"/>
                  <a:gd name="T14" fmla="*/ 0 w 16"/>
                  <a:gd name="T15" fmla="*/ 25 h 25"/>
                  <a:gd name="T16" fmla="*/ 0 w 16"/>
                  <a:gd name="T17" fmla="*/ 1 h 25"/>
                  <a:gd name="T18" fmla="*/ 2 w 16"/>
                  <a:gd name="T19" fmla="*/ 1 h 25"/>
                  <a:gd name="T20" fmla="*/ 3 w 16"/>
                  <a:gd name="T21" fmla="*/ 3 h 25"/>
                  <a:gd name="T22" fmla="*/ 3 w 16"/>
                  <a:gd name="T23" fmla="*/ 3 h 25"/>
                  <a:gd name="T24" fmla="*/ 6 w 16"/>
                  <a:gd name="T25" fmla="*/ 1 h 25"/>
                  <a:gd name="T26" fmla="*/ 9 w 16"/>
                  <a:gd name="T27" fmla="*/ 0 h 25"/>
                  <a:gd name="T28" fmla="*/ 12 w 16"/>
                  <a:gd name="T29" fmla="*/ 1 h 25"/>
                  <a:gd name="T30" fmla="*/ 14 w 16"/>
                  <a:gd name="T31" fmla="*/ 2 h 25"/>
                  <a:gd name="T32" fmla="*/ 15 w 16"/>
                  <a:gd name="T33" fmla="*/ 5 h 25"/>
                  <a:gd name="T34" fmla="*/ 16 w 16"/>
                  <a:gd name="T35" fmla="*/ 9 h 25"/>
                  <a:gd name="T36" fmla="*/ 16 w 16"/>
                  <a:gd name="T37" fmla="*/ 25 h 25"/>
                  <a:gd name="T38" fmla="*/ 12 w 16"/>
                  <a:gd name="T3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25">
                    <a:moveTo>
                      <a:pt x="12" y="25"/>
                    </a:moveTo>
                    <a:cubicBezTo>
                      <a:pt x="12" y="10"/>
                      <a:pt x="12" y="10"/>
                      <a:pt x="12" y="10"/>
                    </a:cubicBezTo>
                    <a:cubicBezTo>
                      <a:pt x="12" y="8"/>
                      <a:pt x="12" y="6"/>
                      <a:pt x="11" y="5"/>
                    </a:cubicBezTo>
                    <a:cubicBezTo>
                      <a:pt x="11" y="4"/>
                      <a:pt x="10" y="3"/>
                      <a:pt x="8" y="3"/>
                    </a:cubicBezTo>
                    <a:cubicBezTo>
                      <a:pt x="7" y="3"/>
                      <a:pt x="6" y="4"/>
                      <a:pt x="5" y="4"/>
                    </a:cubicBezTo>
                    <a:cubicBezTo>
                      <a:pt x="4" y="5"/>
                      <a:pt x="4" y="6"/>
                      <a:pt x="3" y="7"/>
                    </a:cubicBezTo>
                    <a:cubicBezTo>
                      <a:pt x="3" y="25"/>
                      <a:pt x="3" y="25"/>
                      <a:pt x="3" y="25"/>
                    </a:cubicBezTo>
                    <a:cubicBezTo>
                      <a:pt x="0" y="25"/>
                      <a:pt x="0" y="25"/>
                      <a:pt x="0" y="25"/>
                    </a:cubicBezTo>
                    <a:cubicBezTo>
                      <a:pt x="0" y="1"/>
                      <a:pt x="0" y="1"/>
                      <a:pt x="0" y="1"/>
                    </a:cubicBezTo>
                    <a:cubicBezTo>
                      <a:pt x="2" y="1"/>
                      <a:pt x="2" y="1"/>
                      <a:pt x="2" y="1"/>
                    </a:cubicBezTo>
                    <a:cubicBezTo>
                      <a:pt x="3" y="3"/>
                      <a:pt x="3" y="3"/>
                      <a:pt x="3" y="3"/>
                    </a:cubicBezTo>
                    <a:cubicBezTo>
                      <a:pt x="3" y="3"/>
                      <a:pt x="3" y="3"/>
                      <a:pt x="3" y="3"/>
                    </a:cubicBezTo>
                    <a:cubicBezTo>
                      <a:pt x="4" y="2"/>
                      <a:pt x="5" y="2"/>
                      <a:pt x="6" y="1"/>
                    </a:cubicBezTo>
                    <a:cubicBezTo>
                      <a:pt x="7" y="1"/>
                      <a:pt x="8" y="0"/>
                      <a:pt x="9" y="0"/>
                    </a:cubicBezTo>
                    <a:cubicBezTo>
                      <a:pt x="10" y="0"/>
                      <a:pt x="11" y="0"/>
                      <a:pt x="12" y="1"/>
                    </a:cubicBezTo>
                    <a:cubicBezTo>
                      <a:pt x="13" y="1"/>
                      <a:pt x="14" y="1"/>
                      <a:pt x="14" y="2"/>
                    </a:cubicBezTo>
                    <a:cubicBezTo>
                      <a:pt x="15" y="3"/>
                      <a:pt x="15" y="4"/>
                      <a:pt x="15" y="5"/>
                    </a:cubicBezTo>
                    <a:cubicBezTo>
                      <a:pt x="16" y="6"/>
                      <a:pt x="16" y="7"/>
                      <a:pt x="16" y="9"/>
                    </a:cubicBezTo>
                    <a:cubicBezTo>
                      <a:pt x="16" y="25"/>
                      <a:pt x="16" y="25"/>
                      <a:pt x="16" y="25"/>
                    </a:cubicBezTo>
                    <a:lnTo>
                      <a:pt x="12"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160"/>
              <p:cNvSpPr>
                <a:spLocks noEditPoints="1"/>
              </p:cNvSpPr>
              <p:nvPr/>
            </p:nvSpPr>
            <p:spPr bwMode="auto">
              <a:xfrm>
                <a:off x="1403" y="2868"/>
                <a:ext cx="40" cy="80"/>
              </a:xfrm>
              <a:custGeom>
                <a:avLst/>
                <a:gdLst>
                  <a:gd name="T0" fmla="*/ 16 w 17"/>
                  <a:gd name="T1" fmla="*/ 26 h 34"/>
                  <a:gd name="T2" fmla="*/ 16 w 17"/>
                  <a:gd name="T3" fmla="*/ 30 h 34"/>
                  <a:gd name="T4" fmla="*/ 17 w 17"/>
                  <a:gd name="T5" fmla="*/ 34 h 34"/>
                  <a:gd name="T6" fmla="*/ 14 w 17"/>
                  <a:gd name="T7" fmla="*/ 34 h 34"/>
                  <a:gd name="T8" fmla="*/ 13 w 17"/>
                  <a:gd name="T9" fmla="*/ 31 h 34"/>
                  <a:gd name="T10" fmla="*/ 13 w 17"/>
                  <a:gd name="T11" fmla="*/ 31 h 34"/>
                  <a:gd name="T12" fmla="*/ 11 w 17"/>
                  <a:gd name="T13" fmla="*/ 33 h 34"/>
                  <a:gd name="T14" fmla="*/ 8 w 17"/>
                  <a:gd name="T15" fmla="*/ 34 h 34"/>
                  <a:gd name="T16" fmla="*/ 2 w 17"/>
                  <a:gd name="T17" fmla="*/ 31 h 34"/>
                  <a:gd name="T18" fmla="*/ 0 w 17"/>
                  <a:gd name="T19" fmla="*/ 22 h 34"/>
                  <a:gd name="T20" fmla="*/ 2 w 17"/>
                  <a:gd name="T21" fmla="*/ 13 h 34"/>
                  <a:gd name="T22" fmla="*/ 9 w 17"/>
                  <a:gd name="T23" fmla="*/ 9 h 34"/>
                  <a:gd name="T24" fmla="*/ 11 w 17"/>
                  <a:gd name="T25" fmla="*/ 10 h 34"/>
                  <a:gd name="T26" fmla="*/ 13 w 17"/>
                  <a:gd name="T27" fmla="*/ 10 h 34"/>
                  <a:gd name="T28" fmla="*/ 13 w 17"/>
                  <a:gd name="T29" fmla="*/ 0 h 34"/>
                  <a:gd name="T30" fmla="*/ 16 w 17"/>
                  <a:gd name="T31" fmla="*/ 0 h 34"/>
                  <a:gd name="T32" fmla="*/ 16 w 17"/>
                  <a:gd name="T33" fmla="*/ 26 h 34"/>
                  <a:gd name="T34" fmla="*/ 13 w 17"/>
                  <a:gd name="T35" fmla="*/ 14 h 34"/>
                  <a:gd name="T36" fmla="*/ 11 w 17"/>
                  <a:gd name="T37" fmla="*/ 13 h 34"/>
                  <a:gd name="T38" fmla="*/ 9 w 17"/>
                  <a:gd name="T39" fmla="*/ 12 h 34"/>
                  <a:gd name="T40" fmla="*/ 5 w 17"/>
                  <a:gd name="T41" fmla="*/ 15 h 34"/>
                  <a:gd name="T42" fmla="*/ 4 w 17"/>
                  <a:gd name="T43" fmla="*/ 22 h 34"/>
                  <a:gd name="T44" fmla="*/ 4 w 17"/>
                  <a:gd name="T45" fmla="*/ 26 h 34"/>
                  <a:gd name="T46" fmla="*/ 5 w 17"/>
                  <a:gd name="T47" fmla="*/ 29 h 34"/>
                  <a:gd name="T48" fmla="*/ 6 w 17"/>
                  <a:gd name="T49" fmla="*/ 31 h 34"/>
                  <a:gd name="T50" fmla="*/ 8 w 17"/>
                  <a:gd name="T51" fmla="*/ 31 h 34"/>
                  <a:gd name="T52" fmla="*/ 13 w 17"/>
                  <a:gd name="T53" fmla="*/ 27 h 34"/>
                  <a:gd name="T54" fmla="*/ 13 w 17"/>
                  <a:gd name="T55"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34">
                    <a:moveTo>
                      <a:pt x="16" y="26"/>
                    </a:moveTo>
                    <a:cubicBezTo>
                      <a:pt x="16" y="27"/>
                      <a:pt x="16" y="29"/>
                      <a:pt x="16" y="30"/>
                    </a:cubicBezTo>
                    <a:cubicBezTo>
                      <a:pt x="16" y="31"/>
                      <a:pt x="16" y="33"/>
                      <a:pt x="17" y="34"/>
                    </a:cubicBezTo>
                    <a:cubicBezTo>
                      <a:pt x="14" y="34"/>
                      <a:pt x="14" y="34"/>
                      <a:pt x="14" y="34"/>
                    </a:cubicBezTo>
                    <a:cubicBezTo>
                      <a:pt x="13" y="31"/>
                      <a:pt x="13" y="31"/>
                      <a:pt x="13" y="31"/>
                    </a:cubicBezTo>
                    <a:cubicBezTo>
                      <a:pt x="13" y="31"/>
                      <a:pt x="13" y="31"/>
                      <a:pt x="13" y="31"/>
                    </a:cubicBezTo>
                    <a:cubicBezTo>
                      <a:pt x="13" y="32"/>
                      <a:pt x="12" y="33"/>
                      <a:pt x="11" y="33"/>
                    </a:cubicBezTo>
                    <a:cubicBezTo>
                      <a:pt x="10" y="34"/>
                      <a:pt x="9" y="34"/>
                      <a:pt x="8" y="34"/>
                    </a:cubicBezTo>
                    <a:cubicBezTo>
                      <a:pt x="5" y="34"/>
                      <a:pt x="3" y="33"/>
                      <a:pt x="2" y="31"/>
                    </a:cubicBezTo>
                    <a:cubicBezTo>
                      <a:pt x="1" y="29"/>
                      <a:pt x="0" y="26"/>
                      <a:pt x="0" y="22"/>
                    </a:cubicBezTo>
                    <a:cubicBezTo>
                      <a:pt x="0" y="18"/>
                      <a:pt x="1" y="15"/>
                      <a:pt x="2" y="13"/>
                    </a:cubicBezTo>
                    <a:cubicBezTo>
                      <a:pt x="4" y="10"/>
                      <a:pt x="6" y="9"/>
                      <a:pt x="9" y="9"/>
                    </a:cubicBezTo>
                    <a:cubicBezTo>
                      <a:pt x="10" y="9"/>
                      <a:pt x="10" y="9"/>
                      <a:pt x="11" y="10"/>
                    </a:cubicBezTo>
                    <a:cubicBezTo>
                      <a:pt x="11" y="10"/>
                      <a:pt x="12" y="10"/>
                      <a:pt x="13" y="10"/>
                    </a:cubicBezTo>
                    <a:cubicBezTo>
                      <a:pt x="13" y="0"/>
                      <a:pt x="13" y="0"/>
                      <a:pt x="13" y="0"/>
                    </a:cubicBezTo>
                    <a:cubicBezTo>
                      <a:pt x="16" y="0"/>
                      <a:pt x="16" y="0"/>
                      <a:pt x="16" y="0"/>
                    </a:cubicBezTo>
                    <a:lnTo>
                      <a:pt x="16" y="26"/>
                    </a:lnTo>
                    <a:close/>
                    <a:moveTo>
                      <a:pt x="13" y="14"/>
                    </a:moveTo>
                    <a:cubicBezTo>
                      <a:pt x="12" y="13"/>
                      <a:pt x="12" y="13"/>
                      <a:pt x="11" y="13"/>
                    </a:cubicBezTo>
                    <a:cubicBezTo>
                      <a:pt x="11" y="13"/>
                      <a:pt x="10" y="12"/>
                      <a:pt x="9" y="12"/>
                    </a:cubicBezTo>
                    <a:cubicBezTo>
                      <a:pt x="7" y="12"/>
                      <a:pt x="6" y="13"/>
                      <a:pt x="5" y="15"/>
                    </a:cubicBezTo>
                    <a:cubicBezTo>
                      <a:pt x="4" y="16"/>
                      <a:pt x="4" y="19"/>
                      <a:pt x="4" y="22"/>
                    </a:cubicBezTo>
                    <a:cubicBezTo>
                      <a:pt x="4" y="23"/>
                      <a:pt x="4" y="25"/>
                      <a:pt x="4" y="26"/>
                    </a:cubicBezTo>
                    <a:cubicBezTo>
                      <a:pt x="4" y="27"/>
                      <a:pt x="4" y="28"/>
                      <a:pt x="5" y="29"/>
                    </a:cubicBezTo>
                    <a:cubicBezTo>
                      <a:pt x="5" y="30"/>
                      <a:pt x="6" y="30"/>
                      <a:pt x="6" y="31"/>
                    </a:cubicBezTo>
                    <a:cubicBezTo>
                      <a:pt x="7" y="31"/>
                      <a:pt x="7" y="31"/>
                      <a:pt x="8" y="31"/>
                    </a:cubicBezTo>
                    <a:cubicBezTo>
                      <a:pt x="11" y="31"/>
                      <a:pt x="12" y="30"/>
                      <a:pt x="13" y="27"/>
                    </a:cubicBezTo>
                    <a:lnTo>
                      <a:pt x="13"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61"/>
              <p:cNvSpPr/>
              <p:nvPr/>
            </p:nvSpPr>
            <p:spPr bwMode="auto">
              <a:xfrm>
                <a:off x="1450" y="2936"/>
                <a:ext cx="14" cy="29"/>
              </a:xfrm>
              <a:custGeom>
                <a:avLst/>
                <a:gdLst>
                  <a:gd name="T0" fmla="*/ 1 w 6"/>
                  <a:gd name="T1" fmla="*/ 3 h 12"/>
                  <a:gd name="T2" fmla="*/ 1 w 6"/>
                  <a:gd name="T3" fmla="*/ 1 h 12"/>
                  <a:gd name="T4" fmla="*/ 3 w 6"/>
                  <a:gd name="T5" fmla="*/ 0 h 12"/>
                  <a:gd name="T6" fmla="*/ 5 w 6"/>
                  <a:gd name="T7" fmla="*/ 1 h 12"/>
                  <a:gd name="T8" fmla="*/ 6 w 6"/>
                  <a:gd name="T9" fmla="*/ 4 h 12"/>
                  <a:gd name="T10" fmla="*/ 6 w 6"/>
                  <a:gd name="T11" fmla="*/ 7 h 12"/>
                  <a:gd name="T12" fmla="*/ 5 w 6"/>
                  <a:gd name="T13" fmla="*/ 9 h 12"/>
                  <a:gd name="T14" fmla="*/ 3 w 6"/>
                  <a:gd name="T15" fmla="*/ 11 h 12"/>
                  <a:gd name="T16" fmla="*/ 2 w 6"/>
                  <a:gd name="T17" fmla="*/ 12 h 12"/>
                  <a:gd name="T18" fmla="*/ 0 w 6"/>
                  <a:gd name="T19" fmla="*/ 10 h 12"/>
                  <a:gd name="T20" fmla="*/ 2 w 6"/>
                  <a:gd name="T21" fmla="*/ 9 h 12"/>
                  <a:gd name="T22" fmla="*/ 3 w 6"/>
                  <a:gd name="T23" fmla="*/ 8 h 12"/>
                  <a:gd name="T24" fmla="*/ 3 w 6"/>
                  <a:gd name="T25" fmla="*/ 7 h 12"/>
                  <a:gd name="T26" fmla="*/ 3 w 6"/>
                  <a:gd name="T27" fmla="*/ 5 h 12"/>
                  <a:gd name="T28" fmla="*/ 2 w 6"/>
                  <a:gd name="T29" fmla="*/ 5 h 12"/>
                  <a:gd name="T30" fmla="*/ 1 w 6"/>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1" y="3"/>
                    </a:moveTo>
                    <a:cubicBezTo>
                      <a:pt x="1" y="2"/>
                      <a:pt x="1" y="1"/>
                      <a:pt x="1" y="1"/>
                    </a:cubicBezTo>
                    <a:cubicBezTo>
                      <a:pt x="2" y="0"/>
                      <a:pt x="2" y="0"/>
                      <a:pt x="3" y="0"/>
                    </a:cubicBezTo>
                    <a:cubicBezTo>
                      <a:pt x="4" y="0"/>
                      <a:pt x="5" y="0"/>
                      <a:pt x="5" y="1"/>
                    </a:cubicBezTo>
                    <a:cubicBezTo>
                      <a:pt x="6" y="2"/>
                      <a:pt x="6" y="3"/>
                      <a:pt x="6" y="4"/>
                    </a:cubicBezTo>
                    <a:cubicBezTo>
                      <a:pt x="6" y="5"/>
                      <a:pt x="6" y="6"/>
                      <a:pt x="6" y="7"/>
                    </a:cubicBezTo>
                    <a:cubicBezTo>
                      <a:pt x="5" y="8"/>
                      <a:pt x="5" y="9"/>
                      <a:pt x="5" y="9"/>
                    </a:cubicBezTo>
                    <a:cubicBezTo>
                      <a:pt x="4" y="10"/>
                      <a:pt x="4" y="11"/>
                      <a:pt x="3" y="11"/>
                    </a:cubicBezTo>
                    <a:cubicBezTo>
                      <a:pt x="3" y="11"/>
                      <a:pt x="2" y="12"/>
                      <a:pt x="2" y="12"/>
                    </a:cubicBezTo>
                    <a:cubicBezTo>
                      <a:pt x="0" y="10"/>
                      <a:pt x="0" y="10"/>
                      <a:pt x="0" y="10"/>
                    </a:cubicBezTo>
                    <a:cubicBezTo>
                      <a:pt x="1" y="10"/>
                      <a:pt x="1" y="10"/>
                      <a:pt x="2" y="9"/>
                    </a:cubicBezTo>
                    <a:cubicBezTo>
                      <a:pt x="2" y="9"/>
                      <a:pt x="2" y="9"/>
                      <a:pt x="3" y="8"/>
                    </a:cubicBezTo>
                    <a:cubicBezTo>
                      <a:pt x="3" y="8"/>
                      <a:pt x="3" y="7"/>
                      <a:pt x="3" y="7"/>
                    </a:cubicBezTo>
                    <a:cubicBezTo>
                      <a:pt x="3" y="6"/>
                      <a:pt x="3" y="6"/>
                      <a:pt x="3" y="5"/>
                    </a:cubicBezTo>
                    <a:cubicBezTo>
                      <a:pt x="3" y="5"/>
                      <a:pt x="2" y="5"/>
                      <a:pt x="2" y="5"/>
                    </a:cubicBezTo>
                    <a:cubicBezTo>
                      <a:pt x="1" y="4"/>
                      <a:pt x="1" y="4"/>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62"/>
              <p:cNvSpPr>
                <a:spLocks noEditPoints="1"/>
              </p:cNvSpPr>
              <p:nvPr/>
            </p:nvSpPr>
            <p:spPr bwMode="auto">
              <a:xfrm>
                <a:off x="1490" y="2868"/>
                <a:ext cx="38" cy="80"/>
              </a:xfrm>
              <a:custGeom>
                <a:avLst/>
                <a:gdLst>
                  <a:gd name="T0" fmla="*/ 0 w 16"/>
                  <a:gd name="T1" fmla="*/ 0 h 34"/>
                  <a:gd name="T2" fmla="*/ 3 w 16"/>
                  <a:gd name="T3" fmla="*/ 0 h 34"/>
                  <a:gd name="T4" fmla="*/ 3 w 16"/>
                  <a:gd name="T5" fmla="*/ 12 h 34"/>
                  <a:gd name="T6" fmla="*/ 3 w 16"/>
                  <a:gd name="T7" fmla="*/ 12 h 34"/>
                  <a:gd name="T8" fmla="*/ 8 w 16"/>
                  <a:gd name="T9" fmla="*/ 9 h 34"/>
                  <a:gd name="T10" fmla="*/ 14 w 16"/>
                  <a:gd name="T11" fmla="*/ 12 h 34"/>
                  <a:gd name="T12" fmla="*/ 16 w 16"/>
                  <a:gd name="T13" fmla="*/ 21 h 34"/>
                  <a:gd name="T14" fmla="*/ 13 w 16"/>
                  <a:gd name="T15" fmla="*/ 31 h 34"/>
                  <a:gd name="T16" fmla="*/ 6 w 16"/>
                  <a:gd name="T17" fmla="*/ 34 h 34"/>
                  <a:gd name="T18" fmla="*/ 2 w 16"/>
                  <a:gd name="T19" fmla="*/ 34 h 34"/>
                  <a:gd name="T20" fmla="*/ 0 w 16"/>
                  <a:gd name="T21" fmla="*/ 33 h 34"/>
                  <a:gd name="T22" fmla="*/ 0 w 16"/>
                  <a:gd name="T23" fmla="*/ 0 h 34"/>
                  <a:gd name="T24" fmla="*/ 3 w 16"/>
                  <a:gd name="T25" fmla="*/ 30 h 34"/>
                  <a:gd name="T26" fmla="*/ 5 w 16"/>
                  <a:gd name="T27" fmla="*/ 31 h 34"/>
                  <a:gd name="T28" fmla="*/ 7 w 16"/>
                  <a:gd name="T29" fmla="*/ 31 h 34"/>
                  <a:gd name="T30" fmla="*/ 11 w 16"/>
                  <a:gd name="T31" fmla="*/ 29 h 34"/>
                  <a:gd name="T32" fmla="*/ 12 w 16"/>
                  <a:gd name="T33" fmla="*/ 21 h 34"/>
                  <a:gd name="T34" fmla="*/ 12 w 16"/>
                  <a:gd name="T35" fmla="*/ 18 h 34"/>
                  <a:gd name="T36" fmla="*/ 11 w 16"/>
                  <a:gd name="T37" fmla="*/ 15 h 34"/>
                  <a:gd name="T38" fmla="*/ 10 w 16"/>
                  <a:gd name="T39" fmla="*/ 13 h 34"/>
                  <a:gd name="T40" fmla="*/ 8 w 16"/>
                  <a:gd name="T41" fmla="*/ 12 h 34"/>
                  <a:gd name="T42" fmla="*/ 5 w 16"/>
                  <a:gd name="T43" fmla="*/ 13 h 34"/>
                  <a:gd name="T44" fmla="*/ 3 w 16"/>
                  <a:gd name="T45" fmla="*/ 16 h 34"/>
                  <a:gd name="T46" fmla="*/ 3 w 16"/>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34">
                    <a:moveTo>
                      <a:pt x="0" y="0"/>
                    </a:moveTo>
                    <a:cubicBezTo>
                      <a:pt x="3" y="0"/>
                      <a:pt x="3" y="0"/>
                      <a:pt x="3" y="0"/>
                    </a:cubicBezTo>
                    <a:cubicBezTo>
                      <a:pt x="3" y="12"/>
                      <a:pt x="3" y="12"/>
                      <a:pt x="3" y="12"/>
                    </a:cubicBezTo>
                    <a:cubicBezTo>
                      <a:pt x="3" y="12"/>
                      <a:pt x="3" y="12"/>
                      <a:pt x="3" y="12"/>
                    </a:cubicBezTo>
                    <a:cubicBezTo>
                      <a:pt x="5" y="10"/>
                      <a:pt x="6" y="9"/>
                      <a:pt x="8" y="9"/>
                    </a:cubicBezTo>
                    <a:cubicBezTo>
                      <a:pt x="11" y="9"/>
                      <a:pt x="13" y="10"/>
                      <a:pt x="14" y="12"/>
                    </a:cubicBezTo>
                    <a:cubicBezTo>
                      <a:pt x="15" y="14"/>
                      <a:pt x="16" y="17"/>
                      <a:pt x="16" y="21"/>
                    </a:cubicBezTo>
                    <a:cubicBezTo>
                      <a:pt x="16" y="26"/>
                      <a:pt x="15" y="29"/>
                      <a:pt x="13" y="31"/>
                    </a:cubicBezTo>
                    <a:cubicBezTo>
                      <a:pt x="12" y="33"/>
                      <a:pt x="9" y="34"/>
                      <a:pt x="6" y="34"/>
                    </a:cubicBezTo>
                    <a:cubicBezTo>
                      <a:pt x="5" y="34"/>
                      <a:pt x="4" y="34"/>
                      <a:pt x="2" y="34"/>
                    </a:cubicBezTo>
                    <a:cubicBezTo>
                      <a:pt x="1" y="33"/>
                      <a:pt x="0" y="33"/>
                      <a:pt x="0" y="33"/>
                    </a:cubicBezTo>
                    <a:lnTo>
                      <a:pt x="0" y="0"/>
                    </a:lnTo>
                    <a:close/>
                    <a:moveTo>
                      <a:pt x="3" y="30"/>
                    </a:moveTo>
                    <a:cubicBezTo>
                      <a:pt x="4" y="31"/>
                      <a:pt x="4" y="31"/>
                      <a:pt x="5" y="31"/>
                    </a:cubicBezTo>
                    <a:cubicBezTo>
                      <a:pt x="5" y="31"/>
                      <a:pt x="6" y="31"/>
                      <a:pt x="7" y="31"/>
                    </a:cubicBezTo>
                    <a:cubicBezTo>
                      <a:pt x="8" y="31"/>
                      <a:pt x="10" y="30"/>
                      <a:pt x="11" y="29"/>
                    </a:cubicBezTo>
                    <a:cubicBezTo>
                      <a:pt x="12" y="27"/>
                      <a:pt x="12" y="25"/>
                      <a:pt x="12" y="21"/>
                    </a:cubicBezTo>
                    <a:cubicBezTo>
                      <a:pt x="12" y="20"/>
                      <a:pt x="12" y="19"/>
                      <a:pt x="12" y="18"/>
                    </a:cubicBezTo>
                    <a:cubicBezTo>
                      <a:pt x="12" y="17"/>
                      <a:pt x="12" y="16"/>
                      <a:pt x="11" y="15"/>
                    </a:cubicBezTo>
                    <a:cubicBezTo>
                      <a:pt x="11" y="14"/>
                      <a:pt x="10" y="13"/>
                      <a:pt x="10" y="13"/>
                    </a:cubicBezTo>
                    <a:cubicBezTo>
                      <a:pt x="9" y="13"/>
                      <a:pt x="8" y="12"/>
                      <a:pt x="8" y="12"/>
                    </a:cubicBezTo>
                    <a:cubicBezTo>
                      <a:pt x="6" y="12"/>
                      <a:pt x="5" y="13"/>
                      <a:pt x="5" y="13"/>
                    </a:cubicBezTo>
                    <a:cubicBezTo>
                      <a:pt x="4" y="14"/>
                      <a:pt x="3" y="15"/>
                      <a:pt x="3" y="16"/>
                    </a:cubicBezTo>
                    <a:lnTo>
                      <a:pt x="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63"/>
              <p:cNvSpPr>
                <a:spLocks noEditPoints="1"/>
              </p:cNvSpPr>
              <p:nvPr/>
            </p:nvSpPr>
            <p:spPr bwMode="auto">
              <a:xfrm>
                <a:off x="1538" y="2868"/>
                <a:ext cx="12" cy="80"/>
              </a:xfrm>
              <a:custGeom>
                <a:avLst/>
                <a:gdLst>
                  <a:gd name="T0" fmla="*/ 0 w 5"/>
                  <a:gd name="T1" fmla="*/ 3 h 34"/>
                  <a:gd name="T2" fmla="*/ 1 w 5"/>
                  <a:gd name="T3" fmla="*/ 1 h 34"/>
                  <a:gd name="T4" fmla="*/ 3 w 5"/>
                  <a:gd name="T5" fmla="*/ 0 h 34"/>
                  <a:gd name="T6" fmla="*/ 5 w 5"/>
                  <a:gd name="T7" fmla="*/ 1 h 34"/>
                  <a:gd name="T8" fmla="*/ 5 w 5"/>
                  <a:gd name="T9" fmla="*/ 3 h 34"/>
                  <a:gd name="T10" fmla="*/ 5 w 5"/>
                  <a:gd name="T11" fmla="*/ 4 h 34"/>
                  <a:gd name="T12" fmla="*/ 3 w 5"/>
                  <a:gd name="T13" fmla="*/ 5 h 34"/>
                  <a:gd name="T14" fmla="*/ 1 w 5"/>
                  <a:gd name="T15" fmla="*/ 4 h 34"/>
                  <a:gd name="T16" fmla="*/ 0 w 5"/>
                  <a:gd name="T17" fmla="*/ 3 h 34"/>
                  <a:gd name="T18" fmla="*/ 1 w 5"/>
                  <a:gd name="T19" fmla="*/ 10 h 34"/>
                  <a:gd name="T20" fmla="*/ 4 w 5"/>
                  <a:gd name="T21" fmla="*/ 10 h 34"/>
                  <a:gd name="T22" fmla="*/ 4 w 5"/>
                  <a:gd name="T23" fmla="*/ 34 h 34"/>
                  <a:gd name="T24" fmla="*/ 1 w 5"/>
                  <a:gd name="T25" fmla="*/ 34 h 34"/>
                  <a:gd name="T26" fmla="*/ 1 w 5"/>
                  <a:gd name="T27"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4">
                    <a:moveTo>
                      <a:pt x="0" y="3"/>
                    </a:moveTo>
                    <a:cubicBezTo>
                      <a:pt x="0" y="2"/>
                      <a:pt x="1" y="1"/>
                      <a:pt x="1" y="1"/>
                    </a:cubicBezTo>
                    <a:cubicBezTo>
                      <a:pt x="1" y="0"/>
                      <a:pt x="2" y="0"/>
                      <a:pt x="3" y="0"/>
                    </a:cubicBezTo>
                    <a:cubicBezTo>
                      <a:pt x="3" y="0"/>
                      <a:pt x="4" y="0"/>
                      <a:pt x="5" y="1"/>
                    </a:cubicBezTo>
                    <a:cubicBezTo>
                      <a:pt x="5" y="1"/>
                      <a:pt x="5" y="2"/>
                      <a:pt x="5" y="3"/>
                    </a:cubicBezTo>
                    <a:cubicBezTo>
                      <a:pt x="5" y="3"/>
                      <a:pt x="5" y="4"/>
                      <a:pt x="5" y="4"/>
                    </a:cubicBezTo>
                    <a:cubicBezTo>
                      <a:pt x="4" y="5"/>
                      <a:pt x="3" y="5"/>
                      <a:pt x="3" y="5"/>
                    </a:cubicBezTo>
                    <a:cubicBezTo>
                      <a:pt x="2" y="5"/>
                      <a:pt x="1" y="5"/>
                      <a:pt x="1" y="4"/>
                    </a:cubicBezTo>
                    <a:cubicBezTo>
                      <a:pt x="1" y="4"/>
                      <a:pt x="0" y="3"/>
                      <a:pt x="0" y="3"/>
                    </a:cubicBezTo>
                    <a:close/>
                    <a:moveTo>
                      <a:pt x="1" y="10"/>
                    </a:moveTo>
                    <a:cubicBezTo>
                      <a:pt x="4" y="10"/>
                      <a:pt x="4" y="10"/>
                      <a:pt x="4" y="10"/>
                    </a:cubicBezTo>
                    <a:cubicBezTo>
                      <a:pt x="4" y="34"/>
                      <a:pt x="4" y="34"/>
                      <a:pt x="4" y="34"/>
                    </a:cubicBezTo>
                    <a:cubicBezTo>
                      <a:pt x="1" y="34"/>
                      <a:pt x="1" y="34"/>
                      <a:pt x="1" y="34"/>
                    </a:cubicBezTo>
                    <a:lnTo>
                      <a:pt x="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164"/>
              <p:cNvSpPr/>
              <p:nvPr/>
            </p:nvSpPr>
            <p:spPr bwMode="auto">
              <a:xfrm>
                <a:off x="1557" y="2877"/>
                <a:ext cx="30" cy="71"/>
              </a:xfrm>
              <a:custGeom>
                <a:avLst/>
                <a:gdLst>
                  <a:gd name="T0" fmla="*/ 0 w 13"/>
                  <a:gd name="T1" fmla="*/ 6 h 30"/>
                  <a:gd name="T2" fmla="*/ 3 w 13"/>
                  <a:gd name="T3" fmla="*/ 6 h 30"/>
                  <a:gd name="T4" fmla="*/ 3 w 13"/>
                  <a:gd name="T5" fmla="*/ 1 h 30"/>
                  <a:gd name="T6" fmla="*/ 7 w 13"/>
                  <a:gd name="T7" fmla="*/ 0 h 30"/>
                  <a:gd name="T8" fmla="*/ 7 w 13"/>
                  <a:gd name="T9" fmla="*/ 6 h 30"/>
                  <a:gd name="T10" fmla="*/ 12 w 13"/>
                  <a:gd name="T11" fmla="*/ 6 h 30"/>
                  <a:gd name="T12" fmla="*/ 12 w 13"/>
                  <a:gd name="T13" fmla="*/ 9 h 30"/>
                  <a:gd name="T14" fmla="*/ 7 w 13"/>
                  <a:gd name="T15" fmla="*/ 9 h 30"/>
                  <a:gd name="T16" fmla="*/ 7 w 13"/>
                  <a:gd name="T17" fmla="*/ 23 h 30"/>
                  <a:gd name="T18" fmla="*/ 7 w 13"/>
                  <a:gd name="T19" fmla="*/ 26 h 30"/>
                  <a:gd name="T20" fmla="*/ 9 w 13"/>
                  <a:gd name="T21" fmla="*/ 27 h 30"/>
                  <a:gd name="T22" fmla="*/ 11 w 13"/>
                  <a:gd name="T23" fmla="*/ 27 h 30"/>
                  <a:gd name="T24" fmla="*/ 12 w 13"/>
                  <a:gd name="T25" fmla="*/ 26 h 30"/>
                  <a:gd name="T26" fmla="*/ 13 w 13"/>
                  <a:gd name="T27" fmla="*/ 29 h 30"/>
                  <a:gd name="T28" fmla="*/ 11 w 13"/>
                  <a:gd name="T29" fmla="*/ 30 h 30"/>
                  <a:gd name="T30" fmla="*/ 8 w 13"/>
                  <a:gd name="T31" fmla="*/ 30 h 30"/>
                  <a:gd name="T32" fmla="*/ 4 w 13"/>
                  <a:gd name="T33" fmla="*/ 29 h 30"/>
                  <a:gd name="T34" fmla="*/ 3 w 13"/>
                  <a:gd name="T35" fmla="*/ 24 h 30"/>
                  <a:gd name="T36" fmla="*/ 3 w 13"/>
                  <a:gd name="T37" fmla="*/ 9 h 30"/>
                  <a:gd name="T38" fmla="*/ 0 w 13"/>
                  <a:gd name="T39" fmla="*/ 9 h 30"/>
                  <a:gd name="T40" fmla="*/ 0 w 13"/>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0">
                    <a:moveTo>
                      <a:pt x="0" y="6"/>
                    </a:moveTo>
                    <a:cubicBezTo>
                      <a:pt x="3" y="6"/>
                      <a:pt x="3" y="6"/>
                      <a:pt x="3" y="6"/>
                    </a:cubicBezTo>
                    <a:cubicBezTo>
                      <a:pt x="3" y="1"/>
                      <a:pt x="3" y="1"/>
                      <a:pt x="3" y="1"/>
                    </a:cubicBezTo>
                    <a:cubicBezTo>
                      <a:pt x="7" y="0"/>
                      <a:pt x="7" y="0"/>
                      <a:pt x="7" y="0"/>
                    </a:cubicBezTo>
                    <a:cubicBezTo>
                      <a:pt x="7" y="6"/>
                      <a:pt x="7" y="6"/>
                      <a:pt x="7" y="6"/>
                    </a:cubicBezTo>
                    <a:cubicBezTo>
                      <a:pt x="12" y="6"/>
                      <a:pt x="12" y="6"/>
                      <a:pt x="12" y="6"/>
                    </a:cubicBezTo>
                    <a:cubicBezTo>
                      <a:pt x="12" y="9"/>
                      <a:pt x="12" y="9"/>
                      <a:pt x="12" y="9"/>
                    </a:cubicBezTo>
                    <a:cubicBezTo>
                      <a:pt x="7" y="9"/>
                      <a:pt x="7" y="9"/>
                      <a:pt x="7" y="9"/>
                    </a:cubicBezTo>
                    <a:cubicBezTo>
                      <a:pt x="7" y="23"/>
                      <a:pt x="7" y="23"/>
                      <a:pt x="7" y="23"/>
                    </a:cubicBezTo>
                    <a:cubicBezTo>
                      <a:pt x="7" y="25"/>
                      <a:pt x="7" y="26"/>
                      <a:pt x="7" y="26"/>
                    </a:cubicBezTo>
                    <a:cubicBezTo>
                      <a:pt x="8" y="27"/>
                      <a:pt x="8" y="27"/>
                      <a:pt x="9" y="27"/>
                    </a:cubicBezTo>
                    <a:cubicBezTo>
                      <a:pt x="10" y="27"/>
                      <a:pt x="10" y="27"/>
                      <a:pt x="11" y="27"/>
                    </a:cubicBezTo>
                    <a:cubicBezTo>
                      <a:pt x="11" y="27"/>
                      <a:pt x="12" y="27"/>
                      <a:pt x="12" y="26"/>
                    </a:cubicBezTo>
                    <a:cubicBezTo>
                      <a:pt x="13" y="29"/>
                      <a:pt x="13" y="29"/>
                      <a:pt x="13" y="29"/>
                    </a:cubicBezTo>
                    <a:cubicBezTo>
                      <a:pt x="12" y="30"/>
                      <a:pt x="11" y="30"/>
                      <a:pt x="11" y="30"/>
                    </a:cubicBezTo>
                    <a:cubicBezTo>
                      <a:pt x="10" y="30"/>
                      <a:pt x="9" y="30"/>
                      <a:pt x="8" y="30"/>
                    </a:cubicBezTo>
                    <a:cubicBezTo>
                      <a:pt x="6" y="30"/>
                      <a:pt x="5" y="30"/>
                      <a:pt x="4" y="29"/>
                    </a:cubicBezTo>
                    <a:cubicBezTo>
                      <a:pt x="4"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165"/>
              <p:cNvSpPr/>
              <p:nvPr/>
            </p:nvSpPr>
            <p:spPr bwMode="auto">
              <a:xfrm>
                <a:off x="1590" y="2877"/>
                <a:ext cx="28" cy="71"/>
              </a:xfrm>
              <a:custGeom>
                <a:avLst/>
                <a:gdLst>
                  <a:gd name="T0" fmla="*/ 0 w 12"/>
                  <a:gd name="T1" fmla="*/ 6 h 30"/>
                  <a:gd name="T2" fmla="*/ 3 w 12"/>
                  <a:gd name="T3" fmla="*/ 6 h 30"/>
                  <a:gd name="T4" fmla="*/ 3 w 12"/>
                  <a:gd name="T5" fmla="*/ 1 h 30"/>
                  <a:gd name="T6" fmla="*/ 6 w 12"/>
                  <a:gd name="T7" fmla="*/ 0 h 30"/>
                  <a:gd name="T8" fmla="*/ 6 w 12"/>
                  <a:gd name="T9" fmla="*/ 6 h 30"/>
                  <a:gd name="T10" fmla="*/ 11 w 12"/>
                  <a:gd name="T11" fmla="*/ 6 h 30"/>
                  <a:gd name="T12" fmla="*/ 11 w 12"/>
                  <a:gd name="T13" fmla="*/ 9 h 30"/>
                  <a:gd name="T14" fmla="*/ 6 w 12"/>
                  <a:gd name="T15" fmla="*/ 9 h 30"/>
                  <a:gd name="T16" fmla="*/ 6 w 12"/>
                  <a:gd name="T17" fmla="*/ 23 h 30"/>
                  <a:gd name="T18" fmla="*/ 7 w 12"/>
                  <a:gd name="T19" fmla="*/ 26 h 30"/>
                  <a:gd name="T20" fmla="*/ 8 w 12"/>
                  <a:gd name="T21" fmla="*/ 27 h 30"/>
                  <a:gd name="T22" fmla="*/ 10 w 12"/>
                  <a:gd name="T23" fmla="*/ 27 h 30"/>
                  <a:gd name="T24" fmla="*/ 11 w 12"/>
                  <a:gd name="T25" fmla="*/ 26 h 30"/>
                  <a:gd name="T26" fmla="*/ 12 w 12"/>
                  <a:gd name="T27" fmla="*/ 29 h 30"/>
                  <a:gd name="T28" fmla="*/ 10 w 12"/>
                  <a:gd name="T29" fmla="*/ 30 h 30"/>
                  <a:gd name="T30" fmla="*/ 7 w 12"/>
                  <a:gd name="T31" fmla="*/ 30 h 30"/>
                  <a:gd name="T32" fmla="*/ 4 w 12"/>
                  <a:gd name="T33" fmla="*/ 29 h 30"/>
                  <a:gd name="T34" fmla="*/ 3 w 12"/>
                  <a:gd name="T35" fmla="*/ 24 h 30"/>
                  <a:gd name="T36" fmla="*/ 3 w 12"/>
                  <a:gd name="T37" fmla="*/ 9 h 30"/>
                  <a:gd name="T38" fmla="*/ 0 w 12"/>
                  <a:gd name="T39" fmla="*/ 9 h 30"/>
                  <a:gd name="T40" fmla="*/ 0 w 12"/>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0">
                    <a:moveTo>
                      <a:pt x="0" y="6"/>
                    </a:moveTo>
                    <a:cubicBezTo>
                      <a:pt x="3" y="6"/>
                      <a:pt x="3" y="6"/>
                      <a:pt x="3" y="6"/>
                    </a:cubicBezTo>
                    <a:cubicBezTo>
                      <a:pt x="3" y="1"/>
                      <a:pt x="3" y="1"/>
                      <a:pt x="3" y="1"/>
                    </a:cubicBezTo>
                    <a:cubicBezTo>
                      <a:pt x="6" y="0"/>
                      <a:pt x="6" y="0"/>
                      <a:pt x="6" y="0"/>
                    </a:cubicBezTo>
                    <a:cubicBezTo>
                      <a:pt x="6" y="6"/>
                      <a:pt x="6" y="6"/>
                      <a:pt x="6" y="6"/>
                    </a:cubicBezTo>
                    <a:cubicBezTo>
                      <a:pt x="11" y="6"/>
                      <a:pt x="11" y="6"/>
                      <a:pt x="11" y="6"/>
                    </a:cubicBezTo>
                    <a:cubicBezTo>
                      <a:pt x="11" y="9"/>
                      <a:pt x="11" y="9"/>
                      <a:pt x="11" y="9"/>
                    </a:cubicBezTo>
                    <a:cubicBezTo>
                      <a:pt x="6" y="9"/>
                      <a:pt x="6" y="9"/>
                      <a:pt x="6" y="9"/>
                    </a:cubicBezTo>
                    <a:cubicBezTo>
                      <a:pt x="6" y="23"/>
                      <a:pt x="6" y="23"/>
                      <a:pt x="6" y="23"/>
                    </a:cubicBezTo>
                    <a:cubicBezTo>
                      <a:pt x="6" y="25"/>
                      <a:pt x="6" y="26"/>
                      <a:pt x="7" y="26"/>
                    </a:cubicBezTo>
                    <a:cubicBezTo>
                      <a:pt x="7" y="27"/>
                      <a:pt x="7" y="27"/>
                      <a:pt x="8" y="27"/>
                    </a:cubicBezTo>
                    <a:cubicBezTo>
                      <a:pt x="9" y="27"/>
                      <a:pt x="9" y="27"/>
                      <a:pt x="10" y="27"/>
                    </a:cubicBezTo>
                    <a:cubicBezTo>
                      <a:pt x="10" y="27"/>
                      <a:pt x="11" y="27"/>
                      <a:pt x="11" y="26"/>
                    </a:cubicBezTo>
                    <a:cubicBezTo>
                      <a:pt x="12" y="29"/>
                      <a:pt x="12" y="29"/>
                      <a:pt x="12" y="29"/>
                    </a:cubicBezTo>
                    <a:cubicBezTo>
                      <a:pt x="11" y="30"/>
                      <a:pt x="11" y="30"/>
                      <a:pt x="10" y="30"/>
                    </a:cubicBezTo>
                    <a:cubicBezTo>
                      <a:pt x="9" y="30"/>
                      <a:pt x="8" y="30"/>
                      <a:pt x="7" y="30"/>
                    </a:cubicBezTo>
                    <a:cubicBezTo>
                      <a:pt x="5" y="30"/>
                      <a:pt x="4"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166"/>
              <p:cNvSpPr>
                <a:spLocks noEditPoints="1"/>
              </p:cNvSpPr>
              <p:nvPr/>
            </p:nvSpPr>
            <p:spPr bwMode="auto">
              <a:xfrm>
                <a:off x="1623" y="2889"/>
                <a:ext cx="38" cy="59"/>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8 w 16"/>
                  <a:gd name="T17" fmla="*/ 0 h 25"/>
                  <a:gd name="T18" fmla="*/ 11 w 16"/>
                  <a:gd name="T19" fmla="*/ 1 h 25"/>
                  <a:gd name="T20" fmla="*/ 14 w 16"/>
                  <a:gd name="T21" fmla="*/ 2 h 25"/>
                  <a:gd name="T22" fmla="*/ 15 w 16"/>
                  <a:gd name="T23" fmla="*/ 5 h 25"/>
                  <a:gd name="T24" fmla="*/ 16 w 16"/>
                  <a:gd name="T25" fmla="*/ 9 h 25"/>
                  <a:gd name="T26" fmla="*/ 16 w 16"/>
                  <a:gd name="T27" fmla="*/ 11 h 25"/>
                  <a:gd name="T28" fmla="*/ 16 w 16"/>
                  <a:gd name="T29" fmla="*/ 13 h 25"/>
                  <a:gd name="T30" fmla="*/ 3 w 16"/>
                  <a:gd name="T31" fmla="*/ 13 h 25"/>
                  <a:gd name="T32" fmla="*/ 4 w 16"/>
                  <a:gd name="T33" fmla="*/ 17 h 25"/>
                  <a:gd name="T34" fmla="*/ 5 w 16"/>
                  <a:gd name="T35" fmla="*/ 20 h 25"/>
                  <a:gd name="T36" fmla="*/ 7 w 16"/>
                  <a:gd name="T37" fmla="*/ 22 h 25"/>
                  <a:gd name="T38" fmla="*/ 9 w 16"/>
                  <a:gd name="T39" fmla="*/ 22 h 25"/>
                  <a:gd name="T40" fmla="*/ 12 w 16"/>
                  <a:gd name="T41" fmla="*/ 22 h 25"/>
                  <a:gd name="T42" fmla="*/ 14 w 16"/>
                  <a:gd name="T43" fmla="*/ 21 h 25"/>
                  <a:gd name="T44" fmla="*/ 15 w 16"/>
                  <a:gd name="T45" fmla="*/ 23 h 25"/>
                  <a:gd name="T46" fmla="*/ 13 w 16"/>
                  <a:gd name="T47" fmla="*/ 10 h 25"/>
                  <a:gd name="T48" fmla="*/ 12 w 16"/>
                  <a:gd name="T49" fmla="*/ 5 h 25"/>
                  <a:gd name="T50" fmla="*/ 9 w 16"/>
                  <a:gd name="T51" fmla="*/ 3 h 25"/>
                  <a:gd name="T52" fmla="*/ 5 w 16"/>
                  <a:gd name="T53" fmla="*/ 5 h 25"/>
                  <a:gd name="T54" fmla="*/ 3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4"/>
                      <a:pt x="13" y="24"/>
                      <a:pt x="12" y="25"/>
                    </a:cubicBezTo>
                    <a:cubicBezTo>
                      <a:pt x="11" y="25"/>
                      <a:pt x="10" y="25"/>
                      <a:pt x="9" y="25"/>
                    </a:cubicBezTo>
                    <a:cubicBezTo>
                      <a:pt x="7" y="25"/>
                      <a:pt x="6" y="25"/>
                      <a:pt x="5" y="24"/>
                    </a:cubicBezTo>
                    <a:cubicBezTo>
                      <a:pt x="4" y="24"/>
                      <a:pt x="3" y="23"/>
                      <a:pt x="2" y="22"/>
                    </a:cubicBezTo>
                    <a:cubicBezTo>
                      <a:pt x="1" y="21"/>
                      <a:pt x="1" y="20"/>
                      <a:pt x="0" y="18"/>
                    </a:cubicBezTo>
                    <a:cubicBezTo>
                      <a:pt x="0" y="16"/>
                      <a:pt x="0" y="15"/>
                      <a:pt x="0" y="13"/>
                    </a:cubicBezTo>
                    <a:cubicBezTo>
                      <a:pt x="0" y="9"/>
                      <a:pt x="1" y="6"/>
                      <a:pt x="2" y="3"/>
                    </a:cubicBezTo>
                    <a:cubicBezTo>
                      <a:pt x="4" y="1"/>
                      <a:pt x="6" y="0"/>
                      <a:pt x="8" y="0"/>
                    </a:cubicBezTo>
                    <a:cubicBezTo>
                      <a:pt x="9" y="0"/>
                      <a:pt x="10" y="0"/>
                      <a:pt x="11" y="1"/>
                    </a:cubicBezTo>
                    <a:cubicBezTo>
                      <a:pt x="12" y="1"/>
                      <a:pt x="13" y="1"/>
                      <a:pt x="14" y="2"/>
                    </a:cubicBezTo>
                    <a:cubicBezTo>
                      <a:pt x="14" y="3"/>
                      <a:pt x="15" y="4"/>
                      <a:pt x="15" y="5"/>
                    </a:cubicBezTo>
                    <a:cubicBezTo>
                      <a:pt x="16" y="6"/>
                      <a:pt x="16" y="8"/>
                      <a:pt x="16" y="9"/>
                    </a:cubicBezTo>
                    <a:cubicBezTo>
                      <a:pt x="16" y="10"/>
                      <a:pt x="16" y="11"/>
                      <a:pt x="16" y="11"/>
                    </a:cubicBezTo>
                    <a:cubicBezTo>
                      <a:pt x="16" y="12"/>
                      <a:pt x="16" y="13"/>
                      <a:pt x="16" y="13"/>
                    </a:cubicBezTo>
                    <a:cubicBezTo>
                      <a:pt x="3" y="13"/>
                      <a:pt x="3" y="13"/>
                      <a:pt x="3" y="13"/>
                    </a:cubicBezTo>
                    <a:cubicBezTo>
                      <a:pt x="3" y="15"/>
                      <a:pt x="4" y="16"/>
                      <a:pt x="4" y="17"/>
                    </a:cubicBezTo>
                    <a:cubicBezTo>
                      <a:pt x="4" y="18"/>
                      <a:pt x="4" y="19"/>
                      <a:pt x="5" y="20"/>
                    </a:cubicBezTo>
                    <a:cubicBezTo>
                      <a:pt x="5" y="21"/>
                      <a:pt x="6" y="21"/>
                      <a:pt x="7" y="22"/>
                    </a:cubicBezTo>
                    <a:cubicBezTo>
                      <a:pt x="7" y="22"/>
                      <a:pt x="8" y="22"/>
                      <a:pt x="9" y="22"/>
                    </a:cubicBezTo>
                    <a:cubicBezTo>
                      <a:pt x="10" y="22"/>
                      <a:pt x="11" y="22"/>
                      <a:pt x="12" y="22"/>
                    </a:cubicBezTo>
                    <a:cubicBezTo>
                      <a:pt x="13" y="21"/>
                      <a:pt x="14" y="21"/>
                      <a:pt x="14" y="21"/>
                    </a:cubicBezTo>
                    <a:lnTo>
                      <a:pt x="15" y="23"/>
                    </a:lnTo>
                    <a:close/>
                    <a:moveTo>
                      <a:pt x="13" y="10"/>
                    </a:moveTo>
                    <a:cubicBezTo>
                      <a:pt x="13" y="8"/>
                      <a:pt x="12" y="6"/>
                      <a:pt x="12" y="5"/>
                    </a:cubicBezTo>
                    <a:cubicBezTo>
                      <a:pt x="11" y="4"/>
                      <a:pt x="10" y="3"/>
                      <a:pt x="9" y="3"/>
                    </a:cubicBezTo>
                    <a:cubicBezTo>
                      <a:pt x="7" y="3"/>
                      <a:pt x="6" y="4"/>
                      <a:pt x="5" y="5"/>
                    </a:cubicBezTo>
                    <a:cubicBezTo>
                      <a:pt x="4" y="6"/>
                      <a:pt x="4" y="8"/>
                      <a:pt x="3"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67"/>
              <p:cNvSpPr/>
              <p:nvPr/>
            </p:nvSpPr>
            <p:spPr bwMode="auto">
              <a:xfrm>
                <a:off x="1673" y="2889"/>
                <a:ext cx="23" cy="59"/>
              </a:xfrm>
              <a:custGeom>
                <a:avLst/>
                <a:gdLst>
                  <a:gd name="T0" fmla="*/ 0 w 10"/>
                  <a:gd name="T1" fmla="*/ 1 h 25"/>
                  <a:gd name="T2" fmla="*/ 2 w 10"/>
                  <a:gd name="T3" fmla="*/ 1 h 25"/>
                  <a:gd name="T4" fmla="*/ 3 w 10"/>
                  <a:gd name="T5" fmla="*/ 3 h 25"/>
                  <a:gd name="T6" fmla="*/ 3 w 10"/>
                  <a:gd name="T7" fmla="*/ 3 h 25"/>
                  <a:gd name="T8" fmla="*/ 5 w 10"/>
                  <a:gd name="T9" fmla="*/ 1 h 25"/>
                  <a:gd name="T10" fmla="*/ 7 w 10"/>
                  <a:gd name="T11" fmla="*/ 0 h 25"/>
                  <a:gd name="T12" fmla="*/ 10 w 10"/>
                  <a:gd name="T13" fmla="*/ 1 h 25"/>
                  <a:gd name="T14" fmla="*/ 9 w 10"/>
                  <a:gd name="T15" fmla="*/ 4 h 25"/>
                  <a:gd name="T16" fmla="*/ 7 w 10"/>
                  <a:gd name="T17" fmla="*/ 4 h 25"/>
                  <a:gd name="T18" fmla="*/ 4 w 10"/>
                  <a:gd name="T19" fmla="*/ 5 h 25"/>
                  <a:gd name="T20" fmla="*/ 3 w 10"/>
                  <a:gd name="T21" fmla="*/ 7 h 25"/>
                  <a:gd name="T22" fmla="*/ 3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2" y="1"/>
                      <a:pt x="2" y="1"/>
                      <a:pt x="2" y="1"/>
                    </a:cubicBezTo>
                    <a:cubicBezTo>
                      <a:pt x="3" y="3"/>
                      <a:pt x="3" y="3"/>
                      <a:pt x="3" y="3"/>
                    </a:cubicBezTo>
                    <a:cubicBezTo>
                      <a:pt x="3" y="3"/>
                      <a:pt x="3" y="3"/>
                      <a:pt x="3" y="3"/>
                    </a:cubicBezTo>
                    <a:cubicBezTo>
                      <a:pt x="3" y="2"/>
                      <a:pt x="4" y="2"/>
                      <a:pt x="5" y="1"/>
                    </a:cubicBezTo>
                    <a:cubicBezTo>
                      <a:pt x="5" y="1"/>
                      <a:pt x="6" y="0"/>
                      <a:pt x="7" y="0"/>
                    </a:cubicBezTo>
                    <a:cubicBezTo>
                      <a:pt x="8" y="0"/>
                      <a:pt x="9" y="1"/>
                      <a:pt x="10" y="1"/>
                    </a:cubicBezTo>
                    <a:cubicBezTo>
                      <a:pt x="9" y="4"/>
                      <a:pt x="9" y="4"/>
                      <a:pt x="9" y="4"/>
                    </a:cubicBezTo>
                    <a:cubicBezTo>
                      <a:pt x="8" y="4"/>
                      <a:pt x="8" y="4"/>
                      <a:pt x="7" y="4"/>
                    </a:cubicBezTo>
                    <a:cubicBezTo>
                      <a:pt x="6" y="4"/>
                      <a:pt x="5" y="4"/>
                      <a:pt x="4" y="5"/>
                    </a:cubicBezTo>
                    <a:cubicBezTo>
                      <a:pt x="4" y="5"/>
                      <a:pt x="3" y="6"/>
                      <a:pt x="3" y="7"/>
                    </a:cubicBezTo>
                    <a:cubicBezTo>
                      <a:pt x="3" y="25"/>
                      <a:pt x="3" y="25"/>
                      <a:pt x="3"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68"/>
              <p:cNvSpPr/>
              <p:nvPr/>
            </p:nvSpPr>
            <p:spPr bwMode="auto">
              <a:xfrm>
                <a:off x="1699" y="2889"/>
                <a:ext cx="33" cy="59"/>
              </a:xfrm>
              <a:custGeom>
                <a:avLst/>
                <a:gdLst>
                  <a:gd name="T0" fmla="*/ 1 w 14"/>
                  <a:gd name="T1" fmla="*/ 21 h 25"/>
                  <a:gd name="T2" fmla="*/ 4 w 14"/>
                  <a:gd name="T3" fmla="*/ 22 h 25"/>
                  <a:gd name="T4" fmla="*/ 6 w 14"/>
                  <a:gd name="T5" fmla="*/ 22 h 25"/>
                  <a:gd name="T6" fmla="*/ 9 w 14"/>
                  <a:gd name="T7" fmla="*/ 21 h 25"/>
                  <a:gd name="T8" fmla="*/ 10 w 14"/>
                  <a:gd name="T9" fmla="*/ 19 h 25"/>
                  <a:gd name="T10" fmla="*/ 10 w 14"/>
                  <a:gd name="T11" fmla="*/ 16 h 25"/>
                  <a:gd name="T12" fmla="*/ 8 w 14"/>
                  <a:gd name="T13" fmla="*/ 15 h 25"/>
                  <a:gd name="T14" fmla="*/ 6 w 14"/>
                  <a:gd name="T15" fmla="*/ 13 h 25"/>
                  <a:gd name="T16" fmla="*/ 3 w 14"/>
                  <a:gd name="T17" fmla="*/ 12 h 25"/>
                  <a:gd name="T18" fmla="*/ 2 w 14"/>
                  <a:gd name="T19" fmla="*/ 10 h 25"/>
                  <a:gd name="T20" fmla="*/ 1 w 14"/>
                  <a:gd name="T21" fmla="*/ 6 h 25"/>
                  <a:gd name="T22" fmla="*/ 3 w 14"/>
                  <a:gd name="T23" fmla="*/ 2 h 25"/>
                  <a:gd name="T24" fmla="*/ 7 w 14"/>
                  <a:gd name="T25" fmla="*/ 0 h 25"/>
                  <a:gd name="T26" fmla="*/ 11 w 14"/>
                  <a:gd name="T27" fmla="*/ 1 h 25"/>
                  <a:gd name="T28" fmla="*/ 13 w 14"/>
                  <a:gd name="T29" fmla="*/ 2 h 25"/>
                  <a:gd name="T30" fmla="*/ 12 w 14"/>
                  <a:gd name="T31" fmla="*/ 4 h 25"/>
                  <a:gd name="T32" fmla="*/ 10 w 14"/>
                  <a:gd name="T33" fmla="*/ 4 h 25"/>
                  <a:gd name="T34" fmla="*/ 8 w 14"/>
                  <a:gd name="T35" fmla="*/ 3 h 25"/>
                  <a:gd name="T36" fmla="*/ 5 w 14"/>
                  <a:gd name="T37" fmla="*/ 4 h 25"/>
                  <a:gd name="T38" fmla="*/ 5 w 14"/>
                  <a:gd name="T39" fmla="*/ 6 h 25"/>
                  <a:gd name="T40" fmla="*/ 5 w 14"/>
                  <a:gd name="T41" fmla="*/ 8 h 25"/>
                  <a:gd name="T42" fmla="*/ 7 w 14"/>
                  <a:gd name="T43" fmla="*/ 10 h 25"/>
                  <a:gd name="T44" fmla="*/ 9 w 14"/>
                  <a:gd name="T45" fmla="*/ 11 h 25"/>
                  <a:gd name="T46" fmla="*/ 11 w 14"/>
                  <a:gd name="T47" fmla="*/ 13 h 25"/>
                  <a:gd name="T48" fmla="*/ 13 w 14"/>
                  <a:gd name="T49" fmla="*/ 15 h 25"/>
                  <a:gd name="T50" fmla="*/ 14 w 14"/>
                  <a:gd name="T51" fmla="*/ 19 h 25"/>
                  <a:gd name="T52" fmla="*/ 13 w 14"/>
                  <a:gd name="T53" fmla="*/ 21 h 25"/>
                  <a:gd name="T54" fmla="*/ 12 w 14"/>
                  <a:gd name="T55" fmla="*/ 23 h 25"/>
                  <a:gd name="T56" fmla="*/ 10 w 14"/>
                  <a:gd name="T57" fmla="*/ 25 h 25"/>
                  <a:gd name="T58" fmla="*/ 7 w 14"/>
                  <a:gd name="T59" fmla="*/ 25 h 25"/>
                  <a:gd name="T60" fmla="*/ 3 w 14"/>
                  <a:gd name="T61" fmla="*/ 25 h 25"/>
                  <a:gd name="T62" fmla="*/ 0 w 14"/>
                  <a:gd name="T63" fmla="*/ 24 h 25"/>
                  <a:gd name="T64" fmla="*/ 1 w 14"/>
                  <a:gd name="T6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 h="25">
                    <a:moveTo>
                      <a:pt x="1" y="21"/>
                    </a:moveTo>
                    <a:cubicBezTo>
                      <a:pt x="2" y="21"/>
                      <a:pt x="3" y="22"/>
                      <a:pt x="4" y="22"/>
                    </a:cubicBezTo>
                    <a:cubicBezTo>
                      <a:pt x="5" y="22"/>
                      <a:pt x="6" y="22"/>
                      <a:pt x="6" y="22"/>
                    </a:cubicBezTo>
                    <a:cubicBezTo>
                      <a:pt x="8" y="22"/>
                      <a:pt x="8" y="22"/>
                      <a:pt x="9" y="21"/>
                    </a:cubicBezTo>
                    <a:cubicBezTo>
                      <a:pt x="10" y="21"/>
                      <a:pt x="10" y="20"/>
                      <a:pt x="10" y="19"/>
                    </a:cubicBezTo>
                    <a:cubicBezTo>
                      <a:pt x="10" y="18"/>
                      <a:pt x="10" y="17"/>
                      <a:pt x="10" y="16"/>
                    </a:cubicBezTo>
                    <a:cubicBezTo>
                      <a:pt x="9" y="16"/>
                      <a:pt x="9" y="15"/>
                      <a:pt x="8" y="15"/>
                    </a:cubicBezTo>
                    <a:cubicBezTo>
                      <a:pt x="7" y="14"/>
                      <a:pt x="6" y="14"/>
                      <a:pt x="6" y="13"/>
                    </a:cubicBezTo>
                    <a:cubicBezTo>
                      <a:pt x="5" y="13"/>
                      <a:pt x="4" y="12"/>
                      <a:pt x="3" y="12"/>
                    </a:cubicBezTo>
                    <a:cubicBezTo>
                      <a:pt x="3" y="11"/>
                      <a:pt x="2" y="10"/>
                      <a:pt x="2" y="10"/>
                    </a:cubicBezTo>
                    <a:cubicBezTo>
                      <a:pt x="1" y="9"/>
                      <a:pt x="1" y="8"/>
                      <a:pt x="1" y="6"/>
                    </a:cubicBezTo>
                    <a:cubicBezTo>
                      <a:pt x="1" y="4"/>
                      <a:pt x="2" y="3"/>
                      <a:pt x="3" y="2"/>
                    </a:cubicBezTo>
                    <a:cubicBezTo>
                      <a:pt x="4" y="1"/>
                      <a:pt x="5" y="0"/>
                      <a:pt x="7" y="0"/>
                    </a:cubicBezTo>
                    <a:cubicBezTo>
                      <a:pt x="9" y="0"/>
                      <a:pt x="10" y="0"/>
                      <a:pt x="11" y="1"/>
                    </a:cubicBezTo>
                    <a:cubicBezTo>
                      <a:pt x="12" y="1"/>
                      <a:pt x="13" y="1"/>
                      <a:pt x="13" y="2"/>
                    </a:cubicBezTo>
                    <a:cubicBezTo>
                      <a:pt x="12" y="4"/>
                      <a:pt x="12" y="4"/>
                      <a:pt x="12" y="4"/>
                    </a:cubicBezTo>
                    <a:cubicBezTo>
                      <a:pt x="12" y="4"/>
                      <a:pt x="11" y="4"/>
                      <a:pt x="10" y="4"/>
                    </a:cubicBezTo>
                    <a:cubicBezTo>
                      <a:pt x="9" y="3"/>
                      <a:pt x="9" y="3"/>
                      <a:pt x="8" y="3"/>
                    </a:cubicBezTo>
                    <a:cubicBezTo>
                      <a:pt x="7" y="3"/>
                      <a:pt x="6" y="4"/>
                      <a:pt x="5" y="4"/>
                    </a:cubicBezTo>
                    <a:cubicBezTo>
                      <a:pt x="5" y="5"/>
                      <a:pt x="5" y="5"/>
                      <a:pt x="5" y="6"/>
                    </a:cubicBezTo>
                    <a:cubicBezTo>
                      <a:pt x="5" y="7"/>
                      <a:pt x="5" y="8"/>
                      <a:pt x="5" y="8"/>
                    </a:cubicBezTo>
                    <a:cubicBezTo>
                      <a:pt x="6" y="9"/>
                      <a:pt x="6" y="9"/>
                      <a:pt x="7" y="10"/>
                    </a:cubicBezTo>
                    <a:cubicBezTo>
                      <a:pt x="8" y="10"/>
                      <a:pt x="8" y="11"/>
                      <a:pt x="9" y="11"/>
                    </a:cubicBezTo>
                    <a:cubicBezTo>
                      <a:pt x="10" y="12"/>
                      <a:pt x="11" y="12"/>
                      <a:pt x="11" y="13"/>
                    </a:cubicBezTo>
                    <a:cubicBezTo>
                      <a:pt x="12" y="14"/>
                      <a:pt x="13" y="14"/>
                      <a:pt x="13" y="15"/>
                    </a:cubicBezTo>
                    <a:cubicBezTo>
                      <a:pt x="13" y="16"/>
                      <a:pt x="14" y="17"/>
                      <a:pt x="14" y="19"/>
                    </a:cubicBezTo>
                    <a:cubicBezTo>
                      <a:pt x="14" y="20"/>
                      <a:pt x="14" y="21"/>
                      <a:pt x="13" y="21"/>
                    </a:cubicBezTo>
                    <a:cubicBezTo>
                      <a:pt x="13" y="22"/>
                      <a:pt x="13" y="23"/>
                      <a:pt x="12" y="23"/>
                    </a:cubicBezTo>
                    <a:cubicBezTo>
                      <a:pt x="11" y="24"/>
                      <a:pt x="11" y="24"/>
                      <a:pt x="10" y="25"/>
                    </a:cubicBezTo>
                    <a:cubicBezTo>
                      <a:pt x="9" y="25"/>
                      <a:pt x="8" y="25"/>
                      <a:pt x="7" y="25"/>
                    </a:cubicBezTo>
                    <a:cubicBezTo>
                      <a:pt x="5" y="25"/>
                      <a:pt x="4" y="25"/>
                      <a:pt x="3" y="25"/>
                    </a:cubicBezTo>
                    <a:cubicBezTo>
                      <a:pt x="2" y="25"/>
                      <a:pt x="1" y="24"/>
                      <a:pt x="0" y="24"/>
                    </a:cubicBezTo>
                    <a:lnTo>
                      <a:pt x="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69"/>
              <p:cNvSpPr>
                <a:spLocks noEditPoints="1"/>
              </p:cNvSpPr>
              <p:nvPr/>
            </p:nvSpPr>
            <p:spPr bwMode="auto">
              <a:xfrm>
                <a:off x="780" y="3027"/>
                <a:ext cx="38" cy="59"/>
              </a:xfrm>
              <a:custGeom>
                <a:avLst/>
                <a:gdLst>
                  <a:gd name="T0" fmla="*/ 15 w 16"/>
                  <a:gd name="T1" fmla="*/ 23 h 25"/>
                  <a:gd name="T2" fmla="*/ 12 w 16"/>
                  <a:gd name="T3" fmla="*/ 24 h 25"/>
                  <a:gd name="T4" fmla="*/ 9 w 16"/>
                  <a:gd name="T5" fmla="*/ 25 h 25"/>
                  <a:gd name="T6" fmla="*/ 5 w 16"/>
                  <a:gd name="T7" fmla="*/ 24 h 25"/>
                  <a:gd name="T8" fmla="*/ 2 w 16"/>
                  <a:gd name="T9" fmla="*/ 22 h 25"/>
                  <a:gd name="T10" fmla="*/ 0 w 16"/>
                  <a:gd name="T11" fmla="*/ 18 h 25"/>
                  <a:gd name="T12" fmla="*/ 0 w 16"/>
                  <a:gd name="T13" fmla="*/ 12 h 25"/>
                  <a:gd name="T14" fmla="*/ 2 w 16"/>
                  <a:gd name="T15" fmla="*/ 3 h 25"/>
                  <a:gd name="T16" fmla="*/ 8 w 16"/>
                  <a:gd name="T17" fmla="*/ 0 h 25"/>
                  <a:gd name="T18" fmla="*/ 11 w 16"/>
                  <a:gd name="T19" fmla="*/ 0 h 25"/>
                  <a:gd name="T20" fmla="*/ 13 w 16"/>
                  <a:gd name="T21" fmla="*/ 2 h 25"/>
                  <a:gd name="T22" fmla="*/ 15 w 16"/>
                  <a:gd name="T23" fmla="*/ 4 h 25"/>
                  <a:gd name="T24" fmla="*/ 16 w 16"/>
                  <a:gd name="T25" fmla="*/ 9 h 25"/>
                  <a:gd name="T26" fmla="*/ 16 w 16"/>
                  <a:gd name="T27" fmla="*/ 11 h 25"/>
                  <a:gd name="T28" fmla="*/ 16 w 16"/>
                  <a:gd name="T29" fmla="*/ 13 h 25"/>
                  <a:gd name="T30" fmla="*/ 3 w 16"/>
                  <a:gd name="T31" fmla="*/ 13 h 25"/>
                  <a:gd name="T32" fmla="*/ 4 w 16"/>
                  <a:gd name="T33" fmla="*/ 17 h 25"/>
                  <a:gd name="T34" fmla="*/ 5 w 16"/>
                  <a:gd name="T35" fmla="*/ 19 h 25"/>
                  <a:gd name="T36" fmla="*/ 7 w 16"/>
                  <a:gd name="T37" fmla="*/ 21 h 25"/>
                  <a:gd name="T38" fmla="*/ 9 w 16"/>
                  <a:gd name="T39" fmla="*/ 22 h 25"/>
                  <a:gd name="T40" fmla="*/ 12 w 16"/>
                  <a:gd name="T41" fmla="*/ 21 h 25"/>
                  <a:gd name="T42" fmla="*/ 14 w 16"/>
                  <a:gd name="T43" fmla="*/ 20 h 25"/>
                  <a:gd name="T44" fmla="*/ 15 w 16"/>
                  <a:gd name="T45" fmla="*/ 23 h 25"/>
                  <a:gd name="T46" fmla="*/ 12 w 16"/>
                  <a:gd name="T47" fmla="*/ 10 h 25"/>
                  <a:gd name="T48" fmla="*/ 11 w 16"/>
                  <a:gd name="T49" fmla="*/ 5 h 25"/>
                  <a:gd name="T50" fmla="*/ 8 w 16"/>
                  <a:gd name="T51" fmla="*/ 3 h 25"/>
                  <a:gd name="T52" fmla="*/ 5 w 16"/>
                  <a:gd name="T53" fmla="*/ 5 h 25"/>
                  <a:gd name="T54" fmla="*/ 3 w 16"/>
                  <a:gd name="T55" fmla="*/ 10 h 25"/>
                  <a:gd name="T56" fmla="*/ 12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3"/>
                      <a:pt x="13" y="24"/>
                      <a:pt x="12" y="24"/>
                    </a:cubicBezTo>
                    <a:cubicBezTo>
                      <a:pt x="11" y="25"/>
                      <a:pt x="10" y="25"/>
                      <a:pt x="9" y="25"/>
                    </a:cubicBezTo>
                    <a:cubicBezTo>
                      <a:pt x="7" y="25"/>
                      <a:pt x="6" y="25"/>
                      <a:pt x="5" y="24"/>
                    </a:cubicBezTo>
                    <a:cubicBezTo>
                      <a:pt x="3" y="23"/>
                      <a:pt x="3" y="23"/>
                      <a:pt x="2" y="22"/>
                    </a:cubicBezTo>
                    <a:cubicBezTo>
                      <a:pt x="1" y="20"/>
                      <a:pt x="1" y="19"/>
                      <a:pt x="0" y="18"/>
                    </a:cubicBezTo>
                    <a:cubicBezTo>
                      <a:pt x="0" y="16"/>
                      <a:pt x="0" y="14"/>
                      <a:pt x="0" y="12"/>
                    </a:cubicBezTo>
                    <a:cubicBezTo>
                      <a:pt x="0" y="8"/>
                      <a:pt x="1" y="5"/>
                      <a:pt x="2" y="3"/>
                    </a:cubicBezTo>
                    <a:cubicBezTo>
                      <a:pt x="4" y="1"/>
                      <a:pt x="6" y="0"/>
                      <a:pt x="8" y="0"/>
                    </a:cubicBezTo>
                    <a:cubicBezTo>
                      <a:pt x="9" y="0"/>
                      <a:pt x="10" y="0"/>
                      <a:pt x="11" y="0"/>
                    </a:cubicBezTo>
                    <a:cubicBezTo>
                      <a:pt x="12" y="0"/>
                      <a:pt x="13" y="1"/>
                      <a:pt x="13" y="2"/>
                    </a:cubicBezTo>
                    <a:cubicBezTo>
                      <a:pt x="14" y="2"/>
                      <a:pt x="15" y="3"/>
                      <a:pt x="15" y="4"/>
                    </a:cubicBezTo>
                    <a:cubicBezTo>
                      <a:pt x="16" y="6"/>
                      <a:pt x="16" y="7"/>
                      <a:pt x="16" y="9"/>
                    </a:cubicBezTo>
                    <a:cubicBezTo>
                      <a:pt x="16" y="10"/>
                      <a:pt x="16" y="10"/>
                      <a:pt x="16" y="11"/>
                    </a:cubicBezTo>
                    <a:cubicBezTo>
                      <a:pt x="16" y="11"/>
                      <a:pt x="16" y="12"/>
                      <a:pt x="16" y="13"/>
                    </a:cubicBezTo>
                    <a:cubicBezTo>
                      <a:pt x="3" y="13"/>
                      <a:pt x="3" y="13"/>
                      <a:pt x="3" y="13"/>
                    </a:cubicBezTo>
                    <a:cubicBezTo>
                      <a:pt x="3" y="14"/>
                      <a:pt x="3" y="15"/>
                      <a:pt x="4" y="17"/>
                    </a:cubicBezTo>
                    <a:cubicBezTo>
                      <a:pt x="4" y="18"/>
                      <a:pt x="4" y="19"/>
                      <a:pt x="5" y="19"/>
                    </a:cubicBezTo>
                    <a:cubicBezTo>
                      <a:pt x="5" y="20"/>
                      <a:pt x="6" y="21"/>
                      <a:pt x="7" y="21"/>
                    </a:cubicBezTo>
                    <a:cubicBezTo>
                      <a:pt x="7" y="22"/>
                      <a:pt x="8" y="22"/>
                      <a:pt x="9" y="22"/>
                    </a:cubicBezTo>
                    <a:cubicBezTo>
                      <a:pt x="10" y="22"/>
                      <a:pt x="11" y="22"/>
                      <a:pt x="12" y="21"/>
                    </a:cubicBezTo>
                    <a:cubicBezTo>
                      <a:pt x="13" y="21"/>
                      <a:pt x="13" y="21"/>
                      <a:pt x="14" y="20"/>
                    </a:cubicBezTo>
                    <a:lnTo>
                      <a:pt x="15" y="23"/>
                    </a:lnTo>
                    <a:close/>
                    <a:moveTo>
                      <a:pt x="12" y="10"/>
                    </a:moveTo>
                    <a:cubicBezTo>
                      <a:pt x="13" y="8"/>
                      <a:pt x="12" y="6"/>
                      <a:pt x="11" y="5"/>
                    </a:cubicBezTo>
                    <a:cubicBezTo>
                      <a:pt x="11" y="4"/>
                      <a:pt x="10" y="3"/>
                      <a:pt x="8" y="3"/>
                    </a:cubicBezTo>
                    <a:cubicBezTo>
                      <a:pt x="7" y="3"/>
                      <a:pt x="6" y="4"/>
                      <a:pt x="5" y="5"/>
                    </a:cubicBezTo>
                    <a:cubicBezTo>
                      <a:pt x="4" y="6"/>
                      <a:pt x="4" y="8"/>
                      <a:pt x="3"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70"/>
              <p:cNvSpPr/>
              <p:nvPr/>
            </p:nvSpPr>
            <p:spPr bwMode="auto">
              <a:xfrm>
                <a:off x="830" y="3027"/>
                <a:ext cx="35" cy="56"/>
              </a:xfrm>
              <a:custGeom>
                <a:avLst/>
                <a:gdLst>
                  <a:gd name="T0" fmla="*/ 12 w 15"/>
                  <a:gd name="T1" fmla="*/ 24 h 24"/>
                  <a:gd name="T2" fmla="*/ 12 w 15"/>
                  <a:gd name="T3" fmla="*/ 10 h 24"/>
                  <a:gd name="T4" fmla="*/ 11 w 15"/>
                  <a:gd name="T5" fmla="*/ 5 h 24"/>
                  <a:gd name="T6" fmla="*/ 8 w 15"/>
                  <a:gd name="T7" fmla="*/ 3 h 24"/>
                  <a:gd name="T8" fmla="*/ 5 w 15"/>
                  <a:gd name="T9" fmla="*/ 4 h 24"/>
                  <a:gd name="T10" fmla="*/ 3 w 15"/>
                  <a:gd name="T11" fmla="*/ 7 h 24"/>
                  <a:gd name="T12" fmla="*/ 3 w 15"/>
                  <a:gd name="T13" fmla="*/ 24 h 24"/>
                  <a:gd name="T14" fmla="*/ 0 w 15"/>
                  <a:gd name="T15" fmla="*/ 24 h 24"/>
                  <a:gd name="T16" fmla="*/ 0 w 15"/>
                  <a:gd name="T17" fmla="*/ 0 h 24"/>
                  <a:gd name="T18" fmla="*/ 2 w 15"/>
                  <a:gd name="T19" fmla="*/ 0 h 24"/>
                  <a:gd name="T20" fmla="*/ 3 w 15"/>
                  <a:gd name="T21" fmla="*/ 3 h 24"/>
                  <a:gd name="T22" fmla="*/ 3 w 15"/>
                  <a:gd name="T23" fmla="*/ 3 h 24"/>
                  <a:gd name="T24" fmla="*/ 5 w 15"/>
                  <a:gd name="T25" fmla="*/ 1 h 24"/>
                  <a:gd name="T26" fmla="*/ 9 w 15"/>
                  <a:gd name="T27" fmla="*/ 0 h 24"/>
                  <a:gd name="T28" fmla="*/ 12 w 15"/>
                  <a:gd name="T29" fmla="*/ 0 h 24"/>
                  <a:gd name="T30" fmla="*/ 14 w 15"/>
                  <a:gd name="T31" fmla="*/ 2 h 24"/>
                  <a:gd name="T32" fmla="*/ 15 w 15"/>
                  <a:gd name="T33" fmla="*/ 4 h 24"/>
                  <a:gd name="T34" fmla="*/ 15 w 15"/>
                  <a:gd name="T35" fmla="*/ 9 h 24"/>
                  <a:gd name="T36" fmla="*/ 15 w 15"/>
                  <a:gd name="T37" fmla="*/ 24 h 24"/>
                  <a:gd name="T38" fmla="*/ 12 w 15"/>
                  <a:gd name="T3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4">
                    <a:moveTo>
                      <a:pt x="12" y="24"/>
                    </a:moveTo>
                    <a:cubicBezTo>
                      <a:pt x="12" y="10"/>
                      <a:pt x="12" y="10"/>
                      <a:pt x="12" y="10"/>
                    </a:cubicBezTo>
                    <a:cubicBezTo>
                      <a:pt x="12" y="7"/>
                      <a:pt x="12" y="6"/>
                      <a:pt x="11" y="5"/>
                    </a:cubicBezTo>
                    <a:cubicBezTo>
                      <a:pt x="11" y="3"/>
                      <a:pt x="10" y="3"/>
                      <a:pt x="8" y="3"/>
                    </a:cubicBezTo>
                    <a:cubicBezTo>
                      <a:pt x="7" y="3"/>
                      <a:pt x="6" y="3"/>
                      <a:pt x="5" y="4"/>
                    </a:cubicBezTo>
                    <a:cubicBezTo>
                      <a:pt x="4" y="5"/>
                      <a:pt x="3" y="6"/>
                      <a:pt x="3" y="7"/>
                    </a:cubicBezTo>
                    <a:cubicBezTo>
                      <a:pt x="3" y="24"/>
                      <a:pt x="3" y="24"/>
                      <a:pt x="3" y="24"/>
                    </a:cubicBezTo>
                    <a:cubicBezTo>
                      <a:pt x="0" y="24"/>
                      <a:pt x="0" y="24"/>
                      <a:pt x="0" y="24"/>
                    </a:cubicBezTo>
                    <a:cubicBezTo>
                      <a:pt x="0" y="0"/>
                      <a:pt x="0" y="0"/>
                      <a:pt x="0" y="0"/>
                    </a:cubicBezTo>
                    <a:cubicBezTo>
                      <a:pt x="2" y="0"/>
                      <a:pt x="2" y="0"/>
                      <a:pt x="2" y="0"/>
                    </a:cubicBezTo>
                    <a:cubicBezTo>
                      <a:pt x="3" y="3"/>
                      <a:pt x="3" y="3"/>
                      <a:pt x="3" y="3"/>
                    </a:cubicBezTo>
                    <a:cubicBezTo>
                      <a:pt x="3" y="3"/>
                      <a:pt x="3" y="3"/>
                      <a:pt x="3" y="3"/>
                    </a:cubicBezTo>
                    <a:cubicBezTo>
                      <a:pt x="4" y="2"/>
                      <a:pt x="4" y="1"/>
                      <a:pt x="5" y="1"/>
                    </a:cubicBezTo>
                    <a:cubicBezTo>
                      <a:pt x="6" y="0"/>
                      <a:pt x="8" y="0"/>
                      <a:pt x="9" y="0"/>
                    </a:cubicBezTo>
                    <a:cubicBezTo>
                      <a:pt x="10" y="0"/>
                      <a:pt x="11" y="0"/>
                      <a:pt x="12" y="0"/>
                    </a:cubicBezTo>
                    <a:cubicBezTo>
                      <a:pt x="13" y="1"/>
                      <a:pt x="13" y="1"/>
                      <a:pt x="14" y="2"/>
                    </a:cubicBezTo>
                    <a:cubicBezTo>
                      <a:pt x="14" y="2"/>
                      <a:pt x="15" y="3"/>
                      <a:pt x="15" y="4"/>
                    </a:cubicBezTo>
                    <a:cubicBezTo>
                      <a:pt x="15" y="6"/>
                      <a:pt x="15" y="7"/>
                      <a:pt x="15" y="9"/>
                    </a:cubicBezTo>
                    <a:cubicBezTo>
                      <a:pt x="15" y="24"/>
                      <a:pt x="15" y="24"/>
                      <a:pt x="15" y="24"/>
                    </a:cubicBezTo>
                    <a:lnTo>
                      <a:pt x="1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71"/>
              <p:cNvSpPr/>
              <p:nvPr/>
            </p:nvSpPr>
            <p:spPr bwMode="auto">
              <a:xfrm>
                <a:off x="880" y="3027"/>
                <a:ext cx="35" cy="56"/>
              </a:xfrm>
              <a:custGeom>
                <a:avLst/>
                <a:gdLst>
                  <a:gd name="T0" fmla="*/ 12 w 15"/>
                  <a:gd name="T1" fmla="*/ 24 h 24"/>
                  <a:gd name="T2" fmla="*/ 12 w 15"/>
                  <a:gd name="T3" fmla="*/ 10 h 24"/>
                  <a:gd name="T4" fmla="*/ 11 w 15"/>
                  <a:gd name="T5" fmla="*/ 5 h 24"/>
                  <a:gd name="T6" fmla="*/ 8 w 15"/>
                  <a:gd name="T7" fmla="*/ 3 h 24"/>
                  <a:gd name="T8" fmla="*/ 5 w 15"/>
                  <a:gd name="T9" fmla="*/ 4 h 24"/>
                  <a:gd name="T10" fmla="*/ 3 w 15"/>
                  <a:gd name="T11" fmla="*/ 7 h 24"/>
                  <a:gd name="T12" fmla="*/ 3 w 15"/>
                  <a:gd name="T13" fmla="*/ 24 h 24"/>
                  <a:gd name="T14" fmla="*/ 0 w 15"/>
                  <a:gd name="T15" fmla="*/ 24 h 24"/>
                  <a:gd name="T16" fmla="*/ 0 w 15"/>
                  <a:gd name="T17" fmla="*/ 0 h 24"/>
                  <a:gd name="T18" fmla="*/ 2 w 15"/>
                  <a:gd name="T19" fmla="*/ 0 h 24"/>
                  <a:gd name="T20" fmla="*/ 3 w 15"/>
                  <a:gd name="T21" fmla="*/ 3 h 24"/>
                  <a:gd name="T22" fmla="*/ 3 w 15"/>
                  <a:gd name="T23" fmla="*/ 3 h 24"/>
                  <a:gd name="T24" fmla="*/ 5 w 15"/>
                  <a:gd name="T25" fmla="*/ 1 h 24"/>
                  <a:gd name="T26" fmla="*/ 9 w 15"/>
                  <a:gd name="T27" fmla="*/ 0 h 24"/>
                  <a:gd name="T28" fmla="*/ 12 w 15"/>
                  <a:gd name="T29" fmla="*/ 0 h 24"/>
                  <a:gd name="T30" fmla="*/ 14 w 15"/>
                  <a:gd name="T31" fmla="*/ 2 h 24"/>
                  <a:gd name="T32" fmla="*/ 15 w 15"/>
                  <a:gd name="T33" fmla="*/ 4 h 24"/>
                  <a:gd name="T34" fmla="*/ 15 w 15"/>
                  <a:gd name="T35" fmla="*/ 9 h 24"/>
                  <a:gd name="T36" fmla="*/ 15 w 15"/>
                  <a:gd name="T37" fmla="*/ 24 h 24"/>
                  <a:gd name="T38" fmla="*/ 12 w 15"/>
                  <a:gd name="T3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4">
                    <a:moveTo>
                      <a:pt x="12" y="24"/>
                    </a:moveTo>
                    <a:cubicBezTo>
                      <a:pt x="12" y="10"/>
                      <a:pt x="12" y="10"/>
                      <a:pt x="12" y="10"/>
                    </a:cubicBezTo>
                    <a:cubicBezTo>
                      <a:pt x="12" y="7"/>
                      <a:pt x="12" y="6"/>
                      <a:pt x="11" y="5"/>
                    </a:cubicBezTo>
                    <a:cubicBezTo>
                      <a:pt x="11" y="3"/>
                      <a:pt x="10" y="3"/>
                      <a:pt x="8" y="3"/>
                    </a:cubicBezTo>
                    <a:cubicBezTo>
                      <a:pt x="7" y="3"/>
                      <a:pt x="6" y="3"/>
                      <a:pt x="5" y="4"/>
                    </a:cubicBezTo>
                    <a:cubicBezTo>
                      <a:pt x="4" y="5"/>
                      <a:pt x="4" y="6"/>
                      <a:pt x="3" y="7"/>
                    </a:cubicBezTo>
                    <a:cubicBezTo>
                      <a:pt x="3" y="24"/>
                      <a:pt x="3" y="24"/>
                      <a:pt x="3" y="24"/>
                    </a:cubicBezTo>
                    <a:cubicBezTo>
                      <a:pt x="0" y="24"/>
                      <a:pt x="0" y="24"/>
                      <a:pt x="0" y="24"/>
                    </a:cubicBezTo>
                    <a:cubicBezTo>
                      <a:pt x="0" y="0"/>
                      <a:pt x="0" y="0"/>
                      <a:pt x="0" y="0"/>
                    </a:cubicBezTo>
                    <a:cubicBezTo>
                      <a:pt x="2" y="0"/>
                      <a:pt x="2" y="0"/>
                      <a:pt x="2" y="0"/>
                    </a:cubicBezTo>
                    <a:cubicBezTo>
                      <a:pt x="3" y="3"/>
                      <a:pt x="3" y="3"/>
                      <a:pt x="3" y="3"/>
                    </a:cubicBezTo>
                    <a:cubicBezTo>
                      <a:pt x="3" y="3"/>
                      <a:pt x="3" y="3"/>
                      <a:pt x="3" y="3"/>
                    </a:cubicBezTo>
                    <a:cubicBezTo>
                      <a:pt x="4" y="2"/>
                      <a:pt x="4" y="1"/>
                      <a:pt x="5" y="1"/>
                    </a:cubicBezTo>
                    <a:cubicBezTo>
                      <a:pt x="7" y="0"/>
                      <a:pt x="8" y="0"/>
                      <a:pt x="9" y="0"/>
                    </a:cubicBezTo>
                    <a:cubicBezTo>
                      <a:pt x="10" y="0"/>
                      <a:pt x="11" y="0"/>
                      <a:pt x="12" y="0"/>
                    </a:cubicBezTo>
                    <a:cubicBezTo>
                      <a:pt x="13" y="1"/>
                      <a:pt x="13" y="1"/>
                      <a:pt x="14" y="2"/>
                    </a:cubicBezTo>
                    <a:cubicBezTo>
                      <a:pt x="14" y="2"/>
                      <a:pt x="15" y="3"/>
                      <a:pt x="15" y="4"/>
                    </a:cubicBezTo>
                    <a:cubicBezTo>
                      <a:pt x="15" y="6"/>
                      <a:pt x="15" y="7"/>
                      <a:pt x="15" y="9"/>
                    </a:cubicBezTo>
                    <a:cubicBezTo>
                      <a:pt x="15" y="24"/>
                      <a:pt x="15" y="24"/>
                      <a:pt x="15" y="24"/>
                    </a:cubicBezTo>
                    <a:lnTo>
                      <a:pt x="1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72"/>
              <p:cNvSpPr/>
              <p:nvPr/>
            </p:nvSpPr>
            <p:spPr bwMode="auto">
              <a:xfrm>
                <a:off x="927" y="3027"/>
                <a:ext cx="38" cy="59"/>
              </a:xfrm>
              <a:custGeom>
                <a:avLst/>
                <a:gdLst>
                  <a:gd name="T0" fmla="*/ 4 w 16"/>
                  <a:gd name="T1" fmla="*/ 0 h 25"/>
                  <a:gd name="T2" fmla="*/ 4 w 16"/>
                  <a:gd name="T3" fmla="*/ 15 h 25"/>
                  <a:gd name="T4" fmla="*/ 5 w 16"/>
                  <a:gd name="T5" fmla="*/ 20 h 25"/>
                  <a:gd name="T6" fmla="*/ 7 w 16"/>
                  <a:gd name="T7" fmla="*/ 22 h 25"/>
                  <a:gd name="T8" fmla="*/ 9 w 16"/>
                  <a:gd name="T9" fmla="*/ 21 h 25"/>
                  <a:gd name="T10" fmla="*/ 11 w 16"/>
                  <a:gd name="T11" fmla="*/ 20 h 25"/>
                  <a:gd name="T12" fmla="*/ 12 w 16"/>
                  <a:gd name="T13" fmla="*/ 19 h 25"/>
                  <a:gd name="T14" fmla="*/ 12 w 16"/>
                  <a:gd name="T15" fmla="*/ 17 h 25"/>
                  <a:gd name="T16" fmla="*/ 12 w 16"/>
                  <a:gd name="T17" fmla="*/ 0 h 25"/>
                  <a:gd name="T18" fmla="*/ 16 w 16"/>
                  <a:gd name="T19" fmla="*/ 0 h 25"/>
                  <a:gd name="T20" fmla="*/ 16 w 16"/>
                  <a:gd name="T21" fmla="*/ 18 h 25"/>
                  <a:gd name="T22" fmla="*/ 16 w 16"/>
                  <a:gd name="T23" fmla="*/ 21 h 25"/>
                  <a:gd name="T24" fmla="*/ 16 w 16"/>
                  <a:gd name="T25" fmla="*/ 24 h 25"/>
                  <a:gd name="T26" fmla="*/ 14 w 16"/>
                  <a:gd name="T27" fmla="*/ 24 h 25"/>
                  <a:gd name="T28" fmla="*/ 13 w 16"/>
                  <a:gd name="T29" fmla="*/ 21 h 25"/>
                  <a:gd name="T30" fmla="*/ 13 w 16"/>
                  <a:gd name="T31" fmla="*/ 21 h 25"/>
                  <a:gd name="T32" fmla="*/ 11 w 16"/>
                  <a:gd name="T33" fmla="*/ 24 h 25"/>
                  <a:gd name="T34" fmla="*/ 7 w 16"/>
                  <a:gd name="T35" fmla="*/ 25 h 25"/>
                  <a:gd name="T36" fmla="*/ 4 w 16"/>
                  <a:gd name="T37" fmla="*/ 25 h 25"/>
                  <a:gd name="T38" fmla="*/ 2 w 16"/>
                  <a:gd name="T39" fmla="*/ 23 h 25"/>
                  <a:gd name="T40" fmla="*/ 1 w 16"/>
                  <a:gd name="T41" fmla="*/ 20 h 25"/>
                  <a:gd name="T42" fmla="*/ 0 w 16"/>
                  <a:gd name="T43" fmla="*/ 16 h 25"/>
                  <a:gd name="T44" fmla="*/ 0 w 16"/>
                  <a:gd name="T45" fmla="*/ 0 h 25"/>
                  <a:gd name="T46" fmla="*/ 4 w 16"/>
                  <a:gd name="T4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5">
                    <a:moveTo>
                      <a:pt x="4" y="0"/>
                    </a:moveTo>
                    <a:cubicBezTo>
                      <a:pt x="4" y="15"/>
                      <a:pt x="4" y="15"/>
                      <a:pt x="4" y="15"/>
                    </a:cubicBezTo>
                    <a:cubicBezTo>
                      <a:pt x="4" y="18"/>
                      <a:pt x="4" y="19"/>
                      <a:pt x="5" y="20"/>
                    </a:cubicBezTo>
                    <a:cubicBezTo>
                      <a:pt x="5" y="21"/>
                      <a:pt x="6" y="22"/>
                      <a:pt x="7" y="22"/>
                    </a:cubicBezTo>
                    <a:cubicBezTo>
                      <a:pt x="8" y="22"/>
                      <a:pt x="9" y="22"/>
                      <a:pt x="9" y="21"/>
                    </a:cubicBezTo>
                    <a:cubicBezTo>
                      <a:pt x="10" y="21"/>
                      <a:pt x="10" y="21"/>
                      <a:pt x="11" y="20"/>
                    </a:cubicBezTo>
                    <a:cubicBezTo>
                      <a:pt x="11" y="20"/>
                      <a:pt x="11" y="19"/>
                      <a:pt x="12" y="19"/>
                    </a:cubicBezTo>
                    <a:cubicBezTo>
                      <a:pt x="12" y="18"/>
                      <a:pt x="12" y="18"/>
                      <a:pt x="12" y="17"/>
                    </a:cubicBezTo>
                    <a:cubicBezTo>
                      <a:pt x="12" y="0"/>
                      <a:pt x="12" y="0"/>
                      <a:pt x="12" y="0"/>
                    </a:cubicBezTo>
                    <a:cubicBezTo>
                      <a:pt x="16" y="0"/>
                      <a:pt x="16" y="0"/>
                      <a:pt x="16" y="0"/>
                    </a:cubicBezTo>
                    <a:cubicBezTo>
                      <a:pt x="16" y="18"/>
                      <a:pt x="16" y="18"/>
                      <a:pt x="16" y="18"/>
                    </a:cubicBezTo>
                    <a:cubicBezTo>
                      <a:pt x="16" y="19"/>
                      <a:pt x="16" y="20"/>
                      <a:pt x="16" y="21"/>
                    </a:cubicBezTo>
                    <a:cubicBezTo>
                      <a:pt x="16" y="22"/>
                      <a:pt x="16" y="23"/>
                      <a:pt x="16" y="24"/>
                    </a:cubicBezTo>
                    <a:cubicBezTo>
                      <a:pt x="14" y="24"/>
                      <a:pt x="14" y="24"/>
                      <a:pt x="14" y="24"/>
                    </a:cubicBezTo>
                    <a:cubicBezTo>
                      <a:pt x="13" y="21"/>
                      <a:pt x="13" y="21"/>
                      <a:pt x="13" y="21"/>
                    </a:cubicBezTo>
                    <a:cubicBezTo>
                      <a:pt x="13" y="21"/>
                      <a:pt x="13" y="21"/>
                      <a:pt x="13" y="21"/>
                    </a:cubicBezTo>
                    <a:cubicBezTo>
                      <a:pt x="12" y="22"/>
                      <a:pt x="12" y="23"/>
                      <a:pt x="11" y="24"/>
                    </a:cubicBezTo>
                    <a:cubicBezTo>
                      <a:pt x="10" y="25"/>
                      <a:pt x="8" y="25"/>
                      <a:pt x="7" y="25"/>
                    </a:cubicBezTo>
                    <a:cubicBezTo>
                      <a:pt x="6" y="25"/>
                      <a:pt x="5" y="25"/>
                      <a:pt x="4" y="25"/>
                    </a:cubicBezTo>
                    <a:cubicBezTo>
                      <a:pt x="3" y="24"/>
                      <a:pt x="3" y="24"/>
                      <a:pt x="2" y="23"/>
                    </a:cubicBezTo>
                    <a:cubicBezTo>
                      <a:pt x="2" y="23"/>
                      <a:pt x="1" y="22"/>
                      <a:pt x="1" y="20"/>
                    </a:cubicBezTo>
                    <a:cubicBezTo>
                      <a:pt x="1" y="19"/>
                      <a:pt x="0" y="18"/>
                      <a:pt x="0" y="16"/>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73"/>
              <p:cNvSpPr>
                <a:spLocks noEditPoints="1"/>
              </p:cNvSpPr>
              <p:nvPr/>
            </p:nvSpPr>
            <p:spPr bwMode="auto">
              <a:xfrm>
                <a:off x="979" y="3005"/>
                <a:ext cx="9" cy="78"/>
              </a:xfrm>
              <a:custGeom>
                <a:avLst/>
                <a:gdLst>
                  <a:gd name="T0" fmla="*/ 0 w 4"/>
                  <a:gd name="T1" fmla="*/ 2 h 33"/>
                  <a:gd name="T2" fmla="*/ 0 w 4"/>
                  <a:gd name="T3" fmla="*/ 0 h 33"/>
                  <a:gd name="T4" fmla="*/ 2 w 4"/>
                  <a:gd name="T5" fmla="*/ 0 h 33"/>
                  <a:gd name="T6" fmla="*/ 4 w 4"/>
                  <a:gd name="T7" fmla="*/ 0 h 33"/>
                  <a:gd name="T8" fmla="*/ 4 w 4"/>
                  <a:gd name="T9" fmla="*/ 2 h 33"/>
                  <a:gd name="T10" fmla="*/ 4 w 4"/>
                  <a:gd name="T11" fmla="*/ 4 h 33"/>
                  <a:gd name="T12" fmla="*/ 2 w 4"/>
                  <a:gd name="T13" fmla="*/ 5 h 33"/>
                  <a:gd name="T14" fmla="*/ 0 w 4"/>
                  <a:gd name="T15" fmla="*/ 4 h 33"/>
                  <a:gd name="T16" fmla="*/ 0 w 4"/>
                  <a:gd name="T17" fmla="*/ 2 h 33"/>
                  <a:gd name="T18" fmla="*/ 0 w 4"/>
                  <a:gd name="T19" fmla="*/ 9 h 33"/>
                  <a:gd name="T20" fmla="*/ 4 w 4"/>
                  <a:gd name="T21" fmla="*/ 9 h 33"/>
                  <a:gd name="T22" fmla="*/ 4 w 4"/>
                  <a:gd name="T23" fmla="*/ 33 h 33"/>
                  <a:gd name="T24" fmla="*/ 0 w 4"/>
                  <a:gd name="T25" fmla="*/ 33 h 33"/>
                  <a:gd name="T26" fmla="*/ 0 w 4"/>
                  <a:gd name="T2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3">
                    <a:moveTo>
                      <a:pt x="0" y="2"/>
                    </a:moveTo>
                    <a:cubicBezTo>
                      <a:pt x="0" y="1"/>
                      <a:pt x="0" y="1"/>
                      <a:pt x="0" y="0"/>
                    </a:cubicBezTo>
                    <a:cubicBezTo>
                      <a:pt x="1" y="0"/>
                      <a:pt x="1" y="0"/>
                      <a:pt x="2" y="0"/>
                    </a:cubicBezTo>
                    <a:cubicBezTo>
                      <a:pt x="3" y="0"/>
                      <a:pt x="3" y="0"/>
                      <a:pt x="4" y="0"/>
                    </a:cubicBezTo>
                    <a:cubicBezTo>
                      <a:pt x="4" y="1"/>
                      <a:pt x="4" y="1"/>
                      <a:pt x="4" y="2"/>
                    </a:cubicBezTo>
                    <a:cubicBezTo>
                      <a:pt x="4" y="3"/>
                      <a:pt x="4" y="3"/>
                      <a:pt x="4" y="4"/>
                    </a:cubicBezTo>
                    <a:cubicBezTo>
                      <a:pt x="3" y="4"/>
                      <a:pt x="3" y="5"/>
                      <a:pt x="2" y="5"/>
                    </a:cubicBezTo>
                    <a:cubicBezTo>
                      <a:pt x="1" y="5"/>
                      <a:pt x="1" y="4"/>
                      <a:pt x="0" y="4"/>
                    </a:cubicBezTo>
                    <a:cubicBezTo>
                      <a:pt x="0" y="3"/>
                      <a:pt x="0" y="3"/>
                      <a:pt x="0" y="2"/>
                    </a:cubicBezTo>
                    <a:close/>
                    <a:moveTo>
                      <a:pt x="0" y="9"/>
                    </a:moveTo>
                    <a:cubicBezTo>
                      <a:pt x="4" y="9"/>
                      <a:pt x="4" y="9"/>
                      <a:pt x="4" y="9"/>
                    </a:cubicBezTo>
                    <a:cubicBezTo>
                      <a:pt x="4" y="33"/>
                      <a:pt x="4" y="33"/>
                      <a:pt x="4" y="33"/>
                    </a:cubicBezTo>
                    <a:cubicBezTo>
                      <a:pt x="0" y="33"/>
                      <a:pt x="0" y="33"/>
                      <a:pt x="0" y="33"/>
                    </a:cubicBez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74"/>
              <p:cNvSpPr/>
              <p:nvPr/>
            </p:nvSpPr>
            <p:spPr bwMode="auto">
              <a:xfrm>
                <a:off x="1026" y="3005"/>
                <a:ext cx="38" cy="78"/>
              </a:xfrm>
              <a:custGeom>
                <a:avLst/>
                <a:gdLst>
                  <a:gd name="T0" fmla="*/ 13 w 16"/>
                  <a:gd name="T1" fmla="*/ 33 h 33"/>
                  <a:gd name="T2" fmla="*/ 13 w 16"/>
                  <a:gd name="T3" fmla="*/ 19 h 33"/>
                  <a:gd name="T4" fmla="*/ 12 w 16"/>
                  <a:gd name="T5" fmla="*/ 14 h 33"/>
                  <a:gd name="T6" fmla="*/ 9 w 16"/>
                  <a:gd name="T7" fmla="*/ 12 h 33"/>
                  <a:gd name="T8" fmla="*/ 6 w 16"/>
                  <a:gd name="T9" fmla="*/ 13 h 33"/>
                  <a:gd name="T10" fmla="*/ 4 w 16"/>
                  <a:gd name="T11" fmla="*/ 16 h 33"/>
                  <a:gd name="T12" fmla="*/ 4 w 16"/>
                  <a:gd name="T13" fmla="*/ 33 h 33"/>
                  <a:gd name="T14" fmla="*/ 0 w 16"/>
                  <a:gd name="T15" fmla="*/ 33 h 33"/>
                  <a:gd name="T16" fmla="*/ 0 w 16"/>
                  <a:gd name="T17" fmla="*/ 0 h 33"/>
                  <a:gd name="T18" fmla="*/ 4 w 16"/>
                  <a:gd name="T19" fmla="*/ 0 h 33"/>
                  <a:gd name="T20" fmla="*/ 4 w 16"/>
                  <a:gd name="T21" fmla="*/ 12 h 33"/>
                  <a:gd name="T22" fmla="*/ 4 w 16"/>
                  <a:gd name="T23" fmla="*/ 12 h 33"/>
                  <a:gd name="T24" fmla="*/ 6 w 16"/>
                  <a:gd name="T25" fmla="*/ 10 h 33"/>
                  <a:gd name="T26" fmla="*/ 10 w 16"/>
                  <a:gd name="T27" fmla="*/ 9 h 33"/>
                  <a:gd name="T28" fmla="*/ 12 w 16"/>
                  <a:gd name="T29" fmla="*/ 9 h 33"/>
                  <a:gd name="T30" fmla="*/ 14 w 16"/>
                  <a:gd name="T31" fmla="*/ 11 h 33"/>
                  <a:gd name="T32" fmla="*/ 16 w 16"/>
                  <a:gd name="T33" fmla="*/ 14 h 33"/>
                  <a:gd name="T34" fmla="*/ 16 w 16"/>
                  <a:gd name="T35" fmla="*/ 18 h 33"/>
                  <a:gd name="T36" fmla="*/ 16 w 16"/>
                  <a:gd name="T37" fmla="*/ 33 h 33"/>
                  <a:gd name="T38" fmla="*/ 13 w 16"/>
                  <a:gd name="T3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3">
                    <a:moveTo>
                      <a:pt x="13" y="33"/>
                    </a:moveTo>
                    <a:cubicBezTo>
                      <a:pt x="13" y="19"/>
                      <a:pt x="13" y="19"/>
                      <a:pt x="13" y="19"/>
                    </a:cubicBezTo>
                    <a:cubicBezTo>
                      <a:pt x="13" y="17"/>
                      <a:pt x="12" y="15"/>
                      <a:pt x="12" y="14"/>
                    </a:cubicBezTo>
                    <a:cubicBezTo>
                      <a:pt x="11" y="13"/>
                      <a:pt x="10" y="12"/>
                      <a:pt x="9" y="12"/>
                    </a:cubicBezTo>
                    <a:cubicBezTo>
                      <a:pt x="7" y="12"/>
                      <a:pt x="6" y="12"/>
                      <a:pt x="6" y="13"/>
                    </a:cubicBezTo>
                    <a:cubicBezTo>
                      <a:pt x="5" y="14"/>
                      <a:pt x="4" y="15"/>
                      <a:pt x="4" y="16"/>
                    </a:cubicBezTo>
                    <a:cubicBezTo>
                      <a:pt x="4" y="33"/>
                      <a:pt x="4" y="33"/>
                      <a:pt x="4" y="33"/>
                    </a:cubicBezTo>
                    <a:cubicBezTo>
                      <a:pt x="0" y="33"/>
                      <a:pt x="0" y="33"/>
                      <a:pt x="0" y="33"/>
                    </a:cubicBezTo>
                    <a:cubicBezTo>
                      <a:pt x="0" y="0"/>
                      <a:pt x="0" y="0"/>
                      <a:pt x="0" y="0"/>
                    </a:cubicBezTo>
                    <a:cubicBezTo>
                      <a:pt x="4" y="0"/>
                      <a:pt x="4" y="0"/>
                      <a:pt x="4" y="0"/>
                    </a:cubicBezTo>
                    <a:cubicBezTo>
                      <a:pt x="4" y="12"/>
                      <a:pt x="4" y="12"/>
                      <a:pt x="4" y="12"/>
                    </a:cubicBezTo>
                    <a:cubicBezTo>
                      <a:pt x="4" y="12"/>
                      <a:pt x="4" y="12"/>
                      <a:pt x="4" y="12"/>
                    </a:cubicBezTo>
                    <a:cubicBezTo>
                      <a:pt x="4" y="11"/>
                      <a:pt x="5" y="10"/>
                      <a:pt x="6" y="10"/>
                    </a:cubicBezTo>
                    <a:cubicBezTo>
                      <a:pt x="7" y="9"/>
                      <a:pt x="8" y="9"/>
                      <a:pt x="10" y="9"/>
                    </a:cubicBezTo>
                    <a:cubicBezTo>
                      <a:pt x="11" y="9"/>
                      <a:pt x="12" y="9"/>
                      <a:pt x="12" y="9"/>
                    </a:cubicBezTo>
                    <a:cubicBezTo>
                      <a:pt x="13" y="10"/>
                      <a:pt x="14" y="10"/>
                      <a:pt x="14" y="11"/>
                    </a:cubicBezTo>
                    <a:cubicBezTo>
                      <a:pt x="15" y="11"/>
                      <a:pt x="15" y="12"/>
                      <a:pt x="16" y="14"/>
                    </a:cubicBezTo>
                    <a:cubicBezTo>
                      <a:pt x="16" y="15"/>
                      <a:pt x="16" y="16"/>
                      <a:pt x="16" y="18"/>
                    </a:cubicBezTo>
                    <a:cubicBezTo>
                      <a:pt x="16" y="33"/>
                      <a:pt x="16" y="33"/>
                      <a:pt x="16" y="33"/>
                    </a:cubicBezTo>
                    <a:lnTo>
                      <a:pt x="1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75"/>
              <p:cNvSpPr>
                <a:spLocks noEditPoints="1"/>
              </p:cNvSpPr>
              <p:nvPr/>
            </p:nvSpPr>
            <p:spPr bwMode="auto">
              <a:xfrm>
                <a:off x="1074" y="3027"/>
                <a:ext cx="38" cy="59"/>
              </a:xfrm>
              <a:custGeom>
                <a:avLst/>
                <a:gdLst>
                  <a:gd name="T0" fmla="*/ 16 w 16"/>
                  <a:gd name="T1" fmla="*/ 23 h 25"/>
                  <a:gd name="T2" fmla="*/ 13 w 16"/>
                  <a:gd name="T3" fmla="*/ 24 h 25"/>
                  <a:gd name="T4" fmla="*/ 9 w 16"/>
                  <a:gd name="T5" fmla="*/ 25 h 25"/>
                  <a:gd name="T6" fmla="*/ 5 w 16"/>
                  <a:gd name="T7" fmla="*/ 24 h 25"/>
                  <a:gd name="T8" fmla="*/ 2 w 16"/>
                  <a:gd name="T9" fmla="*/ 22 h 25"/>
                  <a:gd name="T10" fmla="*/ 1 w 16"/>
                  <a:gd name="T11" fmla="*/ 18 h 25"/>
                  <a:gd name="T12" fmla="*/ 0 w 16"/>
                  <a:gd name="T13" fmla="*/ 12 h 25"/>
                  <a:gd name="T14" fmla="*/ 3 w 16"/>
                  <a:gd name="T15" fmla="*/ 3 h 25"/>
                  <a:gd name="T16" fmla="*/ 9 w 16"/>
                  <a:gd name="T17" fmla="*/ 0 h 25"/>
                  <a:gd name="T18" fmla="*/ 12 w 16"/>
                  <a:gd name="T19" fmla="*/ 0 h 25"/>
                  <a:gd name="T20" fmla="*/ 14 w 16"/>
                  <a:gd name="T21" fmla="*/ 2 h 25"/>
                  <a:gd name="T22" fmla="*/ 16 w 16"/>
                  <a:gd name="T23" fmla="*/ 4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19 h 25"/>
                  <a:gd name="T36" fmla="*/ 7 w 16"/>
                  <a:gd name="T37" fmla="*/ 21 h 25"/>
                  <a:gd name="T38" fmla="*/ 10 w 16"/>
                  <a:gd name="T39" fmla="*/ 22 h 25"/>
                  <a:gd name="T40" fmla="*/ 13 w 16"/>
                  <a:gd name="T41" fmla="*/ 21 h 25"/>
                  <a:gd name="T42" fmla="*/ 14 w 16"/>
                  <a:gd name="T43" fmla="*/ 20 h 25"/>
                  <a:gd name="T44" fmla="*/ 16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6" y="23"/>
                    </a:moveTo>
                    <a:cubicBezTo>
                      <a:pt x="15" y="23"/>
                      <a:pt x="14" y="24"/>
                      <a:pt x="13" y="24"/>
                    </a:cubicBezTo>
                    <a:cubicBezTo>
                      <a:pt x="12" y="25"/>
                      <a:pt x="10" y="25"/>
                      <a:pt x="9" y="25"/>
                    </a:cubicBezTo>
                    <a:cubicBezTo>
                      <a:pt x="8" y="25"/>
                      <a:pt x="6" y="25"/>
                      <a:pt x="5" y="24"/>
                    </a:cubicBezTo>
                    <a:cubicBezTo>
                      <a:pt x="4" y="23"/>
                      <a:pt x="3" y="23"/>
                      <a:pt x="2" y="22"/>
                    </a:cubicBezTo>
                    <a:cubicBezTo>
                      <a:pt x="2" y="20"/>
                      <a:pt x="1" y="19"/>
                      <a:pt x="1" y="18"/>
                    </a:cubicBezTo>
                    <a:cubicBezTo>
                      <a:pt x="0" y="16"/>
                      <a:pt x="0" y="14"/>
                      <a:pt x="0" y="12"/>
                    </a:cubicBezTo>
                    <a:cubicBezTo>
                      <a:pt x="0" y="8"/>
                      <a:pt x="1" y="5"/>
                      <a:pt x="3" y="3"/>
                    </a:cubicBezTo>
                    <a:cubicBezTo>
                      <a:pt x="4" y="1"/>
                      <a:pt x="6" y="0"/>
                      <a:pt x="9" y="0"/>
                    </a:cubicBezTo>
                    <a:cubicBezTo>
                      <a:pt x="10" y="0"/>
                      <a:pt x="11" y="0"/>
                      <a:pt x="12" y="0"/>
                    </a:cubicBezTo>
                    <a:cubicBezTo>
                      <a:pt x="12" y="0"/>
                      <a:pt x="13" y="1"/>
                      <a:pt x="14" y="2"/>
                    </a:cubicBezTo>
                    <a:cubicBezTo>
                      <a:pt x="15" y="2"/>
                      <a:pt x="15" y="3"/>
                      <a:pt x="16" y="4"/>
                    </a:cubicBezTo>
                    <a:cubicBezTo>
                      <a:pt x="16" y="6"/>
                      <a:pt x="16" y="7"/>
                      <a:pt x="16" y="9"/>
                    </a:cubicBezTo>
                    <a:cubicBezTo>
                      <a:pt x="16" y="10"/>
                      <a:pt x="16" y="10"/>
                      <a:pt x="16" y="11"/>
                    </a:cubicBezTo>
                    <a:cubicBezTo>
                      <a:pt x="16" y="11"/>
                      <a:pt x="16" y="12"/>
                      <a:pt x="16" y="13"/>
                    </a:cubicBezTo>
                    <a:cubicBezTo>
                      <a:pt x="4" y="13"/>
                      <a:pt x="4" y="13"/>
                      <a:pt x="4" y="13"/>
                    </a:cubicBezTo>
                    <a:cubicBezTo>
                      <a:pt x="4" y="14"/>
                      <a:pt x="4" y="15"/>
                      <a:pt x="4" y="17"/>
                    </a:cubicBezTo>
                    <a:cubicBezTo>
                      <a:pt x="4" y="18"/>
                      <a:pt x="5" y="19"/>
                      <a:pt x="5" y="19"/>
                    </a:cubicBezTo>
                    <a:cubicBezTo>
                      <a:pt x="6" y="20"/>
                      <a:pt x="6" y="21"/>
                      <a:pt x="7" y="21"/>
                    </a:cubicBezTo>
                    <a:cubicBezTo>
                      <a:pt x="8" y="22"/>
                      <a:pt x="9" y="22"/>
                      <a:pt x="10" y="22"/>
                    </a:cubicBezTo>
                    <a:cubicBezTo>
                      <a:pt x="11" y="22"/>
                      <a:pt x="12" y="22"/>
                      <a:pt x="13" y="21"/>
                    </a:cubicBezTo>
                    <a:cubicBezTo>
                      <a:pt x="13" y="21"/>
                      <a:pt x="14" y="21"/>
                      <a:pt x="14" y="20"/>
                    </a:cubicBezTo>
                    <a:lnTo>
                      <a:pt x="16" y="23"/>
                    </a:lnTo>
                    <a:close/>
                    <a:moveTo>
                      <a:pt x="13" y="10"/>
                    </a:moveTo>
                    <a:cubicBezTo>
                      <a:pt x="13" y="8"/>
                      <a:pt x="13" y="6"/>
                      <a:pt x="12" y="5"/>
                    </a:cubicBezTo>
                    <a:cubicBezTo>
                      <a:pt x="11" y="4"/>
                      <a:pt x="10" y="3"/>
                      <a:pt x="9" y="3"/>
                    </a:cubicBezTo>
                    <a:cubicBezTo>
                      <a:pt x="8" y="3"/>
                      <a:pt x="6" y="4"/>
                      <a:pt x="5" y="5"/>
                    </a:cubicBezTo>
                    <a:cubicBezTo>
                      <a:pt x="5"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176"/>
              <p:cNvSpPr/>
              <p:nvPr/>
            </p:nvSpPr>
            <p:spPr bwMode="auto">
              <a:xfrm>
                <a:off x="1123" y="3005"/>
                <a:ext cx="19" cy="81"/>
              </a:xfrm>
              <a:custGeom>
                <a:avLst/>
                <a:gdLst>
                  <a:gd name="T0" fmla="*/ 4 w 8"/>
                  <a:gd name="T1" fmla="*/ 28 h 34"/>
                  <a:gd name="T2" fmla="*/ 4 w 8"/>
                  <a:gd name="T3" fmla="*/ 30 h 34"/>
                  <a:gd name="T4" fmla="*/ 6 w 8"/>
                  <a:gd name="T5" fmla="*/ 31 h 34"/>
                  <a:gd name="T6" fmla="*/ 8 w 8"/>
                  <a:gd name="T7" fmla="*/ 30 h 34"/>
                  <a:gd name="T8" fmla="*/ 8 w 8"/>
                  <a:gd name="T9" fmla="*/ 33 h 34"/>
                  <a:gd name="T10" fmla="*/ 7 w 8"/>
                  <a:gd name="T11" fmla="*/ 34 h 34"/>
                  <a:gd name="T12" fmla="*/ 4 w 8"/>
                  <a:gd name="T13" fmla="*/ 34 h 34"/>
                  <a:gd name="T14" fmla="*/ 2 w 8"/>
                  <a:gd name="T15" fmla="*/ 33 h 34"/>
                  <a:gd name="T16" fmla="*/ 0 w 8"/>
                  <a:gd name="T17" fmla="*/ 29 h 34"/>
                  <a:gd name="T18" fmla="*/ 0 w 8"/>
                  <a:gd name="T19" fmla="*/ 0 h 34"/>
                  <a:gd name="T20" fmla="*/ 4 w 8"/>
                  <a:gd name="T21" fmla="*/ 0 h 34"/>
                  <a:gd name="T22" fmla="*/ 4 w 8"/>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4" y="28"/>
                    </a:moveTo>
                    <a:cubicBezTo>
                      <a:pt x="4" y="29"/>
                      <a:pt x="4" y="30"/>
                      <a:pt x="4" y="30"/>
                    </a:cubicBezTo>
                    <a:cubicBezTo>
                      <a:pt x="5" y="31"/>
                      <a:pt x="5" y="31"/>
                      <a:pt x="6" y="31"/>
                    </a:cubicBezTo>
                    <a:cubicBezTo>
                      <a:pt x="6" y="31"/>
                      <a:pt x="7" y="31"/>
                      <a:pt x="8" y="30"/>
                    </a:cubicBezTo>
                    <a:cubicBezTo>
                      <a:pt x="8" y="33"/>
                      <a:pt x="8" y="33"/>
                      <a:pt x="8" y="33"/>
                    </a:cubicBezTo>
                    <a:cubicBezTo>
                      <a:pt x="8" y="33"/>
                      <a:pt x="7" y="34"/>
                      <a:pt x="7" y="34"/>
                    </a:cubicBezTo>
                    <a:cubicBezTo>
                      <a:pt x="6" y="34"/>
                      <a:pt x="5" y="34"/>
                      <a:pt x="4" y="34"/>
                    </a:cubicBezTo>
                    <a:cubicBezTo>
                      <a:pt x="3" y="34"/>
                      <a:pt x="2" y="34"/>
                      <a:pt x="2" y="33"/>
                    </a:cubicBezTo>
                    <a:cubicBezTo>
                      <a:pt x="1" y="32"/>
                      <a:pt x="0" y="31"/>
                      <a:pt x="0" y="29"/>
                    </a:cubicBezTo>
                    <a:cubicBezTo>
                      <a:pt x="0" y="0"/>
                      <a:pt x="0" y="0"/>
                      <a:pt x="0" y="0"/>
                    </a:cubicBezTo>
                    <a:cubicBezTo>
                      <a:pt x="4" y="0"/>
                      <a:pt x="4" y="0"/>
                      <a:pt x="4" y="0"/>
                    </a:cubicBezTo>
                    <a:lnTo>
                      <a:pt x="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77"/>
              <p:cNvSpPr/>
              <p:nvPr/>
            </p:nvSpPr>
            <p:spPr bwMode="auto">
              <a:xfrm>
                <a:off x="1152" y="3005"/>
                <a:ext cx="16" cy="81"/>
              </a:xfrm>
              <a:custGeom>
                <a:avLst/>
                <a:gdLst>
                  <a:gd name="T0" fmla="*/ 3 w 7"/>
                  <a:gd name="T1" fmla="*/ 28 h 34"/>
                  <a:gd name="T2" fmla="*/ 4 w 7"/>
                  <a:gd name="T3" fmla="*/ 30 h 34"/>
                  <a:gd name="T4" fmla="*/ 5 w 7"/>
                  <a:gd name="T5" fmla="*/ 31 h 34"/>
                  <a:gd name="T6" fmla="*/ 7 w 7"/>
                  <a:gd name="T7" fmla="*/ 30 h 34"/>
                  <a:gd name="T8" fmla="*/ 7 w 7"/>
                  <a:gd name="T9" fmla="*/ 33 h 34"/>
                  <a:gd name="T10" fmla="*/ 6 w 7"/>
                  <a:gd name="T11" fmla="*/ 34 h 34"/>
                  <a:gd name="T12" fmla="*/ 4 w 7"/>
                  <a:gd name="T13" fmla="*/ 34 h 34"/>
                  <a:gd name="T14" fmla="*/ 1 w 7"/>
                  <a:gd name="T15" fmla="*/ 33 h 34"/>
                  <a:gd name="T16" fmla="*/ 0 w 7"/>
                  <a:gd name="T17" fmla="*/ 29 h 34"/>
                  <a:gd name="T18" fmla="*/ 0 w 7"/>
                  <a:gd name="T19" fmla="*/ 0 h 34"/>
                  <a:gd name="T20" fmla="*/ 3 w 7"/>
                  <a:gd name="T21" fmla="*/ 0 h 34"/>
                  <a:gd name="T22" fmla="*/ 3 w 7"/>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34">
                    <a:moveTo>
                      <a:pt x="3" y="28"/>
                    </a:moveTo>
                    <a:cubicBezTo>
                      <a:pt x="3" y="29"/>
                      <a:pt x="3" y="30"/>
                      <a:pt x="4" y="30"/>
                    </a:cubicBezTo>
                    <a:cubicBezTo>
                      <a:pt x="4" y="31"/>
                      <a:pt x="4" y="31"/>
                      <a:pt x="5" y="31"/>
                    </a:cubicBezTo>
                    <a:cubicBezTo>
                      <a:pt x="5" y="31"/>
                      <a:pt x="6" y="31"/>
                      <a:pt x="7" y="30"/>
                    </a:cubicBezTo>
                    <a:cubicBezTo>
                      <a:pt x="7" y="33"/>
                      <a:pt x="7" y="33"/>
                      <a:pt x="7" y="33"/>
                    </a:cubicBezTo>
                    <a:cubicBezTo>
                      <a:pt x="7" y="33"/>
                      <a:pt x="6" y="34"/>
                      <a:pt x="6" y="34"/>
                    </a:cubicBezTo>
                    <a:cubicBezTo>
                      <a:pt x="5" y="34"/>
                      <a:pt x="4" y="34"/>
                      <a:pt x="4" y="34"/>
                    </a:cubicBezTo>
                    <a:cubicBezTo>
                      <a:pt x="2" y="34"/>
                      <a:pt x="1" y="34"/>
                      <a:pt x="1" y="33"/>
                    </a:cubicBezTo>
                    <a:cubicBezTo>
                      <a:pt x="0" y="32"/>
                      <a:pt x="0" y="31"/>
                      <a:pt x="0" y="29"/>
                    </a:cubicBezTo>
                    <a:cubicBezTo>
                      <a:pt x="0" y="0"/>
                      <a:pt x="0" y="0"/>
                      <a:pt x="0" y="0"/>
                    </a:cubicBezTo>
                    <a:cubicBezTo>
                      <a:pt x="3" y="0"/>
                      <a:pt x="3" y="0"/>
                      <a:pt x="3" y="0"/>
                    </a:cubicBezTo>
                    <a:lnTo>
                      <a:pt x="3"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78"/>
              <p:cNvSpPr>
                <a:spLocks noEditPoints="1"/>
              </p:cNvSpPr>
              <p:nvPr/>
            </p:nvSpPr>
            <p:spPr bwMode="auto">
              <a:xfrm>
                <a:off x="1173" y="3027"/>
                <a:ext cx="38" cy="59"/>
              </a:xfrm>
              <a:custGeom>
                <a:avLst/>
                <a:gdLst>
                  <a:gd name="T0" fmla="*/ 1 w 16"/>
                  <a:gd name="T1" fmla="*/ 2 h 25"/>
                  <a:gd name="T2" fmla="*/ 5 w 16"/>
                  <a:gd name="T3" fmla="*/ 0 h 25"/>
                  <a:gd name="T4" fmla="*/ 9 w 16"/>
                  <a:gd name="T5" fmla="*/ 0 h 25"/>
                  <a:gd name="T6" fmla="*/ 12 w 16"/>
                  <a:gd name="T7" fmla="*/ 1 h 25"/>
                  <a:gd name="T8" fmla="*/ 14 w 16"/>
                  <a:gd name="T9" fmla="*/ 2 h 25"/>
                  <a:gd name="T10" fmla="*/ 15 w 16"/>
                  <a:gd name="T11" fmla="*/ 5 h 25"/>
                  <a:gd name="T12" fmla="*/ 15 w 16"/>
                  <a:gd name="T13" fmla="*/ 7 h 25"/>
                  <a:gd name="T14" fmla="*/ 15 w 16"/>
                  <a:gd name="T15" fmla="*/ 13 h 25"/>
                  <a:gd name="T16" fmla="*/ 15 w 16"/>
                  <a:gd name="T17" fmla="*/ 18 h 25"/>
                  <a:gd name="T18" fmla="*/ 15 w 16"/>
                  <a:gd name="T19" fmla="*/ 22 h 25"/>
                  <a:gd name="T20" fmla="*/ 16 w 16"/>
                  <a:gd name="T21" fmla="*/ 24 h 25"/>
                  <a:gd name="T22" fmla="*/ 13 w 16"/>
                  <a:gd name="T23" fmla="*/ 24 h 25"/>
                  <a:gd name="T24" fmla="*/ 12 w 16"/>
                  <a:gd name="T25" fmla="*/ 22 h 25"/>
                  <a:gd name="T26" fmla="*/ 12 w 16"/>
                  <a:gd name="T27" fmla="*/ 22 h 25"/>
                  <a:gd name="T28" fmla="*/ 10 w 16"/>
                  <a:gd name="T29" fmla="*/ 24 h 25"/>
                  <a:gd name="T30" fmla="*/ 6 w 16"/>
                  <a:gd name="T31" fmla="*/ 25 h 25"/>
                  <a:gd name="T32" fmla="*/ 2 w 16"/>
                  <a:gd name="T33" fmla="*/ 23 h 25"/>
                  <a:gd name="T34" fmla="*/ 0 w 16"/>
                  <a:gd name="T35" fmla="*/ 18 h 25"/>
                  <a:gd name="T36" fmla="*/ 1 w 16"/>
                  <a:gd name="T37" fmla="*/ 15 h 25"/>
                  <a:gd name="T38" fmla="*/ 3 w 16"/>
                  <a:gd name="T39" fmla="*/ 12 h 25"/>
                  <a:gd name="T40" fmla="*/ 6 w 16"/>
                  <a:gd name="T41" fmla="*/ 11 h 25"/>
                  <a:gd name="T42" fmla="*/ 10 w 16"/>
                  <a:gd name="T43" fmla="*/ 11 h 25"/>
                  <a:gd name="T44" fmla="*/ 11 w 16"/>
                  <a:gd name="T45" fmla="*/ 11 h 25"/>
                  <a:gd name="T46" fmla="*/ 12 w 16"/>
                  <a:gd name="T47" fmla="*/ 11 h 25"/>
                  <a:gd name="T48" fmla="*/ 12 w 16"/>
                  <a:gd name="T49" fmla="*/ 8 h 25"/>
                  <a:gd name="T50" fmla="*/ 11 w 16"/>
                  <a:gd name="T51" fmla="*/ 4 h 25"/>
                  <a:gd name="T52" fmla="*/ 8 w 16"/>
                  <a:gd name="T53" fmla="*/ 3 h 25"/>
                  <a:gd name="T54" fmla="*/ 5 w 16"/>
                  <a:gd name="T55" fmla="*/ 4 h 25"/>
                  <a:gd name="T56" fmla="*/ 2 w 16"/>
                  <a:gd name="T57" fmla="*/ 5 h 25"/>
                  <a:gd name="T58" fmla="*/ 1 w 16"/>
                  <a:gd name="T59" fmla="*/ 2 h 25"/>
                  <a:gd name="T60" fmla="*/ 12 w 16"/>
                  <a:gd name="T61" fmla="*/ 13 h 25"/>
                  <a:gd name="T62" fmla="*/ 11 w 16"/>
                  <a:gd name="T63" fmla="*/ 13 h 25"/>
                  <a:gd name="T64" fmla="*/ 10 w 16"/>
                  <a:gd name="T65" fmla="*/ 13 h 25"/>
                  <a:gd name="T66" fmla="*/ 7 w 16"/>
                  <a:gd name="T67" fmla="*/ 14 h 25"/>
                  <a:gd name="T68" fmla="*/ 6 w 16"/>
                  <a:gd name="T69" fmla="*/ 14 h 25"/>
                  <a:gd name="T70" fmla="*/ 4 w 16"/>
                  <a:gd name="T71" fmla="*/ 16 h 25"/>
                  <a:gd name="T72" fmla="*/ 4 w 16"/>
                  <a:gd name="T73" fmla="*/ 18 h 25"/>
                  <a:gd name="T74" fmla="*/ 5 w 16"/>
                  <a:gd name="T75" fmla="*/ 21 h 25"/>
                  <a:gd name="T76" fmla="*/ 7 w 16"/>
                  <a:gd name="T77" fmla="*/ 22 h 25"/>
                  <a:gd name="T78" fmla="*/ 10 w 16"/>
                  <a:gd name="T79" fmla="*/ 21 h 25"/>
                  <a:gd name="T80" fmla="*/ 12 w 16"/>
                  <a:gd name="T81" fmla="*/ 19 h 25"/>
                  <a:gd name="T82" fmla="*/ 12 w 16"/>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25">
                    <a:moveTo>
                      <a:pt x="1" y="2"/>
                    </a:moveTo>
                    <a:cubicBezTo>
                      <a:pt x="2" y="1"/>
                      <a:pt x="3" y="1"/>
                      <a:pt x="5" y="0"/>
                    </a:cubicBezTo>
                    <a:cubicBezTo>
                      <a:pt x="6" y="0"/>
                      <a:pt x="7" y="0"/>
                      <a:pt x="9" y="0"/>
                    </a:cubicBezTo>
                    <a:cubicBezTo>
                      <a:pt x="10" y="0"/>
                      <a:pt x="11" y="0"/>
                      <a:pt x="12" y="1"/>
                    </a:cubicBezTo>
                    <a:cubicBezTo>
                      <a:pt x="13" y="1"/>
                      <a:pt x="14" y="2"/>
                      <a:pt x="14" y="2"/>
                    </a:cubicBezTo>
                    <a:cubicBezTo>
                      <a:pt x="15" y="3"/>
                      <a:pt x="15" y="4"/>
                      <a:pt x="15" y="5"/>
                    </a:cubicBezTo>
                    <a:cubicBezTo>
                      <a:pt x="15" y="5"/>
                      <a:pt x="15" y="6"/>
                      <a:pt x="15" y="7"/>
                    </a:cubicBezTo>
                    <a:cubicBezTo>
                      <a:pt x="15" y="9"/>
                      <a:pt x="15" y="11"/>
                      <a:pt x="15" y="13"/>
                    </a:cubicBezTo>
                    <a:cubicBezTo>
                      <a:pt x="15" y="15"/>
                      <a:pt x="15" y="17"/>
                      <a:pt x="15" y="18"/>
                    </a:cubicBezTo>
                    <a:cubicBezTo>
                      <a:pt x="15" y="19"/>
                      <a:pt x="15" y="21"/>
                      <a:pt x="15" y="22"/>
                    </a:cubicBezTo>
                    <a:cubicBezTo>
                      <a:pt x="15" y="23"/>
                      <a:pt x="15" y="24"/>
                      <a:pt x="16" y="24"/>
                    </a:cubicBezTo>
                    <a:cubicBezTo>
                      <a:pt x="13" y="24"/>
                      <a:pt x="13" y="24"/>
                      <a:pt x="13" y="24"/>
                    </a:cubicBezTo>
                    <a:cubicBezTo>
                      <a:pt x="12" y="22"/>
                      <a:pt x="12" y="22"/>
                      <a:pt x="12" y="22"/>
                    </a:cubicBezTo>
                    <a:cubicBezTo>
                      <a:pt x="12" y="22"/>
                      <a:pt x="12" y="22"/>
                      <a:pt x="12" y="22"/>
                    </a:cubicBezTo>
                    <a:cubicBezTo>
                      <a:pt x="11" y="22"/>
                      <a:pt x="11" y="23"/>
                      <a:pt x="10" y="24"/>
                    </a:cubicBezTo>
                    <a:cubicBezTo>
                      <a:pt x="9" y="24"/>
                      <a:pt x="8" y="25"/>
                      <a:pt x="6" y="25"/>
                    </a:cubicBezTo>
                    <a:cubicBezTo>
                      <a:pt x="4" y="25"/>
                      <a:pt x="3" y="24"/>
                      <a:pt x="2" y="23"/>
                    </a:cubicBezTo>
                    <a:cubicBezTo>
                      <a:pt x="1" y="22"/>
                      <a:pt x="0" y="20"/>
                      <a:pt x="0" y="18"/>
                    </a:cubicBezTo>
                    <a:cubicBezTo>
                      <a:pt x="0" y="17"/>
                      <a:pt x="0" y="15"/>
                      <a:pt x="1" y="15"/>
                    </a:cubicBezTo>
                    <a:cubicBezTo>
                      <a:pt x="1" y="14"/>
                      <a:pt x="2" y="13"/>
                      <a:pt x="3" y="12"/>
                    </a:cubicBezTo>
                    <a:cubicBezTo>
                      <a:pt x="4" y="12"/>
                      <a:pt x="5" y="11"/>
                      <a:pt x="6" y="11"/>
                    </a:cubicBezTo>
                    <a:cubicBezTo>
                      <a:pt x="7" y="11"/>
                      <a:pt x="8" y="11"/>
                      <a:pt x="10" y="11"/>
                    </a:cubicBezTo>
                    <a:cubicBezTo>
                      <a:pt x="10" y="11"/>
                      <a:pt x="10" y="11"/>
                      <a:pt x="11" y="11"/>
                    </a:cubicBezTo>
                    <a:cubicBezTo>
                      <a:pt x="11" y="11"/>
                      <a:pt x="11" y="11"/>
                      <a:pt x="12" y="11"/>
                    </a:cubicBezTo>
                    <a:cubicBezTo>
                      <a:pt x="12" y="10"/>
                      <a:pt x="12" y="9"/>
                      <a:pt x="12" y="8"/>
                    </a:cubicBezTo>
                    <a:cubicBezTo>
                      <a:pt x="12" y="6"/>
                      <a:pt x="11" y="5"/>
                      <a:pt x="11" y="4"/>
                    </a:cubicBezTo>
                    <a:cubicBezTo>
                      <a:pt x="10" y="4"/>
                      <a:pt x="9" y="3"/>
                      <a:pt x="8" y="3"/>
                    </a:cubicBezTo>
                    <a:cubicBezTo>
                      <a:pt x="7" y="3"/>
                      <a:pt x="6" y="3"/>
                      <a:pt x="5" y="4"/>
                    </a:cubicBezTo>
                    <a:cubicBezTo>
                      <a:pt x="4" y="4"/>
                      <a:pt x="3" y="4"/>
                      <a:pt x="2" y="5"/>
                    </a:cubicBezTo>
                    <a:lnTo>
                      <a:pt x="1" y="2"/>
                    </a:lnTo>
                    <a:close/>
                    <a:moveTo>
                      <a:pt x="12" y="13"/>
                    </a:moveTo>
                    <a:cubicBezTo>
                      <a:pt x="11" y="13"/>
                      <a:pt x="11" y="13"/>
                      <a:pt x="11" y="13"/>
                    </a:cubicBezTo>
                    <a:cubicBezTo>
                      <a:pt x="10" y="13"/>
                      <a:pt x="10" y="13"/>
                      <a:pt x="10" y="13"/>
                    </a:cubicBezTo>
                    <a:cubicBezTo>
                      <a:pt x="9" y="13"/>
                      <a:pt x="8" y="13"/>
                      <a:pt x="7" y="14"/>
                    </a:cubicBezTo>
                    <a:cubicBezTo>
                      <a:pt x="7" y="14"/>
                      <a:pt x="6" y="14"/>
                      <a:pt x="6" y="14"/>
                    </a:cubicBezTo>
                    <a:cubicBezTo>
                      <a:pt x="5" y="15"/>
                      <a:pt x="5" y="15"/>
                      <a:pt x="4" y="16"/>
                    </a:cubicBezTo>
                    <a:cubicBezTo>
                      <a:pt x="4" y="16"/>
                      <a:pt x="4" y="17"/>
                      <a:pt x="4" y="18"/>
                    </a:cubicBezTo>
                    <a:cubicBezTo>
                      <a:pt x="4" y="19"/>
                      <a:pt x="4" y="20"/>
                      <a:pt x="5" y="21"/>
                    </a:cubicBezTo>
                    <a:cubicBezTo>
                      <a:pt x="5" y="21"/>
                      <a:pt x="6" y="22"/>
                      <a:pt x="7" y="22"/>
                    </a:cubicBezTo>
                    <a:cubicBezTo>
                      <a:pt x="8" y="22"/>
                      <a:pt x="9" y="21"/>
                      <a:pt x="10" y="21"/>
                    </a:cubicBezTo>
                    <a:cubicBezTo>
                      <a:pt x="11" y="20"/>
                      <a:pt x="11" y="19"/>
                      <a:pt x="12" y="19"/>
                    </a:cubicBezTo>
                    <a:lnTo>
                      <a:pt x="1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79"/>
              <p:cNvSpPr/>
              <p:nvPr/>
            </p:nvSpPr>
            <p:spPr bwMode="auto">
              <a:xfrm>
                <a:off x="1239" y="3027"/>
                <a:ext cx="43" cy="59"/>
              </a:xfrm>
              <a:custGeom>
                <a:avLst/>
                <a:gdLst>
                  <a:gd name="T0" fmla="*/ 19 w 43"/>
                  <a:gd name="T1" fmla="*/ 33 h 59"/>
                  <a:gd name="T2" fmla="*/ 22 w 43"/>
                  <a:gd name="T3" fmla="*/ 45 h 59"/>
                  <a:gd name="T4" fmla="*/ 24 w 43"/>
                  <a:gd name="T5" fmla="*/ 45 h 59"/>
                  <a:gd name="T6" fmla="*/ 24 w 43"/>
                  <a:gd name="T7" fmla="*/ 33 h 59"/>
                  <a:gd name="T8" fmla="*/ 36 w 43"/>
                  <a:gd name="T9" fmla="*/ 0 h 59"/>
                  <a:gd name="T10" fmla="*/ 43 w 43"/>
                  <a:gd name="T11" fmla="*/ 0 h 59"/>
                  <a:gd name="T12" fmla="*/ 24 w 43"/>
                  <a:gd name="T13" fmla="*/ 59 h 59"/>
                  <a:gd name="T14" fmla="*/ 19 w 43"/>
                  <a:gd name="T15" fmla="*/ 59 h 59"/>
                  <a:gd name="T16" fmla="*/ 0 w 43"/>
                  <a:gd name="T17" fmla="*/ 0 h 59"/>
                  <a:gd name="T18" fmla="*/ 10 w 43"/>
                  <a:gd name="T19" fmla="*/ 0 h 59"/>
                  <a:gd name="T20" fmla="*/ 19 w 43"/>
                  <a:gd name="T21"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59">
                    <a:moveTo>
                      <a:pt x="19" y="33"/>
                    </a:moveTo>
                    <a:lnTo>
                      <a:pt x="22" y="45"/>
                    </a:lnTo>
                    <a:lnTo>
                      <a:pt x="24" y="45"/>
                    </a:lnTo>
                    <a:lnTo>
                      <a:pt x="24" y="33"/>
                    </a:lnTo>
                    <a:lnTo>
                      <a:pt x="36" y="0"/>
                    </a:lnTo>
                    <a:lnTo>
                      <a:pt x="43" y="0"/>
                    </a:lnTo>
                    <a:lnTo>
                      <a:pt x="24" y="59"/>
                    </a:lnTo>
                    <a:lnTo>
                      <a:pt x="19" y="59"/>
                    </a:lnTo>
                    <a:lnTo>
                      <a:pt x="0" y="0"/>
                    </a:lnTo>
                    <a:lnTo>
                      <a:pt x="10" y="0"/>
                    </a:lnTo>
                    <a:lnTo>
                      <a:pt x="1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80"/>
              <p:cNvSpPr>
                <a:spLocks noEditPoints="1"/>
              </p:cNvSpPr>
              <p:nvPr/>
            </p:nvSpPr>
            <p:spPr bwMode="auto">
              <a:xfrm>
                <a:off x="1289" y="3005"/>
                <a:ext cx="12" cy="78"/>
              </a:xfrm>
              <a:custGeom>
                <a:avLst/>
                <a:gdLst>
                  <a:gd name="T0" fmla="*/ 0 w 5"/>
                  <a:gd name="T1" fmla="*/ 2 h 33"/>
                  <a:gd name="T2" fmla="*/ 1 w 5"/>
                  <a:gd name="T3" fmla="*/ 0 h 33"/>
                  <a:gd name="T4" fmla="*/ 3 w 5"/>
                  <a:gd name="T5" fmla="*/ 0 h 33"/>
                  <a:gd name="T6" fmla="*/ 4 w 5"/>
                  <a:gd name="T7" fmla="*/ 0 h 33"/>
                  <a:gd name="T8" fmla="*/ 5 w 5"/>
                  <a:gd name="T9" fmla="*/ 2 h 33"/>
                  <a:gd name="T10" fmla="*/ 4 w 5"/>
                  <a:gd name="T11" fmla="*/ 4 h 33"/>
                  <a:gd name="T12" fmla="*/ 3 w 5"/>
                  <a:gd name="T13" fmla="*/ 5 h 33"/>
                  <a:gd name="T14" fmla="*/ 1 w 5"/>
                  <a:gd name="T15" fmla="*/ 4 h 33"/>
                  <a:gd name="T16" fmla="*/ 0 w 5"/>
                  <a:gd name="T17" fmla="*/ 2 h 33"/>
                  <a:gd name="T18" fmla="*/ 1 w 5"/>
                  <a:gd name="T19" fmla="*/ 9 h 33"/>
                  <a:gd name="T20" fmla="*/ 4 w 5"/>
                  <a:gd name="T21" fmla="*/ 9 h 33"/>
                  <a:gd name="T22" fmla="*/ 4 w 5"/>
                  <a:gd name="T23" fmla="*/ 33 h 33"/>
                  <a:gd name="T24" fmla="*/ 1 w 5"/>
                  <a:gd name="T25" fmla="*/ 33 h 33"/>
                  <a:gd name="T26" fmla="*/ 1 w 5"/>
                  <a:gd name="T2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3">
                    <a:moveTo>
                      <a:pt x="0" y="2"/>
                    </a:moveTo>
                    <a:cubicBezTo>
                      <a:pt x="0" y="1"/>
                      <a:pt x="0" y="1"/>
                      <a:pt x="1" y="0"/>
                    </a:cubicBezTo>
                    <a:cubicBezTo>
                      <a:pt x="1" y="0"/>
                      <a:pt x="2" y="0"/>
                      <a:pt x="3" y="0"/>
                    </a:cubicBezTo>
                    <a:cubicBezTo>
                      <a:pt x="3" y="0"/>
                      <a:pt x="4" y="0"/>
                      <a:pt x="4" y="0"/>
                    </a:cubicBezTo>
                    <a:cubicBezTo>
                      <a:pt x="5" y="1"/>
                      <a:pt x="5" y="1"/>
                      <a:pt x="5" y="2"/>
                    </a:cubicBezTo>
                    <a:cubicBezTo>
                      <a:pt x="5" y="3"/>
                      <a:pt x="5" y="3"/>
                      <a:pt x="4" y="4"/>
                    </a:cubicBezTo>
                    <a:cubicBezTo>
                      <a:pt x="4" y="4"/>
                      <a:pt x="3" y="5"/>
                      <a:pt x="3" y="5"/>
                    </a:cubicBezTo>
                    <a:cubicBezTo>
                      <a:pt x="2" y="5"/>
                      <a:pt x="1" y="4"/>
                      <a:pt x="1" y="4"/>
                    </a:cubicBezTo>
                    <a:cubicBezTo>
                      <a:pt x="0" y="3"/>
                      <a:pt x="0" y="3"/>
                      <a:pt x="0" y="2"/>
                    </a:cubicBezTo>
                    <a:close/>
                    <a:moveTo>
                      <a:pt x="1" y="9"/>
                    </a:moveTo>
                    <a:cubicBezTo>
                      <a:pt x="4" y="9"/>
                      <a:pt x="4" y="9"/>
                      <a:pt x="4" y="9"/>
                    </a:cubicBezTo>
                    <a:cubicBezTo>
                      <a:pt x="4" y="33"/>
                      <a:pt x="4" y="33"/>
                      <a:pt x="4" y="33"/>
                    </a:cubicBezTo>
                    <a:cubicBezTo>
                      <a:pt x="1" y="33"/>
                      <a:pt x="1" y="33"/>
                      <a:pt x="1" y="33"/>
                    </a:cubicBez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81"/>
              <p:cNvSpPr/>
              <p:nvPr/>
            </p:nvSpPr>
            <p:spPr bwMode="auto">
              <a:xfrm>
                <a:off x="1315" y="3027"/>
                <a:ext cx="24" cy="56"/>
              </a:xfrm>
              <a:custGeom>
                <a:avLst/>
                <a:gdLst>
                  <a:gd name="T0" fmla="*/ 0 w 10"/>
                  <a:gd name="T1" fmla="*/ 0 h 24"/>
                  <a:gd name="T2" fmla="*/ 2 w 10"/>
                  <a:gd name="T3" fmla="*/ 0 h 24"/>
                  <a:gd name="T4" fmla="*/ 3 w 10"/>
                  <a:gd name="T5" fmla="*/ 3 h 24"/>
                  <a:gd name="T6" fmla="*/ 3 w 10"/>
                  <a:gd name="T7" fmla="*/ 3 h 24"/>
                  <a:gd name="T8" fmla="*/ 5 w 10"/>
                  <a:gd name="T9" fmla="*/ 1 h 24"/>
                  <a:gd name="T10" fmla="*/ 7 w 10"/>
                  <a:gd name="T11" fmla="*/ 0 h 24"/>
                  <a:gd name="T12" fmla="*/ 10 w 10"/>
                  <a:gd name="T13" fmla="*/ 0 h 24"/>
                  <a:gd name="T14" fmla="*/ 9 w 10"/>
                  <a:gd name="T15" fmla="*/ 4 h 24"/>
                  <a:gd name="T16" fmla="*/ 7 w 10"/>
                  <a:gd name="T17" fmla="*/ 3 h 24"/>
                  <a:gd name="T18" fmla="*/ 4 w 10"/>
                  <a:gd name="T19" fmla="*/ 4 h 24"/>
                  <a:gd name="T20" fmla="*/ 3 w 10"/>
                  <a:gd name="T21" fmla="*/ 7 h 24"/>
                  <a:gd name="T22" fmla="*/ 3 w 10"/>
                  <a:gd name="T23" fmla="*/ 24 h 24"/>
                  <a:gd name="T24" fmla="*/ 0 w 10"/>
                  <a:gd name="T25" fmla="*/ 24 h 24"/>
                  <a:gd name="T26" fmla="*/ 0 w 10"/>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4">
                    <a:moveTo>
                      <a:pt x="0" y="0"/>
                    </a:moveTo>
                    <a:cubicBezTo>
                      <a:pt x="2" y="0"/>
                      <a:pt x="2" y="0"/>
                      <a:pt x="2" y="0"/>
                    </a:cubicBezTo>
                    <a:cubicBezTo>
                      <a:pt x="3" y="3"/>
                      <a:pt x="3" y="3"/>
                      <a:pt x="3" y="3"/>
                    </a:cubicBezTo>
                    <a:cubicBezTo>
                      <a:pt x="3" y="3"/>
                      <a:pt x="3" y="3"/>
                      <a:pt x="3" y="3"/>
                    </a:cubicBezTo>
                    <a:cubicBezTo>
                      <a:pt x="3" y="2"/>
                      <a:pt x="4" y="1"/>
                      <a:pt x="5" y="1"/>
                    </a:cubicBezTo>
                    <a:cubicBezTo>
                      <a:pt x="5" y="0"/>
                      <a:pt x="6" y="0"/>
                      <a:pt x="7" y="0"/>
                    </a:cubicBezTo>
                    <a:cubicBezTo>
                      <a:pt x="8" y="0"/>
                      <a:pt x="9" y="0"/>
                      <a:pt x="10" y="0"/>
                    </a:cubicBezTo>
                    <a:cubicBezTo>
                      <a:pt x="9" y="4"/>
                      <a:pt x="9" y="4"/>
                      <a:pt x="9" y="4"/>
                    </a:cubicBezTo>
                    <a:cubicBezTo>
                      <a:pt x="8" y="4"/>
                      <a:pt x="8" y="3"/>
                      <a:pt x="7" y="3"/>
                    </a:cubicBezTo>
                    <a:cubicBezTo>
                      <a:pt x="6" y="3"/>
                      <a:pt x="5" y="4"/>
                      <a:pt x="4" y="4"/>
                    </a:cubicBezTo>
                    <a:cubicBezTo>
                      <a:pt x="4" y="5"/>
                      <a:pt x="3" y="6"/>
                      <a:pt x="3" y="7"/>
                    </a:cubicBezTo>
                    <a:cubicBezTo>
                      <a:pt x="3" y="24"/>
                      <a:pt x="3" y="24"/>
                      <a:pt x="3" y="24"/>
                    </a:cubicBezTo>
                    <a:cubicBezTo>
                      <a:pt x="0" y="24"/>
                      <a:pt x="0" y="24"/>
                      <a:pt x="0" y="24"/>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82"/>
              <p:cNvSpPr>
                <a:spLocks noEditPoints="1"/>
              </p:cNvSpPr>
              <p:nvPr/>
            </p:nvSpPr>
            <p:spPr bwMode="auto">
              <a:xfrm>
                <a:off x="1341" y="3027"/>
                <a:ext cx="38" cy="59"/>
              </a:xfrm>
              <a:custGeom>
                <a:avLst/>
                <a:gdLst>
                  <a:gd name="T0" fmla="*/ 2 w 16"/>
                  <a:gd name="T1" fmla="*/ 2 h 25"/>
                  <a:gd name="T2" fmla="*/ 5 w 16"/>
                  <a:gd name="T3" fmla="*/ 0 h 25"/>
                  <a:gd name="T4" fmla="*/ 9 w 16"/>
                  <a:gd name="T5" fmla="*/ 0 h 25"/>
                  <a:gd name="T6" fmla="*/ 12 w 16"/>
                  <a:gd name="T7" fmla="*/ 1 h 25"/>
                  <a:gd name="T8" fmla="*/ 14 w 16"/>
                  <a:gd name="T9" fmla="*/ 2 h 25"/>
                  <a:gd name="T10" fmla="*/ 15 w 16"/>
                  <a:gd name="T11" fmla="*/ 5 h 25"/>
                  <a:gd name="T12" fmla="*/ 15 w 16"/>
                  <a:gd name="T13" fmla="*/ 7 h 25"/>
                  <a:gd name="T14" fmla="*/ 15 w 16"/>
                  <a:gd name="T15" fmla="*/ 13 h 25"/>
                  <a:gd name="T16" fmla="*/ 15 w 16"/>
                  <a:gd name="T17" fmla="*/ 18 h 25"/>
                  <a:gd name="T18" fmla="*/ 15 w 16"/>
                  <a:gd name="T19" fmla="*/ 22 h 25"/>
                  <a:gd name="T20" fmla="*/ 16 w 16"/>
                  <a:gd name="T21" fmla="*/ 24 h 25"/>
                  <a:gd name="T22" fmla="*/ 13 w 16"/>
                  <a:gd name="T23" fmla="*/ 24 h 25"/>
                  <a:gd name="T24" fmla="*/ 12 w 16"/>
                  <a:gd name="T25" fmla="*/ 22 h 25"/>
                  <a:gd name="T26" fmla="*/ 12 w 16"/>
                  <a:gd name="T27" fmla="*/ 22 h 25"/>
                  <a:gd name="T28" fmla="*/ 10 w 16"/>
                  <a:gd name="T29" fmla="*/ 24 h 25"/>
                  <a:gd name="T30" fmla="*/ 6 w 16"/>
                  <a:gd name="T31" fmla="*/ 25 h 25"/>
                  <a:gd name="T32" fmla="*/ 2 w 16"/>
                  <a:gd name="T33" fmla="*/ 23 h 25"/>
                  <a:gd name="T34" fmla="*/ 0 w 16"/>
                  <a:gd name="T35" fmla="*/ 18 h 25"/>
                  <a:gd name="T36" fmla="*/ 1 w 16"/>
                  <a:gd name="T37" fmla="*/ 15 h 25"/>
                  <a:gd name="T38" fmla="*/ 3 w 16"/>
                  <a:gd name="T39" fmla="*/ 12 h 25"/>
                  <a:gd name="T40" fmla="*/ 6 w 16"/>
                  <a:gd name="T41" fmla="*/ 11 h 25"/>
                  <a:gd name="T42" fmla="*/ 10 w 16"/>
                  <a:gd name="T43" fmla="*/ 11 h 25"/>
                  <a:gd name="T44" fmla="*/ 11 w 16"/>
                  <a:gd name="T45" fmla="*/ 11 h 25"/>
                  <a:gd name="T46" fmla="*/ 12 w 16"/>
                  <a:gd name="T47" fmla="*/ 11 h 25"/>
                  <a:gd name="T48" fmla="*/ 12 w 16"/>
                  <a:gd name="T49" fmla="*/ 8 h 25"/>
                  <a:gd name="T50" fmla="*/ 11 w 16"/>
                  <a:gd name="T51" fmla="*/ 4 h 25"/>
                  <a:gd name="T52" fmla="*/ 8 w 16"/>
                  <a:gd name="T53" fmla="*/ 3 h 25"/>
                  <a:gd name="T54" fmla="*/ 5 w 16"/>
                  <a:gd name="T55" fmla="*/ 4 h 25"/>
                  <a:gd name="T56" fmla="*/ 3 w 16"/>
                  <a:gd name="T57" fmla="*/ 5 h 25"/>
                  <a:gd name="T58" fmla="*/ 2 w 16"/>
                  <a:gd name="T59" fmla="*/ 2 h 25"/>
                  <a:gd name="T60" fmla="*/ 12 w 16"/>
                  <a:gd name="T61" fmla="*/ 13 h 25"/>
                  <a:gd name="T62" fmla="*/ 11 w 16"/>
                  <a:gd name="T63" fmla="*/ 13 h 25"/>
                  <a:gd name="T64" fmla="*/ 10 w 16"/>
                  <a:gd name="T65" fmla="*/ 13 h 25"/>
                  <a:gd name="T66" fmla="*/ 8 w 16"/>
                  <a:gd name="T67" fmla="*/ 14 h 25"/>
                  <a:gd name="T68" fmla="*/ 6 w 16"/>
                  <a:gd name="T69" fmla="*/ 14 h 25"/>
                  <a:gd name="T70" fmla="*/ 5 w 16"/>
                  <a:gd name="T71" fmla="*/ 16 h 25"/>
                  <a:gd name="T72" fmla="*/ 4 w 16"/>
                  <a:gd name="T73" fmla="*/ 18 h 25"/>
                  <a:gd name="T74" fmla="*/ 5 w 16"/>
                  <a:gd name="T75" fmla="*/ 21 h 25"/>
                  <a:gd name="T76" fmla="*/ 7 w 16"/>
                  <a:gd name="T77" fmla="*/ 22 h 25"/>
                  <a:gd name="T78" fmla="*/ 10 w 16"/>
                  <a:gd name="T79" fmla="*/ 21 h 25"/>
                  <a:gd name="T80" fmla="*/ 12 w 16"/>
                  <a:gd name="T81" fmla="*/ 19 h 25"/>
                  <a:gd name="T82" fmla="*/ 12 w 16"/>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25">
                    <a:moveTo>
                      <a:pt x="2" y="2"/>
                    </a:moveTo>
                    <a:cubicBezTo>
                      <a:pt x="3" y="1"/>
                      <a:pt x="4" y="1"/>
                      <a:pt x="5" y="0"/>
                    </a:cubicBezTo>
                    <a:cubicBezTo>
                      <a:pt x="6" y="0"/>
                      <a:pt x="8" y="0"/>
                      <a:pt x="9" y="0"/>
                    </a:cubicBezTo>
                    <a:cubicBezTo>
                      <a:pt x="11" y="0"/>
                      <a:pt x="12" y="0"/>
                      <a:pt x="12" y="1"/>
                    </a:cubicBezTo>
                    <a:cubicBezTo>
                      <a:pt x="13" y="1"/>
                      <a:pt x="14" y="2"/>
                      <a:pt x="14" y="2"/>
                    </a:cubicBezTo>
                    <a:cubicBezTo>
                      <a:pt x="15" y="3"/>
                      <a:pt x="15" y="4"/>
                      <a:pt x="15" y="5"/>
                    </a:cubicBezTo>
                    <a:cubicBezTo>
                      <a:pt x="15" y="5"/>
                      <a:pt x="15" y="6"/>
                      <a:pt x="15" y="7"/>
                    </a:cubicBezTo>
                    <a:cubicBezTo>
                      <a:pt x="15" y="9"/>
                      <a:pt x="15" y="11"/>
                      <a:pt x="15" y="13"/>
                    </a:cubicBezTo>
                    <a:cubicBezTo>
                      <a:pt x="15" y="15"/>
                      <a:pt x="15" y="17"/>
                      <a:pt x="15" y="18"/>
                    </a:cubicBezTo>
                    <a:cubicBezTo>
                      <a:pt x="15" y="19"/>
                      <a:pt x="15" y="21"/>
                      <a:pt x="15" y="22"/>
                    </a:cubicBezTo>
                    <a:cubicBezTo>
                      <a:pt x="15" y="23"/>
                      <a:pt x="16" y="24"/>
                      <a:pt x="16" y="24"/>
                    </a:cubicBezTo>
                    <a:cubicBezTo>
                      <a:pt x="13" y="24"/>
                      <a:pt x="13" y="24"/>
                      <a:pt x="13" y="24"/>
                    </a:cubicBezTo>
                    <a:cubicBezTo>
                      <a:pt x="12" y="22"/>
                      <a:pt x="12" y="22"/>
                      <a:pt x="12" y="22"/>
                    </a:cubicBezTo>
                    <a:cubicBezTo>
                      <a:pt x="12" y="22"/>
                      <a:pt x="12" y="22"/>
                      <a:pt x="12" y="22"/>
                    </a:cubicBezTo>
                    <a:cubicBezTo>
                      <a:pt x="12" y="22"/>
                      <a:pt x="11" y="23"/>
                      <a:pt x="10" y="24"/>
                    </a:cubicBezTo>
                    <a:cubicBezTo>
                      <a:pt x="9" y="24"/>
                      <a:pt x="8" y="25"/>
                      <a:pt x="6" y="25"/>
                    </a:cubicBezTo>
                    <a:cubicBezTo>
                      <a:pt x="5" y="25"/>
                      <a:pt x="3" y="24"/>
                      <a:pt x="2" y="23"/>
                    </a:cubicBezTo>
                    <a:cubicBezTo>
                      <a:pt x="1" y="22"/>
                      <a:pt x="0" y="20"/>
                      <a:pt x="0" y="18"/>
                    </a:cubicBezTo>
                    <a:cubicBezTo>
                      <a:pt x="0" y="17"/>
                      <a:pt x="1" y="15"/>
                      <a:pt x="1" y="15"/>
                    </a:cubicBezTo>
                    <a:cubicBezTo>
                      <a:pt x="2" y="14"/>
                      <a:pt x="2" y="13"/>
                      <a:pt x="3" y="12"/>
                    </a:cubicBezTo>
                    <a:cubicBezTo>
                      <a:pt x="4" y="12"/>
                      <a:pt x="5" y="11"/>
                      <a:pt x="6" y="11"/>
                    </a:cubicBezTo>
                    <a:cubicBezTo>
                      <a:pt x="7" y="11"/>
                      <a:pt x="9" y="11"/>
                      <a:pt x="10" y="11"/>
                    </a:cubicBezTo>
                    <a:cubicBezTo>
                      <a:pt x="10" y="11"/>
                      <a:pt x="11" y="11"/>
                      <a:pt x="11" y="11"/>
                    </a:cubicBezTo>
                    <a:cubicBezTo>
                      <a:pt x="11" y="11"/>
                      <a:pt x="12" y="11"/>
                      <a:pt x="12" y="11"/>
                    </a:cubicBezTo>
                    <a:cubicBezTo>
                      <a:pt x="12" y="10"/>
                      <a:pt x="12" y="9"/>
                      <a:pt x="12" y="8"/>
                    </a:cubicBezTo>
                    <a:cubicBezTo>
                      <a:pt x="12" y="6"/>
                      <a:pt x="12" y="5"/>
                      <a:pt x="11" y="4"/>
                    </a:cubicBezTo>
                    <a:cubicBezTo>
                      <a:pt x="11" y="4"/>
                      <a:pt x="10" y="3"/>
                      <a:pt x="8" y="3"/>
                    </a:cubicBezTo>
                    <a:cubicBezTo>
                      <a:pt x="7" y="3"/>
                      <a:pt x="6" y="3"/>
                      <a:pt x="5" y="4"/>
                    </a:cubicBezTo>
                    <a:cubicBezTo>
                      <a:pt x="4" y="4"/>
                      <a:pt x="3" y="4"/>
                      <a:pt x="3" y="5"/>
                    </a:cubicBezTo>
                    <a:lnTo>
                      <a:pt x="2" y="2"/>
                    </a:lnTo>
                    <a:close/>
                    <a:moveTo>
                      <a:pt x="12" y="13"/>
                    </a:moveTo>
                    <a:cubicBezTo>
                      <a:pt x="12" y="13"/>
                      <a:pt x="11" y="13"/>
                      <a:pt x="11" y="13"/>
                    </a:cubicBezTo>
                    <a:cubicBezTo>
                      <a:pt x="11" y="13"/>
                      <a:pt x="10" y="13"/>
                      <a:pt x="10" y="13"/>
                    </a:cubicBezTo>
                    <a:cubicBezTo>
                      <a:pt x="9" y="13"/>
                      <a:pt x="9" y="13"/>
                      <a:pt x="8" y="14"/>
                    </a:cubicBezTo>
                    <a:cubicBezTo>
                      <a:pt x="7" y="14"/>
                      <a:pt x="6" y="14"/>
                      <a:pt x="6" y="14"/>
                    </a:cubicBezTo>
                    <a:cubicBezTo>
                      <a:pt x="5" y="15"/>
                      <a:pt x="5" y="15"/>
                      <a:pt x="5" y="16"/>
                    </a:cubicBezTo>
                    <a:cubicBezTo>
                      <a:pt x="4" y="16"/>
                      <a:pt x="4" y="17"/>
                      <a:pt x="4" y="18"/>
                    </a:cubicBezTo>
                    <a:cubicBezTo>
                      <a:pt x="4" y="19"/>
                      <a:pt x="4" y="20"/>
                      <a:pt x="5" y="21"/>
                    </a:cubicBezTo>
                    <a:cubicBezTo>
                      <a:pt x="6" y="21"/>
                      <a:pt x="6" y="22"/>
                      <a:pt x="7" y="22"/>
                    </a:cubicBezTo>
                    <a:cubicBezTo>
                      <a:pt x="9" y="22"/>
                      <a:pt x="10" y="21"/>
                      <a:pt x="10" y="21"/>
                    </a:cubicBezTo>
                    <a:cubicBezTo>
                      <a:pt x="11" y="20"/>
                      <a:pt x="12" y="19"/>
                      <a:pt x="12" y="19"/>
                    </a:cubicBezTo>
                    <a:lnTo>
                      <a:pt x="1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83"/>
              <p:cNvSpPr/>
              <p:nvPr/>
            </p:nvSpPr>
            <p:spPr bwMode="auto">
              <a:xfrm>
                <a:off x="1391" y="3005"/>
                <a:ext cx="19" cy="81"/>
              </a:xfrm>
              <a:custGeom>
                <a:avLst/>
                <a:gdLst>
                  <a:gd name="T0" fmla="*/ 4 w 8"/>
                  <a:gd name="T1" fmla="*/ 28 h 34"/>
                  <a:gd name="T2" fmla="*/ 4 w 8"/>
                  <a:gd name="T3" fmla="*/ 30 h 34"/>
                  <a:gd name="T4" fmla="*/ 5 w 8"/>
                  <a:gd name="T5" fmla="*/ 31 h 34"/>
                  <a:gd name="T6" fmla="*/ 8 w 8"/>
                  <a:gd name="T7" fmla="*/ 30 h 34"/>
                  <a:gd name="T8" fmla="*/ 8 w 8"/>
                  <a:gd name="T9" fmla="*/ 33 h 34"/>
                  <a:gd name="T10" fmla="*/ 6 w 8"/>
                  <a:gd name="T11" fmla="*/ 34 h 34"/>
                  <a:gd name="T12" fmla="*/ 4 w 8"/>
                  <a:gd name="T13" fmla="*/ 34 h 34"/>
                  <a:gd name="T14" fmla="*/ 1 w 8"/>
                  <a:gd name="T15" fmla="*/ 33 h 34"/>
                  <a:gd name="T16" fmla="*/ 0 w 8"/>
                  <a:gd name="T17" fmla="*/ 29 h 34"/>
                  <a:gd name="T18" fmla="*/ 0 w 8"/>
                  <a:gd name="T19" fmla="*/ 0 h 34"/>
                  <a:gd name="T20" fmla="*/ 4 w 8"/>
                  <a:gd name="T21" fmla="*/ 0 h 34"/>
                  <a:gd name="T22" fmla="*/ 4 w 8"/>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4" y="28"/>
                    </a:moveTo>
                    <a:cubicBezTo>
                      <a:pt x="4" y="29"/>
                      <a:pt x="4" y="30"/>
                      <a:pt x="4" y="30"/>
                    </a:cubicBezTo>
                    <a:cubicBezTo>
                      <a:pt x="5" y="31"/>
                      <a:pt x="5" y="31"/>
                      <a:pt x="5" y="31"/>
                    </a:cubicBezTo>
                    <a:cubicBezTo>
                      <a:pt x="6" y="31"/>
                      <a:pt x="7" y="31"/>
                      <a:pt x="8" y="30"/>
                    </a:cubicBezTo>
                    <a:cubicBezTo>
                      <a:pt x="8" y="33"/>
                      <a:pt x="8" y="33"/>
                      <a:pt x="8" y="33"/>
                    </a:cubicBezTo>
                    <a:cubicBezTo>
                      <a:pt x="8" y="33"/>
                      <a:pt x="7" y="34"/>
                      <a:pt x="6" y="34"/>
                    </a:cubicBezTo>
                    <a:cubicBezTo>
                      <a:pt x="6" y="34"/>
                      <a:pt x="5" y="34"/>
                      <a:pt x="4" y="34"/>
                    </a:cubicBezTo>
                    <a:cubicBezTo>
                      <a:pt x="3" y="34"/>
                      <a:pt x="2" y="34"/>
                      <a:pt x="1" y="33"/>
                    </a:cubicBezTo>
                    <a:cubicBezTo>
                      <a:pt x="1" y="32"/>
                      <a:pt x="0" y="31"/>
                      <a:pt x="0" y="29"/>
                    </a:cubicBezTo>
                    <a:cubicBezTo>
                      <a:pt x="0" y="0"/>
                      <a:pt x="0" y="0"/>
                      <a:pt x="0" y="0"/>
                    </a:cubicBezTo>
                    <a:cubicBezTo>
                      <a:pt x="4" y="0"/>
                      <a:pt x="4" y="0"/>
                      <a:pt x="4" y="0"/>
                    </a:cubicBezTo>
                    <a:lnTo>
                      <a:pt x="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84"/>
              <p:cNvSpPr>
                <a:spLocks noEditPoints="1"/>
              </p:cNvSpPr>
              <p:nvPr/>
            </p:nvSpPr>
            <p:spPr bwMode="auto">
              <a:xfrm>
                <a:off x="1438" y="3027"/>
                <a:ext cx="38" cy="59"/>
              </a:xfrm>
              <a:custGeom>
                <a:avLst/>
                <a:gdLst>
                  <a:gd name="T0" fmla="*/ 16 w 16"/>
                  <a:gd name="T1" fmla="*/ 23 h 25"/>
                  <a:gd name="T2" fmla="*/ 13 w 16"/>
                  <a:gd name="T3" fmla="*/ 24 h 25"/>
                  <a:gd name="T4" fmla="*/ 9 w 16"/>
                  <a:gd name="T5" fmla="*/ 25 h 25"/>
                  <a:gd name="T6" fmla="*/ 5 w 16"/>
                  <a:gd name="T7" fmla="*/ 24 h 25"/>
                  <a:gd name="T8" fmla="*/ 2 w 16"/>
                  <a:gd name="T9" fmla="*/ 22 h 25"/>
                  <a:gd name="T10" fmla="*/ 1 w 16"/>
                  <a:gd name="T11" fmla="*/ 18 h 25"/>
                  <a:gd name="T12" fmla="*/ 0 w 16"/>
                  <a:gd name="T13" fmla="*/ 12 h 25"/>
                  <a:gd name="T14" fmla="*/ 3 w 16"/>
                  <a:gd name="T15" fmla="*/ 3 h 25"/>
                  <a:gd name="T16" fmla="*/ 9 w 16"/>
                  <a:gd name="T17" fmla="*/ 0 h 25"/>
                  <a:gd name="T18" fmla="*/ 12 w 16"/>
                  <a:gd name="T19" fmla="*/ 0 h 25"/>
                  <a:gd name="T20" fmla="*/ 14 w 16"/>
                  <a:gd name="T21" fmla="*/ 2 h 25"/>
                  <a:gd name="T22" fmla="*/ 16 w 16"/>
                  <a:gd name="T23" fmla="*/ 4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19 h 25"/>
                  <a:gd name="T36" fmla="*/ 7 w 16"/>
                  <a:gd name="T37" fmla="*/ 21 h 25"/>
                  <a:gd name="T38" fmla="*/ 10 w 16"/>
                  <a:gd name="T39" fmla="*/ 22 h 25"/>
                  <a:gd name="T40" fmla="*/ 13 w 16"/>
                  <a:gd name="T41" fmla="*/ 21 h 25"/>
                  <a:gd name="T42" fmla="*/ 15 w 16"/>
                  <a:gd name="T43" fmla="*/ 20 h 25"/>
                  <a:gd name="T44" fmla="*/ 16 w 16"/>
                  <a:gd name="T45" fmla="*/ 23 h 25"/>
                  <a:gd name="T46" fmla="*/ 13 w 16"/>
                  <a:gd name="T47" fmla="*/ 10 h 25"/>
                  <a:gd name="T48" fmla="*/ 12 w 16"/>
                  <a:gd name="T49" fmla="*/ 5 h 25"/>
                  <a:gd name="T50" fmla="*/ 9 w 16"/>
                  <a:gd name="T51" fmla="*/ 3 h 25"/>
                  <a:gd name="T52" fmla="*/ 6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6" y="23"/>
                    </a:moveTo>
                    <a:cubicBezTo>
                      <a:pt x="15" y="23"/>
                      <a:pt x="14" y="24"/>
                      <a:pt x="13" y="24"/>
                    </a:cubicBezTo>
                    <a:cubicBezTo>
                      <a:pt x="12" y="25"/>
                      <a:pt x="10" y="25"/>
                      <a:pt x="9" y="25"/>
                    </a:cubicBezTo>
                    <a:cubicBezTo>
                      <a:pt x="8" y="25"/>
                      <a:pt x="6" y="25"/>
                      <a:pt x="5" y="24"/>
                    </a:cubicBezTo>
                    <a:cubicBezTo>
                      <a:pt x="4" y="23"/>
                      <a:pt x="3" y="23"/>
                      <a:pt x="2" y="22"/>
                    </a:cubicBezTo>
                    <a:cubicBezTo>
                      <a:pt x="2" y="20"/>
                      <a:pt x="1" y="19"/>
                      <a:pt x="1" y="18"/>
                    </a:cubicBezTo>
                    <a:cubicBezTo>
                      <a:pt x="1" y="16"/>
                      <a:pt x="0" y="14"/>
                      <a:pt x="0" y="12"/>
                    </a:cubicBezTo>
                    <a:cubicBezTo>
                      <a:pt x="0" y="8"/>
                      <a:pt x="1" y="5"/>
                      <a:pt x="3" y="3"/>
                    </a:cubicBezTo>
                    <a:cubicBezTo>
                      <a:pt x="4" y="1"/>
                      <a:pt x="6" y="0"/>
                      <a:pt x="9" y="0"/>
                    </a:cubicBezTo>
                    <a:cubicBezTo>
                      <a:pt x="10" y="0"/>
                      <a:pt x="11" y="0"/>
                      <a:pt x="12" y="0"/>
                    </a:cubicBezTo>
                    <a:cubicBezTo>
                      <a:pt x="13" y="0"/>
                      <a:pt x="13" y="1"/>
                      <a:pt x="14" y="2"/>
                    </a:cubicBezTo>
                    <a:cubicBezTo>
                      <a:pt x="15" y="2"/>
                      <a:pt x="15" y="3"/>
                      <a:pt x="16" y="4"/>
                    </a:cubicBezTo>
                    <a:cubicBezTo>
                      <a:pt x="16" y="6"/>
                      <a:pt x="16" y="7"/>
                      <a:pt x="16" y="9"/>
                    </a:cubicBezTo>
                    <a:cubicBezTo>
                      <a:pt x="16" y="10"/>
                      <a:pt x="16" y="10"/>
                      <a:pt x="16" y="11"/>
                    </a:cubicBezTo>
                    <a:cubicBezTo>
                      <a:pt x="16" y="11"/>
                      <a:pt x="16" y="12"/>
                      <a:pt x="16" y="13"/>
                    </a:cubicBezTo>
                    <a:cubicBezTo>
                      <a:pt x="4" y="13"/>
                      <a:pt x="4" y="13"/>
                      <a:pt x="4" y="13"/>
                    </a:cubicBezTo>
                    <a:cubicBezTo>
                      <a:pt x="4" y="14"/>
                      <a:pt x="4" y="15"/>
                      <a:pt x="4" y="17"/>
                    </a:cubicBezTo>
                    <a:cubicBezTo>
                      <a:pt x="5" y="18"/>
                      <a:pt x="5" y="19"/>
                      <a:pt x="5" y="19"/>
                    </a:cubicBezTo>
                    <a:cubicBezTo>
                      <a:pt x="6" y="20"/>
                      <a:pt x="6" y="21"/>
                      <a:pt x="7" y="21"/>
                    </a:cubicBezTo>
                    <a:cubicBezTo>
                      <a:pt x="8" y="22"/>
                      <a:pt x="9" y="22"/>
                      <a:pt x="10" y="22"/>
                    </a:cubicBezTo>
                    <a:cubicBezTo>
                      <a:pt x="11" y="22"/>
                      <a:pt x="12" y="22"/>
                      <a:pt x="13" y="21"/>
                    </a:cubicBezTo>
                    <a:cubicBezTo>
                      <a:pt x="13" y="21"/>
                      <a:pt x="14" y="21"/>
                      <a:pt x="15" y="20"/>
                    </a:cubicBezTo>
                    <a:lnTo>
                      <a:pt x="16" y="23"/>
                    </a:lnTo>
                    <a:close/>
                    <a:moveTo>
                      <a:pt x="13" y="10"/>
                    </a:moveTo>
                    <a:cubicBezTo>
                      <a:pt x="13" y="8"/>
                      <a:pt x="13" y="6"/>
                      <a:pt x="12" y="5"/>
                    </a:cubicBezTo>
                    <a:cubicBezTo>
                      <a:pt x="11" y="4"/>
                      <a:pt x="10" y="3"/>
                      <a:pt x="9" y="3"/>
                    </a:cubicBezTo>
                    <a:cubicBezTo>
                      <a:pt x="8" y="3"/>
                      <a:pt x="6" y="4"/>
                      <a:pt x="6" y="5"/>
                    </a:cubicBezTo>
                    <a:cubicBezTo>
                      <a:pt x="5"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85"/>
              <p:cNvSpPr>
                <a:spLocks noEditPoints="1"/>
              </p:cNvSpPr>
              <p:nvPr/>
            </p:nvSpPr>
            <p:spPr bwMode="auto">
              <a:xfrm>
                <a:off x="1486" y="3027"/>
                <a:ext cx="35" cy="59"/>
              </a:xfrm>
              <a:custGeom>
                <a:avLst/>
                <a:gdLst>
                  <a:gd name="T0" fmla="*/ 1 w 15"/>
                  <a:gd name="T1" fmla="*/ 2 h 25"/>
                  <a:gd name="T2" fmla="*/ 4 w 15"/>
                  <a:gd name="T3" fmla="*/ 0 h 25"/>
                  <a:gd name="T4" fmla="*/ 9 w 15"/>
                  <a:gd name="T5" fmla="*/ 0 h 25"/>
                  <a:gd name="T6" fmla="*/ 12 w 15"/>
                  <a:gd name="T7" fmla="*/ 1 h 25"/>
                  <a:gd name="T8" fmla="*/ 14 w 15"/>
                  <a:gd name="T9" fmla="*/ 2 h 25"/>
                  <a:gd name="T10" fmla="*/ 15 w 15"/>
                  <a:gd name="T11" fmla="*/ 5 h 25"/>
                  <a:gd name="T12" fmla="*/ 15 w 15"/>
                  <a:gd name="T13" fmla="*/ 7 h 25"/>
                  <a:gd name="T14" fmla="*/ 15 w 15"/>
                  <a:gd name="T15" fmla="*/ 13 h 25"/>
                  <a:gd name="T16" fmla="*/ 15 w 15"/>
                  <a:gd name="T17" fmla="*/ 18 h 25"/>
                  <a:gd name="T18" fmla="*/ 15 w 15"/>
                  <a:gd name="T19" fmla="*/ 22 h 25"/>
                  <a:gd name="T20" fmla="*/ 15 w 15"/>
                  <a:gd name="T21" fmla="*/ 24 h 25"/>
                  <a:gd name="T22" fmla="*/ 13 w 15"/>
                  <a:gd name="T23" fmla="*/ 24 h 25"/>
                  <a:gd name="T24" fmla="*/ 12 w 15"/>
                  <a:gd name="T25" fmla="*/ 22 h 25"/>
                  <a:gd name="T26" fmla="*/ 11 w 15"/>
                  <a:gd name="T27" fmla="*/ 22 h 25"/>
                  <a:gd name="T28" fmla="*/ 9 w 15"/>
                  <a:gd name="T29" fmla="*/ 24 h 25"/>
                  <a:gd name="T30" fmla="*/ 6 w 15"/>
                  <a:gd name="T31" fmla="*/ 25 h 25"/>
                  <a:gd name="T32" fmla="*/ 1 w 15"/>
                  <a:gd name="T33" fmla="*/ 23 h 25"/>
                  <a:gd name="T34" fmla="*/ 0 w 15"/>
                  <a:gd name="T35" fmla="*/ 18 h 25"/>
                  <a:gd name="T36" fmla="*/ 0 w 15"/>
                  <a:gd name="T37" fmla="*/ 15 h 25"/>
                  <a:gd name="T38" fmla="*/ 2 w 15"/>
                  <a:gd name="T39" fmla="*/ 12 h 25"/>
                  <a:gd name="T40" fmla="*/ 5 w 15"/>
                  <a:gd name="T41" fmla="*/ 11 h 25"/>
                  <a:gd name="T42" fmla="*/ 9 w 15"/>
                  <a:gd name="T43" fmla="*/ 11 h 25"/>
                  <a:gd name="T44" fmla="*/ 10 w 15"/>
                  <a:gd name="T45" fmla="*/ 11 h 25"/>
                  <a:gd name="T46" fmla="*/ 11 w 15"/>
                  <a:gd name="T47" fmla="*/ 11 h 25"/>
                  <a:gd name="T48" fmla="*/ 11 w 15"/>
                  <a:gd name="T49" fmla="*/ 8 h 25"/>
                  <a:gd name="T50" fmla="*/ 11 w 15"/>
                  <a:gd name="T51" fmla="*/ 4 h 25"/>
                  <a:gd name="T52" fmla="*/ 8 w 15"/>
                  <a:gd name="T53" fmla="*/ 3 h 25"/>
                  <a:gd name="T54" fmla="*/ 5 w 15"/>
                  <a:gd name="T55" fmla="*/ 4 h 25"/>
                  <a:gd name="T56" fmla="*/ 2 w 15"/>
                  <a:gd name="T57" fmla="*/ 5 h 25"/>
                  <a:gd name="T58" fmla="*/ 1 w 15"/>
                  <a:gd name="T59" fmla="*/ 2 h 25"/>
                  <a:gd name="T60" fmla="*/ 11 w 15"/>
                  <a:gd name="T61" fmla="*/ 13 h 25"/>
                  <a:gd name="T62" fmla="*/ 10 w 15"/>
                  <a:gd name="T63" fmla="*/ 13 h 25"/>
                  <a:gd name="T64" fmla="*/ 9 w 15"/>
                  <a:gd name="T65" fmla="*/ 13 h 25"/>
                  <a:gd name="T66" fmla="*/ 7 w 15"/>
                  <a:gd name="T67" fmla="*/ 14 h 25"/>
                  <a:gd name="T68" fmla="*/ 5 w 15"/>
                  <a:gd name="T69" fmla="*/ 14 h 25"/>
                  <a:gd name="T70" fmla="*/ 4 w 15"/>
                  <a:gd name="T71" fmla="*/ 16 h 25"/>
                  <a:gd name="T72" fmla="*/ 3 w 15"/>
                  <a:gd name="T73" fmla="*/ 18 h 25"/>
                  <a:gd name="T74" fmla="*/ 4 w 15"/>
                  <a:gd name="T75" fmla="*/ 21 h 25"/>
                  <a:gd name="T76" fmla="*/ 7 w 15"/>
                  <a:gd name="T77" fmla="*/ 22 h 25"/>
                  <a:gd name="T78" fmla="*/ 10 w 15"/>
                  <a:gd name="T79" fmla="*/ 21 h 25"/>
                  <a:gd name="T80" fmla="*/ 11 w 15"/>
                  <a:gd name="T81" fmla="*/ 19 h 25"/>
                  <a:gd name="T82" fmla="*/ 11 w 15"/>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0"/>
                    </a:cubicBezTo>
                    <a:cubicBezTo>
                      <a:pt x="6" y="0"/>
                      <a:pt x="7" y="0"/>
                      <a:pt x="9" y="0"/>
                    </a:cubicBezTo>
                    <a:cubicBezTo>
                      <a:pt x="10" y="0"/>
                      <a:pt x="11" y="0"/>
                      <a:pt x="12" y="1"/>
                    </a:cubicBezTo>
                    <a:cubicBezTo>
                      <a:pt x="13" y="1"/>
                      <a:pt x="13" y="2"/>
                      <a:pt x="14" y="2"/>
                    </a:cubicBezTo>
                    <a:cubicBezTo>
                      <a:pt x="14" y="3"/>
                      <a:pt x="15" y="4"/>
                      <a:pt x="15" y="5"/>
                    </a:cubicBezTo>
                    <a:cubicBezTo>
                      <a:pt x="15" y="5"/>
                      <a:pt x="15" y="6"/>
                      <a:pt x="15" y="7"/>
                    </a:cubicBezTo>
                    <a:cubicBezTo>
                      <a:pt x="15" y="9"/>
                      <a:pt x="15" y="11"/>
                      <a:pt x="15" y="13"/>
                    </a:cubicBezTo>
                    <a:cubicBezTo>
                      <a:pt x="15" y="15"/>
                      <a:pt x="15" y="17"/>
                      <a:pt x="15" y="18"/>
                    </a:cubicBezTo>
                    <a:cubicBezTo>
                      <a:pt x="15" y="19"/>
                      <a:pt x="15" y="21"/>
                      <a:pt x="15" y="22"/>
                    </a:cubicBezTo>
                    <a:cubicBezTo>
                      <a:pt x="15" y="23"/>
                      <a:pt x="15" y="24"/>
                      <a:pt x="15" y="24"/>
                    </a:cubicBezTo>
                    <a:cubicBezTo>
                      <a:pt x="13" y="24"/>
                      <a:pt x="13" y="24"/>
                      <a:pt x="13" y="24"/>
                    </a:cubicBezTo>
                    <a:cubicBezTo>
                      <a:pt x="12" y="22"/>
                      <a:pt x="12" y="22"/>
                      <a:pt x="12" y="22"/>
                    </a:cubicBezTo>
                    <a:cubicBezTo>
                      <a:pt x="11" y="22"/>
                      <a:pt x="11" y="22"/>
                      <a:pt x="11" y="22"/>
                    </a:cubicBezTo>
                    <a:cubicBezTo>
                      <a:pt x="11" y="22"/>
                      <a:pt x="10" y="23"/>
                      <a:pt x="9" y="24"/>
                    </a:cubicBezTo>
                    <a:cubicBezTo>
                      <a:pt x="8" y="24"/>
                      <a:pt x="7" y="25"/>
                      <a:pt x="6" y="25"/>
                    </a:cubicBezTo>
                    <a:cubicBezTo>
                      <a:pt x="4" y="25"/>
                      <a:pt x="3" y="24"/>
                      <a:pt x="1" y="23"/>
                    </a:cubicBezTo>
                    <a:cubicBezTo>
                      <a:pt x="0" y="22"/>
                      <a:pt x="0" y="20"/>
                      <a:pt x="0" y="18"/>
                    </a:cubicBezTo>
                    <a:cubicBezTo>
                      <a:pt x="0" y="17"/>
                      <a:pt x="0" y="15"/>
                      <a:pt x="0" y="15"/>
                    </a:cubicBezTo>
                    <a:cubicBezTo>
                      <a:pt x="1" y="14"/>
                      <a:pt x="2" y="13"/>
                      <a:pt x="2" y="12"/>
                    </a:cubicBezTo>
                    <a:cubicBezTo>
                      <a:pt x="3" y="12"/>
                      <a:pt x="4" y="11"/>
                      <a:pt x="5" y="11"/>
                    </a:cubicBezTo>
                    <a:cubicBezTo>
                      <a:pt x="7" y="11"/>
                      <a:pt x="8" y="11"/>
                      <a:pt x="9" y="11"/>
                    </a:cubicBezTo>
                    <a:cubicBezTo>
                      <a:pt x="10" y="11"/>
                      <a:pt x="10" y="11"/>
                      <a:pt x="10" y="11"/>
                    </a:cubicBezTo>
                    <a:cubicBezTo>
                      <a:pt x="11" y="11"/>
                      <a:pt x="11" y="11"/>
                      <a:pt x="11" y="11"/>
                    </a:cubicBezTo>
                    <a:cubicBezTo>
                      <a:pt x="11" y="10"/>
                      <a:pt x="11" y="9"/>
                      <a:pt x="11" y="8"/>
                    </a:cubicBezTo>
                    <a:cubicBezTo>
                      <a:pt x="11" y="6"/>
                      <a:pt x="11" y="5"/>
                      <a:pt x="11" y="4"/>
                    </a:cubicBezTo>
                    <a:cubicBezTo>
                      <a:pt x="10" y="4"/>
                      <a:pt x="9" y="3"/>
                      <a:pt x="8" y="3"/>
                    </a:cubicBezTo>
                    <a:cubicBezTo>
                      <a:pt x="7" y="3"/>
                      <a:pt x="6" y="3"/>
                      <a:pt x="5" y="4"/>
                    </a:cubicBezTo>
                    <a:cubicBezTo>
                      <a:pt x="4" y="4"/>
                      <a:pt x="3" y="4"/>
                      <a:pt x="2" y="5"/>
                    </a:cubicBezTo>
                    <a:lnTo>
                      <a:pt x="1" y="2"/>
                    </a:lnTo>
                    <a:close/>
                    <a:moveTo>
                      <a:pt x="11" y="13"/>
                    </a:moveTo>
                    <a:cubicBezTo>
                      <a:pt x="11" y="13"/>
                      <a:pt x="11" y="13"/>
                      <a:pt x="10" y="13"/>
                    </a:cubicBezTo>
                    <a:cubicBezTo>
                      <a:pt x="10" y="13"/>
                      <a:pt x="10" y="13"/>
                      <a:pt x="9" y="13"/>
                    </a:cubicBezTo>
                    <a:cubicBezTo>
                      <a:pt x="9" y="13"/>
                      <a:pt x="8" y="13"/>
                      <a:pt x="7" y="14"/>
                    </a:cubicBezTo>
                    <a:cubicBezTo>
                      <a:pt x="6" y="14"/>
                      <a:pt x="6" y="14"/>
                      <a:pt x="5" y="14"/>
                    </a:cubicBezTo>
                    <a:cubicBezTo>
                      <a:pt x="5" y="15"/>
                      <a:pt x="4" y="15"/>
                      <a:pt x="4" y="16"/>
                    </a:cubicBezTo>
                    <a:cubicBezTo>
                      <a:pt x="4" y="16"/>
                      <a:pt x="3" y="17"/>
                      <a:pt x="3" y="18"/>
                    </a:cubicBezTo>
                    <a:cubicBezTo>
                      <a:pt x="3" y="19"/>
                      <a:pt x="4" y="20"/>
                      <a:pt x="4" y="21"/>
                    </a:cubicBezTo>
                    <a:cubicBezTo>
                      <a:pt x="5" y="21"/>
                      <a:pt x="6" y="22"/>
                      <a:pt x="7" y="22"/>
                    </a:cubicBezTo>
                    <a:cubicBezTo>
                      <a:pt x="8" y="22"/>
                      <a:pt x="9" y="21"/>
                      <a:pt x="10" y="21"/>
                    </a:cubicBezTo>
                    <a:cubicBezTo>
                      <a:pt x="11" y="20"/>
                      <a:pt x="11" y="19"/>
                      <a:pt x="11" y="19"/>
                    </a:cubicBezTo>
                    <a:lnTo>
                      <a:pt x="11"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86"/>
              <p:cNvSpPr/>
              <p:nvPr/>
            </p:nvSpPr>
            <p:spPr bwMode="auto">
              <a:xfrm>
                <a:off x="780" y="3162"/>
                <a:ext cx="33" cy="61"/>
              </a:xfrm>
              <a:custGeom>
                <a:avLst/>
                <a:gdLst>
                  <a:gd name="T0" fmla="*/ 14 w 14"/>
                  <a:gd name="T1" fmla="*/ 24 h 26"/>
                  <a:gd name="T2" fmla="*/ 11 w 14"/>
                  <a:gd name="T3" fmla="*/ 25 h 26"/>
                  <a:gd name="T4" fmla="*/ 8 w 14"/>
                  <a:gd name="T5" fmla="*/ 26 h 26"/>
                  <a:gd name="T6" fmla="*/ 4 w 14"/>
                  <a:gd name="T7" fmla="*/ 25 h 26"/>
                  <a:gd name="T8" fmla="*/ 2 w 14"/>
                  <a:gd name="T9" fmla="*/ 22 h 26"/>
                  <a:gd name="T10" fmla="*/ 0 w 14"/>
                  <a:gd name="T11" fmla="*/ 18 h 26"/>
                  <a:gd name="T12" fmla="*/ 0 w 14"/>
                  <a:gd name="T13" fmla="*/ 13 h 26"/>
                  <a:gd name="T14" fmla="*/ 2 w 14"/>
                  <a:gd name="T15" fmla="*/ 4 h 26"/>
                  <a:gd name="T16" fmla="*/ 8 w 14"/>
                  <a:gd name="T17" fmla="*/ 0 h 26"/>
                  <a:gd name="T18" fmla="*/ 11 w 14"/>
                  <a:gd name="T19" fmla="*/ 1 h 26"/>
                  <a:gd name="T20" fmla="*/ 14 w 14"/>
                  <a:gd name="T21" fmla="*/ 2 h 26"/>
                  <a:gd name="T22" fmla="*/ 13 w 14"/>
                  <a:gd name="T23" fmla="*/ 5 h 26"/>
                  <a:gd name="T24" fmla="*/ 9 w 14"/>
                  <a:gd name="T25" fmla="*/ 4 h 26"/>
                  <a:gd name="T26" fmla="*/ 5 w 14"/>
                  <a:gd name="T27" fmla="*/ 6 h 26"/>
                  <a:gd name="T28" fmla="*/ 3 w 14"/>
                  <a:gd name="T29" fmla="*/ 13 h 26"/>
                  <a:gd name="T30" fmla="*/ 4 w 14"/>
                  <a:gd name="T31" fmla="*/ 17 h 26"/>
                  <a:gd name="T32" fmla="*/ 5 w 14"/>
                  <a:gd name="T33" fmla="*/ 20 h 26"/>
                  <a:gd name="T34" fmla="*/ 6 w 14"/>
                  <a:gd name="T35" fmla="*/ 22 h 26"/>
                  <a:gd name="T36" fmla="*/ 9 w 14"/>
                  <a:gd name="T37" fmla="*/ 22 h 26"/>
                  <a:gd name="T38" fmla="*/ 11 w 14"/>
                  <a:gd name="T39" fmla="*/ 22 h 26"/>
                  <a:gd name="T40" fmla="*/ 13 w 14"/>
                  <a:gd name="T41" fmla="*/ 21 h 26"/>
                  <a:gd name="T42" fmla="*/ 14 w 14"/>
                  <a:gd name="T43"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6">
                    <a:moveTo>
                      <a:pt x="14" y="24"/>
                    </a:moveTo>
                    <a:cubicBezTo>
                      <a:pt x="13" y="24"/>
                      <a:pt x="12" y="25"/>
                      <a:pt x="11" y="25"/>
                    </a:cubicBezTo>
                    <a:cubicBezTo>
                      <a:pt x="10" y="25"/>
                      <a:pt x="9" y="26"/>
                      <a:pt x="8" y="26"/>
                    </a:cubicBezTo>
                    <a:cubicBezTo>
                      <a:pt x="7" y="26"/>
                      <a:pt x="5" y="25"/>
                      <a:pt x="4" y="25"/>
                    </a:cubicBezTo>
                    <a:cubicBezTo>
                      <a:pt x="3" y="24"/>
                      <a:pt x="2" y="23"/>
                      <a:pt x="2" y="22"/>
                    </a:cubicBezTo>
                    <a:cubicBezTo>
                      <a:pt x="1" y="21"/>
                      <a:pt x="1" y="20"/>
                      <a:pt x="0" y="18"/>
                    </a:cubicBezTo>
                    <a:cubicBezTo>
                      <a:pt x="0" y="17"/>
                      <a:pt x="0" y="15"/>
                      <a:pt x="0" y="13"/>
                    </a:cubicBezTo>
                    <a:cubicBezTo>
                      <a:pt x="0" y="9"/>
                      <a:pt x="1" y="6"/>
                      <a:pt x="2" y="4"/>
                    </a:cubicBezTo>
                    <a:cubicBezTo>
                      <a:pt x="3" y="1"/>
                      <a:pt x="6" y="0"/>
                      <a:pt x="8" y="0"/>
                    </a:cubicBezTo>
                    <a:cubicBezTo>
                      <a:pt x="9" y="0"/>
                      <a:pt x="11" y="1"/>
                      <a:pt x="11" y="1"/>
                    </a:cubicBezTo>
                    <a:cubicBezTo>
                      <a:pt x="12" y="1"/>
                      <a:pt x="13" y="1"/>
                      <a:pt x="14" y="2"/>
                    </a:cubicBezTo>
                    <a:cubicBezTo>
                      <a:pt x="13" y="5"/>
                      <a:pt x="13" y="5"/>
                      <a:pt x="13" y="5"/>
                    </a:cubicBezTo>
                    <a:cubicBezTo>
                      <a:pt x="12" y="4"/>
                      <a:pt x="10" y="4"/>
                      <a:pt x="9" y="4"/>
                    </a:cubicBezTo>
                    <a:cubicBezTo>
                      <a:pt x="7" y="4"/>
                      <a:pt x="6" y="4"/>
                      <a:pt x="5" y="6"/>
                    </a:cubicBezTo>
                    <a:cubicBezTo>
                      <a:pt x="4" y="7"/>
                      <a:pt x="3" y="10"/>
                      <a:pt x="3" y="13"/>
                    </a:cubicBezTo>
                    <a:cubicBezTo>
                      <a:pt x="3" y="14"/>
                      <a:pt x="3" y="16"/>
                      <a:pt x="4" y="17"/>
                    </a:cubicBezTo>
                    <a:cubicBezTo>
                      <a:pt x="4" y="18"/>
                      <a:pt x="4" y="19"/>
                      <a:pt x="5" y="20"/>
                    </a:cubicBezTo>
                    <a:cubicBezTo>
                      <a:pt x="5" y="21"/>
                      <a:pt x="6" y="21"/>
                      <a:pt x="6" y="22"/>
                    </a:cubicBezTo>
                    <a:cubicBezTo>
                      <a:pt x="7" y="22"/>
                      <a:pt x="8" y="22"/>
                      <a:pt x="9" y="22"/>
                    </a:cubicBezTo>
                    <a:cubicBezTo>
                      <a:pt x="10" y="22"/>
                      <a:pt x="11" y="22"/>
                      <a:pt x="11" y="22"/>
                    </a:cubicBezTo>
                    <a:cubicBezTo>
                      <a:pt x="12" y="22"/>
                      <a:pt x="13" y="21"/>
                      <a:pt x="13" y="21"/>
                    </a:cubicBezTo>
                    <a:lnTo>
                      <a:pt x="1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87"/>
              <p:cNvSpPr/>
              <p:nvPr/>
            </p:nvSpPr>
            <p:spPr bwMode="auto">
              <a:xfrm>
                <a:off x="823" y="3140"/>
                <a:ext cx="38" cy="81"/>
              </a:xfrm>
              <a:custGeom>
                <a:avLst/>
                <a:gdLst>
                  <a:gd name="T0" fmla="*/ 12 w 16"/>
                  <a:gd name="T1" fmla="*/ 34 h 34"/>
                  <a:gd name="T2" fmla="*/ 12 w 16"/>
                  <a:gd name="T3" fmla="*/ 19 h 34"/>
                  <a:gd name="T4" fmla="*/ 11 w 16"/>
                  <a:gd name="T5" fmla="*/ 14 h 34"/>
                  <a:gd name="T6" fmla="*/ 8 w 16"/>
                  <a:gd name="T7" fmla="*/ 13 h 34"/>
                  <a:gd name="T8" fmla="*/ 5 w 16"/>
                  <a:gd name="T9" fmla="*/ 14 h 34"/>
                  <a:gd name="T10" fmla="*/ 3 w 16"/>
                  <a:gd name="T11" fmla="*/ 17 h 34"/>
                  <a:gd name="T12" fmla="*/ 3 w 16"/>
                  <a:gd name="T13" fmla="*/ 34 h 34"/>
                  <a:gd name="T14" fmla="*/ 0 w 16"/>
                  <a:gd name="T15" fmla="*/ 34 h 34"/>
                  <a:gd name="T16" fmla="*/ 0 w 16"/>
                  <a:gd name="T17" fmla="*/ 0 h 34"/>
                  <a:gd name="T18" fmla="*/ 3 w 16"/>
                  <a:gd name="T19" fmla="*/ 0 h 34"/>
                  <a:gd name="T20" fmla="*/ 3 w 16"/>
                  <a:gd name="T21" fmla="*/ 12 h 34"/>
                  <a:gd name="T22" fmla="*/ 4 w 16"/>
                  <a:gd name="T23" fmla="*/ 12 h 34"/>
                  <a:gd name="T24" fmla="*/ 6 w 16"/>
                  <a:gd name="T25" fmla="*/ 10 h 34"/>
                  <a:gd name="T26" fmla="*/ 9 w 16"/>
                  <a:gd name="T27" fmla="*/ 9 h 34"/>
                  <a:gd name="T28" fmla="*/ 12 w 16"/>
                  <a:gd name="T29" fmla="*/ 10 h 34"/>
                  <a:gd name="T30" fmla="*/ 14 w 16"/>
                  <a:gd name="T31" fmla="*/ 11 h 34"/>
                  <a:gd name="T32" fmla="*/ 15 w 16"/>
                  <a:gd name="T33" fmla="*/ 14 h 34"/>
                  <a:gd name="T34" fmla="*/ 16 w 16"/>
                  <a:gd name="T35" fmla="*/ 18 h 34"/>
                  <a:gd name="T36" fmla="*/ 16 w 16"/>
                  <a:gd name="T37" fmla="*/ 34 h 34"/>
                  <a:gd name="T38" fmla="*/ 12 w 16"/>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4">
                    <a:moveTo>
                      <a:pt x="12" y="34"/>
                    </a:moveTo>
                    <a:cubicBezTo>
                      <a:pt x="12" y="19"/>
                      <a:pt x="12" y="19"/>
                      <a:pt x="12" y="19"/>
                    </a:cubicBezTo>
                    <a:cubicBezTo>
                      <a:pt x="12" y="17"/>
                      <a:pt x="12" y="15"/>
                      <a:pt x="11" y="14"/>
                    </a:cubicBezTo>
                    <a:cubicBezTo>
                      <a:pt x="11" y="13"/>
                      <a:pt x="10" y="13"/>
                      <a:pt x="8" y="13"/>
                    </a:cubicBezTo>
                    <a:cubicBezTo>
                      <a:pt x="7" y="13"/>
                      <a:pt x="6" y="13"/>
                      <a:pt x="5" y="14"/>
                    </a:cubicBezTo>
                    <a:cubicBezTo>
                      <a:pt x="4" y="15"/>
                      <a:pt x="4" y="16"/>
                      <a:pt x="3" y="17"/>
                    </a:cubicBezTo>
                    <a:cubicBezTo>
                      <a:pt x="3" y="34"/>
                      <a:pt x="3" y="34"/>
                      <a:pt x="3" y="34"/>
                    </a:cubicBezTo>
                    <a:cubicBezTo>
                      <a:pt x="0" y="34"/>
                      <a:pt x="0" y="34"/>
                      <a:pt x="0" y="34"/>
                    </a:cubicBezTo>
                    <a:cubicBezTo>
                      <a:pt x="0" y="0"/>
                      <a:pt x="0" y="0"/>
                      <a:pt x="0" y="0"/>
                    </a:cubicBezTo>
                    <a:cubicBezTo>
                      <a:pt x="3" y="0"/>
                      <a:pt x="3" y="0"/>
                      <a:pt x="3" y="0"/>
                    </a:cubicBezTo>
                    <a:cubicBezTo>
                      <a:pt x="3" y="12"/>
                      <a:pt x="3" y="12"/>
                      <a:pt x="3" y="12"/>
                    </a:cubicBezTo>
                    <a:cubicBezTo>
                      <a:pt x="4" y="12"/>
                      <a:pt x="4" y="12"/>
                      <a:pt x="4" y="12"/>
                    </a:cubicBezTo>
                    <a:cubicBezTo>
                      <a:pt x="4" y="11"/>
                      <a:pt x="5" y="11"/>
                      <a:pt x="6" y="10"/>
                    </a:cubicBezTo>
                    <a:cubicBezTo>
                      <a:pt x="7" y="10"/>
                      <a:pt x="8" y="9"/>
                      <a:pt x="9" y="9"/>
                    </a:cubicBezTo>
                    <a:cubicBezTo>
                      <a:pt x="10" y="9"/>
                      <a:pt x="11" y="10"/>
                      <a:pt x="12" y="10"/>
                    </a:cubicBezTo>
                    <a:cubicBezTo>
                      <a:pt x="13" y="10"/>
                      <a:pt x="14" y="11"/>
                      <a:pt x="14" y="11"/>
                    </a:cubicBezTo>
                    <a:cubicBezTo>
                      <a:pt x="15" y="12"/>
                      <a:pt x="15" y="13"/>
                      <a:pt x="15" y="14"/>
                    </a:cubicBezTo>
                    <a:cubicBezTo>
                      <a:pt x="16" y="15"/>
                      <a:pt x="16" y="17"/>
                      <a:pt x="16" y="18"/>
                    </a:cubicBezTo>
                    <a:cubicBezTo>
                      <a:pt x="16" y="34"/>
                      <a:pt x="16" y="34"/>
                      <a:pt x="16" y="34"/>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88"/>
              <p:cNvSpPr/>
              <p:nvPr/>
            </p:nvSpPr>
            <p:spPr bwMode="auto">
              <a:xfrm>
                <a:off x="872" y="3164"/>
                <a:ext cx="38" cy="59"/>
              </a:xfrm>
              <a:custGeom>
                <a:avLst/>
                <a:gdLst>
                  <a:gd name="T0" fmla="*/ 3 w 16"/>
                  <a:gd name="T1" fmla="*/ 0 h 25"/>
                  <a:gd name="T2" fmla="*/ 3 w 16"/>
                  <a:gd name="T3" fmla="*/ 15 h 25"/>
                  <a:gd name="T4" fmla="*/ 4 w 16"/>
                  <a:gd name="T5" fmla="*/ 20 h 25"/>
                  <a:gd name="T6" fmla="*/ 7 w 16"/>
                  <a:gd name="T7" fmla="*/ 21 h 25"/>
                  <a:gd name="T8" fmla="*/ 8 w 16"/>
                  <a:gd name="T9" fmla="*/ 21 h 25"/>
                  <a:gd name="T10" fmla="*/ 10 w 16"/>
                  <a:gd name="T11" fmla="*/ 20 h 25"/>
                  <a:gd name="T12" fmla="*/ 11 w 16"/>
                  <a:gd name="T13" fmla="*/ 18 h 25"/>
                  <a:gd name="T14" fmla="*/ 12 w 16"/>
                  <a:gd name="T15" fmla="*/ 17 h 25"/>
                  <a:gd name="T16" fmla="*/ 12 w 16"/>
                  <a:gd name="T17" fmla="*/ 0 h 25"/>
                  <a:gd name="T18" fmla="*/ 15 w 16"/>
                  <a:gd name="T19" fmla="*/ 0 h 25"/>
                  <a:gd name="T20" fmla="*/ 15 w 16"/>
                  <a:gd name="T21" fmla="*/ 17 h 25"/>
                  <a:gd name="T22" fmla="*/ 15 w 16"/>
                  <a:gd name="T23" fmla="*/ 21 h 25"/>
                  <a:gd name="T24" fmla="*/ 16 w 16"/>
                  <a:gd name="T25" fmla="*/ 24 h 25"/>
                  <a:gd name="T26" fmla="*/ 13 w 16"/>
                  <a:gd name="T27" fmla="*/ 24 h 25"/>
                  <a:gd name="T28" fmla="*/ 12 w 16"/>
                  <a:gd name="T29" fmla="*/ 21 h 25"/>
                  <a:gd name="T30" fmla="*/ 12 w 16"/>
                  <a:gd name="T31" fmla="*/ 21 h 25"/>
                  <a:gd name="T32" fmla="*/ 10 w 16"/>
                  <a:gd name="T33" fmla="*/ 23 h 25"/>
                  <a:gd name="T34" fmla="*/ 6 w 16"/>
                  <a:gd name="T35" fmla="*/ 25 h 25"/>
                  <a:gd name="T36" fmla="*/ 3 w 16"/>
                  <a:gd name="T37" fmla="*/ 24 h 25"/>
                  <a:gd name="T38" fmla="*/ 1 w 16"/>
                  <a:gd name="T39" fmla="*/ 23 h 25"/>
                  <a:gd name="T40" fmla="*/ 0 w 16"/>
                  <a:gd name="T41" fmla="*/ 20 h 25"/>
                  <a:gd name="T42" fmla="*/ 0 w 16"/>
                  <a:gd name="T43" fmla="*/ 16 h 25"/>
                  <a:gd name="T44" fmla="*/ 0 w 16"/>
                  <a:gd name="T45" fmla="*/ 0 h 25"/>
                  <a:gd name="T46" fmla="*/ 3 w 16"/>
                  <a:gd name="T4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5">
                    <a:moveTo>
                      <a:pt x="3" y="0"/>
                    </a:moveTo>
                    <a:cubicBezTo>
                      <a:pt x="3" y="15"/>
                      <a:pt x="3" y="15"/>
                      <a:pt x="3" y="15"/>
                    </a:cubicBezTo>
                    <a:cubicBezTo>
                      <a:pt x="3" y="17"/>
                      <a:pt x="3" y="19"/>
                      <a:pt x="4" y="20"/>
                    </a:cubicBezTo>
                    <a:cubicBezTo>
                      <a:pt x="4" y="21"/>
                      <a:pt x="5" y="21"/>
                      <a:pt x="7" y="21"/>
                    </a:cubicBezTo>
                    <a:cubicBezTo>
                      <a:pt x="7" y="21"/>
                      <a:pt x="8" y="21"/>
                      <a:pt x="8" y="21"/>
                    </a:cubicBezTo>
                    <a:cubicBezTo>
                      <a:pt x="9" y="21"/>
                      <a:pt x="9" y="20"/>
                      <a:pt x="10" y="20"/>
                    </a:cubicBezTo>
                    <a:cubicBezTo>
                      <a:pt x="10" y="20"/>
                      <a:pt x="11" y="19"/>
                      <a:pt x="11" y="18"/>
                    </a:cubicBezTo>
                    <a:cubicBezTo>
                      <a:pt x="11" y="18"/>
                      <a:pt x="12" y="17"/>
                      <a:pt x="12" y="17"/>
                    </a:cubicBezTo>
                    <a:cubicBezTo>
                      <a:pt x="12" y="0"/>
                      <a:pt x="12" y="0"/>
                      <a:pt x="12" y="0"/>
                    </a:cubicBezTo>
                    <a:cubicBezTo>
                      <a:pt x="15" y="0"/>
                      <a:pt x="15" y="0"/>
                      <a:pt x="15" y="0"/>
                    </a:cubicBezTo>
                    <a:cubicBezTo>
                      <a:pt x="15" y="17"/>
                      <a:pt x="15" y="17"/>
                      <a:pt x="15" y="17"/>
                    </a:cubicBezTo>
                    <a:cubicBezTo>
                      <a:pt x="15" y="18"/>
                      <a:pt x="15" y="20"/>
                      <a:pt x="15" y="21"/>
                    </a:cubicBezTo>
                    <a:cubicBezTo>
                      <a:pt x="15" y="22"/>
                      <a:pt x="15" y="23"/>
                      <a:pt x="16" y="24"/>
                    </a:cubicBezTo>
                    <a:cubicBezTo>
                      <a:pt x="13" y="24"/>
                      <a:pt x="13" y="24"/>
                      <a:pt x="13" y="24"/>
                    </a:cubicBezTo>
                    <a:cubicBezTo>
                      <a:pt x="12" y="21"/>
                      <a:pt x="12" y="21"/>
                      <a:pt x="12" y="21"/>
                    </a:cubicBezTo>
                    <a:cubicBezTo>
                      <a:pt x="12" y="21"/>
                      <a:pt x="12" y="21"/>
                      <a:pt x="12" y="21"/>
                    </a:cubicBezTo>
                    <a:cubicBezTo>
                      <a:pt x="12" y="22"/>
                      <a:pt x="11" y="23"/>
                      <a:pt x="10" y="23"/>
                    </a:cubicBezTo>
                    <a:cubicBezTo>
                      <a:pt x="9" y="24"/>
                      <a:pt x="8" y="25"/>
                      <a:pt x="6" y="25"/>
                    </a:cubicBezTo>
                    <a:cubicBezTo>
                      <a:pt x="5" y="25"/>
                      <a:pt x="4" y="24"/>
                      <a:pt x="3" y="24"/>
                    </a:cubicBezTo>
                    <a:cubicBezTo>
                      <a:pt x="3" y="24"/>
                      <a:pt x="2" y="23"/>
                      <a:pt x="1" y="23"/>
                    </a:cubicBezTo>
                    <a:cubicBezTo>
                      <a:pt x="1" y="22"/>
                      <a:pt x="0" y="21"/>
                      <a:pt x="0" y="20"/>
                    </a:cubicBezTo>
                    <a:cubicBezTo>
                      <a:pt x="0" y="19"/>
                      <a:pt x="0" y="17"/>
                      <a:pt x="0" y="16"/>
                    </a:cubicBezTo>
                    <a:cubicBezTo>
                      <a:pt x="0" y="0"/>
                      <a:pt x="0" y="0"/>
                      <a:pt x="0"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89"/>
              <p:cNvSpPr/>
              <p:nvPr/>
            </p:nvSpPr>
            <p:spPr bwMode="auto">
              <a:xfrm>
                <a:off x="922" y="3164"/>
                <a:ext cx="24" cy="57"/>
              </a:xfrm>
              <a:custGeom>
                <a:avLst/>
                <a:gdLst>
                  <a:gd name="T0" fmla="*/ 0 w 10"/>
                  <a:gd name="T1" fmla="*/ 0 h 24"/>
                  <a:gd name="T2" fmla="*/ 2 w 10"/>
                  <a:gd name="T3" fmla="*/ 0 h 24"/>
                  <a:gd name="T4" fmla="*/ 3 w 10"/>
                  <a:gd name="T5" fmla="*/ 3 h 24"/>
                  <a:gd name="T6" fmla="*/ 3 w 10"/>
                  <a:gd name="T7" fmla="*/ 3 h 24"/>
                  <a:gd name="T8" fmla="*/ 5 w 10"/>
                  <a:gd name="T9" fmla="*/ 0 h 24"/>
                  <a:gd name="T10" fmla="*/ 7 w 10"/>
                  <a:gd name="T11" fmla="*/ 0 h 24"/>
                  <a:gd name="T12" fmla="*/ 10 w 10"/>
                  <a:gd name="T13" fmla="*/ 0 h 24"/>
                  <a:gd name="T14" fmla="*/ 9 w 10"/>
                  <a:gd name="T15" fmla="*/ 4 h 24"/>
                  <a:gd name="T16" fmla="*/ 7 w 10"/>
                  <a:gd name="T17" fmla="*/ 3 h 24"/>
                  <a:gd name="T18" fmla="*/ 5 w 10"/>
                  <a:gd name="T19" fmla="*/ 4 h 24"/>
                  <a:gd name="T20" fmla="*/ 3 w 10"/>
                  <a:gd name="T21" fmla="*/ 6 h 24"/>
                  <a:gd name="T22" fmla="*/ 3 w 10"/>
                  <a:gd name="T23" fmla="*/ 24 h 24"/>
                  <a:gd name="T24" fmla="*/ 0 w 10"/>
                  <a:gd name="T25" fmla="*/ 24 h 24"/>
                  <a:gd name="T26" fmla="*/ 0 w 10"/>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4">
                    <a:moveTo>
                      <a:pt x="0" y="0"/>
                    </a:moveTo>
                    <a:cubicBezTo>
                      <a:pt x="2" y="0"/>
                      <a:pt x="2" y="0"/>
                      <a:pt x="2" y="0"/>
                    </a:cubicBezTo>
                    <a:cubicBezTo>
                      <a:pt x="3" y="3"/>
                      <a:pt x="3" y="3"/>
                      <a:pt x="3" y="3"/>
                    </a:cubicBezTo>
                    <a:cubicBezTo>
                      <a:pt x="3" y="3"/>
                      <a:pt x="3" y="3"/>
                      <a:pt x="3" y="3"/>
                    </a:cubicBezTo>
                    <a:cubicBezTo>
                      <a:pt x="4" y="2"/>
                      <a:pt x="4" y="1"/>
                      <a:pt x="5" y="0"/>
                    </a:cubicBezTo>
                    <a:cubicBezTo>
                      <a:pt x="6" y="0"/>
                      <a:pt x="6" y="0"/>
                      <a:pt x="7" y="0"/>
                    </a:cubicBezTo>
                    <a:cubicBezTo>
                      <a:pt x="8" y="0"/>
                      <a:pt x="9" y="0"/>
                      <a:pt x="10" y="0"/>
                    </a:cubicBezTo>
                    <a:cubicBezTo>
                      <a:pt x="9" y="4"/>
                      <a:pt x="9" y="4"/>
                      <a:pt x="9" y="4"/>
                    </a:cubicBezTo>
                    <a:cubicBezTo>
                      <a:pt x="8" y="3"/>
                      <a:pt x="8" y="3"/>
                      <a:pt x="7" y="3"/>
                    </a:cubicBezTo>
                    <a:cubicBezTo>
                      <a:pt x="6" y="3"/>
                      <a:pt x="5" y="3"/>
                      <a:pt x="5" y="4"/>
                    </a:cubicBezTo>
                    <a:cubicBezTo>
                      <a:pt x="4" y="5"/>
                      <a:pt x="4" y="5"/>
                      <a:pt x="3" y="6"/>
                    </a:cubicBezTo>
                    <a:cubicBezTo>
                      <a:pt x="3" y="24"/>
                      <a:pt x="3" y="24"/>
                      <a:pt x="3" y="24"/>
                    </a:cubicBezTo>
                    <a:cubicBezTo>
                      <a:pt x="0" y="24"/>
                      <a:pt x="0" y="24"/>
                      <a:pt x="0" y="24"/>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90"/>
              <p:cNvSpPr/>
              <p:nvPr/>
            </p:nvSpPr>
            <p:spPr bwMode="auto">
              <a:xfrm>
                <a:off x="951" y="3162"/>
                <a:ext cx="33" cy="61"/>
              </a:xfrm>
              <a:custGeom>
                <a:avLst/>
                <a:gdLst>
                  <a:gd name="T0" fmla="*/ 14 w 14"/>
                  <a:gd name="T1" fmla="*/ 24 h 26"/>
                  <a:gd name="T2" fmla="*/ 12 w 14"/>
                  <a:gd name="T3" fmla="*/ 25 h 26"/>
                  <a:gd name="T4" fmla="*/ 8 w 14"/>
                  <a:gd name="T5" fmla="*/ 26 h 26"/>
                  <a:gd name="T6" fmla="*/ 4 w 14"/>
                  <a:gd name="T7" fmla="*/ 25 h 26"/>
                  <a:gd name="T8" fmla="*/ 2 w 14"/>
                  <a:gd name="T9" fmla="*/ 22 h 26"/>
                  <a:gd name="T10" fmla="*/ 0 w 14"/>
                  <a:gd name="T11" fmla="*/ 18 h 26"/>
                  <a:gd name="T12" fmla="*/ 0 w 14"/>
                  <a:gd name="T13" fmla="*/ 13 h 26"/>
                  <a:gd name="T14" fmla="*/ 2 w 14"/>
                  <a:gd name="T15" fmla="*/ 4 h 26"/>
                  <a:gd name="T16" fmla="*/ 8 w 14"/>
                  <a:gd name="T17" fmla="*/ 0 h 26"/>
                  <a:gd name="T18" fmla="*/ 12 w 14"/>
                  <a:gd name="T19" fmla="*/ 1 h 26"/>
                  <a:gd name="T20" fmla="*/ 14 w 14"/>
                  <a:gd name="T21" fmla="*/ 2 h 26"/>
                  <a:gd name="T22" fmla="*/ 13 w 14"/>
                  <a:gd name="T23" fmla="*/ 5 h 26"/>
                  <a:gd name="T24" fmla="*/ 9 w 14"/>
                  <a:gd name="T25" fmla="*/ 4 h 26"/>
                  <a:gd name="T26" fmla="*/ 5 w 14"/>
                  <a:gd name="T27" fmla="*/ 6 h 26"/>
                  <a:gd name="T28" fmla="*/ 4 w 14"/>
                  <a:gd name="T29" fmla="*/ 13 h 26"/>
                  <a:gd name="T30" fmla="*/ 4 w 14"/>
                  <a:gd name="T31" fmla="*/ 17 h 26"/>
                  <a:gd name="T32" fmla="*/ 5 w 14"/>
                  <a:gd name="T33" fmla="*/ 20 h 26"/>
                  <a:gd name="T34" fmla="*/ 7 w 14"/>
                  <a:gd name="T35" fmla="*/ 22 h 26"/>
                  <a:gd name="T36" fmla="*/ 9 w 14"/>
                  <a:gd name="T37" fmla="*/ 22 h 26"/>
                  <a:gd name="T38" fmla="*/ 12 w 14"/>
                  <a:gd name="T39" fmla="*/ 22 h 26"/>
                  <a:gd name="T40" fmla="*/ 13 w 14"/>
                  <a:gd name="T41" fmla="*/ 21 h 26"/>
                  <a:gd name="T42" fmla="*/ 14 w 14"/>
                  <a:gd name="T43"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6">
                    <a:moveTo>
                      <a:pt x="14" y="24"/>
                    </a:moveTo>
                    <a:cubicBezTo>
                      <a:pt x="13" y="24"/>
                      <a:pt x="13" y="25"/>
                      <a:pt x="12" y="25"/>
                    </a:cubicBezTo>
                    <a:cubicBezTo>
                      <a:pt x="11" y="25"/>
                      <a:pt x="9" y="26"/>
                      <a:pt x="8" y="26"/>
                    </a:cubicBezTo>
                    <a:cubicBezTo>
                      <a:pt x="7" y="26"/>
                      <a:pt x="5" y="25"/>
                      <a:pt x="4" y="25"/>
                    </a:cubicBezTo>
                    <a:cubicBezTo>
                      <a:pt x="3" y="24"/>
                      <a:pt x="3" y="23"/>
                      <a:pt x="2" y="22"/>
                    </a:cubicBezTo>
                    <a:cubicBezTo>
                      <a:pt x="1" y="21"/>
                      <a:pt x="1" y="20"/>
                      <a:pt x="0" y="18"/>
                    </a:cubicBezTo>
                    <a:cubicBezTo>
                      <a:pt x="0" y="17"/>
                      <a:pt x="0" y="15"/>
                      <a:pt x="0" y="13"/>
                    </a:cubicBezTo>
                    <a:cubicBezTo>
                      <a:pt x="0" y="9"/>
                      <a:pt x="1" y="6"/>
                      <a:pt x="2" y="4"/>
                    </a:cubicBezTo>
                    <a:cubicBezTo>
                      <a:pt x="4" y="1"/>
                      <a:pt x="6" y="0"/>
                      <a:pt x="8" y="0"/>
                    </a:cubicBezTo>
                    <a:cubicBezTo>
                      <a:pt x="10" y="0"/>
                      <a:pt x="11" y="1"/>
                      <a:pt x="12" y="1"/>
                    </a:cubicBezTo>
                    <a:cubicBezTo>
                      <a:pt x="13" y="1"/>
                      <a:pt x="13" y="1"/>
                      <a:pt x="14" y="2"/>
                    </a:cubicBezTo>
                    <a:cubicBezTo>
                      <a:pt x="13" y="5"/>
                      <a:pt x="13" y="5"/>
                      <a:pt x="13" y="5"/>
                    </a:cubicBezTo>
                    <a:cubicBezTo>
                      <a:pt x="12" y="4"/>
                      <a:pt x="10" y="4"/>
                      <a:pt x="9" y="4"/>
                    </a:cubicBezTo>
                    <a:cubicBezTo>
                      <a:pt x="7" y="4"/>
                      <a:pt x="6" y="4"/>
                      <a:pt x="5" y="6"/>
                    </a:cubicBezTo>
                    <a:cubicBezTo>
                      <a:pt x="4" y="7"/>
                      <a:pt x="4" y="10"/>
                      <a:pt x="4" y="13"/>
                    </a:cubicBezTo>
                    <a:cubicBezTo>
                      <a:pt x="4" y="14"/>
                      <a:pt x="4" y="16"/>
                      <a:pt x="4" y="17"/>
                    </a:cubicBezTo>
                    <a:cubicBezTo>
                      <a:pt x="4" y="18"/>
                      <a:pt x="4" y="19"/>
                      <a:pt x="5" y="20"/>
                    </a:cubicBezTo>
                    <a:cubicBezTo>
                      <a:pt x="5" y="21"/>
                      <a:pt x="6" y="21"/>
                      <a:pt x="7" y="22"/>
                    </a:cubicBezTo>
                    <a:cubicBezTo>
                      <a:pt x="7" y="22"/>
                      <a:pt x="8" y="22"/>
                      <a:pt x="9" y="22"/>
                    </a:cubicBezTo>
                    <a:cubicBezTo>
                      <a:pt x="10" y="22"/>
                      <a:pt x="11" y="22"/>
                      <a:pt x="12" y="22"/>
                    </a:cubicBezTo>
                    <a:cubicBezTo>
                      <a:pt x="12" y="22"/>
                      <a:pt x="13" y="21"/>
                      <a:pt x="13" y="21"/>
                    </a:cubicBezTo>
                    <a:lnTo>
                      <a:pt x="1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91"/>
              <p:cNvSpPr/>
              <p:nvPr/>
            </p:nvSpPr>
            <p:spPr bwMode="auto">
              <a:xfrm>
                <a:off x="993" y="3140"/>
                <a:ext cx="38" cy="81"/>
              </a:xfrm>
              <a:custGeom>
                <a:avLst/>
                <a:gdLst>
                  <a:gd name="T0" fmla="*/ 12 w 16"/>
                  <a:gd name="T1" fmla="*/ 34 h 34"/>
                  <a:gd name="T2" fmla="*/ 12 w 16"/>
                  <a:gd name="T3" fmla="*/ 19 h 34"/>
                  <a:gd name="T4" fmla="*/ 12 w 16"/>
                  <a:gd name="T5" fmla="*/ 14 h 34"/>
                  <a:gd name="T6" fmla="*/ 8 w 16"/>
                  <a:gd name="T7" fmla="*/ 13 h 34"/>
                  <a:gd name="T8" fmla="*/ 5 w 16"/>
                  <a:gd name="T9" fmla="*/ 14 h 34"/>
                  <a:gd name="T10" fmla="*/ 4 w 16"/>
                  <a:gd name="T11" fmla="*/ 17 h 34"/>
                  <a:gd name="T12" fmla="*/ 4 w 16"/>
                  <a:gd name="T13" fmla="*/ 34 h 34"/>
                  <a:gd name="T14" fmla="*/ 0 w 16"/>
                  <a:gd name="T15" fmla="*/ 34 h 34"/>
                  <a:gd name="T16" fmla="*/ 0 w 16"/>
                  <a:gd name="T17" fmla="*/ 0 h 34"/>
                  <a:gd name="T18" fmla="*/ 4 w 16"/>
                  <a:gd name="T19" fmla="*/ 0 h 34"/>
                  <a:gd name="T20" fmla="*/ 4 w 16"/>
                  <a:gd name="T21" fmla="*/ 12 h 34"/>
                  <a:gd name="T22" fmla="*/ 4 w 16"/>
                  <a:gd name="T23" fmla="*/ 12 h 34"/>
                  <a:gd name="T24" fmla="*/ 6 w 16"/>
                  <a:gd name="T25" fmla="*/ 10 h 34"/>
                  <a:gd name="T26" fmla="*/ 10 w 16"/>
                  <a:gd name="T27" fmla="*/ 9 h 34"/>
                  <a:gd name="T28" fmla="*/ 12 w 16"/>
                  <a:gd name="T29" fmla="*/ 10 h 34"/>
                  <a:gd name="T30" fmla="*/ 14 w 16"/>
                  <a:gd name="T31" fmla="*/ 11 h 34"/>
                  <a:gd name="T32" fmla="*/ 15 w 16"/>
                  <a:gd name="T33" fmla="*/ 14 h 34"/>
                  <a:gd name="T34" fmla="*/ 16 w 16"/>
                  <a:gd name="T35" fmla="*/ 18 h 34"/>
                  <a:gd name="T36" fmla="*/ 16 w 16"/>
                  <a:gd name="T37" fmla="*/ 34 h 34"/>
                  <a:gd name="T38" fmla="*/ 12 w 16"/>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4">
                    <a:moveTo>
                      <a:pt x="12" y="34"/>
                    </a:moveTo>
                    <a:cubicBezTo>
                      <a:pt x="12" y="19"/>
                      <a:pt x="12" y="19"/>
                      <a:pt x="12" y="19"/>
                    </a:cubicBezTo>
                    <a:cubicBezTo>
                      <a:pt x="12" y="17"/>
                      <a:pt x="12" y="15"/>
                      <a:pt x="12" y="14"/>
                    </a:cubicBezTo>
                    <a:cubicBezTo>
                      <a:pt x="11" y="13"/>
                      <a:pt x="10" y="13"/>
                      <a:pt x="8" y="13"/>
                    </a:cubicBezTo>
                    <a:cubicBezTo>
                      <a:pt x="7" y="13"/>
                      <a:pt x="6" y="13"/>
                      <a:pt x="5" y="14"/>
                    </a:cubicBezTo>
                    <a:cubicBezTo>
                      <a:pt x="5" y="15"/>
                      <a:pt x="4" y="16"/>
                      <a:pt x="4" y="17"/>
                    </a:cubicBezTo>
                    <a:cubicBezTo>
                      <a:pt x="4" y="34"/>
                      <a:pt x="4" y="34"/>
                      <a:pt x="4" y="34"/>
                    </a:cubicBezTo>
                    <a:cubicBezTo>
                      <a:pt x="0" y="34"/>
                      <a:pt x="0" y="34"/>
                      <a:pt x="0" y="34"/>
                    </a:cubicBezTo>
                    <a:cubicBezTo>
                      <a:pt x="0" y="0"/>
                      <a:pt x="0" y="0"/>
                      <a:pt x="0" y="0"/>
                    </a:cubicBezTo>
                    <a:cubicBezTo>
                      <a:pt x="4" y="0"/>
                      <a:pt x="4" y="0"/>
                      <a:pt x="4" y="0"/>
                    </a:cubicBezTo>
                    <a:cubicBezTo>
                      <a:pt x="4" y="12"/>
                      <a:pt x="4" y="12"/>
                      <a:pt x="4" y="12"/>
                    </a:cubicBezTo>
                    <a:cubicBezTo>
                      <a:pt x="4" y="12"/>
                      <a:pt x="4" y="12"/>
                      <a:pt x="4" y="12"/>
                    </a:cubicBezTo>
                    <a:cubicBezTo>
                      <a:pt x="4" y="11"/>
                      <a:pt x="5" y="11"/>
                      <a:pt x="6" y="10"/>
                    </a:cubicBezTo>
                    <a:cubicBezTo>
                      <a:pt x="7" y="10"/>
                      <a:pt x="8" y="9"/>
                      <a:pt x="10" y="9"/>
                    </a:cubicBezTo>
                    <a:cubicBezTo>
                      <a:pt x="11" y="9"/>
                      <a:pt x="12" y="10"/>
                      <a:pt x="12" y="10"/>
                    </a:cubicBezTo>
                    <a:cubicBezTo>
                      <a:pt x="13" y="10"/>
                      <a:pt x="14" y="11"/>
                      <a:pt x="14" y="11"/>
                    </a:cubicBezTo>
                    <a:cubicBezTo>
                      <a:pt x="15" y="12"/>
                      <a:pt x="15" y="13"/>
                      <a:pt x="15" y="14"/>
                    </a:cubicBezTo>
                    <a:cubicBezTo>
                      <a:pt x="16" y="15"/>
                      <a:pt x="16" y="17"/>
                      <a:pt x="16" y="18"/>
                    </a:cubicBezTo>
                    <a:cubicBezTo>
                      <a:pt x="16" y="34"/>
                      <a:pt x="16" y="34"/>
                      <a:pt x="16" y="34"/>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Rectangle 192"/>
              <p:cNvSpPr>
                <a:spLocks noChangeArrowheads="1"/>
              </p:cNvSpPr>
              <p:nvPr/>
            </p:nvSpPr>
            <p:spPr bwMode="auto">
              <a:xfrm>
                <a:off x="1043" y="3185"/>
                <a:ext cx="21"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1" name="Freeform 193"/>
              <p:cNvSpPr/>
              <p:nvPr/>
            </p:nvSpPr>
            <p:spPr bwMode="auto">
              <a:xfrm>
                <a:off x="1076" y="3140"/>
                <a:ext cx="38" cy="81"/>
              </a:xfrm>
              <a:custGeom>
                <a:avLst/>
                <a:gdLst>
                  <a:gd name="T0" fmla="*/ 12 w 38"/>
                  <a:gd name="T1" fmla="*/ 55 h 81"/>
                  <a:gd name="T2" fmla="*/ 10 w 38"/>
                  <a:gd name="T3" fmla="*/ 55 h 81"/>
                  <a:gd name="T4" fmla="*/ 10 w 38"/>
                  <a:gd name="T5" fmla="*/ 81 h 81"/>
                  <a:gd name="T6" fmla="*/ 0 w 38"/>
                  <a:gd name="T7" fmla="*/ 81 h 81"/>
                  <a:gd name="T8" fmla="*/ 0 w 38"/>
                  <a:gd name="T9" fmla="*/ 0 h 81"/>
                  <a:gd name="T10" fmla="*/ 10 w 38"/>
                  <a:gd name="T11" fmla="*/ 0 h 81"/>
                  <a:gd name="T12" fmla="*/ 10 w 38"/>
                  <a:gd name="T13" fmla="*/ 50 h 81"/>
                  <a:gd name="T14" fmla="*/ 12 w 38"/>
                  <a:gd name="T15" fmla="*/ 48 h 81"/>
                  <a:gd name="T16" fmla="*/ 26 w 38"/>
                  <a:gd name="T17" fmla="*/ 24 h 81"/>
                  <a:gd name="T18" fmla="*/ 36 w 38"/>
                  <a:gd name="T19" fmla="*/ 24 h 81"/>
                  <a:gd name="T20" fmla="*/ 21 w 38"/>
                  <a:gd name="T21" fmla="*/ 48 h 81"/>
                  <a:gd name="T22" fmla="*/ 17 w 38"/>
                  <a:gd name="T23" fmla="*/ 50 h 81"/>
                  <a:gd name="T24" fmla="*/ 21 w 38"/>
                  <a:gd name="T25" fmla="*/ 55 h 81"/>
                  <a:gd name="T26" fmla="*/ 38 w 38"/>
                  <a:gd name="T27" fmla="*/ 81 h 81"/>
                  <a:gd name="T28" fmla="*/ 28 w 38"/>
                  <a:gd name="T29" fmla="*/ 81 h 81"/>
                  <a:gd name="T30" fmla="*/ 12 w 38"/>
                  <a:gd name="T31"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81">
                    <a:moveTo>
                      <a:pt x="12" y="55"/>
                    </a:moveTo>
                    <a:lnTo>
                      <a:pt x="10" y="55"/>
                    </a:lnTo>
                    <a:lnTo>
                      <a:pt x="10" y="81"/>
                    </a:lnTo>
                    <a:lnTo>
                      <a:pt x="0" y="81"/>
                    </a:lnTo>
                    <a:lnTo>
                      <a:pt x="0" y="0"/>
                    </a:lnTo>
                    <a:lnTo>
                      <a:pt x="10" y="0"/>
                    </a:lnTo>
                    <a:lnTo>
                      <a:pt x="10" y="50"/>
                    </a:lnTo>
                    <a:lnTo>
                      <a:pt x="12" y="48"/>
                    </a:lnTo>
                    <a:lnTo>
                      <a:pt x="26" y="24"/>
                    </a:lnTo>
                    <a:lnTo>
                      <a:pt x="36" y="24"/>
                    </a:lnTo>
                    <a:lnTo>
                      <a:pt x="21" y="48"/>
                    </a:lnTo>
                    <a:lnTo>
                      <a:pt x="17" y="50"/>
                    </a:lnTo>
                    <a:lnTo>
                      <a:pt x="21" y="55"/>
                    </a:lnTo>
                    <a:lnTo>
                      <a:pt x="38" y="81"/>
                    </a:lnTo>
                    <a:lnTo>
                      <a:pt x="28" y="81"/>
                    </a:lnTo>
                    <a:lnTo>
                      <a:pt x="12"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94"/>
              <p:cNvSpPr>
                <a:spLocks noEditPoints="1"/>
              </p:cNvSpPr>
              <p:nvPr/>
            </p:nvSpPr>
            <p:spPr bwMode="auto">
              <a:xfrm>
                <a:off x="1116" y="3162"/>
                <a:ext cx="38" cy="61"/>
              </a:xfrm>
              <a:custGeom>
                <a:avLst/>
                <a:gdLst>
                  <a:gd name="T0" fmla="*/ 16 w 16"/>
                  <a:gd name="T1" fmla="*/ 23 h 26"/>
                  <a:gd name="T2" fmla="*/ 13 w 16"/>
                  <a:gd name="T3" fmla="*/ 25 h 26"/>
                  <a:gd name="T4" fmla="*/ 9 w 16"/>
                  <a:gd name="T5" fmla="*/ 26 h 26"/>
                  <a:gd name="T6" fmla="*/ 5 w 16"/>
                  <a:gd name="T7" fmla="*/ 25 h 26"/>
                  <a:gd name="T8" fmla="*/ 2 w 16"/>
                  <a:gd name="T9" fmla="*/ 22 h 26"/>
                  <a:gd name="T10" fmla="*/ 1 w 16"/>
                  <a:gd name="T11" fmla="*/ 18 h 26"/>
                  <a:gd name="T12" fmla="*/ 0 w 16"/>
                  <a:gd name="T13" fmla="*/ 13 h 26"/>
                  <a:gd name="T14" fmla="*/ 3 w 16"/>
                  <a:gd name="T15" fmla="*/ 4 h 26"/>
                  <a:gd name="T16" fmla="*/ 9 w 16"/>
                  <a:gd name="T17" fmla="*/ 0 h 26"/>
                  <a:gd name="T18" fmla="*/ 12 w 16"/>
                  <a:gd name="T19" fmla="*/ 1 h 26"/>
                  <a:gd name="T20" fmla="*/ 14 w 16"/>
                  <a:gd name="T21" fmla="*/ 2 h 26"/>
                  <a:gd name="T22" fmla="*/ 16 w 16"/>
                  <a:gd name="T23" fmla="*/ 5 h 26"/>
                  <a:gd name="T24" fmla="*/ 16 w 16"/>
                  <a:gd name="T25" fmla="*/ 10 h 26"/>
                  <a:gd name="T26" fmla="*/ 16 w 16"/>
                  <a:gd name="T27" fmla="*/ 11 h 26"/>
                  <a:gd name="T28" fmla="*/ 16 w 16"/>
                  <a:gd name="T29" fmla="*/ 13 h 26"/>
                  <a:gd name="T30" fmla="*/ 4 w 16"/>
                  <a:gd name="T31" fmla="*/ 13 h 26"/>
                  <a:gd name="T32" fmla="*/ 4 w 16"/>
                  <a:gd name="T33" fmla="*/ 17 h 26"/>
                  <a:gd name="T34" fmla="*/ 5 w 16"/>
                  <a:gd name="T35" fmla="*/ 20 h 26"/>
                  <a:gd name="T36" fmla="*/ 7 w 16"/>
                  <a:gd name="T37" fmla="*/ 22 h 26"/>
                  <a:gd name="T38" fmla="*/ 10 w 16"/>
                  <a:gd name="T39" fmla="*/ 22 h 26"/>
                  <a:gd name="T40" fmla="*/ 12 w 16"/>
                  <a:gd name="T41" fmla="*/ 22 h 26"/>
                  <a:gd name="T42" fmla="*/ 14 w 16"/>
                  <a:gd name="T43" fmla="*/ 21 h 26"/>
                  <a:gd name="T44" fmla="*/ 16 w 16"/>
                  <a:gd name="T45" fmla="*/ 23 h 26"/>
                  <a:gd name="T46" fmla="*/ 13 w 16"/>
                  <a:gd name="T47" fmla="*/ 11 h 26"/>
                  <a:gd name="T48" fmla="*/ 12 w 16"/>
                  <a:gd name="T49" fmla="*/ 5 h 26"/>
                  <a:gd name="T50" fmla="*/ 9 w 16"/>
                  <a:gd name="T51" fmla="*/ 4 h 26"/>
                  <a:gd name="T52" fmla="*/ 5 w 16"/>
                  <a:gd name="T53" fmla="*/ 5 h 26"/>
                  <a:gd name="T54" fmla="*/ 4 w 16"/>
                  <a:gd name="T55" fmla="*/ 11 h 26"/>
                  <a:gd name="T56" fmla="*/ 13 w 16"/>
                  <a:gd name="T57"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6">
                    <a:moveTo>
                      <a:pt x="16" y="23"/>
                    </a:moveTo>
                    <a:cubicBezTo>
                      <a:pt x="15" y="24"/>
                      <a:pt x="14" y="25"/>
                      <a:pt x="13" y="25"/>
                    </a:cubicBezTo>
                    <a:cubicBezTo>
                      <a:pt x="12" y="25"/>
                      <a:pt x="10" y="26"/>
                      <a:pt x="9" y="26"/>
                    </a:cubicBezTo>
                    <a:cubicBezTo>
                      <a:pt x="8" y="26"/>
                      <a:pt x="6" y="25"/>
                      <a:pt x="5" y="25"/>
                    </a:cubicBezTo>
                    <a:cubicBezTo>
                      <a:pt x="4" y="24"/>
                      <a:pt x="3" y="23"/>
                      <a:pt x="2" y="22"/>
                    </a:cubicBezTo>
                    <a:cubicBezTo>
                      <a:pt x="2" y="21"/>
                      <a:pt x="1" y="20"/>
                      <a:pt x="1" y="18"/>
                    </a:cubicBezTo>
                    <a:cubicBezTo>
                      <a:pt x="0" y="17"/>
                      <a:pt x="0" y="15"/>
                      <a:pt x="0" y="13"/>
                    </a:cubicBezTo>
                    <a:cubicBezTo>
                      <a:pt x="0" y="9"/>
                      <a:pt x="1" y="6"/>
                      <a:pt x="3" y="4"/>
                    </a:cubicBezTo>
                    <a:cubicBezTo>
                      <a:pt x="4" y="1"/>
                      <a:pt x="6" y="0"/>
                      <a:pt x="9" y="0"/>
                    </a:cubicBezTo>
                    <a:cubicBezTo>
                      <a:pt x="10" y="0"/>
                      <a:pt x="11" y="1"/>
                      <a:pt x="12" y="1"/>
                    </a:cubicBezTo>
                    <a:cubicBezTo>
                      <a:pt x="12" y="1"/>
                      <a:pt x="13" y="1"/>
                      <a:pt x="14" y="2"/>
                    </a:cubicBezTo>
                    <a:cubicBezTo>
                      <a:pt x="15" y="3"/>
                      <a:pt x="15" y="4"/>
                      <a:pt x="16" y="5"/>
                    </a:cubicBezTo>
                    <a:cubicBezTo>
                      <a:pt x="16" y="6"/>
                      <a:pt x="16" y="8"/>
                      <a:pt x="16" y="10"/>
                    </a:cubicBezTo>
                    <a:cubicBezTo>
                      <a:pt x="16" y="10"/>
                      <a:pt x="16" y="11"/>
                      <a:pt x="16" y="11"/>
                    </a:cubicBezTo>
                    <a:cubicBezTo>
                      <a:pt x="16" y="12"/>
                      <a:pt x="16" y="13"/>
                      <a:pt x="16" y="13"/>
                    </a:cubicBezTo>
                    <a:cubicBezTo>
                      <a:pt x="4" y="13"/>
                      <a:pt x="4" y="13"/>
                      <a:pt x="4" y="13"/>
                    </a:cubicBezTo>
                    <a:cubicBezTo>
                      <a:pt x="4" y="15"/>
                      <a:pt x="4" y="16"/>
                      <a:pt x="4" y="17"/>
                    </a:cubicBezTo>
                    <a:cubicBezTo>
                      <a:pt x="4" y="18"/>
                      <a:pt x="5" y="19"/>
                      <a:pt x="5" y="20"/>
                    </a:cubicBezTo>
                    <a:cubicBezTo>
                      <a:pt x="6" y="21"/>
                      <a:pt x="6" y="21"/>
                      <a:pt x="7" y="22"/>
                    </a:cubicBezTo>
                    <a:cubicBezTo>
                      <a:pt x="8" y="22"/>
                      <a:pt x="9" y="22"/>
                      <a:pt x="10" y="22"/>
                    </a:cubicBezTo>
                    <a:cubicBezTo>
                      <a:pt x="11" y="22"/>
                      <a:pt x="12" y="22"/>
                      <a:pt x="12" y="22"/>
                    </a:cubicBezTo>
                    <a:cubicBezTo>
                      <a:pt x="13" y="22"/>
                      <a:pt x="14" y="21"/>
                      <a:pt x="14" y="21"/>
                    </a:cubicBezTo>
                    <a:lnTo>
                      <a:pt x="16" y="23"/>
                    </a:lnTo>
                    <a:close/>
                    <a:moveTo>
                      <a:pt x="13" y="11"/>
                    </a:moveTo>
                    <a:cubicBezTo>
                      <a:pt x="13" y="8"/>
                      <a:pt x="13" y="6"/>
                      <a:pt x="12" y="5"/>
                    </a:cubicBezTo>
                    <a:cubicBezTo>
                      <a:pt x="11" y="4"/>
                      <a:pt x="10" y="4"/>
                      <a:pt x="9" y="4"/>
                    </a:cubicBezTo>
                    <a:cubicBezTo>
                      <a:pt x="7" y="4"/>
                      <a:pt x="6" y="4"/>
                      <a:pt x="5" y="5"/>
                    </a:cubicBezTo>
                    <a:cubicBezTo>
                      <a:pt x="5" y="6"/>
                      <a:pt x="4" y="8"/>
                      <a:pt x="4" y="11"/>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95"/>
              <p:cNvSpPr/>
              <p:nvPr/>
            </p:nvSpPr>
            <p:spPr bwMode="auto">
              <a:xfrm>
                <a:off x="1159" y="3164"/>
                <a:ext cx="40" cy="81"/>
              </a:xfrm>
              <a:custGeom>
                <a:avLst/>
                <a:gdLst>
                  <a:gd name="T0" fmla="*/ 8 w 17"/>
                  <a:gd name="T1" fmla="*/ 16 h 34"/>
                  <a:gd name="T2" fmla="*/ 9 w 17"/>
                  <a:gd name="T3" fmla="*/ 20 h 34"/>
                  <a:gd name="T4" fmla="*/ 10 w 17"/>
                  <a:gd name="T5" fmla="*/ 20 h 34"/>
                  <a:gd name="T6" fmla="*/ 10 w 17"/>
                  <a:gd name="T7" fmla="*/ 16 h 34"/>
                  <a:gd name="T8" fmla="*/ 14 w 17"/>
                  <a:gd name="T9" fmla="*/ 0 h 34"/>
                  <a:gd name="T10" fmla="*/ 17 w 17"/>
                  <a:gd name="T11" fmla="*/ 0 h 34"/>
                  <a:gd name="T12" fmla="*/ 12 w 17"/>
                  <a:gd name="T13" fmla="*/ 22 h 34"/>
                  <a:gd name="T14" fmla="*/ 10 w 17"/>
                  <a:gd name="T15" fmla="*/ 26 h 34"/>
                  <a:gd name="T16" fmla="*/ 9 w 17"/>
                  <a:gd name="T17" fmla="*/ 30 h 34"/>
                  <a:gd name="T18" fmla="*/ 7 w 17"/>
                  <a:gd name="T19" fmla="*/ 33 h 34"/>
                  <a:gd name="T20" fmla="*/ 5 w 17"/>
                  <a:gd name="T21" fmla="*/ 34 h 34"/>
                  <a:gd name="T22" fmla="*/ 2 w 17"/>
                  <a:gd name="T23" fmla="*/ 33 h 34"/>
                  <a:gd name="T24" fmla="*/ 3 w 17"/>
                  <a:gd name="T25" fmla="*/ 30 h 34"/>
                  <a:gd name="T26" fmla="*/ 4 w 17"/>
                  <a:gd name="T27" fmla="*/ 30 h 34"/>
                  <a:gd name="T28" fmla="*/ 6 w 17"/>
                  <a:gd name="T29" fmla="*/ 29 h 34"/>
                  <a:gd name="T30" fmla="*/ 7 w 17"/>
                  <a:gd name="T31" fmla="*/ 27 h 34"/>
                  <a:gd name="T32" fmla="*/ 8 w 17"/>
                  <a:gd name="T33" fmla="*/ 24 h 34"/>
                  <a:gd name="T34" fmla="*/ 0 w 17"/>
                  <a:gd name="T35" fmla="*/ 0 h 34"/>
                  <a:gd name="T36" fmla="*/ 4 w 17"/>
                  <a:gd name="T37" fmla="*/ 0 h 34"/>
                  <a:gd name="T38" fmla="*/ 8 w 17"/>
                  <a:gd name="T3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34">
                    <a:moveTo>
                      <a:pt x="8" y="16"/>
                    </a:moveTo>
                    <a:cubicBezTo>
                      <a:pt x="9" y="20"/>
                      <a:pt x="9" y="20"/>
                      <a:pt x="9" y="20"/>
                    </a:cubicBezTo>
                    <a:cubicBezTo>
                      <a:pt x="10" y="20"/>
                      <a:pt x="10" y="20"/>
                      <a:pt x="10" y="20"/>
                    </a:cubicBezTo>
                    <a:cubicBezTo>
                      <a:pt x="10" y="16"/>
                      <a:pt x="10" y="16"/>
                      <a:pt x="10" y="16"/>
                    </a:cubicBezTo>
                    <a:cubicBezTo>
                      <a:pt x="14" y="0"/>
                      <a:pt x="14" y="0"/>
                      <a:pt x="14" y="0"/>
                    </a:cubicBezTo>
                    <a:cubicBezTo>
                      <a:pt x="17" y="0"/>
                      <a:pt x="17" y="0"/>
                      <a:pt x="17" y="0"/>
                    </a:cubicBezTo>
                    <a:cubicBezTo>
                      <a:pt x="12" y="22"/>
                      <a:pt x="12" y="22"/>
                      <a:pt x="12" y="22"/>
                    </a:cubicBezTo>
                    <a:cubicBezTo>
                      <a:pt x="11" y="23"/>
                      <a:pt x="11" y="25"/>
                      <a:pt x="10" y="26"/>
                    </a:cubicBezTo>
                    <a:cubicBezTo>
                      <a:pt x="10" y="28"/>
                      <a:pt x="9" y="29"/>
                      <a:pt x="9" y="30"/>
                    </a:cubicBezTo>
                    <a:cubicBezTo>
                      <a:pt x="8" y="31"/>
                      <a:pt x="8" y="32"/>
                      <a:pt x="7" y="33"/>
                    </a:cubicBezTo>
                    <a:cubicBezTo>
                      <a:pt x="6" y="34"/>
                      <a:pt x="6" y="34"/>
                      <a:pt x="5" y="34"/>
                    </a:cubicBezTo>
                    <a:cubicBezTo>
                      <a:pt x="4" y="34"/>
                      <a:pt x="3" y="34"/>
                      <a:pt x="2" y="33"/>
                    </a:cubicBezTo>
                    <a:cubicBezTo>
                      <a:pt x="3" y="30"/>
                      <a:pt x="3" y="30"/>
                      <a:pt x="3" y="30"/>
                    </a:cubicBezTo>
                    <a:cubicBezTo>
                      <a:pt x="3" y="30"/>
                      <a:pt x="4" y="30"/>
                      <a:pt x="4" y="30"/>
                    </a:cubicBezTo>
                    <a:cubicBezTo>
                      <a:pt x="5" y="30"/>
                      <a:pt x="5" y="30"/>
                      <a:pt x="6" y="29"/>
                    </a:cubicBezTo>
                    <a:cubicBezTo>
                      <a:pt x="6" y="29"/>
                      <a:pt x="6" y="28"/>
                      <a:pt x="7" y="27"/>
                    </a:cubicBezTo>
                    <a:cubicBezTo>
                      <a:pt x="7" y="27"/>
                      <a:pt x="7" y="25"/>
                      <a:pt x="8" y="24"/>
                    </a:cubicBezTo>
                    <a:cubicBezTo>
                      <a:pt x="0" y="0"/>
                      <a:pt x="0" y="0"/>
                      <a:pt x="0" y="0"/>
                    </a:cubicBezTo>
                    <a:cubicBezTo>
                      <a:pt x="4" y="0"/>
                      <a:pt x="4" y="0"/>
                      <a:pt x="4" y="0"/>
                    </a:cubicBezTo>
                    <a:lnTo>
                      <a:pt x="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196"/>
              <p:cNvSpPr/>
              <p:nvPr/>
            </p:nvSpPr>
            <p:spPr bwMode="auto">
              <a:xfrm>
                <a:off x="1199" y="3209"/>
                <a:ext cx="10" cy="14"/>
              </a:xfrm>
              <a:custGeom>
                <a:avLst/>
                <a:gdLst>
                  <a:gd name="T0" fmla="*/ 0 w 4"/>
                  <a:gd name="T1" fmla="*/ 3 h 6"/>
                  <a:gd name="T2" fmla="*/ 0 w 4"/>
                  <a:gd name="T3" fmla="*/ 1 h 6"/>
                  <a:gd name="T4" fmla="*/ 2 w 4"/>
                  <a:gd name="T5" fmla="*/ 0 h 6"/>
                  <a:gd name="T6" fmla="*/ 4 w 4"/>
                  <a:gd name="T7" fmla="*/ 1 h 6"/>
                  <a:gd name="T8" fmla="*/ 4 w 4"/>
                  <a:gd name="T9" fmla="*/ 3 h 6"/>
                  <a:gd name="T10" fmla="*/ 4 w 4"/>
                  <a:gd name="T11" fmla="*/ 5 h 6"/>
                  <a:gd name="T12" fmla="*/ 2 w 4"/>
                  <a:gd name="T13" fmla="*/ 6 h 6"/>
                  <a:gd name="T14" fmla="*/ 0 w 4"/>
                  <a:gd name="T15" fmla="*/ 5 h 6"/>
                  <a:gd name="T16" fmla="*/ 0 w 4"/>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0" y="3"/>
                    </a:moveTo>
                    <a:cubicBezTo>
                      <a:pt x="0" y="2"/>
                      <a:pt x="0" y="1"/>
                      <a:pt x="0" y="1"/>
                    </a:cubicBezTo>
                    <a:cubicBezTo>
                      <a:pt x="1" y="0"/>
                      <a:pt x="1" y="0"/>
                      <a:pt x="2" y="0"/>
                    </a:cubicBezTo>
                    <a:cubicBezTo>
                      <a:pt x="3" y="0"/>
                      <a:pt x="3" y="0"/>
                      <a:pt x="4" y="1"/>
                    </a:cubicBezTo>
                    <a:cubicBezTo>
                      <a:pt x="4" y="1"/>
                      <a:pt x="4" y="2"/>
                      <a:pt x="4" y="3"/>
                    </a:cubicBezTo>
                    <a:cubicBezTo>
                      <a:pt x="4" y="4"/>
                      <a:pt x="4" y="4"/>
                      <a:pt x="4" y="5"/>
                    </a:cubicBezTo>
                    <a:cubicBezTo>
                      <a:pt x="3" y="5"/>
                      <a:pt x="3" y="6"/>
                      <a:pt x="2" y="6"/>
                    </a:cubicBezTo>
                    <a:cubicBezTo>
                      <a:pt x="1" y="6"/>
                      <a:pt x="1" y="5"/>
                      <a:pt x="0" y="5"/>
                    </a:cubicBezTo>
                    <a:cubicBezTo>
                      <a:pt x="0" y="4"/>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197"/>
              <p:cNvSpPr/>
              <p:nvPr/>
            </p:nvSpPr>
            <p:spPr bwMode="auto">
              <a:xfrm>
                <a:off x="1258" y="3140"/>
                <a:ext cx="38" cy="81"/>
              </a:xfrm>
              <a:custGeom>
                <a:avLst/>
                <a:gdLst>
                  <a:gd name="T0" fmla="*/ 0 w 38"/>
                  <a:gd name="T1" fmla="*/ 0 h 81"/>
                  <a:gd name="T2" fmla="*/ 36 w 38"/>
                  <a:gd name="T3" fmla="*/ 0 h 81"/>
                  <a:gd name="T4" fmla="*/ 36 w 38"/>
                  <a:gd name="T5" fmla="*/ 10 h 81"/>
                  <a:gd name="T6" fmla="*/ 10 w 38"/>
                  <a:gd name="T7" fmla="*/ 10 h 81"/>
                  <a:gd name="T8" fmla="*/ 10 w 38"/>
                  <a:gd name="T9" fmla="*/ 36 h 81"/>
                  <a:gd name="T10" fmla="*/ 33 w 38"/>
                  <a:gd name="T11" fmla="*/ 36 h 81"/>
                  <a:gd name="T12" fmla="*/ 33 w 38"/>
                  <a:gd name="T13" fmla="*/ 43 h 81"/>
                  <a:gd name="T14" fmla="*/ 10 w 38"/>
                  <a:gd name="T15" fmla="*/ 43 h 81"/>
                  <a:gd name="T16" fmla="*/ 10 w 38"/>
                  <a:gd name="T17" fmla="*/ 74 h 81"/>
                  <a:gd name="T18" fmla="*/ 38 w 38"/>
                  <a:gd name="T19" fmla="*/ 74 h 81"/>
                  <a:gd name="T20" fmla="*/ 38 w 38"/>
                  <a:gd name="T21" fmla="*/ 81 h 81"/>
                  <a:gd name="T22" fmla="*/ 0 w 38"/>
                  <a:gd name="T23" fmla="*/ 81 h 81"/>
                  <a:gd name="T24" fmla="*/ 0 w 38"/>
                  <a:gd name="T25"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81">
                    <a:moveTo>
                      <a:pt x="0" y="0"/>
                    </a:moveTo>
                    <a:lnTo>
                      <a:pt x="36" y="0"/>
                    </a:lnTo>
                    <a:lnTo>
                      <a:pt x="36" y="10"/>
                    </a:lnTo>
                    <a:lnTo>
                      <a:pt x="10" y="10"/>
                    </a:lnTo>
                    <a:lnTo>
                      <a:pt x="10" y="36"/>
                    </a:lnTo>
                    <a:lnTo>
                      <a:pt x="33" y="36"/>
                    </a:lnTo>
                    <a:lnTo>
                      <a:pt x="33" y="43"/>
                    </a:lnTo>
                    <a:lnTo>
                      <a:pt x="10" y="43"/>
                    </a:lnTo>
                    <a:lnTo>
                      <a:pt x="10" y="74"/>
                    </a:lnTo>
                    <a:lnTo>
                      <a:pt x="38" y="74"/>
                    </a:lnTo>
                    <a:lnTo>
                      <a:pt x="38" y="81"/>
                    </a:lnTo>
                    <a:lnTo>
                      <a:pt x="0" y="8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98"/>
              <p:cNvSpPr/>
              <p:nvPr/>
            </p:nvSpPr>
            <p:spPr bwMode="auto">
              <a:xfrm>
                <a:off x="1303" y="3164"/>
                <a:ext cx="43" cy="57"/>
              </a:xfrm>
              <a:custGeom>
                <a:avLst/>
                <a:gdLst>
                  <a:gd name="T0" fmla="*/ 17 w 43"/>
                  <a:gd name="T1" fmla="*/ 28 h 57"/>
                  <a:gd name="T2" fmla="*/ 0 w 43"/>
                  <a:gd name="T3" fmla="*/ 0 h 57"/>
                  <a:gd name="T4" fmla="*/ 12 w 43"/>
                  <a:gd name="T5" fmla="*/ 0 h 57"/>
                  <a:gd name="T6" fmla="*/ 19 w 43"/>
                  <a:gd name="T7" fmla="*/ 17 h 57"/>
                  <a:gd name="T8" fmla="*/ 22 w 43"/>
                  <a:gd name="T9" fmla="*/ 24 h 57"/>
                  <a:gd name="T10" fmla="*/ 24 w 43"/>
                  <a:gd name="T11" fmla="*/ 17 h 57"/>
                  <a:gd name="T12" fmla="*/ 33 w 43"/>
                  <a:gd name="T13" fmla="*/ 0 h 57"/>
                  <a:gd name="T14" fmla="*/ 41 w 43"/>
                  <a:gd name="T15" fmla="*/ 0 h 57"/>
                  <a:gd name="T16" fmla="*/ 26 w 43"/>
                  <a:gd name="T17" fmla="*/ 28 h 57"/>
                  <a:gd name="T18" fmla="*/ 43 w 43"/>
                  <a:gd name="T19" fmla="*/ 57 h 57"/>
                  <a:gd name="T20" fmla="*/ 33 w 43"/>
                  <a:gd name="T21" fmla="*/ 57 h 57"/>
                  <a:gd name="T22" fmla="*/ 24 w 43"/>
                  <a:gd name="T23" fmla="*/ 38 h 57"/>
                  <a:gd name="T24" fmla="*/ 22 w 43"/>
                  <a:gd name="T25" fmla="*/ 33 h 57"/>
                  <a:gd name="T26" fmla="*/ 19 w 43"/>
                  <a:gd name="T27" fmla="*/ 38 h 57"/>
                  <a:gd name="T28" fmla="*/ 10 w 43"/>
                  <a:gd name="T29" fmla="*/ 57 h 57"/>
                  <a:gd name="T30" fmla="*/ 0 w 43"/>
                  <a:gd name="T31" fmla="*/ 57 h 57"/>
                  <a:gd name="T32" fmla="*/ 17 w 43"/>
                  <a:gd name="T33"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57">
                    <a:moveTo>
                      <a:pt x="17" y="28"/>
                    </a:moveTo>
                    <a:lnTo>
                      <a:pt x="0" y="0"/>
                    </a:lnTo>
                    <a:lnTo>
                      <a:pt x="12" y="0"/>
                    </a:lnTo>
                    <a:lnTo>
                      <a:pt x="19" y="17"/>
                    </a:lnTo>
                    <a:lnTo>
                      <a:pt x="22" y="24"/>
                    </a:lnTo>
                    <a:lnTo>
                      <a:pt x="24" y="17"/>
                    </a:lnTo>
                    <a:lnTo>
                      <a:pt x="33" y="0"/>
                    </a:lnTo>
                    <a:lnTo>
                      <a:pt x="41" y="0"/>
                    </a:lnTo>
                    <a:lnTo>
                      <a:pt x="26" y="28"/>
                    </a:lnTo>
                    <a:lnTo>
                      <a:pt x="43" y="57"/>
                    </a:lnTo>
                    <a:lnTo>
                      <a:pt x="33" y="57"/>
                    </a:lnTo>
                    <a:lnTo>
                      <a:pt x="24" y="38"/>
                    </a:lnTo>
                    <a:lnTo>
                      <a:pt x="22" y="33"/>
                    </a:lnTo>
                    <a:lnTo>
                      <a:pt x="19" y="38"/>
                    </a:lnTo>
                    <a:lnTo>
                      <a:pt x="10" y="57"/>
                    </a:lnTo>
                    <a:lnTo>
                      <a:pt x="0" y="57"/>
                    </a:lnTo>
                    <a:lnTo>
                      <a:pt x="17"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99"/>
              <p:cNvSpPr/>
              <p:nvPr/>
            </p:nvSpPr>
            <p:spPr bwMode="auto">
              <a:xfrm>
                <a:off x="1351" y="3162"/>
                <a:ext cx="33" cy="61"/>
              </a:xfrm>
              <a:custGeom>
                <a:avLst/>
                <a:gdLst>
                  <a:gd name="T0" fmla="*/ 14 w 14"/>
                  <a:gd name="T1" fmla="*/ 24 h 26"/>
                  <a:gd name="T2" fmla="*/ 11 w 14"/>
                  <a:gd name="T3" fmla="*/ 25 h 26"/>
                  <a:gd name="T4" fmla="*/ 8 w 14"/>
                  <a:gd name="T5" fmla="*/ 26 h 26"/>
                  <a:gd name="T6" fmla="*/ 4 w 14"/>
                  <a:gd name="T7" fmla="*/ 25 h 26"/>
                  <a:gd name="T8" fmla="*/ 2 w 14"/>
                  <a:gd name="T9" fmla="*/ 22 h 26"/>
                  <a:gd name="T10" fmla="*/ 0 w 14"/>
                  <a:gd name="T11" fmla="*/ 18 h 26"/>
                  <a:gd name="T12" fmla="*/ 0 w 14"/>
                  <a:gd name="T13" fmla="*/ 13 h 26"/>
                  <a:gd name="T14" fmla="*/ 2 w 14"/>
                  <a:gd name="T15" fmla="*/ 4 h 26"/>
                  <a:gd name="T16" fmla="*/ 8 w 14"/>
                  <a:gd name="T17" fmla="*/ 0 h 26"/>
                  <a:gd name="T18" fmla="*/ 11 w 14"/>
                  <a:gd name="T19" fmla="*/ 1 h 26"/>
                  <a:gd name="T20" fmla="*/ 14 w 14"/>
                  <a:gd name="T21" fmla="*/ 2 h 26"/>
                  <a:gd name="T22" fmla="*/ 13 w 14"/>
                  <a:gd name="T23" fmla="*/ 5 h 26"/>
                  <a:gd name="T24" fmla="*/ 8 w 14"/>
                  <a:gd name="T25" fmla="*/ 4 h 26"/>
                  <a:gd name="T26" fmla="*/ 5 w 14"/>
                  <a:gd name="T27" fmla="*/ 6 h 26"/>
                  <a:gd name="T28" fmla="*/ 3 w 14"/>
                  <a:gd name="T29" fmla="*/ 13 h 26"/>
                  <a:gd name="T30" fmla="*/ 4 w 14"/>
                  <a:gd name="T31" fmla="*/ 17 h 26"/>
                  <a:gd name="T32" fmla="*/ 4 w 14"/>
                  <a:gd name="T33" fmla="*/ 20 h 26"/>
                  <a:gd name="T34" fmla="*/ 6 w 14"/>
                  <a:gd name="T35" fmla="*/ 22 h 26"/>
                  <a:gd name="T36" fmla="*/ 9 w 14"/>
                  <a:gd name="T37" fmla="*/ 22 h 26"/>
                  <a:gd name="T38" fmla="*/ 11 w 14"/>
                  <a:gd name="T39" fmla="*/ 22 h 26"/>
                  <a:gd name="T40" fmla="*/ 13 w 14"/>
                  <a:gd name="T41" fmla="*/ 21 h 26"/>
                  <a:gd name="T42" fmla="*/ 14 w 14"/>
                  <a:gd name="T43"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6">
                    <a:moveTo>
                      <a:pt x="14" y="24"/>
                    </a:moveTo>
                    <a:cubicBezTo>
                      <a:pt x="13" y="24"/>
                      <a:pt x="12" y="25"/>
                      <a:pt x="11" y="25"/>
                    </a:cubicBezTo>
                    <a:cubicBezTo>
                      <a:pt x="10" y="25"/>
                      <a:pt x="9" y="26"/>
                      <a:pt x="8" y="26"/>
                    </a:cubicBezTo>
                    <a:cubicBezTo>
                      <a:pt x="6" y="26"/>
                      <a:pt x="5" y="25"/>
                      <a:pt x="4" y="25"/>
                    </a:cubicBezTo>
                    <a:cubicBezTo>
                      <a:pt x="3" y="24"/>
                      <a:pt x="2" y="23"/>
                      <a:pt x="2" y="22"/>
                    </a:cubicBezTo>
                    <a:cubicBezTo>
                      <a:pt x="1" y="21"/>
                      <a:pt x="0" y="20"/>
                      <a:pt x="0" y="18"/>
                    </a:cubicBezTo>
                    <a:cubicBezTo>
                      <a:pt x="0" y="17"/>
                      <a:pt x="0" y="15"/>
                      <a:pt x="0" y="13"/>
                    </a:cubicBezTo>
                    <a:cubicBezTo>
                      <a:pt x="0" y="9"/>
                      <a:pt x="0" y="6"/>
                      <a:pt x="2" y="4"/>
                    </a:cubicBezTo>
                    <a:cubicBezTo>
                      <a:pt x="3" y="1"/>
                      <a:pt x="5" y="0"/>
                      <a:pt x="8" y="0"/>
                    </a:cubicBezTo>
                    <a:cubicBezTo>
                      <a:pt x="9" y="0"/>
                      <a:pt x="10" y="1"/>
                      <a:pt x="11" y="1"/>
                    </a:cubicBezTo>
                    <a:cubicBezTo>
                      <a:pt x="12" y="1"/>
                      <a:pt x="13" y="1"/>
                      <a:pt x="14" y="2"/>
                    </a:cubicBezTo>
                    <a:cubicBezTo>
                      <a:pt x="13" y="5"/>
                      <a:pt x="13" y="5"/>
                      <a:pt x="13" y="5"/>
                    </a:cubicBezTo>
                    <a:cubicBezTo>
                      <a:pt x="11" y="4"/>
                      <a:pt x="10" y="4"/>
                      <a:pt x="8" y="4"/>
                    </a:cubicBezTo>
                    <a:cubicBezTo>
                      <a:pt x="7" y="4"/>
                      <a:pt x="5" y="4"/>
                      <a:pt x="5" y="6"/>
                    </a:cubicBezTo>
                    <a:cubicBezTo>
                      <a:pt x="4" y="7"/>
                      <a:pt x="3" y="10"/>
                      <a:pt x="3" y="13"/>
                    </a:cubicBezTo>
                    <a:cubicBezTo>
                      <a:pt x="3" y="14"/>
                      <a:pt x="3" y="16"/>
                      <a:pt x="4" y="17"/>
                    </a:cubicBezTo>
                    <a:cubicBezTo>
                      <a:pt x="4" y="18"/>
                      <a:pt x="4" y="19"/>
                      <a:pt x="4" y="20"/>
                    </a:cubicBezTo>
                    <a:cubicBezTo>
                      <a:pt x="5" y="21"/>
                      <a:pt x="6" y="21"/>
                      <a:pt x="6" y="22"/>
                    </a:cubicBezTo>
                    <a:cubicBezTo>
                      <a:pt x="7" y="22"/>
                      <a:pt x="8" y="22"/>
                      <a:pt x="9" y="22"/>
                    </a:cubicBezTo>
                    <a:cubicBezTo>
                      <a:pt x="10" y="22"/>
                      <a:pt x="10" y="22"/>
                      <a:pt x="11" y="22"/>
                    </a:cubicBezTo>
                    <a:cubicBezTo>
                      <a:pt x="12" y="22"/>
                      <a:pt x="12" y="21"/>
                      <a:pt x="13" y="21"/>
                    </a:cubicBezTo>
                    <a:lnTo>
                      <a:pt x="1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200"/>
              <p:cNvSpPr>
                <a:spLocks noEditPoints="1"/>
              </p:cNvSpPr>
              <p:nvPr/>
            </p:nvSpPr>
            <p:spPr bwMode="auto">
              <a:xfrm>
                <a:off x="1389" y="3162"/>
                <a:ext cx="37" cy="61"/>
              </a:xfrm>
              <a:custGeom>
                <a:avLst/>
                <a:gdLst>
                  <a:gd name="T0" fmla="*/ 15 w 16"/>
                  <a:gd name="T1" fmla="*/ 23 h 26"/>
                  <a:gd name="T2" fmla="*/ 12 w 16"/>
                  <a:gd name="T3" fmla="*/ 25 h 26"/>
                  <a:gd name="T4" fmla="*/ 9 w 16"/>
                  <a:gd name="T5" fmla="*/ 26 h 26"/>
                  <a:gd name="T6" fmla="*/ 5 w 16"/>
                  <a:gd name="T7" fmla="*/ 25 h 26"/>
                  <a:gd name="T8" fmla="*/ 2 w 16"/>
                  <a:gd name="T9" fmla="*/ 22 h 26"/>
                  <a:gd name="T10" fmla="*/ 0 w 16"/>
                  <a:gd name="T11" fmla="*/ 18 h 26"/>
                  <a:gd name="T12" fmla="*/ 0 w 16"/>
                  <a:gd name="T13" fmla="*/ 13 h 26"/>
                  <a:gd name="T14" fmla="*/ 2 w 16"/>
                  <a:gd name="T15" fmla="*/ 4 h 26"/>
                  <a:gd name="T16" fmla="*/ 9 w 16"/>
                  <a:gd name="T17" fmla="*/ 0 h 26"/>
                  <a:gd name="T18" fmla="*/ 11 w 16"/>
                  <a:gd name="T19" fmla="*/ 1 h 26"/>
                  <a:gd name="T20" fmla="*/ 14 w 16"/>
                  <a:gd name="T21" fmla="*/ 2 h 26"/>
                  <a:gd name="T22" fmla="*/ 15 w 16"/>
                  <a:gd name="T23" fmla="*/ 5 h 26"/>
                  <a:gd name="T24" fmla="*/ 16 w 16"/>
                  <a:gd name="T25" fmla="*/ 10 h 26"/>
                  <a:gd name="T26" fmla="*/ 16 w 16"/>
                  <a:gd name="T27" fmla="*/ 11 h 26"/>
                  <a:gd name="T28" fmla="*/ 16 w 16"/>
                  <a:gd name="T29" fmla="*/ 13 h 26"/>
                  <a:gd name="T30" fmla="*/ 4 w 16"/>
                  <a:gd name="T31" fmla="*/ 13 h 26"/>
                  <a:gd name="T32" fmla="*/ 4 w 16"/>
                  <a:gd name="T33" fmla="*/ 17 h 26"/>
                  <a:gd name="T34" fmla="*/ 5 w 16"/>
                  <a:gd name="T35" fmla="*/ 20 h 26"/>
                  <a:gd name="T36" fmla="*/ 7 w 16"/>
                  <a:gd name="T37" fmla="*/ 22 h 26"/>
                  <a:gd name="T38" fmla="*/ 10 w 16"/>
                  <a:gd name="T39" fmla="*/ 22 h 26"/>
                  <a:gd name="T40" fmla="*/ 12 w 16"/>
                  <a:gd name="T41" fmla="*/ 22 h 26"/>
                  <a:gd name="T42" fmla="*/ 14 w 16"/>
                  <a:gd name="T43" fmla="*/ 21 h 26"/>
                  <a:gd name="T44" fmla="*/ 15 w 16"/>
                  <a:gd name="T45" fmla="*/ 23 h 26"/>
                  <a:gd name="T46" fmla="*/ 13 w 16"/>
                  <a:gd name="T47" fmla="*/ 11 h 26"/>
                  <a:gd name="T48" fmla="*/ 12 w 16"/>
                  <a:gd name="T49" fmla="*/ 5 h 26"/>
                  <a:gd name="T50" fmla="*/ 9 w 16"/>
                  <a:gd name="T51" fmla="*/ 4 h 26"/>
                  <a:gd name="T52" fmla="*/ 5 w 16"/>
                  <a:gd name="T53" fmla="*/ 5 h 26"/>
                  <a:gd name="T54" fmla="*/ 4 w 16"/>
                  <a:gd name="T55" fmla="*/ 11 h 26"/>
                  <a:gd name="T56" fmla="*/ 13 w 16"/>
                  <a:gd name="T57"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6">
                    <a:moveTo>
                      <a:pt x="15" y="23"/>
                    </a:moveTo>
                    <a:cubicBezTo>
                      <a:pt x="15" y="24"/>
                      <a:pt x="14" y="25"/>
                      <a:pt x="12" y="25"/>
                    </a:cubicBezTo>
                    <a:cubicBezTo>
                      <a:pt x="11" y="25"/>
                      <a:pt x="10" y="26"/>
                      <a:pt x="9" y="26"/>
                    </a:cubicBezTo>
                    <a:cubicBezTo>
                      <a:pt x="7" y="26"/>
                      <a:pt x="6" y="25"/>
                      <a:pt x="5" y="25"/>
                    </a:cubicBezTo>
                    <a:cubicBezTo>
                      <a:pt x="4" y="24"/>
                      <a:pt x="3" y="23"/>
                      <a:pt x="2" y="22"/>
                    </a:cubicBezTo>
                    <a:cubicBezTo>
                      <a:pt x="1" y="21"/>
                      <a:pt x="1" y="20"/>
                      <a:pt x="0" y="18"/>
                    </a:cubicBezTo>
                    <a:cubicBezTo>
                      <a:pt x="0" y="17"/>
                      <a:pt x="0" y="15"/>
                      <a:pt x="0" y="13"/>
                    </a:cubicBezTo>
                    <a:cubicBezTo>
                      <a:pt x="0" y="9"/>
                      <a:pt x="1" y="6"/>
                      <a:pt x="2" y="4"/>
                    </a:cubicBezTo>
                    <a:cubicBezTo>
                      <a:pt x="4" y="1"/>
                      <a:pt x="6" y="0"/>
                      <a:pt x="9" y="0"/>
                    </a:cubicBezTo>
                    <a:cubicBezTo>
                      <a:pt x="9" y="0"/>
                      <a:pt x="10" y="1"/>
                      <a:pt x="11" y="1"/>
                    </a:cubicBezTo>
                    <a:cubicBezTo>
                      <a:pt x="12" y="1"/>
                      <a:pt x="13" y="1"/>
                      <a:pt x="14" y="2"/>
                    </a:cubicBezTo>
                    <a:cubicBezTo>
                      <a:pt x="14" y="3"/>
                      <a:pt x="15" y="4"/>
                      <a:pt x="15" y="5"/>
                    </a:cubicBezTo>
                    <a:cubicBezTo>
                      <a:pt x="16" y="6"/>
                      <a:pt x="16" y="8"/>
                      <a:pt x="16" y="10"/>
                    </a:cubicBezTo>
                    <a:cubicBezTo>
                      <a:pt x="16" y="10"/>
                      <a:pt x="16" y="11"/>
                      <a:pt x="16" y="11"/>
                    </a:cubicBezTo>
                    <a:cubicBezTo>
                      <a:pt x="16" y="12"/>
                      <a:pt x="16" y="13"/>
                      <a:pt x="16" y="13"/>
                    </a:cubicBezTo>
                    <a:cubicBezTo>
                      <a:pt x="4" y="13"/>
                      <a:pt x="4" y="13"/>
                      <a:pt x="4" y="13"/>
                    </a:cubicBezTo>
                    <a:cubicBezTo>
                      <a:pt x="4" y="15"/>
                      <a:pt x="4" y="16"/>
                      <a:pt x="4" y="17"/>
                    </a:cubicBezTo>
                    <a:cubicBezTo>
                      <a:pt x="4" y="18"/>
                      <a:pt x="4" y="19"/>
                      <a:pt x="5" y="20"/>
                    </a:cubicBezTo>
                    <a:cubicBezTo>
                      <a:pt x="5" y="21"/>
                      <a:pt x="6" y="21"/>
                      <a:pt x="7" y="22"/>
                    </a:cubicBezTo>
                    <a:cubicBezTo>
                      <a:pt x="7" y="22"/>
                      <a:pt x="8" y="22"/>
                      <a:pt x="10" y="22"/>
                    </a:cubicBezTo>
                    <a:cubicBezTo>
                      <a:pt x="10" y="22"/>
                      <a:pt x="11" y="22"/>
                      <a:pt x="12" y="22"/>
                    </a:cubicBezTo>
                    <a:cubicBezTo>
                      <a:pt x="13" y="22"/>
                      <a:pt x="14" y="21"/>
                      <a:pt x="14" y="21"/>
                    </a:cubicBezTo>
                    <a:lnTo>
                      <a:pt x="15" y="23"/>
                    </a:lnTo>
                    <a:close/>
                    <a:moveTo>
                      <a:pt x="13" y="11"/>
                    </a:moveTo>
                    <a:cubicBezTo>
                      <a:pt x="13" y="8"/>
                      <a:pt x="12" y="6"/>
                      <a:pt x="12" y="5"/>
                    </a:cubicBezTo>
                    <a:cubicBezTo>
                      <a:pt x="11" y="4"/>
                      <a:pt x="10" y="4"/>
                      <a:pt x="9" y="4"/>
                    </a:cubicBezTo>
                    <a:cubicBezTo>
                      <a:pt x="7" y="4"/>
                      <a:pt x="6" y="4"/>
                      <a:pt x="5" y="5"/>
                    </a:cubicBezTo>
                    <a:cubicBezTo>
                      <a:pt x="4" y="6"/>
                      <a:pt x="4" y="8"/>
                      <a:pt x="4" y="11"/>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201"/>
              <p:cNvSpPr>
                <a:spLocks noEditPoints="1"/>
              </p:cNvSpPr>
              <p:nvPr/>
            </p:nvSpPr>
            <p:spPr bwMode="auto">
              <a:xfrm>
                <a:off x="1438" y="3162"/>
                <a:ext cx="38" cy="83"/>
              </a:xfrm>
              <a:custGeom>
                <a:avLst/>
                <a:gdLst>
                  <a:gd name="T0" fmla="*/ 0 w 16"/>
                  <a:gd name="T1" fmla="*/ 1 h 35"/>
                  <a:gd name="T2" fmla="*/ 2 w 16"/>
                  <a:gd name="T3" fmla="*/ 1 h 35"/>
                  <a:gd name="T4" fmla="*/ 3 w 16"/>
                  <a:gd name="T5" fmla="*/ 4 h 35"/>
                  <a:gd name="T6" fmla="*/ 3 w 16"/>
                  <a:gd name="T7" fmla="*/ 4 h 35"/>
                  <a:gd name="T8" fmla="*/ 9 w 16"/>
                  <a:gd name="T9" fmla="*/ 0 h 35"/>
                  <a:gd name="T10" fmla="*/ 14 w 16"/>
                  <a:gd name="T11" fmla="*/ 3 h 35"/>
                  <a:gd name="T12" fmla="*/ 16 w 16"/>
                  <a:gd name="T13" fmla="*/ 13 h 35"/>
                  <a:gd name="T14" fmla="*/ 15 w 16"/>
                  <a:gd name="T15" fmla="*/ 18 h 35"/>
                  <a:gd name="T16" fmla="*/ 14 w 16"/>
                  <a:gd name="T17" fmla="*/ 22 h 35"/>
                  <a:gd name="T18" fmla="*/ 11 w 16"/>
                  <a:gd name="T19" fmla="*/ 25 h 35"/>
                  <a:gd name="T20" fmla="*/ 7 w 16"/>
                  <a:gd name="T21" fmla="*/ 26 h 35"/>
                  <a:gd name="T22" fmla="*/ 5 w 16"/>
                  <a:gd name="T23" fmla="*/ 25 h 35"/>
                  <a:gd name="T24" fmla="*/ 3 w 16"/>
                  <a:gd name="T25" fmla="*/ 25 h 35"/>
                  <a:gd name="T26" fmla="*/ 3 w 16"/>
                  <a:gd name="T27" fmla="*/ 35 h 35"/>
                  <a:gd name="T28" fmla="*/ 0 w 16"/>
                  <a:gd name="T29" fmla="*/ 35 h 35"/>
                  <a:gd name="T30" fmla="*/ 0 w 16"/>
                  <a:gd name="T31" fmla="*/ 1 h 35"/>
                  <a:gd name="T32" fmla="*/ 3 w 16"/>
                  <a:gd name="T33" fmla="*/ 21 h 35"/>
                  <a:gd name="T34" fmla="*/ 5 w 16"/>
                  <a:gd name="T35" fmla="*/ 22 h 35"/>
                  <a:gd name="T36" fmla="*/ 7 w 16"/>
                  <a:gd name="T37" fmla="*/ 22 h 35"/>
                  <a:gd name="T38" fmla="*/ 11 w 16"/>
                  <a:gd name="T39" fmla="*/ 20 h 35"/>
                  <a:gd name="T40" fmla="*/ 13 w 16"/>
                  <a:gd name="T41" fmla="*/ 12 h 35"/>
                  <a:gd name="T42" fmla="*/ 12 w 16"/>
                  <a:gd name="T43" fmla="*/ 9 h 35"/>
                  <a:gd name="T44" fmla="*/ 11 w 16"/>
                  <a:gd name="T45" fmla="*/ 6 h 35"/>
                  <a:gd name="T46" fmla="*/ 10 w 16"/>
                  <a:gd name="T47" fmla="*/ 4 h 35"/>
                  <a:gd name="T48" fmla="*/ 8 w 16"/>
                  <a:gd name="T49" fmla="*/ 4 h 35"/>
                  <a:gd name="T50" fmla="*/ 3 w 16"/>
                  <a:gd name="T51" fmla="*/ 8 h 35"/>
                  <a:gd name="T52" fmla="*/ 3 w 16"/>
                  <a:gd name="T53"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35">
                    <a:moveTo>
                      <a:pt x="0" y="1"/>
                    </a:moveTo>
                    <a:cubicBezTo>
                      <a:pt x="2" y="1"/>
                      <a:pt x="2" y="1"/>
                      <a:pt x="2" y="1"/>
                    </a:cubicBezTo>
                    <a:cubicBezTo>
                      <a:pt x="3" y="4"/>
                      <a:pt x="3" y="4"/>
                      <a:pt x="3" y="4"/>
                    </a:cubicBezTo>
                    <a:cubicBezTo>
                      <a:pt x="3" y="4"/>
                      <a:pt x="3" y="4"/>
                      <a:pt x="3" y="4"/>
                    </a:cubicBezTo>
                    <a:cubicBezTo>
                      <a:pt x="4" y="1"/>
                      <a:pt x="6" y="0"/>
                      <a:pt x="9" y="0"/>
                    </a:cubicBezTo>
                    <a:cubicBezTo>
                      <a:pt x="11" y="0"/>
                      <a:pt x="13" y="1"/>
                      <a:pt x="14" y="3"/>
                    </a:cubicBezTo>
                    <a:cubicBezTo>
                      <a:pt x="15" y="5"/>
                      <a:pt x="16" y="8"/>
                      <a:pt x="16" y="13"/>
                    </a:cubicBezTo>
                    <a:cubicBezTo>
                      <a:pt x="16" y="15"/>
                      <a:pt x="16" y="16"/>
                      <a:pt x="15" y="18"/>
                    </a:cubicBezTo>
                    <a:cubicBezTo>
                      <a:pt x="15" y="20"/>
                      <a:pt x="14" y="21"/>
                      <a:pt x="14" y="22"/>
                    </a:cubicBezTo>
                    <a:cubicBezTo>
                      <a:pt x="13" y="23"/>
                      <a:pt x="12" y="24"/>
                      <a:pt x="11" y="25"/>
                    </a:cubicBezTo>
                    <a:cubicBezTo>
                      <a:pt x="10" y="25"/>
                      <a:pt x="9" y="26"/>
                      <a:pt x="7" y="26"/>
                    </a:cubicBezTo>
                    <a:cubicBezTo>
                      <a:pt x="6" y="26"/>
                      <a:pt x="6" y="26"/>
                      <a:pt x="5" y="25"/>
                    </a:cubicBezTo>
                    <a:cubicBezTo>
                      <a:pt x="4" y="25"/>
                      <a:pt x="4" y="25"/>
                      <a:pt x="3" y="25"/>
                    </a:cubicBezTo>
                    <a:cubicBezTo>
                      <a:pt x="3" y="35"/>
                      <a:pt x="3" y="35"/>
                      <a:pt x="3" y="35"/>
                    </a:cubicBezTo>
                    <a:cubicBezTo>
                      <a:pt x="0" y="35"/>
                      <a:pt x="0" y="35"/>
                      <a:pt x="0" y="35"/>
                    </a:cubicBezTo>
                    <a:lnTo>
                      <a:pt x="0" y="1"/>
                    </a:lnTo>
                    <a:close/>
                    <a:moveTo>
                      <a:pt x="3" y="21"/>
                    </a:moveTo>
                    <a:cubicBezTo>
                      <a:pt x="4" y="22"/>
                      <a:pt x="4" y="22"/>
                      <a:pt x="5" y="22"/>
                    </a:cubicBezTo>
                    <a:cubicBezTo>
                      <a:pt x="5" y="22"/>
                      <a:pt x="6" y="22"/>
                      <a:pt x="7" y="22"/>
                    </a:cubicBezTo>
                    <a:cubicBezTo>
                      <a:pt x="9" y="22"/>
                      <a:pt x="10" y="22"/>
                      <a:pt x="11" y="20"/>
                    </a:cubicBezTo>
                    <a:cubicBezTo>
                      <a:pt x="12" y="18"/>
                      <a:pt x="13" y="16"/>
                      <a:pt x="13" y="12"/>
                    </a:cubicBezTo>
                    <a:cubicBezTo>
                      <a:pt x="13" y="11"/>
                      <a:pt x="12" y="10"/>
                      <a:pt x="12" y="9"/>
                    </a:cubicBezTo>
                    <a:cubicBezTo>
                      <a:pt x="12" y="8"/>
                      <a:pt x="12" y="7"/>
                      <a:pt x="11" y="6"/>
                    </a:cubicBezTo>
                    <a:cubicBezTo>
                      <a:pt x="11" y="5"/>
                      <a:pt x="11" y="5"/>
                      <a:pt x="10" y="4"/>
                    </a:cubicBezTo>
                    <a:cubicBezTo>
                      <a:pt x="9" y="4"/>
                      <a:pt x="9" y="4"/>
                      <a:pt x="8" y="4"/>
                    </a:cubicBezTo>
                    <a:cubicBezTo>
                      <a:pt x="5" y="4"/>
                      <a:pt x="4" y="5"/>
                      <a:pt x="3" y="8"/>
                    </a:cubicBezTo>
                    <a:lnTo>
                      <a:pt x="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202"/>
              <p:cNvSpPr/>
              <p:nvPr/>
            </p:nvSpPr>
            <p:spPr bwMode="auto">
              <a:xfrm>
                <a:off x="1481" y="3150"/>
                <a:ext cx="31" cy="73"/>
              </a:xfrm>
              <a:custGeom>
                <a:avLst/>
                <a:gdLst>
                  <a:gd name="T0" fmla="*/ 0 w 13"/>
                  <a:gd name="T1" fmla="*/ 6 h 31"/>
                  <a:gd name="T2" fmla="*/ 3 w 13"/>
                  <a:gd name="T3" fmla="*/ 6 h 31"/>
                  <a:gd name="T4" fmla="*/ 3 w 13"/>
                  <a:gd name="T5" fmla="*/ 1 h 31"/>
                  <a:gd name="T6" fmla="*/ 7 w 13"/>
                  <a:gd name="T7" fmla="*/ 0 h 31"/>
                  <a:gd name="T8" fmla="*/ 7 w 13"/>
                  <a:gd name="T9" fmla="*/ 6 h 31"/>
                  <a:gd name="T10" fmla="*/ 12 w 13"/>
                  <a:gd name="T11" fmla="*/ 6 h 31"/>
                  <a:gd name="T12" fmla="*/ 12 w 13"/>
                  <a:gd name="T13" fmla="*/ 9 h 31"/>
                  <a:gd name="T14" fmla="*/ 7 w 13"/>
                  <a:gd name="T15" fmla="*/ 9 h 31"/>
                  <a:gd name="T16" fmla="*/ 7 w 13"/>
                  <a:gd name="T17" fmla="*/ 23 h 31"/>
                  <a:gd name="T18" fmla="*/ 7 w 13"/>
                  <a:gd name="T19" fmla="*/ 26 h 31"/>
                  <a:gd name="T20" fmla="*/ 9 w 13"/>
                  <a:gd name="T21" fmla="*/ 27 h 31"/>
                  <a:gd name="T22" fmla="*/ 10 w 13"/>
                  <a:gd name="T23" fmla="*/ 27 h 31"/>
                  <a:gd name="T24" fmla="*/ 12 w 13"/>
                  <a:gd name="T25" fmla="*/ 27 h 31"/>
                  <a:gd name="T26" fmla="*/ 13 w 13"/>
                  <a:gd name="T27" fmla="*/ 29 h 31"/>
                  <a:gd name="T28" fmla="*/ 10 w 13"/>
                  <a:gd name="T29" fmla="*/ 30 h 31"/>
                  <a:gd name="T30" fmla="*/ 8 w 13"/>
                  <a:gd name="T31" fmla="*/ 31 h 31"/>
                  <a:gd name="T32" fmla="*/ 4 w 13"/>
                  <a:gd name="T33" fmla="*/ 29 h 31"/>
                  <a:gd name="T34" fmla="*/ 3 w 13"/>
                  <a:gd name="T35" fmla="*/ 24 h 31"/>
                  <a:gd name="T36" fmla="*/ 3 w 13"/>
                  <a:gd name="T37" fmla="*/ 9 h 31"/>
                  <a:gd name="T38" fmla="*/ 0 w 13"/>
                  <a:gd name="T39" fmla="*/ 9 h 31"/>
                  <a:gd name="T40" fmla="*/ 0 w 13"/>
                  <a:gd name="T41"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1">
                    <a:moveTo>
                      <a:pt x="0" y="6"/>
                    </a:moveTo>
                    <a:cubicBezTo>
                      <a:pt x="3" y="6"/>
                      <a:pt x="3" y="6"/>
                      <a:pt x="3" y="6"/>
                    </a:cubicBezTo>
                    <a:cubicBezTo>
                      <a:pt x="3" y="1"/>
                      <a:pt x="3" y="1"/>
                      <a:pt x="3" y="1"/>
                    </a:cubicBezTo>
                    <a:cubicBezTo>
                      <a:pt x="7" y="0"/>
                      <a:pt x="7" y="0"/>
                      <a:pt x="7" y="0"/>
                    </a:cubicBezTo>
                    <a:cubicBezTo>
                      <a:pt x="7" y="6"/>
                      <a:pt x="7" y="6"/>
                      <a:pt x="7" y="6"/>
                    </a:cubicBezTo>
                    <a:cubicBezTo>
                      <a:pt x="12" y="6"/>
                      <a:pt x="12" y="6"/>
                      <a:pt x="12" y="6"/>
                    </a:cubicBezTo>
                    <a:cubicBezTo>
                      <a:pt x="12" y="9"/>
                      <a:pt x="12" y="9"/>
                      <a:pt x="12" y="9"/>
                    </a:cubicBezTo>
                    <a:cubicBezTo>
                      <a:pt x="7" y="9"/>
                      <a:pt x="7" y="9"/>
                      <a:pt x="7" y="9"/>
                    </a:cubicBezTo>
                    <a:cubicBezTo>
                      <a:pt x="7" y="23"/>
                      <a:pt x="7" y="23"/>
                      <a:pt x="7" y="23"/>
                    </a:cubicBezTo>
                    <a:cubicBezTo>
                      <a:pt x="7" y="25"/>
                      <a:pt x="7" y="26"/>
                      <a:pt x="7" y="26"/>
                    </a:cubicBezTo>
                    <a:cubicBezTo>
                      <a:pt x="7" y="27"/>
                      <a:pt x="8" y="27"/>
                      <a:pt x="9" y="27"/>
                    </a:cubicBezTo>
                    <a:cubicBezTo>
                      <a:pt x="9" y="27"/>
                      <a:pt x="10" y="27"/>
                      <a:pt x="10" y="27"/>
                    </a:cubicBezTo>
                    <a:cubicBezTo>
                      <a:pt x="11" y="27"/>
                      <a:pt x="11" y="27"/>
                      <a:pt x="12" y="27"/>
                    </a:cubicBezTo>
                    <a:cubicBezTo>
                      <a:pt x="13" y="29"/>
                      <a:pt x="13" y="29"/>
                      <a:pt x="13" y="29"/>
                    </a:cubicBezTo>
                    <a:cubicBezTo>
                      <a:pt x="12" y="30"/>
                      <a:pt x="11" y="30"/>
                      <a:pt x="10" y="30"/>
                    </a:cubicBezTo>
                    <a:cubicBezTo>
                      <a:pt x="9" y="30"/>
                      <a:pt x="9" y="31"/>
                      <a:pt x="8" y="31"/>
                    </a:cubicBezTo>
                    <a:cubicBezTo>
                      <a:pt x="6" y="31"/>
                      <a:pt x="5" y="30"/>
                      <a:pt x="4" y="29"/>
                    </a:cubicBezTo>
                    <a:cubicBezTo>
                      <a:pt x="4"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203"/>
              <p:cNvSpPr>
                <a:spLocks noEditPoints="1"/>
              </p:cNvSpPr>
              <p:nvPr/>
            </p:nvSpPr>
            <p:spPr bwMode="auto">
              <a:xfrm>
                <a:off x="1514" y="3162"/>
                <a:ext cx="38" cy="61"/>
              </a:xfrm>
              <a:custGeom>
                <a:avLst/>
                <a:gdLst>
                  <a:gd name="T0" fmla="*/ 16 w 16"/>
                  <a:gd name="T1" fmla="*/ 23 h 26"/>
                  <a:gd name="T2" fmla="*/ 13 w 16"/>
                  <a:gd name="T3" fmla="*/ 25 h 26"/>
                  <a:gd name="T4" fmla="*/ 9 w 16"/>
                  <a:gd name="T5" fmla="*/ 26 h 26"/>
                  <a:gd name="T6" fmla="*/ 5 w 16"/>
                  <a:gd name="T7" fmla="*/ 25 h 26"/>
                  <a:gd name="T8" fmla="*/ 3 w 16"/>
                  <a:gd name="T9" fmla="*/ 22 h 26"/>
                  <a:gd name="T10" fmla="*/ 1 w 16"/>
                  <a:gd name="T11" fmla="*/ 18 h 26"/>
                  <a:gd name="T12" fmla="*/ 0 w 16"/>
                  <a:gd name="T13" fmla="*/ 13 h 26"/>
                  <a:gd name="T14" fmla="*/ 3 w 16"/>
                  <a:gd name="T15" fmla="*/ 4 h 26"/>
                  <a:gd name="T16" fmla="*/ 9 w 16"/>
                  <a:gd name="T17" fmla="*/ 0 h 26"/>
                  <a:gd name="T18" fmla="*/ 12 w 16"/>
                  <a:gd name="T19" fmla="*/ 1 h 26"/>
                  <a:gd name="T20" fmla="*/ 14 w 16"/>
                  <a:gd name="T21" fmla="*/ 2 h 26"/>
                  <a:gd name="T22" fmla="*/ 16 w 16"/>
                  <a:gd name="T23" fmla="*/ 5 h 26"/>
                  <a:gd name="T24" fmla="*/ 16 w 16"/>
                  <a:gd name="T25" fmla="*/ 10 h 26"/>
                  <a:gd name="T26" fmla="*/ 16 w 16"/>
                  <a:gd name="T27" fmla="*/ 11 h 26"/>
                  <a:gd name="T28" fmla="*/ 16 w 16"/>
                  <a:gd name="T29" fmla="*/ 13 h 26"/>
                  <a:gd name="T30" fmla="*/ 4 w 16"/>
                  <a:gd name="T31" fmla="*/ 13 h 26"/>
                  <a:gd name="T32" fmla="*/ 4 w 16"/>
                  <a:gd name="T33" fmla="*/ 17 h 26"/>
                  <a:gd name="T34" fmla="*/ 5 w 16"/>
                  <a:gd name="T35" fmla="*/ 20 h 26"/>
                  <a:gd name="T36" fmla="*/ 7 w 16"/>
                  <a:gd name="T37" fmla="*/ 22 h 26"/>
                  <a:gd name="T38" fmla="*/ 10 w 16"/>
                  <a:gd name="T39" fmla="*/ 22 h 26"/>
                  <a:gd name="T40" fmla="*/ 13 w 16"/>
                  <a:gd name="T41" fmla="*/ 22 h 26"/>
                  <a:gd name="T42" fmla="*/ 15 w 16"/>
                  <a:gd name="T43" fmla="*/ 21 h 26"/>
                  <a:gd name="T44" fmla="*/ 16 w 16"/>
                  <a:gd name="T45" fmla="*/ 23 h 26"/>
                  <a:gd name="T46" fmla="*/ 13 w 16"/>
                  <a:gd name="T47" fmla="*/ 11 h 26"/>
                  <a:gd name="T48" fmla="*/ 12 w 16"/>
                  <a:gd name="T49" fmla="*/ 5 h 26"/>
                  <a:gd name="T50" fmla="*/ 9 w 16"/>
                  <a:gd name="T51" fmla="*/ 4 h 26"/>
                  <a:gd name="T52" fmla="*/ 6 w 16"/>
                  <a:gd name="T53" fmla="*/ 5 h 26"/>
                  <a:gd name="T54" fmla="*/ 4 w 16"/>
                  <a:gd name="T55" fmla="*/ 11 h 26"/>
                  <a:gd name="T56" fmla="*/ 13 w 16"/>
                  <a:gd name="T57"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6">
                    <a:moveTo>
                      <a:pt x="16" y="23"/>
                    </a:moveTo>
                    <a:cubicBezTo>
                      <a:pt x="15" y="24"/>
                      <a:pt x="14" y="25"/>
                      <a:pt x="13" y="25"/>
                    </a:cubicBezTo>
                    <a:cubicBezTo>
                      <a:pt x="12" y="25"/>
                      <a:pt x="10" y="26"/>
                      <a:pt x="9" y="26"/>
                    </a:cubicBezTo>
                    <a:cubicBezTo>
                      <a:pt x="8" y="26"/>
                      <a:pt x="6" y="25"/>
                      <a:pt x="5" y="25"/>
                    </a:cubicBezTo>
                    <a:cubicBezTo>
                      <a:pt x="4" y="24"/>
                      <a:pt x="3" y="23"/>
                      <a:pt x="3" y="22"/>
                    </a:cubicBezTo>
                    <a:cubicBezTo>
                      <a:pt x="2" y="21"/>
                      <a:pt x="1" y="20"/>
                      <a:pt x="1" y="18"/>
                    </a:cubicBezTo>
                    <a:cubicBezTo>
                      <a:pt x="1" y="17"/>
                      <a:pt x="0" y="15"/>
                      <a:pt x="0" y="13"/>
                    </a:cubicBezTo>
                    <a:cubicBezTo>
                      <a:pt x="0" y="9"/>
                      <a:pt x="1" y="6"/>
                      <a:pt x="3" y="4"/>
                    </a:cubicBezTo>
                    <a:cubicBezTo>
                      <a:pt x="4" y="1"/>
                      <a:pt x="6" y="0"/>
                      <a:pt x="9" y="0"/>
                    </a:cubicBezTo>
                    <a:cubicBezTo>
                      <a:pt x="10" y="0"/>
                      <a:pt x="11" y="1"/>
                      <a:pt x="12" y="1"/>
                    </a:cubicBezTo>
                    <a:cubicBezTo>
                      <a:pt x="13" y="1"/>
                      <a:pt x="13" y="1"/>
                      <a:pt x="14" y="2"/>
                    </a:cubicBezTo>
                    <a:cubicBezTo>
                      <a:pt x="15" y="3"/>
                      <a:pt x="15" y="4"/>
                      <a:pt x="16" y="5"/>
                    </a:cubicBezTo>
                    <a:cubicBezTo>
                      <a:pt x="16" y="6"/>
                      <a:pt x="16" y="8"/>
                      <a:pt x="16" y="10"/>
                    </a:cubicBezTo>
                    <a:cubicBezTo>
                      <a:pt x="16" y="10"/>
                      <a:pt x="16" y="11"/>
                      <a:pt x="16" y="11"/>
                    </a:cubicBezTo>
                    <a:cubicBezTo>
                      <a:pt x="16" y="12"/>
                      <a:pt x="16" y="13"/>
                      <a:pt x="16" y="13"/>
                    </a:cubicBezTo>
                    <a:cubicBezTo>
                      <a:pt x="4" y="13"/>
                      <a:pt x="4" y="13"/>
                      <a:pt x="4" y="13"/>
                    </a:cubicBezTo>
                    <a:cubicBezTo>
                      <a:pt x="4" y="15"/>
                      <a:pt x="4" y="16"/>
                      <a:pt x="4" y="17"/>
                    </a:cubicBezTo>
                    <a:cubicBezTo>
                      <a:pt x="5" y="18"/>
                      <a:pt x="5" y="19"/>
                      <a:pt x="5" y="20"/>
                    </a:cubicBezTo>
                    <a:cubicBezTo>
                      <a:pt x="6" y="21"/>
                      <a:pt x="7" y="21"/>
                      <a:pt x="7" y="22"/>
                    </a:cubicBezTo>
                    <a:cubicBezTo>
                      <a:pt x="8" y="22"/>
                      <a:pt x="9" y="22"/>
                      <a:pt x="10" y="22"/>
                    </a:cubicBezTo>
                    <a:cubicBezTo>
                      <a:pt x="11" y="22"/>
                      <a:pt x="12" y="22"/>
                      <a:pt x="13" y="22"/>
                    </a:cubicBezTo>
                    <a:cubicBezTo>
                      <a:pt x="13" y="22"/>
                      <a:pt x="14" y="21"/>
                      <a:pt x="15" y="21"/>
                    </a:cubicBezTo>
                    <a:lnTo>
                      <a:pt x="16" y="23"/>
                    </a:lnTo>
                    <a:close/>
                    <a:moveTo>
                      <a:pt x="13" y="11"/>
                    </a:moveTo>
                    <a:cubicBezTo>
                      <a:pt x="13" y="8"/>
                      <a:pt x="13" y="6"/>
                      <a:pt x="12" y="5"/>
                    </a:cubicBezTo>
                    <a:cubicBezTo>
                      <a:pt x="11" y="4"/>
                      <a:pt x="10" y="4"/>
                      <a:pt x="9" y="4"/>
                    </a:cubicBezTo>
                    <a:cubicBezTo>
                      <a:pt x="8" y="4"/>
                      <a:pt x="6" y="4"/>
                      <a:pt x="6" y="5"/>
                    </a:cubicBezTo>
                    <a:cubicBezTo>
                      <a:pt x="5" y="6"/>
                      <a:pt x="4" y="8"/>
                      <a:pt x="4" y="11"/>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204"/>
              <p:cNvSpPr/>
              <p:nvPr/>
            </p:nvSpPr>
            <p:spPr bwMode="auto">
              <a:xfrm>
                <a:off x="1564" y="3164"/>
                <a:ext cx="38" cy="59"/>
              </a:xfrm>
              <a:custGeom>
                <a:avLst/>
                <a:gdLst>
                  <a:gd name="T0" fmla="*/ 3 w 16"/>
                  <a:gd name="T1" fmla="*/ 0 h 25"/>
                  <a:gd name="T2" fmla="*/ 3 w 16"/>
                  <a:gd name="T3" fmla="*/ 15 h 25"/>
                  <a:gd name="T4" fmla="*/ 4 w 16"/>
                  <a:gd name="T5" fmla="*/ 20 h 25"/>
                  <a:gd name="T6" fmla="*/ 7 w 16"/>
                  <a:gd name="T7" fmla="*/ 21 h 25"/>
                  <a:gd name="T8" fmla="*/ 9 w 16"/>
                  <a:gd name="T9" fmla="*/ 21 h 25"/>
                  <a:gd name="T10" fmla="*/ 10 w 16"/>
                  <a:gd name="T11" fmla="*/ 20 h 25"/>
                  <a:gd name="T12" fmla="*/ 11 w 16"/>
                  <a:gd name="T13" fmla="*/ 18 h 25"/>
                  <a:gd name="T14" fmla="*/ 12 w 16"/>
                  <a:gd name="T15" fmla="*/ 17 h 25"/>
                  <a:gd name="T16" fmla="*/ 12 w 16"/>
                  <a:gd name="T17" fmla="*/ 0 h 25"/>
                  <a:gd name="T18" fmla="*/ 15 w 16"/>
                  <a:gd name="T19" fmla="*/ 0 h 25"/>
                  <a:gd name="T20" fmla="*/ 15 w 16"/>
                  <a:gd name="T21" fmla="*/ 17 h 25"/>
                  <a:gd name="T22" fmla="*/ 16 w 16"/>
                  <a:gd name="T23" fmla="*/ 21 h 25"/>
                  <a:gd name="T24" fmla="*/ 16 w 16"/>
                  <a:gd name="T25" fmla="*/ 24 h 25"/>
                  <a:gd name="T26" fmla="*/ 13 w 16"/>
                  <a:gd name="T27" fmla="*/ 24 h 25"/>
                  <a:gd name="T28" fmla="*/ 13 w 16"/>
                  <a:gd name="T29" fmla="*/ 21 h 25"/>
                  <a:gd name="T30" fmla="*/ 12 w 16"/>
                  <a:gd name="T31" fmla="*/ 21 h 25"/>
                  <a:gd name="T32" fmla="*/ 10 w 16"/>
                  <a:gd name="T33" fmla="*/ 23 h 25"/>
                  <a:gd name="T34" fmla="*/ 6 w 16"/>
                  <a:gd name="T35" fmla="*/ 25 h 25"/>
                  <a:gd name="T36" fmla="*/ 4 w 16"/>
                  <a:gd name="T37" fmla="*/ 24 h 25"/>
                  <a:gd name="T38" fmla="*/ 2 w 16"/>
                  <a:gd name="T39" fmla="*/ 23 h 25"/>
                  <a:gd name="T40" fmla="*/ 0 w 16"/>
                  <a:gd name="T41" fmla="*/ 20 h 25"/>
                  <a:gd name="T42" fmla="*/ 0 w 16"/>
                  <a:gd name="T43" fmla="*/ 16 h 25"/>
                  <a:gd name="T44" fmla="*/ 0 w 16"/>
                  <a:gd name="T45" fmla="*/ 0 h 25"/>
                  <a:gd name="T46" fmla="*/ 3 w 16"/>
                  <a:gd name="T4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5">
                    <a:moveTo>
                      <a:pt x="3" y="0"/>
                    </a:moveTo>
                    <a:cubicBezTo>
                      <a:pt x="3" y="15"/>
                      <a:pt x="3" y="15"/>
                      <a:pt x="3" y="15"/>
                    </a:cubicBezTo>
                    <a:cubicBezTo>
                      <a:pt x="3" y="17"/>
                      <a:pt x="4" y="19"/>
                      <a:pt x="4" y="20"/>
                    </a:cubicBezTo>
                    <a:cubicBezTo>
                      <a:pt x="5" y="21"/>
                      <a:pt x="6" y="21"/>
                      <a:pt x="7" y="21"/>
                    </a:cubicBezTo>
                    <a:cubicBezTo>
                      <a:pt x="8" y="21"/>
                      <a:pt x="8" y="21"/>
                      <a:pt x="9" y="21"/>
                    </a:cubicBezTo>
                    <a:cubicBezTo>
                      <a:pt x="9" y="21"/>
                      <a:pt x="10" y="20"/>
                      <a:pt x="10" y="20"/>
                    </a:cubicBezTo>
                    <a:cubicBezTo>
                      <a:pt x="11" y="20"/>
                      <a:pt x="11" y="19"/>
                      <a:pt x="11" y="18"/>
                    </a:cubicBezTo>
                    <a:cubicBezTo>
                      <a:pt x="12" y="18"/>
                      <a:pt x="12" y="17"/>
                      <a:pt x="12" y="17"/>
                    </a:cubicBezTo>
                    <a:cubicBezTo>
                      <a:pt x="12" y="0"/>
                      <a:pt x="12" y="0"/>
                      <a:pt x="12" y="0"/>
                    </a:cubicBezTo>
                    <a:cubicBezTo>
                      <a:pt x="15" y="0"/>
                      <a:pt x="15" y="0"/>
                      <a:pt x="15" y="0"/>
                    </a:cubicBezTo>
                    <a:cubicBezTo>
                      <a:pt x="15" y="17"/>
                      <a:pt x="15" y="17"/>
                      <a:pt x="15" y="17"/>
                    </a:cubicBezTo>
                    <a:cubicBezTo>
                      <a:pt x="15" y="18"/>
                      <a:pt x="15" y="20"/>
                      <a:pt x="16" y="21"/>
                    </a:cubicBezTo>
                    <a:cubicBezTo>
                      <a:pt x="16" y="22"/>
                      <a:pt x="16" y="23"/>
                      <a:pt x="16" y="24"/>
                    </a:cubicBezTo>
                    <a:cubicBezTo>
                      <a:pt x="13" y="24"/>
                      <a:pt x="13" y="24"/>
                      <a:pt x="13" y="24"/>
                    </a:cubicBezTo>
                    <a:cubicBezTo>
                      <a:pt x="13" y="21"/>
                      <a:pt x="13" y="21"/>
                      <a:pt x="13" y="21"/>
                    </a:cubicBezTo>
                    <a:cubicBezTo>
                      <a:pt x="12" y="21"/>
                      <a:pt x="12" y="21"/>
                      <a:pt x="12" y="21"/>
                    </a:cubicBezTo>
                    <a:cubicBezTo>
                      <a:pt x="12" y="22"/>
                      <a:pt x="11" y="23"/>
                      <a:pt x="10" y="23"/>
                    </a:cubicBezTo>
                    <a:cubicBezTo>
                      <a:pt x="9" y="24"/>
                      <a:pt x="8" y="25"/>
                      <a:pt x="6" y="25"/>
                    </a:cubicBezTo>
                    <a:cubicBezTo>
                      <a:pt x="5" y="25"/>
                      <a:pt x="4" y="24"/>
                      <a:pt x="4" y="24"/>
                    </a:cubicBezTo>
                    <a:cubicBezTo>
                      <a:pt x="3" y="24"/>
                      <a:pt x="2" y="23"/>
                      <a:pt x="2" y="23"/>
                    </a:cubicBezTo>
                    <a:cubicBezTo>
                      <a:pt x="1" y="22"/>
                      <a:pt x="1" y="21"/>
                      <a:pt x="0" y="20"/>
                    </a:cubicBezTo>
                    <a:cubicBezTo>
                      <a:pt x="0" y="19"/>
                      <a:pt x="0" y="17"/>
                      <a:pt x="0" y="16"/>
                    </a:cubicBezTo>
                    <a:cubicBezTo>
                      <a:pt x="0" y="0"/>
                      <a:pt x="0" y="0"/>
                      <a:pt x="0"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205"/>
              <p:cNvSpPr/>
              <p:nvPr/>
            </p:nvSpPr>
            <p:spPr bwMode="auto">
              <a:xfrm>
                <a:off x="1613" y="3164"/>
                <a:ext cx="24" cy="57"/>
              </a:xfrm>
              <a:custGeom>
                <a:avLst/>
                <a:gdLst>
                  <a:gd name="T0" fmla="*/ 0 w 10"/>
                  <a:gd name="T1" fmla="*/ 0 h 24"/>
                  <a:gd name="T2" fmla="*/ 3 w 10"/>
                  <a:gd name="T3" fmla="*/ 0 h 24"/>
                  <a:gd name="T4" fmla="*/ 3 w 10"/>
                  <a:gd name="T5" fmla="*/ 3 h 24"/>
                  <a:gd name="T6" fmla="*/ 3 w 10"/>
                  <a:gd name="T7" fmla="*/ 3 h 24"/>
                  <a:gd name="T8" fmla="*/ 5 w 10"/>
                  <a:gd name="T9" fmla="*/ 0 h 24"/>
                  <a:gd name="T10" fmla="*/ 8 w 10"/>
                  <a:gd name="T11" fmla="*/ 0 h 24"/>
                  <a:gd name="T12" fmla="*/ 10 w 10"/>
                  <a:gd name="T13" fmla="*/ 0 h 24"/>
                  <a:gd name="T14" fmla="*/ 10 w 10"/>
                  <a:gd name="T15" fmla="*/ 4 h 24"/>
                  <a:gd name="T16" fmla="*/ 7 w 10"/>
                  <a:gd name="T17" fmla="*/ 3 h 24"/>
                  <a:gd name="T18" fmla="*/ 5 w 10"/>
                  <a:gd name="T19" fmla="*/ 4 h 24"/>
                  <a:gd name="T20" fmla="*/ 4 w 10"/>
                  <a:gd name="T21" fmla="*/ 6 h 24"/>
                  <a:gd name="T22" fmla="*/ 4 w 10"/>
                  <a:gd name="T23" fmla="*/ 24 h 24"/>
                  <a:gd name="T24" fmla="*/ 0 w 10"/>
                  <a:gd name="T25" fmla="*/ 24 h 24"/>
                  <a:gd name="T26" fmla="*/ 0 w 10"/>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4">
                    <a:moveTo>
                      <a:pt x="0" y="0"/>
                    </a:moveTo>
                    <a:cubicBezTo>
                      <a:pt x="3" y="0"/>
                      <a:pt x="3" y="0"/>
                      <a:pt x="3" y="0"/>
                    </a:cubicBezTo>
                    <a:cubicBezTo>
                      <a:pt x="3" y="3"/>
                      <a:pt x="3" y="3"/>
                      <a:pt x="3" y="3"/>
                    </a:cubicBezTo>
                    <a:cubicBezTo>
                      <a:pt x="3" y="3"/>
                      <a:pt x="3" y="3"/>
                      <a:pt x="3" y="3"/>
                    </a:cubicBezTo>
                    <a:cubicBezTo>
                      <a:pt x="4" y="2"/>
                      <a:pt x="4" y="1"/>
                      <a:pt x="5" y="0"/>
                    </a:cubicBezTo>
                    <a:cubicBezTo>
                      <a:pt x="6" y="0"/>
                      <a:pt x="7" y="0"/>
                      <a:pt x="8" y="0"/>
                    </a:cubicBezTo>
                    <a:cubicBezTo>
                      <a:pt x="8" y="0"/>
                      <a:pt x="9" y="0"/>
                      <a:pt x="10" y="0"/>
                    </a:cubicBezTo>
                    <a:cubicBezTo>
                      <a:pt x="10" y="4"/>
                      <a:pt x="10" y="4"/>
                      <a:pt x="10" y="4"/>
                    </a:cubicBezTo>
                    <a:cubicBezTo>
                      <a:pt x="9" y="3"/>
                      <a:pt x="8" y="3"/>
                      <a:pt x="7" y="3"/>
                    </a:cubicBezTo>
                    <a:cubicBezTo>
                      <a:pt x="6" y="3"/>
                      <a:pt x="5" y="3"/>
                      <a:pt x="5" y="4"/>
                    </a:cubicBezTo>
                    <a:cubicBezTo>
                      <a:pt x="4" y="5"/>
                      <a:pt x="4" y="5"/>
                      <a:pt x="4" y="6"/>
                    </a:cubicBezTo>
                    <a:cubicBezTo>
                      <a:pt x="4" y="24"/>
                      <a:pt x="4" y="24"/>
                      <a:pt x="4" y="24"/>
                    </a:cubicBezTo>
                    <a:cubicBezTo>
                      <a:pt x="0" y="24"/>
                      <a:pt x="0" y="24"/>
                      <a:pt x="0" y="24"/>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206"/>
              <p:cNvSpPr>
                <a:spLocks noEditPoints="1"/>
              </p:cNvSpPr>
              <p:nvPr/>
            </p:nvSpPr>
            <p:spPr bwMode="auto">
              <a:xfrm>
                <a:off x="3339" y="2955"/>
                <a:ext cx="48" cy="81"/>
              </a:xfrm>
              <a:custGeom>
                <a:avLst/>
                <a:gdLst>
                  <a:gd name="T0" fmla="*/ 0 w 20"/>
                  <a:gd name="T1" fmla="*/ 0 h 34"/>
                  <a:gd name="T2" fmla="*/ 2 w 20"/>
                  <a:gd name="T3" fmla="*/ 0 h 34"/>
                  <a:gd name="T4" fmla="*/ 4 w 20"/>
                  <a:gd name="T5" fmla="*/ 0 h 34"/>
                  <a:gd name="T6" fmla="*/ 6 w 20"/>
                  <a:gd name="T7" fmla="*/ 0 h 34"/>
                  <a:gd name="T8" fmla="*/ 7 w 20"/>
                  <a:gd name="T9" fmla="*/ 0 h 34"/>
                  <a:gd name="T10" fmla="*/ 13 w 20"/>
                  <a:gd name="T11" fmla="*/ 1 h 34"/>
                  <a:gd name="T12" fmla="*/ 17 w 20"/>
                  <a:gd name="T13" fmla="*/ 4 h 34"/>
                  <a:gd name="T14" fmla="*/ 19 w 20"/>
                  <a:gd name="T15" fmla="*/ 10 h 34"/>
                  <a:gd name="T16" fmla="*/ 20 w 20"/>
                  <a:gd name="T17" fmla="*/ 17 h 34"/>
                  <a:gd name="T18" fmla="*/ 19 w 20"/>
                  <a:gd name="T19" fmla="*/ 23 h 34"/>
                  <a:gd name="T20" fmla="*/ 17 w 20"/>
                  <a:gd name="T21" fmla="*/ 29 h 34"/>
                  <a:gd name="T22" fmla="*/ 13 w 20"/>
                  <a:gd name="T23" fmla="*/ 33 h 34"/>
                  <a:gd name="T24" fmla="*/ 7 w 20"/>
                  <a:gd name="T25" fmla="*/ 34 h 34"/>
                  <a:gd name="T26" fmla="*/ 5 w 20"/>
                  <a:gd name="T27" fmla="*/ 34 h 34"/>
                  <a:gd name="T28" fmla="*/ 3 w 20"/>
                  <a:gd name="T29" fmla="*/ 34 h 34"/>
                  <a:gd name="T30" fmla="*/ 1 w 20"/>
                  <a:gd name="T31" fmla="*/ 34 h 34"/>
                  <a:gd name="T32" fmla="*/ 0 w 20"/>
                  <a:gd name="T33" fmla="*/ 34 h 34"/>
                  <a:gd name="T34" fmla="*/ 0 w 20"/>
                  <a:gd name="T35" fmla="*/ 0 h 34"/>
                  <a:gd name="T36" fmla="*/ 8 w 20"/>
                  <a:gd name="T37" fmla="*/ 3 h 34"/>
                  <a:gd name="T38" fmla="*/ 6 w 20"/>
                  <a:gd name="T39" fmla="*/ 3 h 34"/>
                  <a:gd name="T40" fmla="*/ 5 w 20"/>
                  <a:gd name="T41" fmla="*/ 3 h 34"/>
                  <a:gd name="T42" fmla="*/ 4 w 20"/>
                  <a:gd name="T43" fmla="*/ 3 h 34"/>
                  <a:gd name="T44" fmla="*/ 4 w 20"/>
                  <a:gd name="T45" fmla="*/ 3 h 34"/>
                  <a:gd name="T46" fmla="*/ 4 w 20"/>
                  <a:gd name="T47" fmla="*/ 31 h 34"/>
                  <a:gd name="T48" fmla="*/ 4 w 20"/>
                  <a:gd name="T49" fmla="*/ 31 h 34"/>
                  <a:gd name="T50" fmla="*/ 5 w 20"/>
                  <a:gd name="T51" fmla="*/ 31 h 34"/>
                  <a:gd name="T52" fmla="*/ 6 w 20"/>
                  <a:gd name="T53" fmla="*/ 31 h 34"/>
                  <a:gd name="T54" fmla="*/ 7 w 20"/>
                  <a:gd name="T55" fmla="*/ 31 h 34"/>
                  <a:gd name="T56" fmla="*/ 12 w 20"/>
                  <a:gd name="T57" fmla="*/ 30 h 34"/>
                  <a:gd name="T58" fmla="*/ 14 w 20"/>
                  <a:gd name="T59" fmla="*/ 26 h 34"/>
                  <a:gd name="T60" fmla="*/ 16 w 20"/>
                  <a:gd name="T61" fmla="*/ 22 h 34"/>
                  <a:gd name="T62" fmla="*/ 16 w 20"/>
                  <a:gd name="T63" fmla="*/ 17 h 34"/>
                  <a:gd name="T64" fmla="*/ 16 w 20"/>
                  <a:gd name="T65" fmla="*/ 12 h 34"/>
                  <a:gd name="T66" fmla="*/ 15 w 20"/>
                  <a:gd name="T67" fmla="*/ 7 h 34"/>
                  <a:gd name="T68" fmla="*/ 12 w 20"/>
                  <a:gd name="T69" fmla="*/ 4 h 34"/>
                  <a:gd name="T70" fmla="*/ 8 w 20"/>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 h="34">
                    <a:moveTo>
                      <a:pt x="0" y="0"/>
                    </a:moveTo>
                    <a:cubicBezTo>
                      <a:pt x="1" y="0"/>
                      <a:pt x="1" y="0"/>
                      <a:pt x="2" y="0"/>
                    </a:cubicBezTo>
                    <a:cubicBezTo>
                      <a:pt x="2" y="0"/>
                      <a:pt x="3" y="0"/>
                      <a:pt x="4" y="0"/>
                    </a:cubicBezTo>
                    <a:cubicBezTo>
                      <a:pt x="4" y="0"/>
                      <a:pt x="5" y="0"/>
                      <a:pt x="6" y="0"/>
                    </a:cubicBezTo>
                    <a:cubicBezTo>
                      <a:pt x="6" y="0"/>
                      <a:pt x="7" y="0"/>
                      <a:pt x="7" y="0"/>
                    </a:cubicBezTo>
                    <a:cubicBezTo>
                      <a:pt x="10" y="0"/>
                      <a:pt x="12" y="0"/>
                      <a:pt x="13" y="1"/>
                    </a:cubicBezTo>
                    <a:cubicBezTo>
                      <a:pt x="15" y="2"/>
                      <a:pt x="16" y="3"/>
                      <a:pt x="17" y="4"/>
                    </a:cubicBezTo>
                    <a:cubicBezTo>
                      <a:pt x="18" y="6"/>
                      <a:pt x="19" y="8"/>
                      <a:pt x="19" y="10"/>
                    </a:cubicBezTo>
                    <a:cubicBezTo>
                      <a:pt x="20" y="12"/>
                      <a:pt x="20" y="14"/>
                      <a:pt x="20" y="17"/>
                    </a:cubicBezTo>
                    <a:cubicBezTo>
                      <a:pt x="20" y="19"/>
                      <a:pt x="20" y="21"/>
                      <a:pt x="19" y="23"/>
                    </a:cubicBezTo>
                    <a:cubicBezTo>
                      <a:pt x="19" y="25"/>
                      <a:pt x="18" y="27"/>
                      <a:pt x="17" y="29"/>
                    </a:cubicBezTo>
                    <a:cubicBezTo>
                      <a:pt x="16" y="30"/>
                      <a:pt x="15" y="32"/>
                      <a:pt x="13" y="33"/>
                    </a:cubicBezTo>
                    <a:cubicBezTo>
                      <a:pt x="12" y="34"/>
                      <a:pt x="9" y="34"/>
                      <a:pt x="7" y="34"/>
                    </a:cubicBezTo>
                    <a:cubicBezTo>
                      <a:pt x="7" y="34"/>
                      <a:pt x="6" y="34"/>
                      <a:pt x="5" y="34"/>
                    </a:cubicBezTo>
                    <a:cubicBezTo>
                      <a:pt x="5" y="34"/>
                      <a:pt x="4" y="34"/>
                      <a:pt x="3" y="34"/>
                    </a:cubicBezTo>
                    <a:cubicBezTo>
                      <a:pt x="3" y="34"/>
                      <a:pt x="2" y="34"/>
                      <a:pt x="1" y="34"/>
                    </a:cubicBezTo>
                    <a:cubicBezTo>
                      <a:pt x="1" y="34"/>
                      <a:pt x="0" y="34"/>
                      <a:pt x="0" y="34"/>
                    </a:cubicBezTo>
                    <a:lnTo>
                      <a:pt x="0" y="0"/>
                    </a:lnTo>
                    <a:close/>
                    <a:moveTo>
                      <a:pt x="8" y="3"/>
                    </a:moveTo>
                    <a:cubicBezTo>
                      <a:pt x="7" y="3"/>
                      <a:pt x="7" y="3"/>
                      <a:pt x="6" y="3"/>
                    </a:cubicBezTo>
                    <a:cubicBezTo>
                      <a:pt x="6" y="3"/>
                      <a:pt x="6" y="3"/>
                      <a:pt x="5" y="3"/>
                    </a:cubicBezTo>
                    <a:cubicBezTo>
                      <a:pt x="5" y="3"/>
                      <a:pt x="5" y="3"/>
                      <a:pt x="4" y="3"/>
                    </a:cubicBezTo>
                    <a:cubicBezTo>
                      <a:pt x="4" y="3"/>
                      <a:pt x="4" y="3"/>
                      <a:pt x="4" y="3"/>
                    </a:cubicBezTo>
                    <a:cubicBezTo>
                      <a:pt x="4" y="31"/>
                      <a:pt x="4" y="31"/>
                      <a:pt x="4" y="31"/>
                    </a:cubicBezTo>
                    <a:cubicBezTo>
                      <a:pt x="4" y="31"/>
                      <a:pt x="4" y="31"/>
                      <a:pt x="4" y="31"/>
                    </a:cubicBezTo>
                    <a:cubicBezTo>
                      <a:pt x="5" y="31"/>
                      <a:pt x="5" y="31"/>
                      <a:pt x="5" y="31"/>
                    </a:cubicBezTo>
                    <a:cubicBezTo>
                      <a:pt x="6" y="31"/>
                      <a:pt x="6" y="31"/>
                      <a:pt x="6" y="31"/>
                    </a:cubicBezTo>
                    <a:cubicBezTo>
                      <a:pt x="7" y="31"/>
                      <a:pt x="7" y="31"/>
                      <a:pt x="7" y="31"/>
                    </a:cubicBezTo>
                    <a:cubicBezTo>
                      <a:pt x="9" y="31"/>
                      <a:pt x="10" y="30"/>
                      <a:pt x="12" y="30"/>
                    </a:cubicBezTo>
                    <a:cubicBezTo>
                      <a:pt x="13" y="29"/>
                      <a:pt x="14" y="28"/>
                      <a:pt x="14" y="26"/>
                    </a:cubicBezTo>
                    <a:cubicBezTo>
                      <a:pt x="15" y="25"/>
                      <a:pt x="16" y="24"/>
                      <a:pt x="16" y="22"/>
                    </a:cubicBezTo>
                    <a:cubicBezTo>
                      <a:pt x="16" y="20"/>
                      <a:pt x="16" y="18"/>
                      <a:pt x="16" y="17"/>
                    </a:cubicBezTo>
                    <a:cubicBezTo>
                      <a:pt x="16" y="15"/>
                      <a:pt x="16" y="13"/>
                      <a:pt x="16" y="12"/>
                    </a:cubicBezTo>
                    <a:cubicBezTo>
                      <a:pt x="16" y="10"/>
                      <a:pt x="15" y="8"/>
                      <a:pt x="15" y="7"/>
                    </a:cubicBezTo>
                    <a:cubicBezTo>
                      <a:pt x="14" y="6"/>
                      <a:pt x="13" y="5"/>
                      <a:pt x="12" y="4"/>
                    </a:cubicBezTo>
                    <a:cubicBezTo>
                      <a:pt x="11" y="3"/>
                      <a:pt x="9" y="3"/>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207"/>
              <p:cNvSpPr>
                <a:spLocks noEditPoints="1"/>
              </p:cNvSpPr>
              <p:nvPr/>
            </p:nvSpPr>
            <p:spPr bwMode="auto">
              <a:xfrm>
                <a:off x="3396" y="2977"/>
                <a:ext cx="38" cy="59"/>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9 w 16"/>
                  <a:gd name="T17" fmla="*/ 0 h 25"/>
                  <a:gd name="T18" fmla="*/ 11 w 16"/>
                  <a:gd name="T19" fmla="*/ 0 h 25"/>
                  <a:gd name="T20" fmla="*/ 14 w 16"/>
                  <a:gd name="T21" fmla="*/ 2 h 25"/>
                  <a:gd name="T22" fmla="*/ 15 w 16"/>
                  <a:gd name="T23" fmla="*/ 5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20 h 25"/>
                  <a:gd name="T36" fmla="*/ 7 w 16"/>
                  <a:gd name="T37" fmla="*/ 21 h 25"/>
                  <a:gd name="T38" fmla="*/ 10 w 16"/>
                  <a:gd name="T39" fmla="*/ 22 h 25"/>
                  <a:gd name="T40" fmla="*/ 12 w 16"/>
                  <a:gd name="T41" fmla="*/ 22 h 25"/>
                  <a:gd name="T42" fmla="*/ 14 w 16"/>
                  <a:gd name="T43" fmla="*/ 20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2" y="25"/>
                    </a:cubicBezTo>
                    <a:cubicBezTo>
                      <a:pt x="11" y="25"/>
                      <a:pt x="10" y="25"/>
                      <a:pt x="9" y="25"/>
                    </a:cubicBezTo>
                    <a:cubicBezTo>
                      <a:pt x="7" y="25"/>
                      <a:pt x="6" y="25"/>
                      <a:pt x="5" y="24"/>
                    </a:cubicBezTo>
                    <a:cubicBezTo>
                      <a:pt x="4" y="24"/>
                      <a:pt x="3" y="23"/>
                      <a:pt x="2" y="22"/>
                    </a:cubicBezTo>
                    <a:cubicBezTo>
                      <a:pt x="1" y="21"/>
                      <a:pt x="1" y="19"/>
                      <a:pt x="0" y="18"/>
                    </a:cubicBezTo>
                    <a:cubicBezTo>
                      <a:pt x="0" y="16"/>
                      <a:pt x="0" y="15"/>
                      <a:pt x="0" y="13"/>
                    </a:cubicBezTo>
                    <a:cubicBezTo>
                      <a:pt x="0" y="9"/>
                      <a:pt x="1" y="5"/>
                      <a:pt x="2" y="3"/>
                    </a:cubicBezTo>
                    <a:cubicBezTo>
                      <a:pt x="4" y="1"/>
                      <a:pt x="6" y="0"/>
                      <a:pt x="9" y="0"/>
                    </a:cubicBezTo>
                    <a:cubicBezTo>
                      <a:pt x="10" y="0"/>
                      <a:pt x="10" y="0"/>
                      <a:pt x="11" y="0"/>
                    </a:cubicBezTo>
                    <a:cubicBezTo>
                      <a:pt x="12" y="1"/>
                      <a:pt x="13" y="1"/>
                      <a:pt x="14" y="2"/>
                    </a:cubicBezTo>
                    <a:cubicBezTo>
                      <a:pt x="14" y="2"/>
                      <a:pt x="15" y="3"/>
                      <a:pt x="15" y="5"/>
                    </a:cubicBezTo>
                    <a:cubicBezTo>
                      <a:pt x="16" y="6"/>
                      <a:pt x="16" y="7"/>
                      <a:pt x="16" y="9"/>
                    </a:cubicBezTo>
                    <a:cubicBezTo>
                      <a:pt x="16" y="10"/>
                      <a:pt x="16" y="10"/>
                      <a:pt x="16" y="11"/>
                    </a:cubicBezTo>
                    <a:cubicBezTo>
                      <a:pt x="16" y="12"/>
                      <a:pt x="16" y="12"/>
                      <a:pt x="16" y="13"/>
                    </a:cubicBezTo>
                    <a:cubicBezTo>
                      <a:pt x="4" y="13"/>
                      <a:pt x="4" y="13"/>
                      <a:pt x="4" y="13"/>
                    </a:cubicBezTo>
                    <a:cubicBezTo>
                      <a:pt x="4" y="14"/>
                      <a:pt x="4" y="16"/>
                      <a:pt x="4" y="17"/>
                    </a:cubicBezTo>
                    <a:cubicBezTo>
                      <a:pt x="4" y="18"/>
                      <a:pt x="4" y="19"/>
                      <a:pt x="5" y="20"/>
                    </a:cubicBezTo>
                    <a:cubicBezTo>
                      <a:pt x="5" y="20"/>
                      <a:pt x="6" y="21"/>
                      <a:pt x="7" y="21"/>
                    </a:cubicBezTo>
                    <a:cubicBezTo>
                      <a:pt x="8" y="22"/>
                      <a:pt x="9" y="22"/>
                      <a:pt x="10" y="22"/>
                    </a:cubicBezTo>
                    <a:cubicBezTo>
                      <a:pt x="10" y="22"/>
                      <a:pt x="11" y="22"/>
                      <a:pt x="12" y="22"/>
                    </a:cubicBezTo>
                    <a:cubicBezTo>
                      <a:pt x="13" y="21"/>
                      <a:pt x="14" y="21"/>
                      <a:pt x="14" y="20"/>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208"/>
              <p:cNvSpPr/>
              <p:nvPr/>
            </p:nvSpPr>
            <p:spPr bwMode="auto">
              <a:xfrm>
                <a:off x="3446" y="2955"/>
                <a:ext cx="19" cy="81"/>
              </a:xfrm>
              <a:custGeom>
                <a:avLst/>
                <a:gdLst>
                  <a:gd name="T0" fmla="*/ 4 w 8"/>
                  <a:gd name="T1" fmla="*/ 28 h 34"/>
                  <a:gd name="T2" fmla="*/ 4 w 8"/>
                  <a:gd name="T3" fmla="*/ 30 h 34"/>
                  <a:gd name="T4" fmla="*/ 5 w 8"/>
                  <a:gd name="T5" fmla="*/ 31 h 34"/>
                  <a:gd name="T6" fmla="*/ 8 w 8"/>
                  <a:gd name="T7" fmla="*/ 30 h 34"/>
                  <a:gd name="T8" fmla="*/ 8 w 8"/>
                  <a:gd name="T9" fmla="*/ 33 h 34"/>
                  <a:gd name="T10" fmla="*/ 6 w 8"/>
                  <a:gd name="T11" fmla="*/ 34 h 34"/>
                  <a:gd name="T12" fmla="*/ 4 w 8"/>
                  <a:gd name="T13" fmla="*/ 34 h 34"/>
                  <a:gd name="T14" fmla="*/ 1 w 8"/>
                  <a:gd name="T15" fmla="*/ 33 h 34"/>
                  <a:gd name="T16" fmla="*/ 0 w 8"/>
                  <a:gd name="T17" fmla="*/ 29 h 34"/>
                  <a:gd name="T18" fmla="*/ 0 w 8"/>
                  <a:gd name="T19" fmla="*/ 0 h 34"/>
                  <a:gd name="T20" fmla="*/ 4 w 8"/>
                  <a:gd name="T21" fmla="*/ 0 h 34"/>
                  <a:gd name="T22" fmla="*/ 4 w 8"/>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4" y="28"/>
                    </a:moveTo>
                    <a:cubicBezTo>
                      <a:pt x="4" y="29"/>
                      <a:pt x="4" y="30"/>
                      <a:pt x="4" y="30"/>
                    </a:cubicBezTo>
                    <a:cubicBezTo>
                      <a:pt x="4" y="31"/>
                      <a:pt x="5" y="31"/>
                      <a:pt x="5" y="31"/>
                    </a:cubicBezTo>
                    <a:cubicBezTo>
                      <a:pt x="6" y="31"/>
                      <a:pt x="7" y="31"/>
                      <a:pt x="8" y="30"/>
                    </a:cubicBezTo>
                    <a:cubicBezTo>
                      <a:pt x="8" y="33"/>
                      <a:pt x="8" y="33"/>
                      <a:pt x="8" y="33"/>
                    </a:cubicBezTo>
                    <a:cubicBezTo>
                      <a:pt x="8" y="34"/>
                      <a:pt x="7" y="34"/>
                      <a:pt x="6" y="34"/>
                    </a:cubicBezTo>
                    <a:cubicBezTo>
                      <a:pt x="5" y="34"/>
                      <a:pt x="5" y="34"/>
                      <a:pt x="4" y="34"/>
                    </a:cubicBezTo>
                    <a:cubicBezTo>
                      <a:pt x="3" y="34"/>
                      <a:pt x="2" y="34"/>
                      <a:pt x="1" y="33"/>
                    </a:cubicBezTo>
                    <a:cubicBezTo>
                      <a:pt x="0" y="32"/>
                      <a:pt x="0" y="31"/>
                      <a:pt x="0" y="29"/>
                    </a:cubicBezTo>
                    <a:cubicBezTo>
                      <a:pt x="0" y="0"/>
                      <a:pt x="0" y="0"/>
                      <a:pt x="0" y="0"/>
                    </a:cubicBezTo>
                    <a:cubicBezTo>
                      <a:pt x="4" y="0"/>
                      <a:pt x="4" y="0"/>
                      <a:pt x="4" y="0"/>
                    </a:cubicBezTo>
                    <a:lnTo>
                      <a:pt x="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209"/>
              <p:cNvSpPr>
                <a:spLocks noEditPoints="1"/>
              </p:cNvSpPr>
              <p:nvPr/>
            </p:nvSpPr>
            <p:spPr bwMode="auto">
              <a:xfrm>
                <a:off x="3469" y="2977"/>
                <a:ext cx="38" cy="59"/>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9 w 16"/>
                  <a:gd name="T17" fmla="*/ 0 h 25"/>
                  <a:gd name="T18" fmla="*/ 11 w 16"/>
                  <a:gd name="T19" fmla="*/ 0 h 25"/>
                  <a:gd name="T20" fmla="*/ 14 w 16"/>
                  <a:gd name="T21" fmla="*/ 2 h 25"/>
                  <a:gd name="T22" fmla="*/ 15 w 16"/>
                  <a:gd name="T23" fmla="*/ 5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20 h 25"/>
                  <a:gd name="T36" fmla="*/ 7 w 16"/>
                  <a:gd name="T37" fmla="*/ 21 h 25"/>
                  <a:gd name="T38" fmla="*/ 10 w 16"/>
                  <a:gd name="T39" fmla="*/ 22 h 25"/>
                  <a:gd name="T40" fmla="*/ 12 w 16"/>
                  <a:gd name="T41" fmla="*/ 22 h 25"/>
                  <a:gd name="T42" fmla="*/ 14 w 16"/>
                  <a:gd name="T43" fmla="*/ 20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2" y="25"/>
                    </a:cubicBezTo>
                    <a:cubicBezTo>
                      <a:pt x="11" y="25"/>
                      <a:pt x="10" y="25"/>
                      <a:pt x="9" y="25"/>
                    </a:cubicBezTo>
                    <a:cubicBezTo>
                      <a:pt x="7" y="25"/>
                      <a:pt x="6" y="25"/>
                      <a:pt x="5" y="24"/>
                    </a:cubicBezTo>
                    <a:cubicBezTo>
                      <a:pt x="4" y="24"/>
                      <a:pt x="3" y="23"/>
                      <a:pt x="2" y="22"/>
                    </a:cubicBezTo>
                    <a:cubicBezTo>
                      <a:pt x="1" y="21"/>
                      <a:pt x="1" y="19"/>
                      <a:pt x="0" y="18"/>
                    </a:cubicBezTo>
                    <a:cubicBezTo>
                      <a:pt x="0" y="16"/>
                      <a:pt x="0" y="15"/>
                      <a:pt x="0" y="13"/>
                    </a:cubicBezTo>
                    <a:cubicBezTo>
                      <a:pt x="0" y="9"/>
                      <a:pt x="1" y="5"/>
                      <a:pt x="2" y="3"/>
                    </a:cubicBezTo>
                    <a:cubicBezTo>
                      <a:pt x="4" y="1"/>
                      <a:pt x="6" y="0"/>
                      <a:pt x="9" y="0"/>
                    </a:cubicBezTo>
                    <a:cubicBezTo>
                      <a:pt x="10" y="0"/>
                      <a:pt x="10" y="0"/>
                      <a:pt x="11" y="0"/>
                    </a:cubicBezTo>
                    <a:cubicBezTo>
                      <a:pt x="12" y="1"/>
                      <a:pt x="13" y="1"/>
                      <a:pt x="14" y="2"/>
                    </a:cubicBezTo>
                    <a:cubicBezTo>
                      <a:pt x="14" y="2"/>
                      <a:pt x="15" y="3"/>
                      <a:pt x="15" y="5"/>
                    </a:cubicBezTo>
                    <a:cubicBezTo>
                      <a:pt x="16" y="6"/>
                      <a:pt x="16" y="7"/>
                      <a:pt x="16" y="9"/>
                    </a:cubicBezTo>
                    <a:cubicBezTo>
                      <a:pt x="16" y="10"/>
                      <a:pt x="16" y="10"/>
                      <a:pt x="16" y="11"/>
                    </a:cubicBezTo>
                    <a:cubicBezTo>
                      <a:pt x="16" y="12"/>
                      <a:pt x="16" y="12"/>
                      <a:pt x="16" y="13"/>
                    </a:cubicBezTo>
                    <a:cubicBezTo>
                      <a:pt x="4" y="13"/>
                      <a:pt x="4" y="13"/>
                      <a:pt x="4" y="13"/>
                    </a:cubicBezTo>
                    <a:cubicBezTo>
                      <a:pt x="4" y="14"/>
                      <a:pt x="4" y="16"/>
                      <a:pt x="4" y="17"/>
                    </a:cubicBezTo>
                    <a:cubicBezTo>
                      <a:pt x="4" y="18"/>
                      <a:pt x="4" y="19"/>
                      <a:pt x="5" y="20"/>
                    </a:cubicBezTo>
                    <a:cubicBezTo>
                      <a:pt x="5" y="20"/>
                      <a:pt x="6" y="21"/>
                      <a:pt x="7" y="21"/>
                    </a:cubicBezTo>
                    <a:cubicBezTo>
                      <a:pt x="8" y="22"/>
                      <a:pt x="9" y="22"/>
                      <a:pt x="10" y="22"/>
                    </a:cubicBezTo>
                    <a:cubicBezTo>
                      <a:pt x="10" y="22"/>
                      <a:pt x="11" y="22"/>
                      <a:pt x="12" y="22"/>
                    </a:cubicBezTo>
                    <a:cubicBezTo>
                      <a:pt x="13" y="21"/>
                      <a:pt x="14" y="21"/>
                      <a:pt x="14" y="20"/>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210"/>
              <p:cNvSpPr/>
              <p:nvPr/>
            </p:nvSpPr>
            <p:spPr bwMode="auto">
              <a:xfrm>
                <a:off x="3514" y="2977"/>
                <a:ext cx="36" cy="59"/>
              </a:xfrm>
              <a:custGeom>
                <a:avLst/>
                <a:gdLst>
                  <a:gd name="T0" fmla="*/ 15 w 15"/>
                  <a:gd name="T1" fmla="*/ 23 h 25"/>
                  <a:gd name="T2" fmla="*/ 12 w 15"/>
                  <a:gd name="T3" fmla="*/ 25 h 25"/>
                  <a:gd name="T4" fmla="*/ 9 w 15"/>
                  <a:gd name="T5" fmla="*/ 25 h 25"/>
                  <a:gd name="T6" fmla="*/ 5 w 15"/>
                  <a:gd name="T7" fmla="*/ 24 h 25"/>
                  <a:gd name="T8" fmla="*/ 2 w 15"/>
                  <a:gd name="T9" fmla="*/ 22 h 25"/>
                  <a:gd name="T10" fmla="*/ 1 w 15"/>
                  <a:gd name="T11" fmla="*/ 18 h 25"/>
                  <a:gd name="T12" fmla="*/ 0 w 15"/>
                  <a:gd name="T13" fmla="*/ 13 h 25"/>
                  <a:gd name="T14" fmla="*/ 3 w 15"/>
                  <a:gd name="T15" fmla="*/ 3 h 25"/>
                  <a:gd name="T16" fmla="*/ 9 w 15"/>
                  <a:gd name="T17" fmla="*/ 0 h 25"/>
                  <a:gd name="T18" fmla="*/ 12 w 15"/>
                  <a:gd name="T19" fmla="*/ 0 h 25"/>
                  <a:gd name="T20" fmla="*/ 14 w 15"/>
                  <a:gd name="T21" fmla="*/ 1 h 25"/>
                  <a:gd name="T22" fmla="*/ 13 w 15"/>
                  <a:gd name="T23" fmla="*/ 4 h 25"/>
                  <a:gd name="T24" fmla="*/ 9 w 15"/>
                  <a:gd name="T25" fmla="*/ 3 h 25"/>
                  <a:gd name="T26" fmla="*/ 5 w 15"/>
                  <a:gd name="T27" fmla="*/ 5 h 25"/>
                  <a:gd name="T28" fmla="*/ 4 w 15"/>
                  <a:gd name="T29" fmla="*/ 13 h 25"/>
                  <a:gd name="T30" fmla="*/ 4 w 15"/>
                  <a:gd name="T31" fmla="*/ 16 h 25"/>
                  <a:gd name="T32" fmla="*/ 5 w 15"/>
                  <a:gd name="T33" fmla="*/ 19 h 25"/>
                  <a:gd name="T34" fmla="*/ 7 w 15"/>
                  <a:gd name="T35" fmla="*/ 21 h 25"/>
                  <a:gd name="T36" fmla="*/ 10 w 15"/>
                  <a:gd name="T37" fmla="*/ 22 h 25"/>
                  <a:gd name="T38" fmla="*/ 12 w 15"/>
                  <a:gd name="T39" fmla="*/ 22 h 25"/>
                  <a:gd name="T40" fmla="*/ 14 w 15"/>
                  <a:gd name="T41" fmla="*/ 21 h 25"/>
                  <a:gd name="T42" fmla="*/ 15 w 15"/>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5">
                    <a:moveTo>
                      <a:pt x="15" y="23"/>
                    </a:moveTo>
                    <a:cubicBezTo>
                      <a:pt x="14" y="24"/>
                      <a:pt x="13" y="24"/>
                      <a:pt x="12" y="25"/>
                    </a:cubicBezTo>
                    <a:cubicBezTo>
                      <a:pt x="11" y="25"/>
                      <a:pt x="10" y="25"/>
                      <a:pt x="9" y="25"/>
                    </a:cubicBezTo>
                    <a:cubicBezTo>
                      <a:pt x="7" y="25"/>
                      <a:pt x="6" y="25"/>
                      <a:pt x="5" y="24"/>
                    </a:cubicBezTo>
                    <a:cubicBezTo>
                      <a:pt x="4" y="24"/>
                      <a:pt x="3" y="23"/>
                      <a:pt x="2" y="22"/>
                    </a:cubicBezTo>
                    <a:cubicBezTo>
                      <a:pt x="2" y="21"/>
                      <a:pt x="1" y="19"/>
                      <a:pt x="1" y="18"/>
                    </a:cubicBezTo>
                    <a:cubicBezTo>
                      <a:pt x="1" y="16"/>
                      <a:pt x="0" y="14"/>
                      <a:pt x="0" y="13"/>
                    </a:cubicBezTo>
                    <a:cubicBezTo>
                      <a:pt x="0" y="9"/>
                      <a:pt x="1" y="5"/>
                      <a:pt x="3" y="3"/>
                    </a:cubicBezTo>
                    <a:cubicBezTo>
                      <a:pt x="4" y="1"/>
                      <a:pt x="6" y="0"/>
                      <a:pt x="9" y="0"/>
                    </a:cubicBezTo>
                    <a:cubicBezTo>
                      <a:pt x="10" y="0"/>
                      <a:pt x="11" y="0"/>
                      <a:pt x="12" y="0"/>
                    </a:cubicBezTo>
                    <a:cubicBezTo>
                      <a:pt x="13" y="1"/>
                      <a:pt x="14" y="1"/>
                      <a:pt x="14" y="1"/>
                    </a:cubicBezTo>
                    <a:cubicBezTo>
                      <a:pt x="13" y="4"/>
                      <a:pt x="13" y="4"/>
                      <a:pt x="13" y="4"/>
                    </a:cubicBezTo>
                    <a:cubicBezTo>
                      <a:pt x="12" y="4"/>
                      <a:pt x="11" y="3"/>
                      <a:pt x="9" y="3"/>
                    </a:cubicBezTo>
                    <a:cubicBezTo>
                      <a:pt x="8" y="3"/>
                      <a:pt x="6" y="4"/>
                      <a:pt x="5" y="5"/>
                    </a:cubicBezTo>
                    <a:cubicBezTo>
                      <a:pt x="4" y="7"/>
                      <a:pt x="4" y="9"/>
                      <a:pt x="4" y="13"/>
                    </a:cubicBezTo>
                    <a:cubicBezTo>
                      <a:pt x="4" y="14"/>
                      <a:pt x="4" y="15"/>
                      <a:pt x="4" y="16"/>
                    </a:cubicBezTo>
                    <a:cubicBezTo>
                      <a:pt x="5" y="17"/>
                      <a:pt x="5" y="18"/>
                      <a:pt x="5" y="19"/>
                    </a:cubicBezTo>
                    <a:cubicBezTo>
                      <a:pt x="6" y="20"/>
                      <a:pt x="6" y="21"/>
                      <a:pt x="7" y="21"/>
                    </a:cubicBezTo>
                    <a:cubicBezTo>
                      <a:pt x="8" y="22"/>
                      <a:pt x="9" y="22"/>
                      <a:pt x="10" y="22"/>
                    </a:cubicBezTo>
                    <a:cubicBezTo>
                      <a:pt x="10" y="22"/>
                      <a:pt x="11" y="22"/>
                      <a:pt x="12" y="22"/>
                    </a:cubicBezTo>
                    <a:cubicBezTo>
                      <a:pt x="13" y="21"/>
                      <a:pt x="13" y="21"/>
                      <a:pt x="14" y="21"/>
                    </a:cubicBezTo>
                    <a:lnTo>
                      <a:pt x="1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211"/>
              <p:cNvSpPr/>
              <p:nvPr/>
            </p:nvSpPr>
            <p:spPr bwMode="auto">
              <a:xfrm>
                <a:off x="3552" y="2965"/>
                <a:ext cx="31" cy="71"/>
              </a:xfrm>
              <a:custGeom>
                <a:avLst/>
                <a:gdLst>
                  <a:gd name="T0" fmla="*/ 0 w 13"/>
                  <a:gd name="T1" fmla="*/ 6 h 30"/>
                  <a:gd name="T2" fmla="*/ 3 w 13"/>
                  <a:gd name="T3" fmla="*/ 6 h 30"/>
                  <a:gd name="T4" fmla="*/ 3 w 13"/>
                  <a:gd name="T5" fmla="*/ 1 h 30"/>
                  <a:gd name="T6" fmla="*/ 7 w 13"/>
                  <a:gd name="T7" fmla="*/ 0 h 30"/>
                  <a:gd name="T8" fmla="*/ 7 w 13"/>
                  <a:gd name="T9" fmla="*/ 6 h 30"/>
                  <a:gd name="T10" fmla="*/ 12 w 13"/>
                  <a:gd name="T11" fmla="*/ 6 h 30"/>
                  <a:gd name="T12" fmla="*/ 12 w 13"/>
                  <a:gd name="T13" fmla="*/ 9 h 30"/>
                  <a:gd name="T14" fmla="*/ 7 w 13"/>
                  <a:gd name="T15" fmla="*/ 9 h 30"/>
                  <a:gd name="T16" fmla="*/ 7 w 13"/>
                  <a:gd name="T17" fmla="*/ 23 h 30"/>
                  <a:gd name="T18" fmla="*/ 7 w 13"/>
                  <a:gd name="T19" fmla="*/ 26 h 30"/>
                  <a:gd name="T20" fmla="*/ 9 w 13"/>
                  <a:gd name="T21" fmla="*/ 27 h 30"/>
                  <a:gd name="T22" fmla="*/ 10 w 13"/>
                  <a:gd name="T23" fmla="*/ 27 h 30"/>
                  <a:gd name="T24" fmla="*/ 12 w 13"/>
                  <a:gd name="T25" fmla="*/ 26 h 30"/>
                  <a:gd name="T26" fmla="*/ 13 w 13"/>
                  <a:gd name="T27" fmla="*/ 29 h 30"/>
                  <a:gd name="T28" fmla="*/ 10 w 13"/>
                  <a:gd name="T29" fmla="*/ 30 h 30"/>
                  <a:gd name="T30" fmla="*/ 8 w 13"/>
                  <a:gd name="T31" fmla="*/ 30 h 30"/>
                  <a:gd name="T32" fmla="*/ 4 w 13"/>
                  <a:gd name="T33" fmla="*/ 29 h 30"/>
                  <a:gd name="T34" fmla="*/ 3 w 13"/>
                  <a:gd name="T35" fmla="*/ 24 h 30"/>
                  <a:gd name="T36" fmla="*/ 3 w 13"/>
                  <a:gd name="T37" fmla="*/ 9 h 30"/>
                  <a:gd name="T38" fmla="*/ 0 w 13"/>
                  <a:gd name="T39" fmla="*/ 9 h 30"/>
                  <a:gd name="T40" fmla="*/ 0 w 13"/>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0">
                    <a:moveTo>
                      <a:pt x="0" y="6"/>
                    </a:moveTo>
                    <a:cubicBezTo>
                      <a:pt x="3" y="6"/>
                      <a:pt x="3" y="6"/>
                      <a:pt x="3" y="6"/>
                    </a:cubicBezTo>
                    <a:cubicBezTo>
                      <a:pt x="3" y="1"/>
                      <a:pt x="3" y="1"/>
                      <a:pt x="3" y="1"/>
                    </a:cubicBezTo>
                    <a:cubicBezTo>
                      <a:pt x="7" y="0"/>
                      <a:pt x="7" y="0"/>
                      <a:pt x="7" y="0"/>
                    </a:cubicBezTo>
                    <a:cubicBezTo>
                      <a:pt x="7" y="6"/>
                      <a:pt x="7" y="6"/>
                      <a:pt x="7" y="6"/>
                    </a:cubicBezTo>
                    <a:cubicBezTo>
                      <a:pt x="12" y="6"/>
                      <a:pt x="12" y="6"/>
                      <a:pt x="12" y="6"/>
                    </a:cubicBezTo>
                    <a:cubicBezTo>
                      <a:pt x="12" y="9"/>
                      <a:pt x="12" y="9"/>
                      <a:pt x="12" y="9"/>
                    </a:cubicBezTo>
                    <a:cubicBezTo>
                      <a:pt x="7" y="9"/>
                      <a:pt x="7" y="9"/>
                      <a:pt x="7" y="9"/>
                    </a:cubicBezTo>
                    <a:cubicBezTo>
                      <a:pt x="7" y="23"/>
                      <a:pt x="7" y="23"/>
                      <a:pt x="7" y="23"/>
                    </a:cubicBezTo>
                    <a:cubicBezTo>
                      <a:pt x="7" y="24"/>
                      <a:pt x="7" y="25"/>
                      <a:pt x="7" y="26"/>
                    </a:cubicBezTo>
                    <a:cubicBezTo>
                      <a:pt x="7" y="27"/>
                      <a:pt x="8" y="27"/>
                      <a:pt x="9" y="27"/>
                    </a:cubicBezTo>
                    <a:cubicBezTo>
                      <a:pt x="9" y="27"/>
                      <a:pt x="10" y="27"/>
                      <a:pt x="10" y="27"/>
                    </a:cubicBezTo>
                    <a:cubicBezTo>
                      <a:pt x="11" y="27"/>
                      <a:pt x="11" y="26"/>
                      <a:pt x="12" y="26"/>
                    </a:cubicBezTo>
                    <a:cubicBezTo>
                      <a:pt x="13" y="29"/>
                      <a:pt x="13" y="29"/>
                      <a:pt x="13" y="29"/>
                    </a:cubicBezTo>
                    <a:cubicBezTo>
                      <a:pt x="12" y="29"/>
                      <a:pt x="11" y="30"/>
                      <a:pt x="10" y="30"/>
                    </a:cubicBezTo>
                    <a:cubicBezTo>
                      <a:pt x="9" y="30"/>
                      <a:pt x="8" y="30"/>
                      <a:pt x="8"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212"/>
              <p:cNvSpPr/>
              <p:nvPr/>
            </p:nvSpPr>
            <p:spPr bwMode="auto">
              <a:xfrm>
                <a:off x="3588" y="2979"/>
                <a:ext cx="38" cy="57"/>
              </a:xfrm>
              <a:custGeom>
                <a:avLst/>
                <a:gdLst>
                  <a:gd name="T0" fmla="*/ 4 w 16"/>
                  <a:gd name="T1" fmla="*/ 0 h 24"/>
                  <a:gd name="T2" fmla="*/ 4 w 16"/>
                  <a:gd name="T3" fmla="*/ 14 h 24"/>
                  <a:gd name="T4" fmla="*/ 5 w 16"/>
                  <a:gd name="T5" fmla="*/ 19 h 24"/>
                  <a:gd name="T6" fmla="*/ 7 w 16"/>
                  <a:gd name="T7" fmla="*/ 21 h 24"/>
                  <a:gd name="T8" fmla="*/ 9 w 16"/>
                  <a:gd name="T9" fmla="*/ 21 h 24"/>
                  <a:gd name="T10" fmla="*/ 11 w 16"/>
                  <a:gd name="T11" fmla="*/ 20 h 24"/>
                  <a:gd name="T12" fmla="*/ 12 w 16"/>
                  <a:gd name="T13" fmla="*/ 18 h 24"/>
                  <a:gd name="T14" fmla="*/ 12 w 16"/>
                  <a:gd name="T15" fmla="*/ 16 h 24"/>
                  <a:gd name="T16" fmla="*/ 12 w 16"/>
                  <a:gd name="T17" fmla="*/ 0 h 24"/>
                  <a:gd name="T18" fmla="*/ 16 w 16"/>
                  <a:gd name="T19" fmla="*/ 0 h 24"/>
                  <a:gd name="T20" fmla="*/ 16 w 16"/>
                  <a:gd name="T21" fmla="*/ 17 h 24"/>
                  <a:gd name="T22" fmla="*/ 16 w 16"/>
                  <a:gd name="T23" fmla="*/ 20 h 24"/>
                  <a:gd name="T24" fmla="*/ 16 w 16"/>
                  <a:gd name="T25" fmla="*/ 24 h 24"/>
                  <a:gd name="T26" fmla="*/ 14 w 16"/>
                  <a:gd name="T27" fmla="*/ 24 h 24"/>
                  <a:gd name="T28" fmla="*/ 13 w 16"/>
                  <a:gd name="T29" fmla="*/ 20 h 24"/>
                  <a:gd name="T30" fmla="*/ 13 w 16"/>
                  <a:gd name="T31" fmla="*/ 20 h 24"/>
                  <a:gd name="T32" fmla="*/ 11 w 16"/>
                  <a:gd name="T33" fmla="*/ 23 h 24"/>
                  <a:gd name="T34" fmla="*/ 7 w 16"/>
                  <a:gd name="T35" fmla="*/ 24 h 24"/>
                  <a:gd name="T36" fmla="*/ 4 w 16"/>
                  <a:gd name="T37" fmla="*/ 24 h 24"/>
                  <a:gd name="T38" fmla="*/ 2 w 16"/>
                  <a:gd name="T39" fmla="*/ 22 h 24"/>
                  <a:gd name="T40" fmla="*/ 1 w 16"/>
                  <a:gd name="T41" fmla="*/ 20 h 24"/>
                  <a:gd name="T42" fmla="*/ 0 w 16"/>
                  <a:gd name="T43" fmla="*/ 15 h 24"/>
                  <a:gd name="T44" fmla="*/ 0 w 16"/>
                  <a:gd name="T45" fmla="*/ 0 h 24"/>
                  <a:gd name="T46" fmla="*/ 4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4" y="0"/>
                    </a:moveTo>
                    <a:cubicBezTo>
                      <a:pt x="4" y="14"/>
                      <a:pt x="4" y="14"/>
                      <a:pt x="4" y="14"/>
                    </a:cubicBezTo>
                    <a:cubicBezTo>
                      <a:pt x="4" y="17"/>
                      <a:pt x="4" y="18"/>
                      <a:pt x="5" y="19"/>
                    </a:cubicBezTo>
                    <a:cubicBezTo>
                      <a:pt x="5" y="21"/>
                      <a:pt x="6" y="21"/>
                      <a:pt x="7" y="21"/>
                    </a:cubicBezTo>
                    <a:cubicBezTo>
                      <a:pt x="8" y="21"/>
                      <a:pt x="9" y="21"/>
                      <a:pt x="9" y="21"/>
                    </a:cubicBezTo>
                    <a:cubicBezTo>
                      <a:pt x="10" y="20"/>
                      <a:pt x="10" y="20"/>
                      <a:pt x="11" y="20"/>
                    </a:cubicBezTo>
                    <a:cubicBezTo>
                      <a:pt x="11" y="19"/>
                      <a:pt x="11" y="19"/>
                      <a:pt x="12" y="18"/>
                    </a:cubicBezTo>
                    <a:cubicBezTo>
                      <a:pt x="12" y="17"/>
                      <a:pt x="12" y="17"/>
                      <a:pt x="12" y="16"/>
                    </a:cubicBezTo>
                    <a:cubicBezTo>
                      <a:pt x="12" y="0"/>
                      <a:pt x="12" y="0"/>
                      <a:pt x="12" y="0"/>
                    </a:cubicBezTo>
                    <a:cubicBezTo>
                      <a:pt x="16" y="0"/>
                      <a:pt x="16" y="0"/>
                      <a:pt x="16" y="0"/>
                    </a:cubicBezTo>
                    <a:cubicBezTo>
                      <a:pt x="16" y="17"/>
                      <a:pt x="16" y="17"/>
                      <a:pt x="16" y="17"/>
                    </a:cubicBezTo>
                    <a:cubicBezTo>
                      <a:pt x="16" y="18"/>
                      <a:pt x="16" y="19"/>
                      <a:pt x="16" y="20"/>
                    </a:cubicBezTo>
                    <a:cubicBezTo>
                      <a:pt x="16" y="22"/>
                      <a:pt x="16" y="23"/>
                      <a:pt x="16" y="24"/>
                    </a:cubicBezTo>
                    <a:cubicBezTo>
                      <a:pt x="14" y="24"/>
                      <a:pt x="14" y="24"/>
                      <a:pt x="14" y="24"/>
                    </a:cubicBezTo>
                    <a:cubicBezTo>
                      <a:pt x="13" y="20"/>
                      <a:pt x="13" y="20"/>
                      <a:pt x="13" y="20"/>
                    </a:cubicBezTo>
                    <a:cubicBezTo>
                      <a:pt x="13" y="20"/>
                      <a:pt x="13" y="20"/>
                      <a:pt x="13" y="20"/>
                    </a:cubicBezTo>
                    <a:cubicBezTo>
                      <a:pt x="12" y="21"/>
                      <a:pt x="12" y="22"/>
                      <a:pt x="11" y="23"/>
                    </a:cubicBezTo>
                    <a:cubicBezTo>
                      <a:pt x="10" y="24"/>
                      <a:pt x="8" y="24"/>
                      <a:pt x="7" y="24"/>
                    </a:cubicBezTo>
                    <a:cubicBezTo>
                      <a:pt x="6" y="24"/>
                      <a:pt x="5" y="24"/>
                      <a:pt x="4" y="24"/>
                    </a:cubicBezTo>
                    <a:cubicBezTo>
                      <a:pt x="3" y="24"/>
                      <a:pt x="3" y="23"/>
                      <a:pt x="2" y="22"/>
                    </a:cubicBezTo>
                    <a:cubicBezTo>
                      <a:pt x="2" y="22"/>
                      <a:pt x="1" y="21"/>
                      <a:pt x="1" y="20"/>
                    </a:cubicBezTo>
                    <a:cubicBezTo>
                      <a:pt x="1" y="18"/>
                      <a:pt x="0" y="17"/>
                      <a:pt x="0" y="15"/>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213"/>
              <p:cNvSpPr/>
              <p:nvPr/>
            </p:nvSpPr>
            <p:spPr bwMode="auto">
              <a:xfrm>
                <a:off x="3635" y="2977"/>
                <a:ext cx="31" cy="59"/>
              </a:xfrm>
              <a:custGeom>
                <a:avLst/>
                <a:gdLst>
                  <a:gd name="T0" fmla="*/ 1 w 13"/>
                  <a:gd name="T1" fmla="*/ 21 h 25"/>
                  <a:gd name="T2" fmla="*/ 3 w 13"/>
                  <a:gd name="T3" fmla="*/ 22 h 25"/>
                  <a:gd name="T4" fmla="*/ 6 w 13"/>
                  <a:gd name="T5" fmla="*/ 22 h 25"/>
                  <a:gd name="T6" fmla="*/ 9 w 13"/>
                  <a:gd name="T7" fmla="*/ 21 h 25"/>
                  <a:gd name="T8" fmla="*/ 10 w 13"/>
                  <a:gd name="T9" fmla="*/ 19 h 25"/>
                  <a:gd name="T10" fmla="*/ 9 w 13"/>
                  <a:gd name="T11" fmla="*/ 16 h 25"/>
                  <a:gd name="T12" fmla="*/ 8 w 13"/>
                  <a:gd name="T13" fmla="*/ 14 h 25"/>
                  <a:gd name="T14" fmla="*/ 5 w 13"/>
                  <a:gd name="T15" fmla="*/ 13 h 25"/>
                  <a:gd name="T16" fmla="*/ 3 w 13"/>
                  <a:gd name="T17" fmla="*/ 12 h 25"/>
                  <a:gd name="T18" fmla="*/ 1 w 13"/>
                  <a:gd name="T19" fmla="*/ 9 h 25"/>
                  <a:gd name="T20" fmla="*/ 1 w 13"/>
                  <a:gd name="T21" fmla="*/ 6 h 25"/>
                  <a:gd name="T22" fmla="*/ 2 w 13"/>
                  <a:gd name="T23" fmla="*/ 2 h 25"/>
                  <a:gd name="T24" fmla="*/ 7 w 13"/>
                  <a:gd name="T25" fmla="*/ 0 h 25"/>
                  <a:gd name="T26" fmla="*/ 11 w 13"/>
                  <a:gd name="T27" fmla="*/ 0 h 25"/>
                  <a:gd name="T28" fmla="*/ 13 w 13"/>
                  <a:gd name="T29" fmla="*/ 1 h 25"/>
                  <a:gd name="T30" fmla="*/ 12 w 13"/>
                  <a:gd name="T31" fmla="*/ 4 h 25"/>
                  <a:gd name="T32" fmla="*/ 10 w 13"/>
                  <a:gd name="T33" fmla="*/ 3 h 25"/>
                  <a:gd name="T34" fmla="*/ 8 w 13"/>
                  <a:gd name="T35" fmla="*/ 3 h 25"/>
                  <a:gd name="T36" fmla="*/ 5 w 13"/>
                  <a:gd name="T37" fmla="*/ 4 h 25"/>
                  <a:gd name="T38" fmla="*/ 4 w 13"/>
                  <a:gd name="T39" fmla="*/ 6 h 25"/>
                  <a:gd name="T40" fmla="*/ 5 w 13"/>
                  <a:gd name="T41" fmla="*/ 8 h 25"/>
                  <a:gd name="T42" fmla="*/ 7 w 13"/>
                  <a:gd name="T43" fmla="*/ 10 h 25"/>
                  <a:gd name="T44" fmla="*/ 9 w 13"/>
                  <a:gd name="T45" fmla="*/ 11 h 25"/>
                  <a:gd name="T46" fmla="*/ 11 w 13"/>
                  <a:gd name="T47" fmla="*/ 13 h 25"/>
                  <a:gd name="T48" fmla="*/ 13 w 13"/>
                  <a:gd name="T49" fmla="*/ 15 h 25"/>
                  <a:gd name="T50" fmla="*/ 13 w 13"/>
                  <a:gd name="T51" fmla="*/ 19 h 25"/>
                  <a:gd name="T52" fmla="*/ 13 w 13"/>
                  <a:gd name="T53" fmla="*/ 21 h 25"/>
                  <a:gd name="T54" fmla="*/ 12 w 13"/>
                  <a:gd name="T55" fmla="*/ 23 h 25"/>
                  <a:gd name="T56" fmla="*/ 9 w 13"/>
                  <a:gd name="T57" fmla="*/ 25 h 25"/>
                  <a:gd name="T58" fmla="*/ 6 w 13"/>
                  <a:gd name="T59" fmla="*/ 25 h 25"/>
                  <a:gd name="T60" fmla="*/ 3 w 13"/>
                  <a:gd name="T61" fmla="*/ 25 h 25"/>
                  <a:gd name="T62" fmla="*/ 0 w 13"/>
                  <a:gd name="T63" fmla="*/ 24 h 25"/>
                  <a:gd name="T64" fmla="*/ 1 w 13"/>
                  <a:gd name="T6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25">
                    <a:moveTo>
                      <a:pt x="1" y="21"/>
                    </a:moveTo>
                    <a:cubicBezTo>
                      <a:pt x="2" y="21"/>
                      <a:pt x="3" y="21"/>
                      <a:pt x="3" y="22"/>
                    </a:cubicBezTo>
                    <a:cubicBezTo>
                      <a:pt x="4" y="22"/>
                      <a:pt x="5" y="22"/>
                      <a:pt x="6" y="22"/>
                    </a:cubicBezTo>
                    <a:cubicBezTo>
                      <a:pt x="7" y="22"/>
                      <a:pt x="8" y="22"/>
                      <a:pt x="9" y="21"/>
                    </a:cubicBezTo>
                    <a:cubicBezTo>
                      <a:pt x="10" y="21"/>
                      <a:pt x="10" y="20"/>
                      <a:pt x="10" y="19"/>
                    </a:cubicBezTo>
                    <a:cubicBezTo>
                      <a:pt x="10" y="18"/>
                      <a:pt x="10" y="17"/>
                      <a:pt x="9" y="16"/>
                    </a:cubicBezTo>
                    <a:cubicBezTo>
                      <a:pt x="9" y="16"/>
                      <a:pt x="8" y="15"/>
                      <a:pt x="8" y="14"/>
                    </a:cubicBezTo>
                    <a:cubicBezTo>
                      <a:pt x="7" y="14"/>
                      <a:pt x="6" y="13"/>
                      <a:pt x="5" y="13"/>
                    </a:cubicBezTo>
                    <a:cubicBezTo>
                      <a:pt x="5" y="13"/>
                      <a:pt x="4" y="12"/>
                      <a:pt x="3" y="12"/>
                    </a:cubicBezTo>
                    <a:cubicBezTo>
                      <a:pt x="2" y="11"/>
                      <a:pt x="2" y="10"/>
                      <a:pt x="1" y="9"/>
                    </a:cubicBezTo>
                    <a:cubicBezTo>
                      <a:pt x="1" y="9"/>
                      <a:pt x="1" y="7"/>
                      <a:pt x="1" y="6"/>
                    </a:cubicBezTo>
                    <a:cubicBezTo>
                      <a:pt x="1" y="4"/>
                      <a:pt x="1" y="3"/>
                      <a:pt x="2" y="2"/>
                    </a:cubicBezTo>
                    <a:cubicBezTo>
                      <a:pt x="4" y="1"/>
                      <a:pt x="5" y="0"/>
                      <a:pt x="7" y="0"/>
                    </a:cubicBezTo>
                    <a:cubicBezTo>
                      <a:pt x="8" y="0"/>
                      <a:pt x="10" y="0"/>
                      <a:pt x="11" y="0"/>
                    </a:cubicBezTo>
                    <a:cubicBezTo>
                      <a:pt x="11" y="1"/>
                      <a:pt x="12" y="1"/>
                      <a:pt x="13" y="1"/>
                    </a:cubicBezTo>
                    <a:cubicBezTo>
                      <a:pt x="12" y="4"/>
                      <a:pt x="12" y="4"/>
                      <a:pt x="12" y="4"/>
                    </a:cubicBezTo>
                    <a:cubicBezTo>
                      <a:pt x="12" y="4"/>
                      <a:pt x="11" y="4"/>
                      <a:pt x="10" y="3"/>
                    </a:cubicBezTo>
                    <a:cubicBezTo>
                      <a:pt x="9" y="3"/>
                      <a:pt x="8" y="3"/>
                      <a:pt x="8" y="3"/>
                    </a:cubicBezTo>
                    <a:cubicBezTo>
                      <a:pt x="6" y="3"/>
                      <a:pt x="6" y="3"/>
                      <a:pt x="5" y="4"/>
                    </a:cubicBezTo>
                    <a:cubicBezTo>
                      <a:pt x="5" y="4"/>
                      <a:pt x="4" y="5"/>
                      <a:pt x="4" y="6"/>
                    </a:cubicBezTo>
                    <a:cubicBezTo>
                      <a:pt x="4" y="7"/>
                      <a:pt x="4" y="8"/>
                      <a:pt x="5" y="8"/>
                    </a:cubicBezTo>
                    <a:cubicBezTo>
                      <a:pt x="5" y="9"/>
                      <a:pt x="6" y="9"/>
                      <a:pt x="7" y="10"/>
                    </a:cubicBezTo>
                    <a:cubicBezTo>
                      <a:pt x="7" y="10"/>
                      <a:pt x="8" y="11"/>
                      <a:pt x="9" y="11"/>
                    </a:cubicBezTo>
                    <a:cubicBezTo>
                      <a:pt x="10" y="12"/>
                      <a:pt x="10" y="12"/>
                      <a:pt x="11" y="13"/>
                    </a:cubicBezTo>
                    <a:cubicBezTo>
                      <a:pt x="12" y="13"/>
                      <a:pt x="12" y="14"/>
                      <a:pt x="13" y="15"/>
                    </a:cubicBezTo>
                    <a:cubicBezTo>
                      <a:pt x="13" y="16"/>
                      <a:pt x="13" y="17"/>
                      <a:pt x="13" y="19"/>
                    </a:cubicBezTo>
                    <a:cubicBezTo>
                      <a:pt x="13" y="19"/>
                      <a:pt x="13" y="20"/>
                      <a:pt x="13" y="21"/>
                    </a:cubicBezTo>
                    <a:cubicBezTo>
                      <a:pt x="13" y="22"/>
                      <a:pt x="12" y="23"/>
                      <a:pt x="12" y="23"/>
                    </a:cubicBezTo>
                    <a:cubicBezTo>
                      <a:pt x="11" y="24"/>
                      <a:pt x="10" y="24"/>
                      <a:pt x="9" y="25"/>
                    </a:cubicBezTo>
                    <a:cubicBezTo>
                      <a:pt x="9" y="25"/>
                      <a:pt x="8" y="25"/>
                      <a:pt x="6" y="25"/>
                    </a:cubicBezTo>
                    <a:cubicBezTo>
                      <a:pt x="5" y="25"/>
                      <a:pt x="4" y="25"/>
                      <a:pt x="3" y="25"/>
                    </a:cubicBezTo>
                    <a:cubicBezTo>
                      <a:pt x="2" y="24"/>
                      <a:pt x="1" y="24"/>
                      <a:pt x="0" y="24"/>
                    </a:cubicBezTo>
                    <a:lnTo>
                      <a:pt x="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214"/>
              <p:cNvSpPr/>
              <p:nvPr/>
            </p:nvSpPr>
            <p:spPr bwMode="auto">
              <a:xfrm>
                <a:off x="3699" y="2977"/>
                <a:ext cx="33" cy="59"/>
              </a:xfrm>
              <a:custGeom>
                <a:avLst/>
                <a:gdLst>
                  <a:gd name="T0" fmla="*/ 14 w 14"/>
                  <a:gd name="T1" fmla="*/ 23 h 25"/>
                  <a:gd name="T2" fmla="*/ 12 w 14"/>
                  <a:gd name="T3" fmla="*/ 25 h 25"/>
                  <a:gd name="T4" fmla="*/ 8 w 14"/>
                  <a:gd name="T5" fmla="*/ 25 h 25"/>
                  <a:gd name="T6" fmla="*/ 4 w 14"/>
                  <a:gd name="T7" fmla="*/ 24 h 25"/>
                  <a:gd name="T8" fmla="*/ 2 w 14"/>
                  <a:gd name="T9" fmla="*/ 22 h 25"/>
                  <a:gd name="T10" fmla="*/ 0 w 14"/>
                  <a:gd name="T11" fmla="*/ 18 h 25"/>
                  <a:gd name="T12" fmla="*/ 0 w 14"/>
                  <a:gd name="T13" fmla="*/ 13 h 25"/>
                  <a:gd name="T14" fmla="*/ 2 w 14"/>
                  <a:gd name="T15" fmla="*/ 3 h 25"/>
                  <a:gd name="T16" fmla="*/ 8 w 14"/>
                  <a:gd name="T17" fmla="*/ 0 h 25"/>
                  <a:gd name="T18" fmla="*/ 12 w 14"/>
                  <a:gd name="T19" fmla="*/ 0 h 25"/>
                  <a:gd name="T20" fmla="*/ 14 w 14"/>
                  <a:gd name="T21" fmla="*/ 1 h 25"/>
                  <a:gd name="T22" fmla="*/ 13 w 14"/>
                  <a:gd name="T23" fmla="*/ 4 h 25"/>
                  <a:gd name="T24" fmla="*/ 9 w 14"/>
                  <a:gd name="T25" fmla="*/ 3 h 25"/>
                  <a:gd name="T26" fmla="*/ 5 w 14"/>
                  <a:gd name="T27" fmla="*/ 5 h 25"/>
                  <a:gd name="T28" fmla="*/ 4 w 14"/>
                  <a:gd name="T29" fmla="*/ 13 h 25"/>
                  <a:gd name="T30" fmla="*/ 4 w 14"/>
                  <a:gd name="T31" fmla="*/ 16 h 25"/>
                  <a:gd name="T32" fmla="*/ 5 w 14"/>
                  <a:gd name="T33" fmla="*/ 19 h 25"/>
                  <a:gd name="T34" fmla="*/ 7 w 14"/>
                  <a:gd name="T35" fmla="*/ 21 h 25"/>
                  <a:gd name="T36" fmla="*/ 9 w 14"/>
                  <a:gd name="T37" fmla="*/ 22 h 25"/>
                  <a:gd name="T38" fmla="*/ 11 w 14"/>
                  <a:gd name="T39" fmla="*/ 22 h 25"/>
                  <a:gd name="T40" fmla="*/ 13 w 14"/>
                  <a:gd name="T41" fmla="*/ 21 h 25"/>
                  <a:gd name="T42" fmla="*/ 14 w 14"/>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5">
                    <a:moveTo>
                      <a:pt x="14" y="23"/>
                    </a:moveTo>
                    <a:cubicBezTo>
                      <a:pt x="13" y="24"/>
                      <a:pt x="13" y="24"/>
                      <a:pt x="12" y="25"/>
                    </a:cubicBezTo>
                    <a:cubicBezTo>
                      <a:pt x="10" y="25"/>
                      <a:pt x="9" y="25"/>
                      <a:pt x="8" y="25"/>
                    </a:cubicBezTo>
                    <a:cubicBezTo>
                      <a:pt x="7" y="25"/>
                      <a:pt x="5" y="25"/>
                      <a:pt x="4" y="24"/>
                    </a:cubicBezTo>
                    <a:cubicBezTo>
                      <a:pt x="3" y="24"/>
                      <a:pt x="2" y="23"/>
                      <a:pt x="2" y="22"/>
                    </a:cubicBezTo>
                    <a:cubicBezTo>
                      <a:pt x="1" y="21"/>
                      <a:pt x="1" y="19"/>
                      <a:pt x="0" y="18"/>
                    </a:cubicBezTo>
                    <a:cubicBezTo>
                      <a:pt x="0" y="16"/>
                      <a:pt x="0" y="14"/>
                      <a:pt x="0" y="13"/>
                    </a:cubicBezTo>
                    <a:cubicBezTo>
                      <a:pt x="0" y="9"/>
                      <a:pt x="1" y="5"/>
                      <a:pt x="2" y="3"/>
                    </a:cubicBezTo>
                    <a:cubicBezTo>
                      <a:pt x="4" y="1"/>
                      <a:pt x="6" y="0"/>
                      <a:pt x="8" y="0"/>
                    </a:cubicBezTo>
                    <a:cubicBezTo>
                      <a:pt x="10" y="0"/>
                      <a:pt x="11" y="0"/>
                      <a:pt x="12" y="0"/>
                    </a:cubicBezTo>
                    <a:cubicBezTo>
                      <a:pt x="13" y="1"/>
                      <a:pt x="13" y="1"/>
                      <a:pt x="14" y="1"/>
                    </a:cubicBezTo>
                    <a:cubicBezTo>
                      <a:pt x="13" y="4"/>
                      <a:pt x="13" y="4"/>
                      <a:pt x="13" y="4"/>
                    </a:cubicBezTo>
                    <a:cubicBezTo>
                      <a:pt x="12" y="4"/>
                      <a:pt x="10" y="3"/>
                      <a:pt x="9" y="3"/>
                    </a:cubicBezTo>
                    <a:cubicBezTo>
                      <a:pt x="7" y="3"/>
                      <a:pt x="6" y="4"/>
                      <a:pt x="5" y="5"/>
                    </a:cubicBezTo>
                    <a:cubicBezTo>
                      <a:pt x="4" y="7"/>
                      <a:pt x="4" y="9"/>
                      <a:pt x="4" y="13"/>
                    </a:cubicBezTo>
                    <a:cubicBezTo>
                      <a:pt x="4" y="14"/>
                      <a:pt x="4" y="15"/>
                      <a:pt x="4" y="16"/>
                    </a:cubicBezTo>
                    <a:cubicBezTo>
                      <a:pt x="4" y="17"/>
                      <a:pt x="4" y="18"/>
                      <a:pt x="5" y="19"/>
                    </a:cubicBezTo>
                    <a:cubicBezTo>
                      <a:pt x="5" y="20"/>
                      <a:pt x="6" y="21"/>
                      <a:pt x="7" y="21"/>
                    </a:cubicBezTo>
                    <a:cubicBezTo>
                      <a:pt x="7" y="22"/>
                      <a:pt x="8" y="22"/>
                      <a:pt x="9" y="22"/>
                    </a:cubicBezTo>
                    <a:cubicBezTo>
                      <a:pt x="10" y="22"/>
                      <a:pt x="11" y="22"/>
                      <a:pt x="11" y="22"/>
                    </a:cubicBezTo>
                    <a:cubicBezTo>
                      <a:pt x="12" y="21"/>
                      <a:pt x="13" y="21"/>
                      <a:pt x="13" y="21"/>
                    </a:cubicBezTo>
                    <a:lnTo>
                      <a:pt x="1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215"/>
              <p:cNvSpPr/>
              <p:nvPr/>
            </p:nvSpPr>
            <p:spPr bwMode="auto">
              <a:xfrm>
                <a:off x="3742" y="2977"/>
                <a:ext cx="23" cy="59"/>
              </a:xfrm>
              <a:custGeom>
                <a:avLst/>
                <a:gdLst>
                  <a:gd name="T0" fmla="*/ 0 w 10"/>
                  <a:gd name="T1" fmla="*/ 1 h 25"/>
                  <a:gd name="T2" fmla="*/ 3 w 10"/>
                  <a:gd name="T3" fmla="*/ 1 h 25"/>
                  <a:gd name="T4" fmla="*/ 3 w 10"/>
                  <a:gd name="T5" fmla="*/ 3 h 25"/>
                  <a:gd name="T6" fmla="*/ 3 w 10"/>
                  <a:gd name="T7" fmla="*/ 3 h 25"/>
                  <a:gd name="T8" fmla="*/ 5 w 10"/>
                  <a:gd name="T9" fmla="*/ 1 h 25"/>
                  <a:gd name="T10" fmla="*/ 8 w 10"/>
                  <a:gd name="T11" fmla="*/ 0 h 25"/>
                  <a:gd name="T12" fmla="*/ 10 w 10"/>
                  <a:gd name="T13" fmla="*/ 1 h 25"/>
                  <a:gd name="T14" fmla="*/ 9 w 10"/>
                  <a:gd name="T15" fmla="*/ 4 h 25"/>
                  <a:gd name="T16" fmla="*/ 7 w 10"/>
                  <a:gd name="T17" fmla="*/ 4 h 25"/>
                  <a:gd name="T18" fmla="*/ 5 w 10"/>
                  <a:gd name="T19" fmla="*/ 5 h 25"/>
                  <a:gd name="T20" fmla="*/ 4 w 10"/>
                  <a:gd name="T21" fmla="*/ 7 h 25"/>
                  <a:gd name="T22" fmla="*/ 4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3" y="1"/>
                      <a:pt x="3" y="1"/>
                      <a:pt x="3" y="1"/>
                    </a:cubicBezTo>
                    <a:cubicBezTo>
                      <a:pt x="3" y="3"/>
                      <a:pt x="3" y="3"/>
                      <a:pt x="3" y="3"/>
                    </a:cubicBezTo>
                    <a:cubicBezTo>
                      <a:pt x="3" y="3"/>
                      <a:pt x="3" y="3"/>
                      <a:pt x="3" y="3"/>
                    </a:cubicBezTo>
                    <a:cubicBezTo>
                      <a:pt x="4" y="2"/>
                      <a:pt x="4" y="1"/>
                      <a:pt x="5" y="1"/>
                    </a:cubicBezTo>
                    <a:cubicBezTo>
                      <a:pt x="6" y="0"/>
                      <a:pt x="7" y="0"/>
                      <a:pt x="8" y="0"/>
                    </a:cubicBezTo>
                    <a:cubicBezTo>
                      <a:pt x="8" y="0"/>
                      <a:pt x="9" y="0"/>
                      <a:pt x="10" y="1"/>
                    </a:cubicBezTo>
                    <a:cubicBezTo>
                      <a:pt x="9" y="4"/>
                      <a:pt x="9" y="4"/>
                      <a:pt x="9" y="4"/>
                    </a:cubicBezTo>
                    <a:cubicBezTo>
                      <a:pt x="9" y="4"/>
                      <a:pt x="8" y="4"/>
                      <a:pt x="7" y="4"/>
                    </a:cubicBezTo>
                    <a:cubicBezTo>
                      <a:pt x="6" y="4"/>
                      <a:pt x="5" y="4"/>
                      <a:pt x="5" y="5"/>
                    </a:cubicBezTo>
                    <a:cubicBezTo>
                      <a:pt x="4" y="5"/>
                      <a:pt x="4" y="6"/>
                      <a:pt x="4" y="7"/>
                    </a:cubicBezTo>
                    <a:cubicBezTo>
                      <a:pt x="4" y="25"/>
                      <a:pt x="4" y="25"/>
                      <a:pt x="4"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216"/>
              <p:cNvSpPr>
                <a:spLocks noEditPoints="1"/>
              </p:cNvSpPr>
              <p:nvPr/>
            </p:nvSpPr>
            <p:spPr bwMode="auto">
              <a:xfrm>
                <a:off x="3770" y="2977"/>
                <a:ext cx="36" cy="59"/>
              </a:xfrm>
              <a:custGeom>
                <a:avLst/>
                <a:gdLst>
                  <a:gd name="T0" fmla="*/ 1 w 15"/>
                  <a:gd name="T1" fmla="*/ 2 h 25"/>
                  <a:gd name="T2" fmla="*/ 4 w 15"/>
                  <a:gd name="T3" fmla="*/ 1 h 25"/>
                  <a:gd name="T4" fmla="*/ 9 w 15"/>
                  <a:gd name="T5" fmla="*/ 0 h 25"/>
                  <a:gd name="T6" fmla="*/ 12 w 15"/>
                  <a:gd name="T7" fmla="*/ 1 h 25"/>
                  <a:gd name="T8" fmla="*/ 14 w 15"/>
                  <a:gd name="T9" fmla="*/ 2 h 25"/>
                  <a:gd name="T10" fmla="*/ 15 w 15"/>
                  <a:gd name="T11" fmla="*/ 5 h 25"/>
                  <a:gd name="T12" fmla="*/ 15 w 15"/>
                  <a:gd name="T13" fmla="*/ 8 h 25"/>
                  <a:gd name="T14" fmla="*/ 15 w 15"/>
                  <a:gd name="T15" fmla="*/ 13 h 25"/>
                  <a:gd name="T16" fmla="*/ 15 w 15"/>
                  <a:gd name="T17" fmla="*/ 18 h 25"/>
                  <a:gd name="T18" fmla="*/ 15 w 15"/>
                  <a:gd name="T19" fmla="*/ 22 h 25"/>
                  <a:gd name="T20" fmla="*/ 15 w 15"/>
                  <a:gd name="T21" fmla="*/ 25 h 25"/>
                  <a:gd name="T22" fmla="*/ 13 w 15"/>
                  <a:gd name="T23" fmla="*/ 25 h 25"/>
                  <a:gd name="T24" fmla="*/ 12 w 15"/>
                  <a:gd name="T25" fmla="*/ 22 h 25"/>
                  <a:gd name="T26" fmla="*/ 11 w 15"/>
                  <a:gd name="T27" fmla="*/ 22 h 25"/>
                  <a:gd name="T28" fmla="*/ 9 w 15"/>
                  <a:gd name="T29" fmla="*/ 24 h 25"/>
                  <a:gd name="T30" fmla="*/ 6 w 15"/>
                  <a:gd name="T31" fmla="*/ 25 h 25"/>
                  <a:gd name="T32" fmla="*/ 1 w 15"/>
                  <a:gd name="T33" fmla="*/ 23 h 25"/>
                  <a:gd name="T34" fmla="*/ 0 w 15"/>
                  <a:gd name="T35" fmla="*/ 18 h 25"/>
                  <a:gd name="T36" fmla="*/ 0 w 15"/>
                  <a:gd name="T37" fmla="*/ 15 h 25"/>
                  <a:gd name="T38" fmla="*/ 2 w 15"/>
                  <a:gd name="T39" fmla="*/ 12 h 25"/>
                  <a:gd name="T40" fmla="*/ 5 w 15"/>
                  <a:gd name="T41" fmla="*/ 11 h 25"/>
                  <a:gd name="T42" fmla="*/ 9 w 15"/>
                  <a:gd name="T43" fmla="*/ 11 h 25"/>
                  <a:gd name="T44" fmla="*/ 10 w 15"/>
                  <a:gd name="T45" fmla="*/ 11 h 25"/>
                  <a:gd name="T46" fmla="*/ 11 w 15"/>
                  <a:gd name="T47" fmla="*/ 11 h 25"/>
                  <a:gd name="T48" fmla="*/ 11 w 15"/>
                  <a:gd name="T49" fmla="*/ 8 h 25"/>
                  <a:gd name="T50" fmla="*/ 11 w 15"/>
                  <a:gd name="T51" fmla="*/ 4 h 25"/>
                  <a:gd name="T52" fmla="*/ 8 w 15"/>
                  <a:gd name="T53" fmla="*/ 3 h 25"/>
                  <a:gd name="T54" fmla="*/ 5 w 15"/>
                  <a:gd name="T55" fmla="*/ 4 h 25"/>
                  <a:gd name="T56" fmla="*/ 2 w 15"/>
                  <a:gd name="T57" fmla="*/ 5 h 25"/>
                  <a:gd name="T58" fmla="*/ 1 w 15"/>
                  <a:gd name="T59" fmla="*/ 2 h 25"/>
                  <a:gd name="T60" fmla="*/ 11 w 15"/>
                  <a:gd name="T61" fmla="*/ 14 h 25"/>
                  <a:gd name="T62" fmla="*/ 10 w 15"/>
                  <a:gd name="T63" fmla="*/ 14 h 25"/>
                  <a:gd name="T64" fmla="*/ 9 w 15"/>
                  <a:gd name="T65" fmla="*/ 14 h 25"/>
                  <a:gd name="T66" fmla="*/ 7 w 15"/>
                  <a:gd name="T67" fmla="*/ 14 h 25"/>
                  <a:gd name="T68" fmla="*/ 5 w 15"/>
                  <a:gd name="T69" fmla="*/ 14 h 25"/>
                  <a:gd name="T70" fmla="*/ 4 w 15"/>
                  <a:gd name="T71" fmla="*/ 16 h 25"/>
                  <a:gd name="T72" fmla="*/ 3 w 15"/>
                  <a:gd name="T73" fmla="*/ 18 h 25"/>
                  <a:gd name="T74" fmla="*/ 4 w 15"/>
                  <a:gd name="T75" fmla="*/ 21 h 25"/>
                  <a:gd name="T76" fmla="*/ 7 w 15"/>
                  <a:gd name="T77" fmla="*/ 22 h 25"/>
                  <a:gd name="T78" fmla="*/ 10 w 15"/>
                  <a:gd name="T79" fmla="*/ 21 h 25"/>
                  <a:gd name="T80" fmla="*/ 11 w 15"/>
                  <a:gd name="T81" fmla="*/ 19 h 25"/>
                  <a:gd name="T82" fmla="*/ 11 w 15"/>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1"/>
                    </a:cubicBezTo>
                    <a:cubicBezTo>
                      <a:pt x="6" y="0"/>
                      <a:pt x="7" y="0"/>
                      <a:pt x="9" y="0"/>
                    </a:cubicBezTo>
                    <a:cubicBezTo>
                      <a:pt x="10" y="0"/>
                      <a:pt x="11" y="0"/>
                      <a:pt x="12" y="1"/>
                    </a:cubicBezTo>
                    <a:cubicBezTo>
                      <a:pt x="13" y="1"/>
                      <a:pt x="13" y="2"/>
                      <a:pt x="14" y="2"/>
                    </a:cubicBezTo>
                    <a:cubicBezTo>
                      <a:pt x="14" y="3"/>
                      <a:pt x="15" y="4"/>
                      <a:pt x="15" y="5"/>
                    </a:cubicBezTo>
                    <a:cubicBezTo>
                      <a:pt x="15" y="6"/>
                      <a:pt x="15" y="7"/>
                      <a:pt x="15" y="8"/>
                    </a:cubicBezTo>
                    <a:cubicBezTo>
                      <a:pt x="15" y="9"/>
                      <a:pt x="15" y="11"/>
                      <a:pt x="15" y="13"/>
                    </a:cubicBezTo>
                    <a:cubicBezTo>
                      <a:pt x="15" y="15"/>
                      <a:pt x="15" y="17"/>
                      <a:pt x="15" y="18"/>
                    </a:cubicBezTo>
                    <a:cubicBezTo>
                      <a:pt x="15" y="20"/>
                      <a:pt x="15" y="21"/>
                      <a:pt x="15" y="22"/>
                    </a:cubicBezTo>
                    <a:cubicBezTo>
                      <a:pt x="15" y="23"/>
                      <a:pt x="15" y="24"/>
                      <a:pt x="15" y="25"/>
                    </a:cubicBezTo>
                    <a:cubicBezTo>
                      <a:pt x="13" y="25"/>
                      <a:pt x="13" y="25"/>
                      <a:pt x="13" y="25"/>
                    </a:cubicBezTo>
                    <a:cubicBezTo>
                      <a:pt x="12" y="22"/>
                      <a:pt x="12" y="22"/>
                      <a:pt x="12" y="22"/>
                    </a:cubicBezTo>
                    <a:cubicBezTo>
                      <a:pt x="11" y="22"/>
                      <a:pt x="11" y="22"/>
                      <a:pt x="11" y="22"/>
                    </a:cubicBezTo>
                    <a:cubicBezTo>
                      <a:pt x="11" y="23"/>
                      <a:pt x="10" y="23"/>
                      <a:pt x="9" y="24"/>
                    </a:cubicBezTo>
                    <a:cubicBezTo>
                      <a:pt x="8" y="25"/>
                      <a:pt x="7" y="25"/>
                      <a:pt x="6" y="25"/>
                    </a:cubicBezTo>
                    <a:cubicBezTo>
                      <a:pt x="4" y="25"/>
                      <a:pt x="3" y="24"/>
                      <a:pt x="1" y="23"/>
                    </a:cubicBezTo>
                    <a:cubicBezTo>
                      <a:pt x="0" y="22"/>
                      <a:pt x="0" y="20"/>
                      <a:pt x="0" y="18"/>
                    </a:cubicBezTo>
                    <a:cubicBezTo>
                      <a:pt x="0" y="17"/>
                      <a:pt x="0" y="16"/>
                      <a:pt x="0" y="15"/>
                    </a:cubicBezTo>
                    <a:cubicBezTo>
                      <a:pt x="1" y="14"/>
                      <a:pt x="2" y="13"/>
                      <a:pt x="2" y="12"/>
                    </a:cubicBezTo>
                    <a:cubicBezTo>
                      <a:pt x="3" y="12"/>
                      <a:pt x="4" y="11"/>
                      <a:pt x="5" y="11"/>
                    </a:cubicBezTo>
                    <a:cubicBezTo>
                      <a:pt x="7" y="11"/>
                      <a:pt x="8" y="11"/>
                      <a:pt x="9" y="11"/>
                    </a:cubicBezTo>
                    <a:cubicBezTo>
                      <a:pt x="10" y="11"/>
                      <a:pt x="10" y="11"/>
                      <a:pt x="10" y="11"/>
                    </a:cubicBezTo>
                    <a:cubicBezTo>
                      <a:pt x="11" y="11"/>
                      <a:pt x="11" y="11"/>
                      <a:pt x="11" y="11"/>
                    </a:cubicBezTo>
                    <a:cubicBezTo>
                      <a:pt x="11" y="10"/>
                      <a:pt x="11" y="9"/>
                      <a:pt x="11" y="8"/>
                    </a:cubicBezTo>
                    <a:cubicBezTo>
                      <a:pt x="11" y="6"/>
                      <a:pt x="11" y="5"/>
                      <a:pt x="11" y="4"/>
                    </a:cubicBezTo>
                    <a:cubicBezTo>
                      <a:pt x="10" y="4"/>
                      <a:pt x="9" y="3"/>
                      <a:pt x="8" y="3"/>
                    </a:cubicBezTo>
                    <a:cubicBezTo>
                      <a:pt x="7" y="3"/>
                      <a:pt x="6" y="3"/>
                      <a:pt x="5" y="4"/>
                    </a:cubicBezTo>
                    <a:cubicBezTo>
                      <a:pt x="4" y="4"/>
                      <a:pt x="3" y="4"/>
                      <a:pt x="2" y="5"/>
                    </a:cubicBezTo>
                    <a:lnTo>
                      <a:pt x="1" y="2"/>
                    </a:lnTo>
                    <a:close/>
                    <a:moveTo>
                      <a:pt x="11" y="14"/>
                    </a:moveTo>
                    <a:cubicBezTo>
                      <a:pt x="11" y="14"/>
                      <a:pt x="11" y="14"/>
                      <a:pt x="10" y="14"/>
                    </a:cubicBezTo>
                    <a:cubicBezTo>
                      <a:pt x="10" y="14"/>
                      <a:pt x="10" y="14"/>
                      <a:pt x="9" y="14"/>
                    </a:cubicBezTo>
                    <a:cubicBezTo>
                      <a:pt x="9" y="14"/>
                      <a:pt x="8" y="14"/>
                      <a:pt x="7" y="14"/>
                    </a:cubicBezTo>
                    <a:cubicBezTo>
                      <a:pt x="6" y="14"/>
                      <a:pt x="6" y="14"/>
                      <a:pt x="5" y="14"/>
                    </a:cubicBezTo>
                    <a:cubicBezTo>
                      <a:pt x="5" y="15"/>
                      <a:pt x="4" y="15"/>
                      <a:pt x="4" y="16"/>
                    </a:cubicBezTo>
                    <a:cubicBezTo>
                      <a:pt x="4" y="16"/>
                      <a:pt x="3" y="17"/>
                      <a:pt x="3" y="18"/>
                    </a:cubicBezTo>
                    <a:cubicBezTo>
                      <a:pt x="3" y="19"/>
                      <a:pt x="4" y="20"/>
                      <a:pt x="4" y="21"/>
                    </a:cubicBezTo>
                    <a:cubicBezTo>
                      <a:pt x="5" y="21"/>
                      <a:pt x="6" y="22"/>
                      <a:pt x="7" y="22"/>
                    </a:cubicBezTo>
                    <a:cubicBezTo>
                      <a:pt x="8" y="22"/>
                      <a:pt x="9" y="21"/>
                      <a:pt x="10" y="21"/>
                    </a:cubicBezTo>
                    <a:cubicBezTo>
                      <a:pt x="11" y="20"/>
                      <a:pt x="11" y="20"/>
                      <a:pt x="11" y="19"/>
                    </a:cubicBezTo>
                    <a:lnTo>
                      <a:pt x="1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217"/>
              <p:cNvSpPr/>
              <p:nvPr/>
            </p:nvSpPr>
            <p:spPr bwMode="auto">
              <a:xfrm>
                <a:off x="3813" y="2979"/>
                <a:ext cx="42" cy="78"/>
              </a:xfrm>
              <a:custGeom>
                <a:avLst/>
                <a:gdLst>
                  <a:gd name="T0" fmla="*/ 8 w 18"/>
                  <a:gd name="T1" fmla="*/ 15 h 33"/>
                  <a:gd name="T2" fmla="*/ 9 w 18"/>
                  <a:gd name="T3" fmla="*/ 20 h 33"/>
                  <a:gd name="T4" fmla="*/ 10 w 18"/>
                  <a:gd name="T5" fmla="*/ 20 h 33"/>
                  <a:gd name="T6" fmla="*/ 10 w 18"/>
                  <a:gd name="T7" fmla="*/ 15 h 33"/>
                  <a:gd name="T8" fmla="*/ 14 w 18"/>
                  <a:gd name="T9" fmla="*/ 0 h 33"/>
                  <a:gd name="T10" fmla="*/ 18 w 18"/>
                  <a:gd name="T11" fmla="*/ 0 h 33"/>
                  <a:gd name="T12" fmla="*/ 12 w 18"/>
                  <a:gd name="T13" fmla="*/ 21 h 33"/>
                  <a:gd name="T14" fmla="*/ 10 w 18"/>
                  <a:gd name="T15" fmla="*/ 26 h 33"/>
                  <a:gd name="T16" fmla="*/ 9 w 18"/>
                  <a:gd name="T17" fmla="*/ 30 h 33"/>
                  <a:gd name="T18" fmla="*/ 7 w 18"/>
                  <a:gd name="T19" fmla="*/ 33 h 33"/>
                  <a:gd name="T20" fmla="*/ 5 w 18"/>
                  <a:gd name="T21" fmla="*/ 33 h 33"/>
                  <a:gd name="T22" fmla="*/ 3 w 18"/>
                  <a:gd name="T23" fmla="*/ 33 h 33"/>
                  <a:gd name="T24" fmla="*/ 3 w 18"/>
                  <a:gd name="T25" fmla="*/ 30 h 33"/>
                  <a:gd name="T26" fmla="*/ 4 w 18"/>
                  <a:gd name="T27" fmla="*/ 30 h 33"/>
                  <a:gd name="T28" fmla="*/ 6 w 18"/>
                  <a:gd name="T29" fmla="*/ 29 h 33"/>
                  <a:gd name="T30" fmla="*/ 7 w 18"/>
                  <a:gd name="T31" fmla="*/ 27 h 33"/>
                  <a:gd name="T32" fmla="*/ 8 w 18"/>
                  <a:gd name="T33" fmla="*/ 24 h 33"/>
                  <a:gd name="T34" fmla="*/ 0 w 18"/>
                  <a:gd name="T35" fmla="*/ 0 h 33"/>
                  <a:gd name="T36" fmla="*/ 4 w 18"/>
                  <a:gd name="T37" fmla="*/ 0 h 33"/>
                  <a:gd name="T38" fmla="*/ 8 w 18"/>
                  <a:gd name="T39"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33">
                    <a:moveTo>
                      <a:pt x="8" y="15"/>
                    </a:moveTo>
                    <a:cubicBezTo>
                      <a:pt x="9" y="20"/>
                      <a:pt x="9" y="20"/>
                      <a:pt x="9" y="20"/>
                    </a:cubicBezTo>
                    <a:cubicBezTo>
                      <a:pt x="10" y="20"/>
                      <a:pt x="10" y="20"/>
                      <a:pt x="10" y="20"/>
                    </a:cubicBezTo>
                    <a:cubicBezTo>
                      <a:pt x="10" y="15"/>
                      <a:pt x="10" y="15"/>
                      <a:pt x="10" y="15"/>
                    </a:cubicBezTo>
                    <a:cubicBezTo>
                      <a:pt x="14" y="0"/>
                      <a:pt x="14" y="0"/>
                      <a:pt x="14" y="0"/>
                    </a:cubicBezTo>
                    <a:cubicBezTo>
                      <a:pt x="18" y="0"/>
                      <a:pt x="18" y="0"/>
                      <a:pt x="18" y="0"/>
                    </a:cubicBezTo>
                    <a:cubicBezTo>
                      <a:pt x="12" y="21"/>
                      <a:pt x="12" y="21"/>
                      <a:pt x="12" y="21"/>
                    </a:cubicBezTo>
                    <a:cubicBezTo>
                      <a:pt x="11" y="23"/>
                      <a:pt x="11" y="24"/>
                      <a:pt x="10" y="26"/>
                    </a:cubicBezTo>
                    <a:cubicBezTo>
                      <a:pt x="10" y="28"/>
                      <a:pt x="10" y="29"/>
                      <a:pt x="9" y="30"/>
                    </a:cubicBezTo>
                    <a:cubicBezTo>
                      <a:pt x="8" y="31"/>
                      <a:pt x="8" y="32"/>
                      <a:pt x="7" y="33"/>
                    </a:cubicBezTo>
                    <a:cubicBezTo>
                      <a:pt x="7" y="33"/>
                      <a:pt x="6" y="33"/>
                      <a:pt x="5" y="33"/>
                    </a:cubicBezTo>
                    <a:cubicBezTo>
                      <a:pt x="4" y="33"/>
                      <a:pt x="3" y="33"/>
                      <a:pt x="3" y="33"/>
                    </a:cubicBezTo>
                    <a:cubicBezTo>
                      <a:pt x="3" y="30"/>
                      <a:pt x="3" y="30"/>
                      <a:pt x="3" y="30"/>
                    </a:cubicBezTo>
                    <a:cubicBezTo>
                      <a:pt x="4" y="30"/>
                      <a:pt x="4" y="30"/>
                      <a:pt x="4" y="30"/>
                    </a:cubicBezTo>
                    <a:cubicBezTo>
                      <a:pt x="5" y="30"/>
                      <a:pt x="5" y="29"/>
                      <a:pt x="6" y="29"/>
                    </a:cubicBezTo>
                    <a:cubicBezTo>
                      <a:pt x="6" y="29"/>
                      <a:pt x="6" y="28"/>
                      <a:pt x="7" y="27"/>
                    </a:cubicBezTo>
                    <a:cubicBezTo>
                      <a:pt x="7" y="26"/>
                      <a:pt x="7" y="25"/>
                      <a:pt x="8" y="24"/>
                    </a:cubicBezTo>
                    <a:cubicBezTo>
                      <a:pt x="0" y="0"/>
                      <a:pt x="0" y="0"/>
                      <a:pt x="0" y="0"/>
                    </a:cubicBezTo>
                    <a:cubicBezTo>
                      <a:pt x="4" y="0"/>
                      <a:pt x="4" y="0"/>
                      <a:pt x="4" y="0"/>
                    </a:cubicBezTo>
                    <a:lnTo>
                      <a:pt x="8"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218"/>
              <p:cNvSpPr/>
              <p:nvPr/>
            </p:nvSpPr>
            <p:spPr bwMode="auto">
              <a:xfrm>
                <a:off x="3332" y="3114"/>
                <a:ext cx="43" cy="81"/>
              </a:xfrm>
              <a:custGeom>
                <a:avLst/>
                <a:gdLst>
                  <a:gd name="T0" fmla="*/ 9 w 18"/>
                  <a:gd name="T1" fmla="*/ 16 h 34"/>
                  <a:gd name="T2" fmla="*/ 10 w 18"/>
                  <a:gd name="T3" fmla="*/ 20 h 34"/>
                  <a:gd name="T4" fmla="*/ 10 w 18"/>
                  <a:gd name="T5" fmla="*/ 20 h 34"/>
                  <a:gd name="T6" fmla="*/ 11 w 18"/>
                  <a:gd name="T7" fmla="*/ 16 h 34"/>
                  <a:gd name="T8" fmla="*/ 14 w 18"/>
                  <a:gd name="T9" fmla="*/ 0 h 34"/>
                  <a:gd name="T10" fmla="*/ 18 w 18"/>
                  <a:gd name="T11" fmla="*/ 0 h 34"/>
                  <a:gd name="T12" fmla="*/ 12 w 18"/>
                  <a:gd name="T13" fmla="*/ 22 h 34"/>
                  <a:gd name="T14" fmla="*/ 11 w 18"/>
                  <a:gd name="T15" fmla="*/ 27 h 34"/>
                  <a:gd name="T16" fmla="*/ 9 w 18"/>
                  <a:gd name="T17" fmla="*/ 31 h 34"/>
                  <a:gd name="T18" fmla="*/ 8 w 18"/>
                  <a:gd name="T19" fmla="*/ 33 h 34"/>
                  <a:gd name="T20" fmla="*/ 5 w 18"/>
                  <a:gd name="T21" fmla="*/ 34 h 34"/>
                  <a:gd name="T22" fmla="*/ 3 w 18"/>
                  <a:gd name="T23" fmla="*/ 34 h 34"/>
                  <a:gd name="T24" fmla="*/ 4 w 18"/>
                  <a:gd name="T25" fmla="*/ 30 h 34"/>
                  <a:gd name="T26" fmla="*/ 5 w 18"/>
                  <a:gd name="T27" fmla="*/ 30 h 34"/>
                  <a:gd name="T28" fmla="*/ 6 w 18"/>
                  <a:gd name="T29" fmla="*/ 30 h 34"/>
                  <a:gd name="T30" fmla="*/ 7 w 18"/>
                  <a:gd name="T31" fmla="*/ 28 h 34"/>
                  <a:gd name="T32" fmla="*/ 8 w 18"/>
                  <a:gd name="T33" fmla="*/ 24 h 34"/>
                  <a:gd name="T34" fmla="*/ 0 w 18"/>
                  <a:gd name="T35" fmla="*/ 0 h 34"/>
                  <a:gd name="T36" fmla="*/ 4 w 18"/>
                  <a:gd name="T37" fmla="*/ 0 h 34"/>
                  <a:gd name="T38" fmla="*/ 9 w 18"/>
                  <a:gd name="T3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34">
                    <a:moveTo>
                      <a:pt x="9" y="16"/>
                    </a:moveTo>
                    <a:cubicBezTo>
                      <a:pt x="10" y="20"/>
                      <a:pt x="10" y="20"/>
                      <a:pt x="10" y="20"/>
                    </a:cubicBezTo>
                    <a:cubicBezTo>
                      <a:pt x="10" y="20"/>
                      <a:pt x="10" y="20"/>
                      <a:pt x="10" y="20"/>
                    </a:cubicBezTo>
                    <a:cubicBezTo>
                      <a:pt x="11" y="16"/>
                      <a:pt x="11" y="16"/>
                      <a:pt x="11" y="16"/>
                    </a:cubicBezTo>
                    <a:cubicBezTo>
                      <a:pt x="14" y="0"/>
                      <a:pt x="14" y="0"/>
                      <a:pt x="14" y="0"/>
                    </a:cubicBezTo>
                    <a:cubicBezTo>
                      <a:pt x="18" y="0"/>
                      <a:pt x="18" y="0"/>
                      <a:pt x="18" y="0"/>
                    </a:cubicBezTo>
                    <a:cubicBezTo>
                      <a:pt x="12" y="22"/>
                      <a:pt x="12" y="22"/>
                      <a:pt x="12" y="22"/>
                    </a:cubicBezTo>
                    <a:cubicBezTo>
                      <a:pt x="12" y="23"/>
                      <a:pt x="11" y="25"/>
                      <a:pt x="11" y="27"/>
                    </a:cubicBezTo>
                    <a:cubicBezTo>
                      <a:pt x="10" y="28"/>
                      <a:pt x="10" y="29"/>
                      <a:pt x="9" y="31"/>
                    </a:cubicBezTo>
                    <a:cubicBezTo>
                      <a:pt x="9" y="32"/>
                      <a:pt x="8" y="32"/>
                      <a:pt x="8" y="33"/>
                    </a:cubicBezTo>
                    <a:cubicBezTo>
                      <a:pt x="7" y="34"/>
                      <a:pt x="6" y="34"/>
                      <a:pt x="5" y="34"/>
                    </a:cubicBezTo>
                    <a:cubicBezTo>
                      <a:pt x="4" y="34"/>
                      <a:pt x="4" y="34"/>
                      <a:pt x="3" y="34"/>
                    </a:cubicBezTo>
                    <a:cubicBezTo>
                      <a:pt x="4" y="30"/>
                      <a:pt x="4" y="30"/>
                      <a:pt x="4" y="30"/>
                    </a:cubicBezTo>
                    <a:cubicBezTo>
                      <a:pt x="4" y="31"/>
                      <a:pt x="4" y="31"/>
                      <a:pt x="5" y="30"/>
                    </a:cubicBezTo>
                    <a:cubicBezTo>
                      <a:pt x="5" y="30"/>
                      <a:pt x="6" y="30"/>
                      <a:pt x="6" y="30"/>
                    </a:cubicBezTo>
                    <a:cubicBezTo>
                      <a:pt x="7" y="29"/>
                      <a:pt x="7" y="29"/>
                      <a:pt x="7" y="28"/>
                    </a:cubicBezTo>
                    <a:cubicBezTo>
                      <a:pt x="8" y="27"/>
                      <a:pt x="8" y="26"/>
                      <a:pt x="8" y="24"/>
                    </a:cubicBezTo>
                    <a:cubicBezTo>
                      <a:pt x="0" y="0"/>
                      <a:pt x="0" y="0"/>
                      <a:pt x="0" y="0"/>
                    </a:cubicBezTo>
                    <a:cubicBezTo>
                      <a:pt x="4" y="0"/>
                      <a:pt x="4" y="0"/>
                      <a:pt x="4" y="0"/>
                    </a:cubicBezTo>
                    <a:lnTo>
                      <a:pt x="9"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219"/>
              <p:cNvSpPr>
                <a:spLocks noEditPoints="1"/>
              </p:cNvSpPr>
              <p:nvPr/>
            </p:nvSpPr>
            <p:spPr bwMode="auto">
              <a:xfrm>
                <a:off x="3379" y="3114"/>
                <a:ext cx="41" cy="60"/>
              </a:xfrm>
              <a:custGeom>
                <a:avLst/>
                <a:gdLst>
                  <a:gd name="T0" fmla="*/ 0 w 17"/>
                  <a:gd name="T1" fmla="*/ 12 h 25"/>
                  <a:gd name="T2" fmla="*/ 2 w 17"/>
                  <a:gd name="T3" fmla="*/ 3 h 25"/>
                  <a:gd name="T4" fmla="*/ 8 w 17"/>
                  <a:gd name="T5" fmla="*/ 0 h 25"/>
                  <a:gd name="T6" fmla="*/ 15 w 17"/>
                  <a:gd name="T7" fmla="*/ 3 h 25"/>
                  <a:gd name="T8" fmla="*/ 17 w 17"/>
                  <a:gd name="T9" fmla="*/ 12 h 25"/>
                  <a:gd name="T10" fmla="*/ 15 w 17"/>
                  <a:gd name="T11" fmla="*/ 22 h 25"/>
                  <a:gd name="T12" fmla="*/ 8 w 17"/>
                  <a:gd name="T13" fmla="*/ 25 h 25"/>
                  <a:gd name="T14" fmla="*/ 2 w 17"/>
                  <a:gd name="T15" fmla="*/ 22 h 25"/>
                  <a:gd name="T16" fmla="*/ 0 w 17"/>
                  <a:gd name="T17" fmla="*/ 12 h 25"/>
                  <a:gd name="T18" fmla="*/ 3 w 17"/>
                  <a:gd name="T19" fmla="*/ 12 h 25"/>
                  <a:gd name="T20" fmla="*/ 4 w 17"/>
                  <a:gd name="T21" fmla="*/ 16 h 25"/>
                  <a:gd name="T22" fmla="*/ 5 w 17"/>
                  <a:gd name="T23" fmla="*/ 19 h 25"/>
                  <a:gd name="T24" fmla="*/ 6 w 17"/>
                  <a:gd name="T25" fmla="*/ 21 h 25"/>
                  <a:gd name="T26" fmla="*/ 8 w 17"/>
                  <a:gd name="T27" fmla="*/ 22 h 25"/>
                  <a:gd name="T28" fmla="*/ 12 w 17"/>
                  <a:gd name="T29" fmla="*/ 19 h 25"/>
                  <a:gd name="T30" fmla="*/ 13 w 17"/>
                  <a:gd name="T31" fmla="*/ 12 h 25"/>
                  <a:gd name="T32" fmla="*/ 13 w 17"/>
                  <a:gd name="T33" fmla="*/ 8 h 25"/>
                  <a:gd name="T34" fmla="*/ 12 w 17"/>
                  <a:gd name="T35" fmla="*/ 5 h 25"/>
                  <a:gd name="T36" fmla="*/ 11 w 17"/>
                  <a:gd name="T37" fmla="*/ 3 h 25"/>
                  <a:gd name="T38" fmla="*/ 8 w 17"/>
                  <a:gd name="T39" fmla="*/ 3 h 25"/>
                  <a:gd name="T40" fmla="*/ 5 w 17"/>
                  <a:gd name="T41" fmla="*/ 5 h 25"/>
                  <a:gd name="T42" fmla="*/ 3 w 17"/>
                  <a:gd name="T4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2"/>
                    </a:moveTo>
                    <a:cubicBezTo>
                      <a:pt x="0" y="8"/>
                      <a:pt x="1" y="5"/>
                      <a:pt x="2" y="3"/>
                    </a:cubicBezTo>
                    <a:cubicBezTo>
                      <a:pt x="4" y="1"/>
                      <a:pt x="6" y="0"/>
                      <a:pt x="8" y="0"/>
                    </a:cubicBezTo>
                    <a:cubicBezTo>
                      <a:pt x="11" y="0"/>
                      <a:pt x="14" y="1"/>
                      <a:pt x="15" y="3"/>
                    </a:cubicBezTo>
                    <a:cubicBezTo>
                      <a:pt x="16" y="5"/>
                      <a:pt x="17" y="8"/>
                      <a:pt x="17" y="12"/>
                    </a:cubicBezTo>
                    <a:cubicBezTo>
                      <a:pt x="17" y="17"/>
                      <a:pt x="16" y="20"/>
                      <a:pt x="15" y="22"/>
                    </a:cubicBezTo>
                    <a:cubicBezTo>
                      <a:pt x="13" y="24"/>
                      <a:pt x="11" y="25"/>
                      <a:pt x="8" y="25"/>
                    </a:cubicBezTo>
                    <a:cubicBezTo>
                      <a:pt x="5" y="25"/>
                      <a:pt x="3" y="24"/>
                      <a:pt x="2" y="22"/>
                    </a:cubicBezTo>
                    <a:cubicBezTo>
                      <a:pt x="1" y="20"/>
                      <a:pt x="0" y="16"/>
                      <a:pt x="0" y="12"/>
                    </a:cubicBezTo>
                    <a:close/>
                    <a:moveTo>
                      <a:pt x="3" y="12"/>
                    </a:moveTo>
                    <a:cubicBezTo>
                      <a:pt x="3" y="14"/>
                      <a:pt x="4" y="15"/>
                      <a:pt x="4" y="16"/>
                    </a:cubicBezTo>
                    <a:cubicBezTo>
                      <a:pt x="4" y="17"/>
                      <a:pt x="4" y="18"/>
                      <a:pt x="5" y="19"/>
                    </a:cubicBezTo>
                    <a:cubicBezTo>
                      <a:pt x="5" y="20"/>
                      <a:pt x="5" y="20"/>
                      <a:pt x="6" y="21"/>
                    </a:cubicBezTo>
                    <a:cubicBezTo>
                      <a:pt x="7" y="21"/>
                      <a:pt x="8" y="22"/>
                      <a:pt x="8" y="22"/>
                    </a:cubicBezTo>
                    <a:cubicBezTo>
                      <a:pt x="10" y="22"/>
                      <a:pt x="11" y="21"/>
                      <a:pt x="12" y="19"/>
                    </a:cubicBezTo>
                    <a:cubicBezTo>
                      <a:pt x="13" y="18"/>
                      <a:pt x="13" y="16"/>
                      <a:pt x="13" y="12"/>
                    </a:cubicBezTo>
                    <a:cubicBezTo>
                      <a:pt x="13" y="11"/>
                      <a:pt x="13" y="10"/>
                      <a:pt x="13" y="8"/>
                    </a:cubicBezTo>
                    <a:cubicBezTo>
                      <a:pt x="13" y="7"/>
                      <a:pt x="13" y="6"/>
                      <a:pt x="12" y="5"/>
                    </a:cubicBezTo>
                    <a:cubicBezTo>
                      <a:pt x="12" y="5"/>
                      <a:pt x="11" y="4"/>
                      <a:pt x="11" y="3"/>
                    </a:cubicBezTo>
                    <a:cubicBezTo>
                      <a:pt x="10" y="3"/>
                      <a:pt x="9" y="3"/>
                      <a:pt x="8" y="3"/>
                    </a:cubicBezTo>
                    <a:cubicBezTo>
                      <a:pt x="7" y="3"/>
                      <a:pt x="6" y="3"/>
                      <a:pt x="5" y="5"/>
                    </a:cubicBezTo>
                    <a:cubicBezTo>
                      <a:pt x="4" y="7"/>
                      <a:pt x="3" y="9"/>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220"/>
              <p:cNvSpPr/>
              <p:nvPr/>
            </p:nvSpPr>
            <p:spPr bwMode="auto">
              <a:xfrm>
                <a:off x="3429" y="3114"/>
                <a:ext cx="38" cy="60"/>
              </a:xfrm>
              <a:custGeom>
                <a:avLst/>
                <a:gdLst>
                  <a:gd name="T0" fmla="*/ 4 w 16"/>
                  <a:gd name="T1" fmla="*/ 0 h 25"/>
                  <a:gd name="T2" fmla="*/ 4 w 16"/>
                  <a:gd name="T3" fmla="*/ 15 h 25"/>
                  <a:gd name="T4" fmla="*/ 4 w 16"/>
                  <a:gd name="T5" fmla="*/ 20 h 25"/>
                  <a:gd name="T6" fmla="*/ 7 w 16"/>
                  <a:gd name="T7" fmla="*/ 22 h 25"/>
                  <a:gd name="T8" fmla="*/ 9 w 16"/>
                  <a:gd name="T9" fmla="*/ 21 h 25"/>
                  <a:gd name="T10" fmla="*/ 10 w 16"/>
                  <a:gd name="T11" fmla="*/ 20 h 25"/>
                  <a:gd name="T12" fmla="*/ 12 w 16"/>
                  <a:gd name="T13" fmla="*/ 19 h 25"/>
                  <a:gd name="T14" fmla="*/ 12 w 16"/>
                  <a:gd name="T15" fmla="*/ 17 h 25"/>
                  <a:gd name="T16" fmla="*/ 12 w 16"/>
                  <a:gd name="T17" fmla="*/ 0 h 25"/>
                  <a:gd name="T18" fmla="*/ 16 w 16"/>
                  <a:gd name="T19" fmla="*/ 0 h 25"/>
                  <a:gd name="T20" fmla="*/ 16 w 16"/>
                  <a:gd name="T21" fmla="*/ 17 h 25"/>
                  <a:gd name="T22" fmla="*/ 16 w 16"/>
                  <a:gd name="T23" fmla="*/ 21 h 25"/>
                  <a:gd name="T24" fmla="*/ 16 w 16"/>
                  <a:gd name="T25" fmla="*/ 24 h 25"/>
                  <a:gd name="T26" fmla="*/ 14 w 16"/>
                  <a:gd name="T27" fmla="*/ 24 h 25"/>
                  <a:gd name="T28" fmla="*/ 13 w 16"/>
                  <a:gd name="T29" fmla="*/ 21 h 25"/>
                  <a:gd name="T30" fmla="*/ 13 w 16"/>
                  <a:gd name="T31" fmla="*/ 21 h 25"/>
                  <a:gd name="T32" fmla="*/ 10 w 16"/>
                  <a:gd name="T33" fmla="*/ 24 h 25"/>
                  <a:gd name="T34" fmla="*/ 7 w 16"/>
                  <a:gd name="T35" fmla="*/ 25 h 25"/>
                  <a:gd name="T36" fmla="*/ 4 w 16"/>
                  <a:gd name="T37" fmla="*/ 24 h 25"/>
                  <a:gd name="T38" fmla="*/ 2 w 16"/>
                  <a:gd name="T39" fmla="*/ 23 h 25"/>
                  <a:gd name="T40" fmla="*/ 1 w 16"/>
                  <a:gd name="T41" fmla="*/ 20 h 25"/>
                  <a:gd name="T42" fmla="*/ 0 w 16"/>
                  <a:gd name="T43" fmla="*/ 16 h 25"/>
                  <a:gd name="T44" fmla="*/ 0 w 16"/>
                  <a:gd name="T45" fmla="*/ 0 h 25"/>
                  <a:gd name="T46" fmla="*/ 4 w 16"/>
                  <a:gd name="T4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5">
                    <a:moveTo>
                      <a:pt x="4" y="0"/>
                    </a:moveTo>
                    <a:cubicBezTo>
                      <a:pt x="4" y="15"/>
                      <a:pt x="4" y="15"/>
                      <a:pt x="4" y="15"/>
                    </a:cubicBezTo>
                    <a:cubicBezTo>
                      <a:pt x="4" y="17"/>
                      <a:pt x="4" y="19"/>
                      <a:pt x="4" y="20"/>
                    </a:cubicBezTo>
                    <a:cubicBezTo>
                      <a:pt x="5" y="21"/>
                      <a:pt x="6" y="22"/>
                      <a:pt x="7" y="22"/>
                    </a:cubicBezTo>
                    <a:cubicBezTo>
                      <a:pt x="8" y="22"/>
                      <a:pt x="8" y="22"/>
                      <a:pt x="9" y="21"/>
                    </a:cubicBezTo>
                    <a:cubicBezTo>
                      <a:pt x="10" y="21"/>
                      <a:pt x="10" y="21"/>
                      <a:pt x="10" y="20"/>
                    </a:cubicBezTo>
                    <a:cubicBezTo>
                      <a:pt x="11" y="20"/>
                      <a:pt x="11" y="19"/>
                      <a:pt x="12" y="19"/>
                    </a:cubicBezTo>
                    <a:cubicBezTo>
                      <a:pt x="12" y="18"/>
                      <a:pt x="12" y="17"/>
                      <a:pt x="12" y="17"/>
                    </a:cubicBezTo>
                    <a:cubicBezTo>
                      <a:pt x="12" y="0"/>
                      <a:pt x="12" y="0"/>
                      <a:pt x="12" y="0"/>
                    </a:cubicBezTo>
                    <a:cubicBezTo>
                      <a:pt x="16" y="0"/>
                      <a:pt x="16" y="0"/>
                      <a:pt x="16" y="0"/>
                    </a:cubicBezTo>
                    <a:cubicBezTo>
                      <a:pt x="16" y="17"/>
                      <a:pt x="16" y="17"/>
                      <a:pt x="16" y="17"/>
                    </a:cubicBezTo>
                    <a:cubicBezTo>
                      <a:pt x="16" y="19"/>
                      <a:pt x="16" y="20"/>
                      <a:pt x="16" y="21"/>
                    </a:cubicBezTo>
                    <a:cubicBezTo>
                      <a:pt x="16" y="22"/>
                      <a:pt x="16" y="23"/>
                      <a:pt x="16" y="24"/>
                    </a:cubicBezTo>
                    <a:cubicBezTo>
                      <a:pt x="14" y="24"/>
                      <a:pt x="14" y="24"/>
                      <a:pt x="14" y="24"/>
                    </a:cubicBezTo>
                    <a:cubicBezTo>
                      <a:pt x="13" y="21"/>
                      <a:pt x="13" y="21"/>
                      <a:pt x="13" y="21"/>
                    </a:cubicBezTo>
                    <a:cubicBezTo>
                      <a:pt x="13" y="21"/>
                      <a:pt x="13" y="21"/>
                      <a:pt x="13" y="21"/>
                    </a:cubicBezTo>
                    <a:cubicBezTo>
                      <a:pt x="12" y="22"/>
                      <a:pt x="11" y="23"/>
                      <a:pt x="10" y="24"/>
                    </a:cubicBezTo>
                    <a:cubicBezTo>
                      <a:pt x="9" y="24"/>
                      <a:pt x="8" y="25"/>
                      <a:pt x="7" y="25"/>
                    </a:cubicBezTo>
                    <a:cubicBezTo>
                      <a:pt x="6" y="25"/>
                      <a:pt x="5" y="25"/>
                      <a:pt x="4" y="24"/>
                    </a:cubicBezTo>
                    <a:cubicBezTo>
                      <a:pt x="3" y="24"/>
                      <a:pt x="2" y="24"/>
                      <a:pt x="2" y="23"/>
                    </a:cubicBezTo>
                    <a:cubicBezTo>
                      <a:pt x="1" y="22"/>
                      <a:pt x="1" y="21"/>
                      <a:pt x="1" y="20"/>
                    </a:cubicBezTo>
                    <a:cubicBezTo>
                      <a:pt x="0" y="19"/>
                      <a:pt x="0" y="18"/>
                      <a:pt x="0" y="16"/>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221"/>
              <p:cNvSpPr>
                <a:spLocks noEditPoints="1"/>
              </p:cNvSpPr>
              <p:nvPr/>
            </p:nvSpPr>
            <p:spPr bwMode="auto">
              <a:xfrm>
                <a:off x="3505" y="3114"/>
                <a:ext cx="38" cy="81"/>
              </a:xfrm>
              <a:custGeom>
                <a:avLst/>
                <a:gdLst>
                  <a:gd name="T0" fmla="*/ 0 w 16"/>
                  <a:gd name="T1" fmla="*/ 0 h 34"/>
                  <a:gd name="T2" fmla="*/ 2 w 16"/>
                  <a:gd name="T3" fmla="*/ 0 h 34"/>
                  <a:gd name="T4" fmla="*/ 3 w 16"/>
                  <a:gd name="T5" fmla="*/ 3 h 34"/>
                  <a:gd name="T6" fmla="*/ 3 w 16"/>
                  <a:gd name="T7" fmla="*/ 3 h 34"/>
                  <a:gd name="T8" fmla="*/ 8 w 16"/>
                  <a:gd name="T9" fmla="*/ 0 h 34"/>
                  <a:gd name="T10" fmla="*/ 14 w 16"/>
                  <a:gd name="T11" fmla="*/ 2 h 34"/>
                  <a:gd name="T12" fmla="*/ 16 w 16"/>
                  <a:gd name="T13" fmla="*/ 12 h 34"/>
                  <a:gd name="T14" fmla="*/ 15 w 16"/>
                  <a:gd name="T15" fmla="*/ 17 h 34"/>
                  <a:gd name="T16" fmla="*/ 14 w 16"/>
                  <a:gd name="T17" fmla="*/ 21 h 34"/>
                  <a:gd name="T18" fmla="*/ 11 w 16"/>
                  <a:gd name="T19" fmla="*/ 24 h 34"/>
                  <a:gd name="T20" fmla="*/ 7 w 16"/>
                  <a:gd name="T21" fmla="*/ 25 h 34"/>
                  <a:gd name="T22" fmla="*/ 5 w 16"/>
                  <a:gd name="T23" fmla="*/ 25 h 34"/>
                  <a:gd name="T24" fmla="*/ 3 w 16"/>
                  <a:gd name="T25" fmla="*/ 24 h 34"/>
                  <a:gd name="T26" fmla="*/ 3 w 16"/>
                  <a:gd name="T27" fmla="*/ 34 h 34"/>
                  <a:gd name="T28" fmla="*/ 0 w 16"/>
                  <a:gd name="T29" fmla="*/ 34 h 34"/>
                  <a:gd name="T30" fmla="*/ 0 w 16"/>
                  <a:gd name="T31" fmla="*/ 0 h 34"/>
                  <a:gd name="T32" fmla="*/ 3 w 16"/>
                  <a:gd name="T33" fmla="*/ 20 h 34"/>
                  <a:gd name="T34" fmla="*/ 5 w 16"/>
                  <a:gd name="T35" fmla="*/ 21 h 34"/>
                  <a:gd name="T36" fmla="*/ 7 w 16"/>
                  <a:gd name="T37" fmla="*/ 22 h 34"/>
                  <a:gd name="T38" fmla="*/ 11 w 16"/>
                  <a:gd name="T39" fmla="*/ 19 h 34"/>
                  <a:gd name="T40" fmla="*/ 12 w 16"/>
                  <a:gd name="T41" fmla="*/ 12 h 34"/>
                  <a:gd name="T42" fmla="*/ 12 w 16"/>
                  <a:gd name="T43" fmla="*/ 8 h 34"/>
                  <a:gd name="T44" fmla="*/ 11 w 16"/>
                  <a:gd name="T45" fmla="*/ 5 h 34"/>
                  <a:gd name="T46" fmla="*/ 10 w 16"/>
                  <a:gd name="T47" fmla="*/ 3 h 34"/>
                  <a:gd name="T48" fmla="*/ 8 w 16"/>
                  <a:gd name="T49" fmla="*/ 3 h 34"/>
                  <a:gd name="T50" fmla="*/ 3 w 16"/>
                  <a:gd name="T51" fmla="*/ 7 h 34"/>
                  <a:gd name="T52" fmla="*/ 3 w 16"/>
                  <a:gd name="T53"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34">
                    <a:moveTo>
                      <a:pt x="0" y="0"/>
                    </a:moveTo>
                    <a:cubicBezTo>
                      <a:pt x="2" y="0"/>
                      <a:pt x="2" y="0"/>
                      <a:pt x="2" y="0"/>
                    </a:cubicBezTo>
                    <a:cubicBezTo>
                      <a:pt x="3" y="3"/>
                      <a:pt x="3" y="3"/>
                      <a:pt x="3" y="3"/>
                    </a:cubicBezTo>
                    <a:cubicBezTo>
                      <a:pt x="3" y="3"/>
                      <a:pt x="3" y="3"/>
                      <a:pt x="3" y="3"/>
                    </a:cubicBezTo>
                    <a:cubicBezTo>
                      <a:pt x="4" y="1"/>
                      <a:pt x="6" y="0"/>
                      <a:pt x="8" y="0"/>
                    </a:cubicBezTo>
                    <a:cubicBezTo>
                      <a:pt x="11" y="0"/>
                      <a:pt x="13" y="1"/>
                      <a:pt x="14" y="2"/>
                    </a:cubicBezTo>
                    <a:cubicBezTo>
                      <a:pt x="15" y="4"/>
                      <a:pt x="16" y="7"/>
                      <a:pt x="16" y="12"/>
                    </a:cubicBezTo>
                    <a:cubicBezTo>
                      <a:pt x="16" y="14"/>
                      <a:pt x="16" y="16"/>
                      <a:pt x="15" y="17"/>
                    </a:cubicBezTo>
                    <a:cubicBezTo>
                      <a:pt x="15" y="19"/>
                      <a:pt x="14" y="20"/>
                      <a:pt x="14" y="21"/>
                    </a:cubicBezTo>
                    <a:cubicBezTo>
                      <a:pt x="13" y="22"/>
                      <a:pt x="12" y="23"/>
                      <a:pt x="11" y="24"/>
                    </a:cubicBezTo>
                    <a:cubicBezTo>
                      <a:pt x="10" y="24"/>
                      <a:pt x="8" y="25"/>
                      <a:pt x="7" y="25"/>
                    </a:cubicBezTo>
                    <a:cubicBezTo>
                      <a:pt x="6" y="25"/>
                      <a:pt x="5" y="25"/>
                      <a:pt x="5" y="25"/>
                    </a:cubicBezTo>
                    <a:cubicBezTo>
                      <a:pt x="4" y="24"/>
                      <a:pt x="4" y="24"/>
                      <a:pt x="3" y="24"/>
                    </a:cubicBezTo>
                    <a:cubicBezTo>
                      <a:pt x="3" y="34"/>
                      <a:pt x="3" y="34"/>
                      <a:pt x="3" y="34"/>
                    </a:cubicBezTo>
                    <a:cubicBezTo>
                      <a:pt x="0" y="34"/>
                      <a:pt x="0" y="34"/>
                      <a:pt x="0" y="34"/>
                    </a:cubicBezTo>
                    <a:lnTo>
                      <a:pt x="0" y="0"/>
                    </a:lnTo>
                    <a:close/>
                    <a:moveTo>
                      <a:pt x="3" y="20"/>
                    </a:moveTo>
                    <a:cubicBezTo>
                      <a:pt x="4" y="21"/>
                      <a:pt x="4" y="21"/>
                      <a:pt x="5" y="21"/>
                    </a:cubicBezTo>
                    <a:cubicBezTo>
                      <a:pt x="5" y="22"/>
                      <a:pt x="6" y="22"/>
                      <a:pt x="7" y="22"/>
                    </a:cubicBezTo>
                    <a:cubicBezTo>
                      <a:pt x="9" y="22"/>
                      <a:pt x="10" y="21"/>
                      <a:pt x="11" y="19"/>
                    </a:cubicBezTo>
                    <a:cubicBezTo>
                      <a:pt x="12" y="17"/>
                      <a:pt x="12" y="15"/>
                      <a:pt x="12" y="12"/>
                    </a:cubicBezTo>
                    <a:cubicBezTo>
                      <a:pt x="12" y="10"/>
                      <a:pt x="12" y="9"/>
                      <a:pt x="12" y="8"/>
                    </a:cubicBezTo>
                    <a:cubicBezTo>
                      <a:pt x="12" y="7"/>
                      <a:pt x="12" y="6"/>
                      <a:pt x="11" y="5"/>
                    </a:cubicBezTo>
                    <a:cubicBezTo>
                      <a:pt x="11" y="4"/>
                      <a:pt x="10" y="4"/>
                      <a:pt x="10" y="3"/>
                    </a:cubicBezTo>
                    <a:cubicBezTo>
                      <a:pt x="9" y="3"/>
                      <a:pt x="8" y="3"/>
                      <a:pt x="8" y="3"/>
                    </a:cubicBezTo>
                    <a:cubicBezTo>
                      <a:pt x="5" y="3"/>
                      <a:pt x="4" y="4"/>
                      <a:pt x="3" y="7"/>
                    </a:cubicBezTo>
                    <a:lnTo>
                      <a:pt x="3"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222"/>
              <p:cNvSpPr/>
              <p:nvPr/>
            </p:nvSpPr>
            <p:spPr bwMode="auto">
              <a:xfrm>
                <a:off x="3555" y="3114"/>
                <a:ext cx="23" cy="57"/>
              </a:xfrm>
              <a:custGeom>
                <a:avLst/>
                <a:gdLst>
                  <a:gd name="T0" fmla="*/ 0 w 10"/>
                  <a:gd name="T1" fmla="*/ 0 h 24"/>
                  <a:gd name="T2" fmla="*/ 2 w 10"/>
                  <a:gd name="T3" fmla="*/ 0 h 24"/>
                  <a:gd name="T4" fmla="*/ 3 w 10"/>
                  <a:gd name="T5" fmla="*/ 3 h 24"/>
                  <a:gd name="T6" fmla="*/ 3 w 10"/>
                  <a:gd name="T7" fmla="*/ 3 h 24"/>
                  <a:gd name="T8" fmla="*/ 4 w 10"/>
                  <a:gd name="T9" fmla="*/ 1 h 24"/>
                  <a:gd name="T10" fmla="*/ 7 w 10"/>
                  <a:gd name="T11" fmla="*/ 0 h 24"/>
                  <a:gd name="T12" fmla="*/ 10 w 10"/>
                  <a:gd name="T13" fmla="*/ 0 h 24"/>
                  <a:gd name="T14" fmla="*/ 9 w 10"/>
                  <a:gd name="T15" fmla="*/ 4 h 24"/>
                  <a:gd name="T16" fmla="*/ 7 w 10"/>
                  <a:gd name="T17" fmla="*/ 3 h 24"/>
                  <a:gd name="T18" fmla="*/ 4 w 10"/>
                  <a:gd name="T19" fmla="*/ 4 h 24"/>
                  <a:gd name="T20" fmla="*/ 3 w 10"/>
                  <a:gd name="T21" fmla="*/ 7 h 24"/>
                  <a:gd name="T22" fmla="*/ 3 w 10"/>
                  <a:gd name="T23" fmla="*/ 24 h 24"/>
                  <a:gd name="T24" fmla="*/ 0 w 10"/>
                  <a:gd name="T25" fmla="*/ 24 h 24"/>
                  <a:gd name="T26" fmla="*/ 0 w 10"/>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4">
                    <a:moveTo>
                      <a:pt x="0" y="0"/>
                    </a:moveTo>
                    <a:cubicBezTo>
                      <a:pt x="2" y="0"/>
                      <a:pt x="2" y="0"/>
                      <a:pt x="2" y="0"/>
                    </a:cubicBezTo>
                    <a:cubicBezTo>
                      <a:pt x="3" y="3"/>
                      <a:pt x="3" y="3"/>
                      <a:pt x="3" y="3"/>
                    </a:cubicBezTo>
                    <a:cubicBezTo>
                      <a:pt x="3" y="3"/>
                      <a:pt x="3" y="3"/>
                      <a:pt x="3" y="3"/>
                    </a:cubicBezTo>
                    <a:cubicBezTo>
                      <a:pt x="3" y="2"/>
                      <a:pt x="4" y="1"/>
                      <a:pt x="4" y="1"/>
                    </a:cubicBezTo>
                    <a:cubicBezTo>
                      <a:pt x="5" y="0"/>
                      <a:pt x="6" y="0"/>
                      <a:pt x="7" y="0"/>
                    </a:cubicBezTo>
                    <a:cubicBezTo>
                      <a:pt x="8" y="0"/>
                      <a:pt x="9" y="0"/>
                      <a:pt x="10" y="0"/>
                    </a:cubicBezTo>
                    <a:cubicBezTo>
                      <a:pt x="9" y="4"/>
                      <a:pt x="9" y="4"/>
                      <a:pt x="9" y="4"/>
                    </a:cubicBezTo>
                    <a:cubicBezTo>
                      <a:pt x="8" y="3"/>
                      <a:pt x="7" y="3"/>
                      <a:pt x="7" y="3"/>
                    </a:cubicBezTo>
                    <a:cubicBezTo>
                      <a:pt x="6" y="3"/>
                      <a:pt x="5" y="4"/>
                      <a:pt x="4" y="4"/>
                    </a:cubicBezTo>
                    <a:cubicBezTo>
                      <a:pt x="4" y="5"/>
                      <a:pt x="3" y="6"/>
                      <a:pt x="3" y="7"/>
                    </a:cubicBezTo>
                    <a:cubicBezTo>
                      <a:pt x="3" y="24"/>
                      <a:pt x="3" y="24"/>
                      <a:pt x="3" y="24"/>
                    </a:cubicBezTo>
                    <a:cubicBezTo>
                      <a:pt x="0" y="24"/>
                      <a:pt x="0" y="24"/>
                      <a:pt x="0" y="24"/>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223"/>
              <p:cNvSpPr>
                <a:spLocks noEditPoints="1"/>
              </p:cNvSpPr>
              <p:nvPr/>
            </p:nvSpPr>
            <p:spPr bwMode="auto">
              <a:xfrm>
                <a:off x="3583" y="3114"/>
                <a:ext cx="40" cy="60"/>
              </a:xfrm>
              <a:custGeom>
                <a:avLst/>
                <a:gdLst>
                  <a:gd name="T0" fmla="*/ 0 w 17"/>
                  <a:gd name="T1" fmla="*/ 12 h 25"/>
                  <a:gd name="T2" fmla="*/ 2 w 17"/>
                  <a:gd name="T3" fmla="*/ 3 h 25"/>
                  <a:gd name="T4" fmla="*/ 8 w 17"/>
                  <a:gd name="T5" fmla="*/ 0 h 25"/>
                  <a:gd name="T6" fmla="*/ 15 w 17"/>
                  <a:gd name="T7" fmla="*/ 3 h 25"/>
                  <a:gd name="T8" fmla="*/ 17 w 17"/>
                  <a:gd name="T9" fmla="*/ 12 h 25"/>
                  <a:gd name="T10" fmla="*/ 15 w 17"/>
                  <a:gd name="T11" fmla="*/ 22 h 25"/>
                  <a:gd name="T12" fmla="*/ 8 w 17"/>
                  <a:gd name="T13" fmla="*/ 25 h 25"/>
                  <a:gd name="T14" fmla="*/ 2 w 17"/>
                  <a:gd name="T15" fmla="*/ 22 h 25"/>
                  <a:gd name="T16" fmla="*/ 0 w 17"/>
                  <a:gd name="T17" fmla="*/ 12 h 25"/>
                  <a:gd name="T18" fmla="*/ 3 w 17"/>
                  <a:gd name="T19" fmla="*/ 12 h 25"/>
                  <a:gd name="T20" fmla="*/ 3 w 17"/>
                  <a:gd name="T21" fmla="*/ 16 h 25"/>
                  <a:gd name="T22" fmla="*/ 4 w 17"/>
                  <a:gd name="T23" fmla="*/ 19 h 25"/>
                  <a:gd name="T24" fmla="*/ 6 w 17"/>
                  <a:gd name="T25" fmla="*/ 21 h 25"/>
                  <a:gd name="T26" fmla="*/ 8 w 17"/>
                  <a:gd name="T27" fmla="*/ 22 h 25"/>
                  <a:gd name="T28" fmla="*/ 12 w 17"/>
                  <a:gd name="T29" fmla="*/ 19 h 25"/>
                  <a:gd name="T30" fmla="*/ 13 w 17"/>
                  <a:gd name="T31" fmla="*/ 12 h 25"/>
                  <a:gd name="T32" fmla="*/ 13 w 17"/>
                  <a:gd name="T33" fmla="*/ 8 h 25"/>
                  <a:gd name="T34" fmla="*/ 12 w 17"/>
                  <a:gd name="T35" fmla="*/ 5 h 25"/>
                  <a:gd name="T36" fmla="*/ 10 w 17"/>
                  <a:gd name="T37" fmla="*/ 3 h 25"/>
                  <a:gd name="T38" fmla="*/ 8 w 17"/>
                  <a:gd name="T39" fmla="*/ 3 h 25"/>
                  <a:gd name="T40" fmla="*/ 4 w 17"/>
                  <a:gd name="T41" fmla="*/ 5 h 25"/>
                  <a:gd name="T42" fmla="*/ 3 w 17"/>
                  <a:gd name="T4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2"/>
                    </a:moveTo>
                    <a:cubicBezTo>
                      <a:pt x="0" y="8"/>
                      <a:pt x="0" y="5"/>
                      <a:pt x="2" y="3"/>
                    </a:cubicBezTo>
                    <a:cubicBezTo>
                      <a:pt x="3" y="1"/>
                      <a:pt x="5" y="0"/>
                      <a:pt x="8" y="0"/>
                    </a:cubicBezTo>
                    <a:cubicBezTo>
                      <a:pt x="11" y="0"/>
                      <a:pt x="13" y="1"/>
                      <a:pt x="15" y="3"/>
                    </a:cubicBezTo>
                    <a:cubicBezTo>
                      <a:pt x="16" y="5"/>
                      <a:pt x="17" y="8"/>
                      <a:pt x="17" y="12"/>
                    </a:cubicBezTo>
                    <a:cubicBezTo>
                      <a:pt x="17" y="17"/>
                      <a:pt x="16" y="20"/>
                      <a:pt x="15" y="22"/>
                    </a:cubicBezTo>
                    <a:cubicBezTo>
                      <a:pt x="13" y="24"/>
                      <a:pt x="11" y="25"/>
                      <a:pt x="8" y="25"/>
                    </a:cubicBezTo>
                    <a:cubicBezTo>
                      <a:pt x="5" y="25"/>
                      <a:pt x="3" y="24"/>
                      <a:pt x="2" y="22"/>
                    </a:cubicBezTo>
                    <a:cubicBezTo>
                      <a:pt x="0" y="20"/>
                      <a:pt x="0" y="16"/>
                      <a:pt x="0" y="12"/>
                    </a:cubicBezTo>
                    <a:close/>
                    <a:moveTo>
                      <a:pt x="3" y="12"/>
                    </a:moveTo>
                    <a:cubicBezTo>
                      <a:pt x="3" y="14"/>
                      <a:pt x="3" y="15"/>
                      <a:pt x="3" y="16"/>
                    </a:cubicBezTo>
                    <a:cubicBezTo>
                      <a:pt x="4" y="17"/>
                      <a:pt x="4" y="18"/>
                      <a:pt x="4" y="19"/>
                    </a:cubicBezTo>
                    <a:cubicBezTo>
                      <a:pt x="5" y="20"/>
                      <a:pt x="5" y="20"/>
                      <a:pt x="6" y="21"/>
                    </a:cubicBezTo>
                    <a:cubicBezTo>
                      <a:pt x="7" y="21"/>
                      <a:pt x="7" y="22"/>
                      <a:pt x="8" y="22"/>
                    </a:cubicBezTo>
                    <a:cubicBezTo>
                      <a:pt x="10" y="22"/>
                      <a:pt x="11" y="21"/>
                      <a:pt x="12" y="19"/>
                    </a:cubicBezTo>
                    <a:cubicBezTo>
                      <a:pt x="13" y="18"/>
                      <a:pt x="13" y="16"/>
                      <a:pt x="13" y="12"/>
                    </a:cubicBezTo>
                    <a:cubicBezTo>
                      <a:pt x="13" y="11"/>
                      <a:pt x="13" y="10"/>
                      <a:pt x="13" y="8"/>
                    </a:cubicBezTo>
                    <a:cubicBezTo>
                      <a:pt x="13" y="7"/>
                      <a:pt x="12" y="6"/>
                      <a:pt x="12" y="5"/>
                    </a:cubicBezTo>
                    <a:cubicBezTo>
                      <a:pt x="12" y="5"/>
                      <a:pt x="11" y="4"/>
                      <a:pt x="10" y="3"/>
                    </a:cubicBezTo>
                    <a:cubicBezTo>
                      <a:pt x="10" y="3"/>
                      <a:pt x="9" y="3"/>
                      <a:pt x="8" y="3"/>
                    </a:cubicBezTo>
                    <a:cubicBezTo>
                      <a:pt x="7" y="3"/>
                      <a:pt x="5" y="3"/>
                      <a:pt x="4" y="5"/>
                    </a:cubicBezTo>
                    <a:cubicBezTo>
                      <a:pt x="4" y="7"/>
                      <a:pt x="3" y="9"/>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 name="Freeform 225"/>
            <p:cNvSpPr>
              <a:spLocks noEditPoints="1"/>
            </p:cNvSpPr>
            <p:nvPr/>
          </p:nvSpPr>
          <p:spPr bwMode="auto">
            <a:xfrm>
              <a:off x="3633" y="3093"/>
              <a:ext cx="40" cy="81"/>
            </a:xfrm>
            <a:custGeom>
              <a:avLst/>
              <a:gdLst>
                <a:gd name="T0" fmla="*/ 0 w 17"/>
                <a:gd name="T1" fmla="*/ 0 h 34"/>
                <a:gd name="T2" fmla="*/ 4 w 17"/>
                <a:gd name="T3" fmla="*/ 0 h 34"/>
                <a:gd name="T4" fmla="*/ 4 w 17"/>
                <a:gd name="T5" fmla="*/ 11 h 34"/>
                <a:gd name="T6" fmla="*/ 4 w 17"/>
                <a:gd name="T7" fmla="*/ 11 h 34"/>
                <a:gd name="T8" fmla="*/ 9 w 17"/>
                <a:gd name="T9" fmla="*/ 9 h 34"/>
                <a:gd name="T10" fmla="*/ 15 w 17"/>
                <a:gd name="T11" fmla="*/ 12 h 34"/>
                <a:gd name="T12" fmla="*/ 17 w 17"/>
                <a:gd name="T13" fmla="*/ 21 h 34"/>
                <a:gd name="T14" fmla="*/ 14 w 17"/>
                <a:gd name="T15" fmla="*/ 30 h 34"/>
                <a:gd name="T16" fmla="*/ 7 w 17"/>
                <a:gd name="T17" fmla="*/ 34 h 34"/>
                <a:gd name="T18" fmla="*/ 3 w 17"/>
                <a:gd name="T19" fmla="*/ 33 h 34"/>
                <a:gd name="T20" fmla="*/ 0 w 17"/>
                <a:gd name="T21" fmla="*/ 32 h 34"/>
                <a:gd name="T22" fmla="*/ 0 w 17"/>
                <a:gd name="T23" fmla="*/ 0 h 34"/>
                <a:gd name="T24" fmla="*/ 4 w 17"/>
                <a:gd name="T25" fmla="*/ 30 h 34"/>
                <a:gd name="T26" fmla="*/ 6 w 17"/>
                <a:gd name="T27" fmla="*/ 30 h 34"/>
                <a:gd name="T28" fmla="*/ 8 w 17"/>
                <a:gd name="T29" fmla="*/ 31 h 34"/>
                <a:gd name="T30" fmla="*/ 12 w 17"/>
                <a:gd name="T31" fmla="*/ 28 h 34"/>
                <a:gd name="T32" fmla="*/ 13 w 17"/>
                <a:gd name="T33" fmla="*/ 21 h 34"/>
                <a:gd name="T34" fmla="*/ 13 w 17"/>
                <a:gd name="T35" fmla="*/ 17 h 34"/>
                <a:gd name="T36" fmla="*/ 12 w 17"/>
                <a:gd name="T37" fmla="*/ 14 h 34"/>
                <a:gd name="T38" fmla="*/ 10 w 17"/>
                <a:gd name="T39" fmla="*/ 12 h 34"/>
                <a:gd name="T40" fmla="*/ 8 w 17"/>
                <a:gd name="T41" fmla="*/ 12 h 34"/>
                <a:gd name="T42" fmla="*/ 6 w 17"/>
                <a:gd name="T43" fmla="*/ 13 h 34"/>
                <a:gd name="T44" fmla="*/ 4 w 17"/>
                <a:gd name="T45" fmla="*/ 16 h 34"/>
                <a:gd name="T46" fmla="*/ 4 w 17"/>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34">
                  <a:moveTo>
                    <a:pt x="0" y="0"/>
                  </a:moveTo>
                  <a:cubicBezTo>
                    <a:pt x="4" y="0"/>
                    <a:pt x="4" y="0"/>
                    <a:pt x="4" y="0"/>
                  </a:cubicBezTo>
                  <a:cubicBezTo>
                    <a:pt x="4" y="11"/>
                    <a:pt x="4" y="11"/>
                    <a:pt x="4" y="11"/>
                  </a:cubicBezTo>
                  <a:cubicBezTo>
                    <a:pt x="4" y="11"/>
                    <a:pt x="4" y="11"/>
                    <a:pt x="4" y="11"/>
                  </a:cubicBezTo>
                  <a:cubicBezTo>
                    <a:pt x="5" y="9"/>
                    <a:pt x="7" y="9"/>
                    <a:pt x="9" y="9"/>
                  </a:cubicBezTo>
                  <a:cubicBezTo>
                    <a:pt x="12" y="9"/>
                    <a:pt x="14" y="10"/>
                    <a:pt x="15" y="12"/>
                  </a:cubicBezTo>
                  <a:cubicBezTo>
                    <a:pt x="16" y="14"/>
                    <a:pt x="17" y="17"/>
                    <a:pt x="17" y="21"/>
                  </a:cubicBezTo>
                  <a:cubicBezTo>
                    <a:pt x="17" y="25"/>
                    <a:pt x="16" y="28"/>
                    <a:pt x="14" y="30"/>
                  </a:cubicBezTo>
                  <a:cubicBezTo>
                    <a:pt x="12" y="33"/>
                    <a:pt x="10" y="34"/>
                    <a:pt x="7" y="34"/>
                  </a:cubicBezTo>
                  <a:cubicBezTo>
                    <a:pt x="6" y="34"/>
                    <a:pt x="4" y="33"/>
                    <a:pt x="3" y="33"/>
                  </a:cubicBezTo>
                  <a:cubicBezTo>
                    <a:pt x="2" y="33"/>
                    <a:pt x="1" y="32"/>
                    <a:pt x="0" y="32"/>
                  </a:cubicBezTo>
                  <a:lnTo>
                    <a:pt x="0" y="0"/>
                  </a:lnTo>
                  <a:close/>
                  <a:moveTo>
                    <a:pt x="4" y="30"/>
                  </a:moveTo>
                  <a:cubicBezTo>
                    <a:pt x="4" y="30"/>
                    <a:pt x="5" y="30"/>
                    <a:pt x="6" y="30"/>
                  </a:cubicBezTo>
                  <a:cubicBezTo>
                    <a:pt x="6" y="30"/>
                    <a:pt x="7" y="31"/>
                    <a:pt x="8" y="31"/>
                  </a:cubicBezTo>
                  <a:cubicBezTo>
                    <a:pt x="9" y="31"/>
                    <a:pt x="11" y="30"/>
                    <a:pt x="12" y="28"/>
                  </a:cubicBezTo>
                  <a:cubicBezTo>
                    <a:pt x="13" y="27"/>
                    <a:pt x="13" y="24"/>
                    <a:pt x="13" y="21"/>
                  </a:cubicBezTo>
                  <a:cubicBezTo>
                    <a:pt x="13" y="19"/>
                    <a:pt x="13" y="18"/>
                    <a:pt x="13" y="17"/>
                  </a:cubicBezTo>
                  <a:cubicBezTo>
                    <a:pt x="13" y="16"/>
                    <a:pt x="12" y="15"/>
                    <a:pt x="12" y="14"/>
                  </a:cubicBezTo>
                  <a:cubicBezTo>
                    <a:pt x="12" y="13"/>
                    <a:pt x="11" y="13"/>
                    <a:pt x="10" y="12"/>
                  </a:cubicBezTo>
                  <a:cubicBezTo>
                    <a:pt x="10" y="12"/>
                    <a:pt x="9" y="12"/>
                    <a:pt x="8" y="12"/>
                  </a:cubicBezTo>
                  <a:cubicBezTo>
                    <a:pt x="7" y="12"/>
                    <a:pt x="6" y="12"/>
                    <a:pt x="6" y="13"/>
                  </a:cubicBezTo>
                  <a:cubicBezTo>
                    <a:pt x="5" y="13"/>
                    <a:pt x="4" y="14"/>
                    <a:pt x="4" y="16"/>
                  </a:cubicBezTo>
                  <a:lnTo>
                    <a:pt x="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26"/>
            <p:cNvSpPr>
              <a:spLocks noEditPoints="1"/>
            </p:cNvSpPr>
            <p:nvPr/>
          </p:nvSpPr>
          <p:spPr bwMode="auto">
            <a:xfrm>
              <a:off x="3680" y="3114"/>
              <a:ext cx="36" cy="60"/>
            </a:xfrm>
            <a:custGeom>
              <a:avLst/>
              <a:gdLst>
                <a:gd name="T0" fmla="*/ 1 w 15"/>
                <a:gd name="T1" fmla="*/ 2 h 25"/>
                <a:gd name="T2" fmla="*/ 4 w 15"/>
                <a:gd name="T3" fmla="*/ 0 h 25"/>
                <a:gd name="T4" fmla="*/ 9 w 15"/>
                <a:gd name="T5" fmla="*/ 0 h 25"/>
                <a:gd name="T6" fmla="*/ 12 w 15"/>
                <a:gd name="T7" fmla="*/ 0 h 25"/>
                <a:gd name="T8" fmla="*/ 14 w 15"/>
                <a:gd name="T9" fmla="*/ 2 h 25"/>
                <a:gd name="T10" fmla="*/ 15 w 15"/>
                <a:gd name="T11" fmla="*/ 4 h 25"/>
                <a:gd name="T12" fmla="*/ 15 w 15"/>
                <a:gd name="T13" fmla="*/ 7 h 25"/>
                <a:gd name="T14" fmla="*/ 15 w 15"/>
                <a:gd name="T15" fmla="*/ 13 h 25"/>
                <a:gd name="T16" fmla="*/ 15 w 15"/>
                <a:gd name="T17" fmla="*/ 18 h 25"/>
                <a:gd name="T18" fmla="*/ 15 w 15"/>
                <a:gd name="T19" fmla="*/ 21 h 25"/>
                <a:gd name="T20" fmla="*/ 15 w 15"/>
                <a:gd name="T21" fmla="*/ 24 h 25"/>
                <a:gd name="T22" fmla="*/ 12 w 15"/>
                <a:gd name="T23" fmla="*/ 24 h 25"/>
                <a:gd name="T24" fmla="*/ 12 w 15"/>
                <a:gd name="T25" fmla="*/ 21 h 25"/>
                <a:gd name="T26" fmla="*/ 11 w 15"/>
                <a:gd name="T27" fmla="*/ 21 h 25"/>
                <a:gd name="T28" fmla="*/ 9 w 15"/>
                <a:gd name="T29" fmla="*/ 24 h 25"/>
                <a:gd name="T30" fmla="*/ 6 w 15"/>
                <a:gd name="T31" fmla="*/ 25 h 25"/>
                <a:gd name="T32" fmla="*/ 1 w 15"/>
                <a:gd name="T33" fmla="*/ 23 h 25"/>
                <a:gd name="T34" fmla="*/ 0 w 15"/>
                <a:gd name="T35" fmla="*/ 18 h 25"/>
                <a:gd name="T36" fmla="*/ 0 w 15"/>
                <a:gd name="T37" fmla="*/ 14 h 25"/>
                <a:gd name="T38" fmla="*/ 2 w 15"/>
                <a:gd name="T39" fmla="*/ 12 h 25"/>
                <a:gd name="T40" fmla="*/ 5 w 15"/>
                <a:gd name="T41" fmla="*/ 11 h 25"/>
                <a:gd name="T42" fmla="*/ 9 w 15"/>
                <a:gd name="T43" fmla="*/ 10 h 25"/>
                <a:gd name="T44" fmla="*/ 10 w 15"/>
                <a:gd name="T45" fmla="*/ 10 h 25"/>
                <a:gd name="T46" fmla="*/ 11 w 15"/>
                <a:gd name="T47" fmla="*/ 11 h 25"/>
                <a:gd name="T48" fmla="*/ 11 w 15"/>
                <a:gd name="T49" fmla="*/ 8 h 25"/>
                <a:gd name="T50" fmla="*/ 11 w 15"/>
                <a:gd name="T51" fmla="*/ 4 h 25"/>
                <a:gd name="T52" fmla="*/ 8 w 15"/>
                <a:gd name="T53" fmla="*/ 3 h 25"/>
                <a:gd name="T54" fmla="*/ 5 w 15"/>
                <a:gd name="T55" fmla="*/ 3 h 25"/>
                <a:gd name="T56" fmla="*/ 2 w 15"/>
                <a:gd name="T57" fmla="*/ 4 h 25"/>
                <a:gd name="T58" fmla="*/ 1 w 15"/>
                <a:gd name="T59" fmla="*/ 2 h 25"/>
                <a:gd name="T60" fmla="*/ 11 w 15"/>
                <a:gd name="T61" fmla="*/ 13 h 25"/>
                <a:gd name="T62" fmla="*/ 10 w 15"/>
                <a:gd name="T63" fmla="*/ 13 h 25"/>
                <a:gd name="T64" fmla="*/ 9 w 15"/>
                <a:gd name="T65" fmla="*/ 13 h 25"/>
                <a:gd name="T66" fmla="*/ 7 w 15"/>
                <a:gd name="T67" fmla="*/ 13 h 25"/>
                <a:gd name="T68" fmla="*/ 5 w 15"/>
                <a:gd name="T69" fmla="*/ 14 h 25"/>
                <a:gd name="T70" fmla="*/ 4 w 15"/>
                <a:gd name="T71" fmla="*/ 15 h 25"/>
                <a:gd name="T72" fmla="*/ 3 w 15"/>
                <a:gd name="T73" fmla="*/ 17 h 25"/>
                <a:gd name="T74" fmla="*/ 4 w 15"/>
                <a:gd name="T75" fmla="*/ 20 h 25"/>
                <a:gd name="T76" fmla="*/ 7 w 15"/>
                <a:gd name="T77" fmla="*/ 21 h 25"/>
                <a:gd name="T78" fmla="*/ 10 w 15"/>
                <a:gd name="T79" fmla="*/ 20 h 25"/>
                <a:gd name="T80" fmla="*/ 11 w 15"/>
                <a:gd name="T81" fmla="*/ 18 h 25"/>
                <a:gd name="T82" fmla="*/ 11 w 15"/>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0"/>
                  </a:cubicBezTo>
                  <a:cubicBezTo>
                    <a:pt x="6" y="0"/>
                    <a:pt x="7" y="0"/>
                    <a:pt x="9" y="0"/>
                  </a:cubicBezTo>
                  <a:cubicBezTo>
                    <a:pt x="10" y="0"/>
                    <a:pt x="11" y="0"/>
                    <a:pt x="12" y="0"/>
                  </a:cubicBezTo>
                  <a:cubicBezTo>
                    <a:pt x="13" y="1"/>
                    <a:pt x="13" y="1"/>
                    <a:pt x="14" y="2"/>
                  </a:cubicBezTo>
                  <a:cubicBezTo>
                    <a:pt x="14" y="3"/>
                    <a:pt x="14" y="4"/>
                    <a:pt x="15" y="4"/>
                  </a:cubicBezTo>
                  <a:cubicBezTo>
                    <a:pt x="15" y="5"/>
                    <a:pt x="15" y="6"/>
                    <a:pt x="15" y="7"/>
                  </a:cubicBezTo>
                  <a:cubicBezTo>
                    <a:pt x="15" y="9"/>
                    <a:pt x="15" y="11"/>
                    <a:pt x="15" y="13"/>
                  </a:cubicBezTo>
                  <a:cubicBezTo>
                    <a:pt x="15" y="15"/>
                    <a:pt x="15" y="16"/>
                    <a:pt x="15" y="18"/>
                  </a:cubicBezTo>
                  <a:cubicBezTo>
                    <a:pt x="15" y="19"/>
                    <a:pt x="15" y="20"/>
                    <a:pt x="15" y="21"/>
                  </a:cubicBezTo>
                  <a:cubicBezTo>
                    <a:pt x="15" y="22"/>
                    <a:pt x="15" y="23"/>
                    <a:pt x="15" y="24"/>
                  </a:cubicBezTo>
                  <a:cubicBezTo>
                    <a:pt x="12" y="24"/>
                    <a:pt x="12" y="24"/>
                    <a:pt x="12" y="24"/>
                  </a:cubicBezTo>
                  <a:cubicBezTo>
                    <a:pt x="12" y="21"/>
                    <a:pt x="12" y="21"/>
                    <a:pt x="12" y="21"/>
                  </a:cubicBezTo>
                  <a:cubicBezTo>
                    <a:pt x="11" y="21"/>
                    <a:pt x="11" y="21"/>
                    <a:pt x="11" y="21"/>
                  </a:cubicBezTo>
                  <a:cubicBezTo>
                    <a:pt x="11" y="22"/>
                    <a:pt x="10" y="23"/>
                    <a:pt x="9" y="24"/>
                  </a:cubicBezTo>
                  <a:cubicBezTo>
                    <a:pt x="8" y="24"/>
                    <a:pt x="7" y="25"/>
                    <a:pt x="6" y="25"/>
                  </a:cubicBezTo>
                  <a:cubicBezTo>
                    <a:pt x="4" y="25"/>
                    <a:pt x="3" y="24"/>
                    <a:pt x="1" y="23"/>
                  </a:cubicBezTo>
                  <a:cubicBezTo>
                    <a:pt x="0" y="22"/>
                    <a:pt x="0" y="20"/>
                    <a:pt x="0" y="18"/>
                  </a:cubicBezTo>
                  <a:cubicBezTo>
                    <a:pt x="0" y="16"/>
                    <a:pt x="0" y="15"/>
                    <a:pt x="0" y="14"/>
                  </a:cubicBezTo>
                  <a:cubicBezTo>
                    <a:pt x="1" y="13"/>
                    <a:pt x="2" y="13"/>
                    <a:pt x="2" y="12"/>
                  </a:cubicBezTo>
                  <a:cubicBezTo>
                    <a:pt x="3" y="11"/>
                    <a:pt x="4" y="11"/>
                    <a:pt x="5" y="11"/>
                  </a:cubicBezTo>
                  <a:cubicBezTo>
                    <a:pt x="7" y="11"/>
                    <a:pt x="8" y="10"/>
                    <a:pt x="9" y="10"/>
                  </a:cubicBezTo>
                  <a:cubicBezTo>
                    <a:pt x="10" y="10"/>
                    <a:pt x="10" y="10"/>
                    <a:pt x="10" y="10"/>
                  </a:cubicBezTo>
                  <a:cubicBezTo>
                    <a:pt x="11" y="10"/>
                    <a:pt x="11" y="10"/>
                    <a:pt x="11" y="11"/>
                  </a:cubicBezTo>
                  <a:cubicBezTo>
                    <a:pt x="11" y="10"/>
                    <a:pt x="11" y="9"/>
                    <a:pt x="11" y="8"/>
                  </a:cubicBezTo>
                  <a:cubicBezTo>
                    <a:pt x="11" y="6"/>
                    <a:pt x="11" y="5"/>
                    <a:pt x="11" y="4"/>
                  </a:cubicBezTo>
                  <a:cubicBezTo>
                    <a:pt x="10" y="3"/>
                    <a:pt x="9" y="3"/>
                    <a:pt x="8" y="3"/>
                  </a:cubicBezTo>
                  <a:cubicBezTo>
                    <a:pt x="7" y="3"/>
                    <a:pt x="6" y="3"/>
                    <a:pt x="5" y="3"/>
                  </a:cubicBezTo>
                  <a:cubicBezTo>
                    <a:pt x="4" y="4"/>
                    <a:pt x="3" y="4"/>
                    <a:pt x="2" y="4"/>
                  </a:cubicBezTo>
                  <a:lnTo>
                    <a:pt x="1" y="2"/>
                  </a:lnTo>
                  <a:close/>
                  <a:moveTo>
                    <a:pt x="11" y="13"/>
                  </a:moveTo>
                  <a:cubicBezTo>
                    <a:pt x="11" y="13"/>
                    <a:pt x="11" y="13"/>
                    <a:pt x="10" y="13"/>
                  </a:cubicBezTo>
                  <a:cubicBezTo>
                    <a:pt x="10" y="13"/>
                    <a:pt x="10" y="13"/>
                    <a:pt x="9" y="13"/>
                  </a:cubicBezTo>
                  <a:cubicBezTo>
                    <a:pt x="9" y="13"/>
                    <a:pt x="8" y="13"/>
                    <a:pt x="7" y="13"/>
                  </a:cubicBezTo>
                  <a:cubicBezTo>
                    <a:pt x="6" y="13"/>
                    <a:pt x="6" y="14"/>
                    <a:pt x="5" y="14"/>
                  </a:cubicBezTo>
                  <a:cubicBezTo>
                    <a:pt x="5" y="14"/>
                    <a:pt x="4" y="15"/>
                    <a:pt x="4" y="15"/>
                  </a:cubicBezTo>
                  <a:cubicBezTo>
                    <a:pt x="4" y="16"/>
                    <a:pt x="3" y="17"/>
                    <a:pt x="3" y="17"/>
                  </a:cubicBezTo>
                  <a:cubicBezTo>
                    <a:pt x="3" y="19"/>
                    <a:pt x="4" y="20"/>
                    <a:pt x="4" y="20"/>
                  </a:cubicBezTo>
                  <a:cubicBezTo>
                    <a:pt x="5" y="21"/>
                    <a:pt x="6" y="21"/>
                    <a:pt x="7" y="21"/>
                  </a:cubicBezTo>
                  <a:cubicBezTo>
                    <a:pt x="8" y="21"/>
                    <a:pt x="9" y="21"/>
                    <a:pt x="10" y="20"/>
                  </a:cubicBezTo>
                  <a:cubicBezTo>
                    <a:pt x="11" y="20"/>
                    <a:pt x="11" y="19"/>
                    <a:pt x="11" y="18"/>
                  </a:cubicBezTo>
                  <a:lnTo>
                    <a:pt x="11"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27"/>
            <p:cNvSpPr>
              <a:spLocks noEditPoints="1"/>
            </p:cNvSpPr>
            <p:nvPr/>
          </p:nvSpPr>
          <p:spPr bwMode="auto">
            <a:xfrm>
              <a:off x="3727" y="3093"/>
              <a:ext cx="41" cy="81"/>
            </a:xfrm>
            <a:custGeom>
              <a:avLst/>
              <a:gdLst>
                <a:gd name="T0" fmla="*/ 0 w 17"/>
                <a:gd name="T1" fmla="*/ 0 h 34"/>
                <a:gd name="T2" fmla="*/ 4 w 17"/>
                <a:gd name="T3" fmla="*/ 0 h 34"/>
                <a:gd name="T4" fmla="*/ 4 w 17"/>
                <a:gd name="T5" fmla="*/ 11 h 34"/>
                <a:gd name="T6" fmla="*/ 4 w 17"/>
                <a:gd name="T7" fmla="*/ 11 h 34"/>
                <a:gd name="T8" fmla="*/ 9 w 17"/>
                <a:gd name="T9" fmla="*/ 9 h 34"/>
                <a:gd name="T10" fmla="*/ 15 w 17"/>
                <a:gd name="T11" fmla="*/ 12 h 34"/>
                <a:gd name="T12" fmla="*/ 17 w 17"/>
                <a:gd name="T13" fmla="*/ 21 h 34"/>
                <a:gd name="T14" fmla="*/ 14 w 17"/>
                <a:gd name="T15" fmla="*/ 30 h 34"/>
                <a:gd name="T16" fmla="*/ 7 w 17"/>
                <a:gd name="T17" fmla="*/ 34 h 34"/>
                <a:gd name="T18" fmla="*/ 3 w 17"/>
                <a:gd name="T19" fmla="*/ 33 h 34"/>
                <a:gd name="T20" fmla="*/ 0 w 17"/>
                <a:gd name="T21" fmla="*/ 32 h 34"/>
                <a:gd name="T22" fmla="*/ 0 w 17"/>
                <a:gd name="T23" fmla="*/ 0 h 34"/>
                <a:gd name="T24" fmla="*/ 4 w 17"/>
                <a:gd name="T25" fmla="*/ 30 h 34"/>
                <a:gd name="T26" fmla="*/ 6 w 17"/>
                <a:gd name="T27" fmla="*/ 30 h 34"/>
                <a:gd name="T28" fmla="*/ 8 w 17"/>
                <a:gd name="T29" fmla="*/ 31 h 34"/>
                <a:gd name="T30" fmla="*/ 12 w 17"/>
                <a:gd name="T31" fmla="*/ 28 h 34"/>
                <a:gd name="T32" fmla="*/ 13 w 17"/>
                <a:gd name="T33" fmla="*/ 21 h 34"/>
                <a:gd name="T34" fmla="*/ 13 w 17"/>
                <a:gd name="T35" fmla="*/ 17 h 34"/>
                <a:gd name="T36" fmla="*/ 12 w 17"/>
                <a:gd name="T37" fmla="*/ 14 h 34"/>
                <a:gd name="T38" fmla="*/ 11 w 17"/>
                <a:gd name="T39" fmla="*/ 12 h 34"/>
                <a:gd name="T40" fmla="*/ 8 w 17"/>
                <a:gd name="T41" fmla="*/ 12 h 34"/>
                <a:gd name="T42" fmla="*/ 6 w 17"/>
                <a:gd name="T43" fmla="*/ 13 h 34"/>
                <a:gd name="T44" fmla="*/ 4 w 17"/>
                <a:gd name="T45" fmla="*/ 16 h 34"/>
                <a:gd name="T46" fmla="*/ 4 w 17"/>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34">
                  <a:moveTo>
                    <a:pt x="0" y="0"/>
                  </a:moveTo>
                  <a:cubicBezTo>
                    <a:pt x="4" y="0"/>
                    <a:pt x="4" y="0"/>
                    <a:pt x="4" y="0"/>
                  </a:cubicBezTo>
                  <a:cubicBezTo>
                    <a:pt x="4" y="11"/>
                    <a:pt x="4" y="11"/>
                    <a:pt x="4" y="11"/>
                  </a:cubicBezTo>
                  <a:cubicBezTo>
                    <a:pt x="4" y="11"/>
                    <a:pt x="4" y="11"/>
                    <a:pt x="4" y="11"/>
                  </a:cubicBezTo>
                  <a:cubicBezTo>
                    <a:pt x="5" y="9"/>
                    <a:pt x="7" y="9"/>
                    <a:pt x="9" y="9"/>
                  </a:cubicBezTo>
                  <a:cubicBezTo>
                    <a:pt x="12" y="9"/>
                    <a:pt x="14" y="10"/>
                    <a:pt x="15" y="12"/>
                  </a:cubicBezTo>
                  <a:cubicBezTo>
                    <a:pt x="16" y="14"/>
                    <a:pt x="17" y="17"/>
                    <a:pt x="17" y="21"/>
                  </a:cubicBezTo>
                  <a:cubicBezTo>
                    <a:pt x="17" y="25"/>
                    <a:pt x="16" y="28"/>
                    <a:pt x="14" y="30"/>
                  </a:cubicBezTo>
                  <a:cubicBezTo>
                    <a:pt x="13" y="33"/>
                    <a:pt x="10" y="34"/>
                    <a:pt x="7" y="34"/>
                  </a:cubicBezTo>
                  <a:cubicBezTo>
                    <a:pt x="6" y="34"/>
                    <a:pt x="4" y="33"/>
                    <a:pt x="3" y="33"/>
                  </a:cubicBezTo>
                  <a:cubicBezTo>
                    <a:pt x="2" y="33"/>
                    <a:pt x="1" y="32"/>
                    <a:pt x="0" y="32"/>
                  </a:cubicBezTo>
                  <a:lnTo>
                    <a:pt x="0" y="0"/>
                  </a:lnTo>
                  <a:close/>
                  <a:moveTo>
                    <a:pt x="4" y="30"/>
                  </a:moveTo>
                  <a:cubicBezTo>
                    <a:pt x="4" y="30"/>
                    <a:pt x="5" y="30"/>
                    <a:pt x="6" y="30"/>
                  </a:cubicBezTo>
                  <a:cubicBezTo>
                    <a:pt x="6" y="30"/>
                    <a:pt x="7" y="31"/>
                    <a:pt x="8" y="31"/>
                  </a:cubicBezTo>
                  <a:cubicBezTo>
                    <a:pt x="9" y="31"/>
                    <a:pt x="11" y="30"/>
                    <a:pt x="12" y="28"/>
                  </a:cubicBezTo>
                  <a:cubicBezTo>
                    <a:pt x="13" y="27"/>
                    <a:pt x="13" y="24"/>
                    <a:pt x="13" y="21"/>
                  </a:cubicBezTo>
                  <a:cubicBezTo>
                    <a:pt x="13" y="19"/>
                    <a:pt x="13" y="18"/>
                    <a:pt x="13" y="17"/>
                  </a:cubicBezTo>
                  <a:cubicBezTo>
                    <a:pt x="13" y="16"/>
                    <a:pt x="12" y="15"/>
                    <a:pt x="12" y="14"/>
                  </a:cubicBezTo>
                  <a:cubicBezTo>
                    <a:pt x="12" y="13"/>
                    <a:pt x="11" y="13"/>
                    <a:pt x="11" y="12"/>
                  </a:cubicBezTo>
                  <a:cubicBezTo>
                    <a:pt x="10" y="12"/>
                    <a:pt x="9" y="12"/>
                    <a:pt x="8" y="12"/>
                  </a:cubicBezTo>
                  <a:cubicBezTo>
                    <a:pt x="7" y="12"/>
                    <a:pt x="6" y="12"/>
                    <a:pt x="6" y="13"/>
                  </a:cubicBezTo>
                  <a:cubicBezTo>
                    <a:pt x="5" y="13"/>
                    <a:pt x="4" y="14"/>
                    <a:pt x="4" y="16"/>
                  </a:cubicBezTo>
                  <a:lnTo>
                    <a:pt x="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28"/>
            <p:cNvSpPr/>
            <p:nvPr/>
          </p:nvSpPr>
          <p:spPr bwMode="auto">
            <a:xfrm>
              <a:off x="3777" y="3093"/>
              <a:ext cx="19" cy="81"/>
            </a:xfrm>
            <a:custGeom>
              <a:avLst/>
              <a:gdLst>
                <a:gd name="T0" fmla="*/ 4 w 8"/>
                <a:gd name="T1" fmla="*/ 27 h 34"/>
                <a:gd name="T2" fmla="*/ 4 w 8"/>
                <a:gd name="T3" fmla="*/ 30 h 34"/>
                <a:gd name="T4" fmla="*/ 6 w 8"/>
                <a:gd name="T5" fmla="*/ 31 h 34"/>
                <a:gd name="T6" fmla="*/ 8 w 8"/>
                <a:gd name="T7" fmla="*/ 30 h 34"/>
                <a:gd name="T8" fmla="*/ 8 w 8"/>
                <a:gd name="T9" fmla="*/ 33 h 34"/>
                <a:gd name="T10" fmla="*/ 7 w 8"/>
                <a:gd name="T11" fmla="*/ 33 h 34"/>
                <a:gd name="T12" fmla="*/ 5 w 8"/>
                <a:gd name="T13" fmla="*/ 34 h 34"/>
                <a:gd name="T14" fmla="*/ 2 w 8"/>
                <a:gd name="T15" fmla="*/ 33 h 34"/>
                <a:gd name="T16" fmla="*/ 0 w 8"/>
                <a:gd name="T17" fmla="*/ 29 h 34"/>
                <a:gd name="T18" fmla="*/ 0 w 8"/>
                <a:gd name="T19" fmla="*/ 0 h 34"/>
                <a:gd name="T20" fmla="*/ 4 w 8"/>
                <a:gd name="T21" fmla="*/ 0 h 34"/>
                <a:gd name="T22" fmla="*/ 4 w 8"/>
                <a:gd name="T23"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4" y="27"/>
                  </a:moveTo>
                  <a:cubicBezTo>
                    <a:pt x="4" y="29"/>
                    <a:pt x="4" y="29"/>
                    <a:pt x="4" y="30"/>
                  </a:cubicBezTo>
                  <a:cubicBezTo>
                    <a:pt x="5" y="30"/>
                    <a:pt x="5" y="31"/>
                    <a:pt x="6" y="31"/>
                  </a:cubicBezTo>
                  <a:cubicBezTo>
                    <a:pt x="6" y="31"/>
                    <a:pt x="7" y="30"/>
                    <a:pt x="8" y="30"/>
                  </a:cubicBezTo>
                  <a:cubicBezTo>
                    <a:pt x="8" y="33"/>
                    <a:pt x="8" y="33"/>
                    <a:pt x="8" y="33"/>
                  </a:cubicBezTo>
                  <a:cubicBezTo>
                    <a:pt x="8" y="33"/>
                    <a:pt x="7" y="33"/>
                    <a:pt x="7" y="33"/>
                  </a:cubicBezTo>
                  <a:cubicBezTo>
                    <a:pt x="6" y="34"/>
                    <a:pt x="5" y="34"/>
                    <a:pt x="5" y="34"/>
                  </a:cubicBezTo>
                  <a:cubicBezTo>
                    <a:pt x="3" y="34"/>
                    <a:pt x="2" y="33"/>
                    <a:pt x="2" y="33"/>
                  </a:cubicBezTo>
                  <a:cubicBezTo>
                    <a:pt x="1" y="32"/>
                    <a:pt x="0" y="31"/>
                    <a:pt x="0" y="29"/>
                  </a:cubicBezTo>
                  <a:cubicBezTo>
                    <a:pt x="0" y="0"/>
                    <a:pt x="0" y="0"/>
                    <a:pt x="0" y="0"/>
                  </a:cubicBezTo>
                  <a:cubicBezTo>
                    <a:pt x="4" y="0"/>
                    <a:pt x="4" y="0"/>
                    <a:pt x="4" y="0"/>
                  </a:cubicBezTo>
                  <a:lnTo>
                    <a:pt x="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29"/>
            <p:cNvSpPr/>
            <p:nvPr/>
          </p:nvSpPr>
          <p:spPr bwMode="auto">
            <a:xfrm>
              <a:off x="3798" y="3114"/>
              <a:ext cx="43" cy="81"/>
            </a:xfrm>
            <a:custGeom>
              <a:avLst/>
              <a:gdLst>
                <a:gd name="T0" fmla="*/ 8 w 18"/>
                <a:gd name="T1" fmla="*/ 16 h 34"/>
                <a:gd name="T2" fmla="*/ 9 w 18"/>
                <a:gd name="T3" fmla="*/ 20 h 34"/>
                <a:gd name="T4" fmla="*/ 10 w 18"/>
                <a:gd name="T5" fmla="*/ 20 h 34"/>
                <a:gd name="T6" fmla="*/ 10 w 18"/>
                <a:gd name="T7" fmla="*/ 16 h 34"/>
                <a:gd name="T8" fmla="*/ 14 w 18"/>
                <a:gd name="T9" fmla="*/ 0 h 34"/>
                <a:gd name="T10" fmla="*/ 18 w 18"/>
                <a:gd name="T11" fmla="*/ 0 h 34"/>
                <a:gd name="T12" fmla="*/ 12 w 18"/>
                <a:gd name="T13" fmla="*/ 22 h 34"/>
                <a:gd name="T14" fmla="*/ 10 w 18"/>
                <a:gd name="T15" fmla="*/ 27 h 34"/>
                <a:gd name="T16" fmla="*/ 9 w 18"/>
                <a:gd name="T17" fmla="*/ 31 h 34"/>
                <a:gd name="T18" fmla="*/ 7 w 18"/>
                <a:gd name="T19" fmla="*/ 33 h 34"/>
                <a:gd name="T20" fmla="*/ 5 w 18"/>
                <a:gd name="T21" fmla="*/ 34 h 34"/>
                <a:gd name="T22" fmla="*/ 3 w 18"/>
                <a:gd name="T23" fmla="*/ 34 h 34"/>
                <a:gd name="T24" fmla="*/ 3 w 18"/>
                <a:gd name="T25" fmla="*/ 30 h 34"/>
                <a:gd name="T26" fmla="*/ 4 w 18"/>
                <a:gd name="T27" fmla="*/ 30 h 34"/>
                <a:gd name="T28" fmla="*/ 6 w 18"/>
                <a:gd name="T29" fmla="*/ 30 h 34"/>
                <a:gd name="T30" fmla="*/ 7 w 18"/>
                <a:gd name="T31" fmla="*/ 28 h 34"/>
                <a:gd name="T32" fmla="*/ 8 w 18"/>
                <a:gd name="T33" fmla="*/ 24 h 34"/>
                <a:gd name="T34" fmla="*/ 0 w 18"/>
                <a:gd name="T35" fmla="*/ 0 h 34"/>
                <a:gd name="T36" fmla="*/ 4 w 18"/>
                <a:gd name="T37" fmla="*/ 0 h 34"/>
                <a:gd name="T38" fmla="*/ 8 w 18"/>
                <a:gd name="T3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34">
                  <a:moveTo>
                    <a:pt x="8" y="16"/>
                  </a:moveTo>
                  <a:cubicBezTo>
                    <a:pt x="9" y="20"/>
                    <a:pt x="9" y="20"/>
                    <a:pt x="9" y="20"/>
                  </a:cubicBezTo>
                  <a:cubicBezTo>
                    <a:pt x="10" y="20"/>
                    <a:pt x="10" y="20"/>
                    <a:pt x="10" y="20"/>
                  </a:cubicBezTo>
                  <a:cubicBezTo>
                    <a:pt x="10" y="16"/>
                    <a:pt x="10" y="16"/>
                    <a:pt x="10" y="16"/>
                  </a:cubicBezTo>
                  <a:cubicBezTo>
                    <a:pt x="14" y="0"/>
                    <a:pt x="14" y="0"/>
                    <a:pt x="14" y="0"/>
                  </a:cubicBezTo>
                  <a:cubicBezTo>
                    <a:pt x="18" y="0"/>
                    <a:pt x="18" y="0"/>
                    <a:pt x="18" y="0"/>
                  </a:cubicBezTo>
                  <a:cubicBezTo>
                    <a:pt x="12" y="22"/>
                    <a:pt x="12" y="22"/>
                    <a:pt x="12" y="22"/>
                  </a:cubicBezTo>
                  <a:cubicBezTo>
                    <a:pt x="11" y="23"/>
                    <a:pt x="11" y="25"/>
                    <a:pt x="10" y="27"/>
                  </a:cubicBezTo>
                  <a:cubicBezTo>
                    <a:pt x="10" y="28"/>
                    <a:pt x="10" y="29"/>
                    <a:pt x="9" y="31"/>
                  </a:cubicBezTo>
                  <a:cubicBezTo>
                    <a:pt x="8" y="32"/>
                    <a:pt x="8" y="32"/>
                    <a:pt x="7" y="33"/>
                  </a:cubicBezTo>
                  <a:cubicBezTo>
                    <a:pt x="7" y="34"/>
                    <a:pt x="6" y="34"/>
                    <a:pt x="5" y="34"/>
                  </a:cubicBezTo>
                  <a:cubicBezTo>
                    <a:pt x="4" y="34"/>
                    <a:pt x="3" y="34"/>
                    <a:pt x="3" y="34"/>
                  </a:cubicBezTo>
                  <a:cubicBezTo>
                    <a:pt x="3" y="30"/>
                    <a:pt x="3" y="30"/>
                    <a:pt x="3" y="30"/>
                  </a:cubicBezTo>
                  <a:cubicBezTo>
                    <a:pt x="4" y="31"/>
                    <a:pt x="4" y="31"/>
                    <a:pt x="4" y="30"/>
                  </a:cubicBezTo>
                  <a:cubicBezTo>
                    <a:pt x="5" y="30"/>
                    <a:pt x="5" y="30"/>
                    <a:pt x="6" y="30"/>
                  </a:cubicBezTo>
                  <a:cubicBezTo>
                    <a:pt x="6" y="29"/>
                    <a:pt x="6" y="29"/>
                    <a:pt x="7" y="28"/>
                  </a:cubicBezTo>
                  <a:cubicBezTo>
                    <a:pt x="7" y="27"/>
                    <a:pt x="7" y="26"/>
                    <a:pt x="8" y="24"/>
                  </a:cubicBezTo>
                  <a:cubicBezTo>
                    <a:pt x="0" y="0"/>
                    <a:pt x="0" y="0"/>
                    <a:pt x="0" y="0"/>
                  </a:cubicBezTo>
                  <a:cubicBezTo>
                    <a:pt x="4" y="0"/>
                    <a:pt x="4" y="0"/>
                    <a:pt x="4" y="0"/>
                  </a:cubicBezTo>
                  <a:lnTo>
                    <a:pt x="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30"/>
            <p:cNvSpPr/>
            <p:nvPr/>
          </p:nvSpPr>
          <p:spPr bwMode="auto">
            <a:xfrm>
              <a:off x="3339" y="3228"/>
              <a:ext cx="38" cy="81"/>
            </a:xfrm>
            <a:custGeom>
              <a:avLst/>
              <a:gdLst>
                <a:gd name="T0" fmla="*/ 12 w 16"/>
                <a:gd name="T1" fmla="*/ 34 h 34"/>
                <a:gd name="T2" fmla="*/ 12 w 16"/>
                <a:gd name="T3" fmla="*/ 19 h 34"/>
                <a:gd name="T4" fmla="*/ 11 w 16"/>
                <a:gd name="T5" fmla="*/ 14 h 34"/>
                <a:gd name="T6" fmla="*/ 8 w 16"/>
                <a:gd name="T7" fmla="*/ 12 h 34"/>
                <a:gd name="T8" fmla="*/ 5 w 16"/>
                <a:gd name="T9" fmla="*/ 14 h 34"/>
                <a:gd name="T10" fmla="*/ 3 w 16"/>
                <a:gd name="T11" fmla="*/ 17 h 34"/>
                <a:gd name="T12" fmla="*/ 3 w 16"/>
                <a:gd name="T13" fmla="*/ 34 h 34"/>
                <a:gd name="T14" fmla="*/ 0 w 16"/>
                <a:gd name="T15" fmla="*/ 34 h 34"/>
                <a:gd name="T16" fmla="*/ 0 w 16"/>
                <a:gd name="T17" fmla="*/ 0 h 34"/>
                <a:gd name="T18" fmla="*/ 3 w 16"/>
                <a:gd name="T19" fmla="*/ 0 h 34"/>
                <a:gd name="T20" fmla="*/ 3 w 16"/>
                <a:gd name="T21" fmla="*/ 12 h 34"/>
                <a:gd name="T22" fmla="*/ 3 w 16"/>
                <a:gd name="T23" fmla="*/ 12 h 34"/>
                <a:gd name="T24" fmla="*/ 6 w 16"/>
                <a:gd name="T25" fmla="*/ 10 h 34"/>
                <a:gd name="T26" fmla="*/ 9 w 16"/>
                <a:gd name="T27" fmla="*/ 9 h 34"/>
                <a:gd name="T28" fmla="*/ 12 w 16"/>
                <a:gd name="T29" fmla="*/ 10 h 34"/>
                <a:gd name="T30" fmla="*/ 14 w 16"/>
                <a:gd name="T31" fmla="*/ 11 h 34"/>
                <a:gd name="T32" fmla="*/ 15 w 16"/>
                <a:gd name="T33" fmla="*/ 14 h 34"/>
                <a:gd name="T34" fmla="*/ 16 w 16"/>
                <a:gd name="T35" fmla="*/ 18 h 34"/>
                <a:gd name="T36" fmla="*/ 16 w 16"/>
                <a:gd name="T37" fmla="*/ 34 h 34"/>
                <a:gd name="T38" fmla="*/ 12 w 16"/>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4">
                  <a:moveTo>
                    <a:pt x="12" y="34"/>
                  </a:moveTo>
                  <a:cubicBezTo>
                    <a:pt x="12" y="19"/>
                    <a:pt x="12" y="19"/>
                    <a:pt x="12" y="19"/>
                  </a:cubicBezTo>
                  <a:cubicBezTo>
                    <a:pt x="12" y="17"/>
                    <a:pt x="12" y="15"/>
                    <a:pt x="11" y="14"/>
                  </a:cubicBezTo>
                  <a:cubicBezTo>
                    <a:pt x="11" y="13"/>
                    <a:pt x="10" y="12"/>
                    <a:pt x="8" y="12"/>
                  </a:cubicBezTo>
                  <a:cubicBezTo>
                    <a:pt x="7" y="12"/>
                    <a:pt x="6" y="13"/>
                    <a:pt x="5" y="14"/>
                  </a:cubicBezTo>
                  <a:cubicBezTo>
                    <a:pt x="4" y="14"/>
                    <a:pt x="4" y="15"/>
                    <a:pt x="3" y="17"/>
                  </a:cubicBezTo>
                  <a:cubicBezTo>
                    <a:pt x="3" y="34"/>
                    <a:pt x="3" y="34"/>
                    <a:pt x="3" y="34"/>
                  </a:cubicBezTo>
                  <a:cubicBezTo>
                    <a:pt x="0" y="34"/>
                    <a:pt x="0" y="34"/>
                    <a:pt x="0" y="34"/>
                  </a:cubicBezTo>
                  <a:cubicBezTo>
                    <a:pt x="0" y="0"/>
                    <a:pt x="0" y="0"/>
                    <a:pt x="0" y="0"/>
                  </a:cubicBezTo>
                  <a:cubicBezTo>
                    <a:pt x="3" y="0"/>
                    <a:pt x="3" y="0"/>
                    <a:pt x="3" y="0"/>
                  </a:cubicBezTo>
                  <a:cubicBezTo>
                    <a:pt x="3" y="12"/>
                    <a:pt x="3" y="12"/>
                    <a:pt x="3" y="12"/>
                  </a:cubicBezTo>
                  <a:cubicBezTo>
                    <a:pt x="3" y="12"/>
                    <a:pt x="3" y="12"/>
                    <a:pt x="3" y="12"/>
                  </a:cubicBezTo>
                  <a:cubicBezTo>
                    <a:pt x="4" y="11"/>
                    <a:pt x="5" y="11"/>
                    <a:pt x="6" y="10"/>
                  </a:cubicBezTo>
                  <a:cubicBezTo>
                    <a:pt x="7" y="9"/>
                    <a:pt x="8" y="9"/>
                    <a:pt x="9" y="9"/>
                  </a:cubicBezTo>
                  <a:cubicBezTo>
                    <a:pt x="10" y="9"/>
                    <a:pt x="11" y="9"/>
                    <a:pt x="12" y="10"/>
                  </a:cubicBezTo>
                  <a:cubicBezTo>
                    <a:pt x="13" y="10"/>
                    <a:pt x="14" y="10"/>
                    <a:pt x="14" y="11"/>
                  </a:cubicBezTo>
                  <a:cubicBezTo>
                    <a:pt x="15" y="12"/>
                    <a:pt x="15" y="13"/>
                    <a:pt x="15" y="14"/>
                  </a:cubicBezTo>
                  <a:cubicBezTo>
                    <a:pt x="15" y="15"/>
                    <a:pt x="16" y="17"/>
                    <a:pt x="16" y="18"/>
                  </a:cubicBezTo>
                  <a:cubicBezTo>
                    <a:pt x="16" y="34"/>
                    <a:pt x="16" y="34"/>
                    <a:pt x="16" y="34"/>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31"/>
            <p:cNvSpPr>
              <a:spLocks noEditPoints="1"/>
            </p:cNvSpPr>
            <p:nvPr/>
          </p:nvSpPr>
          <p:spPr bwMode="auto">
            <a:xfrm>
              <a:off x="3387" y="3249"/>
              <a:ext cx="35" cy="60"/>
            </a:xfrm>
            <a:custGeom>
              <a:avLst/>
              <a:gdLst>
                <a:gd name="T0" fmla="*/ 1 w 15"/>
                <a:gd name="T1" fmla="*/ 2 h 25"/>
                <a:gd name="T2" fmla="*/ 4 w 15"/>
                <a:gd name="T3" fmla="*/ 1 h 25"/>
                <a:gd name="T4" fmla="*/ 8 w 15"/>
                <a:gd name="T5" fmla="*/ 0 h 25"/>
                <a:gd name="T6" fmla="*/ 12 w 15"/>
                <a:gd name="T7" fmla="*/ 1 h 25"/>
                <a:gd name="T8" fmla="*/ 13 w 15"/>
                <a:gd name="T9" fmla="*/ 3 h 25"/>
                <a:gd name="T10" fmla="*/ 14 w 15"/>
                <a:gd name="T11" fmla="*/ 5 h 25"/>
                <a:gd name="T12" fmla="*/ 15 w 15"/>
                <a:gd name="T13" fmla="*/ 8 h 25"/>
                <a:gd name="T14" fmla="*/ 14 w 15"/>
                <a:gd name="T15" fmla="*/ 13 h 25"/>
                <a:gd name="T16" fmla="*/ 14 w 15"/>
                <a:gd name="T17" fmla="*/ 19 h 25"/>
                <a:gd name="T18" fmla="*/ 14 w 15"/>
                <a:gd name="T19" fmla="*/ 22 h 25"/>
                <a:gd name="T20" fmla="*/ 15 w 15"/>
                <a:gd name="T21" fmla="*/ 25 h 25"/>
                <a:gd name="T22" fmla="*/ 12 w 15"/>
                <a:gd name="T23" fmla="*/ 25 h 25"/>
                <a:gd name="T24" fmla="*/ 11 w 15"/>
                <a:gd name="T25" fmla="*/ 22 h 25"/>
                <a:gd name="T26" fmla="*/ 11 w 15"/>
                <a:gd name="T27" fmla="*/ 22 h 25"/>
                <a:gd name="T28" fmla="*/ 9 w 15"/>
                <a:gd name="T29" fmla="*/ 24 h 25"/>
                <a:gd name="T30" fmla="*/ 5 w 15"/>
                <a:gd name="T31" fmla="*/ 25 h 25"/>
                <a:gd name="T32" fmla="*/ 1 w 15"/>
                <a:gd name="T33" fmla="*/ 23 h 25"/>
                <a:gd name="T34" fmla="*/ 0 w 15"/>
                <a:gd name="T35" fmla="*/ 18 h 25"/>
                <a:gd name="T36" fmla="*/ 0 w 15"/>
                <a:gd name="T37" fmla="*/ 15 h 25"/>
                <a:gd name="T38" fmla="*/ 2 w 15"/>
                <a:gd name="T39" fmla="*/ 13 h 25"/>
                <a:gd name="T40" fmla="*/ 5 w 15"/>
                <a:gd name="T41" fmla="*/ 11 h 25"/>
                <a:gd name="T42" fmla="*/ 9 w 15"/>
                <a:gd name="T43" fmla="*/ 11 h 25"/>
                <a:gd name="T44" fmla="*/ 10 w 15"/>
                <a:gd name="T45" fmla="*/ 11 h 25"/>
                <a:gd name="T46" fmla="*/ 11 w 15"/>
                <a:gd name="T47" fmla="*/ 11 h 25"/>
                <a:gd name="T48" fmla="*/ 11 w 15"/>
                <a:gd name="T49" fmla="*/ 8 h 25"/>
                <a:gd name="T50" fmla="*/ 10 w 15"/>
                <a:gd name="T51" fmla="*/ 5 h 25"/>
                <a:gd name="T52" fmla="*/ 7 w 15"/>
                <a:gd name="T53" fmla="*/ 4 h 25"/>
                <a:gd name="T54" fmla="*/ 4 w 15"/>
                <a:gd name="T55" fmla="*/ 4 h 25"/>
                <a:gd name="T56" fmla="*/ 2 w 15"/>
                <a:gd name="T57" fmla="*/ 5 h 25"/>
                <a:gd name="T58" fmla="*/ 1 w 15"/>
                <a:gd name="T59" fmla="*/ 2 h 25"/>
                <a:gd name="T60" fmla="*/ 11 w 15"/>
                <a:gd name="T61" fmla="*/ 14 h 25"/>
                <a:gd name="T62" fmla="*/ 10 w 15"/>
                <a:gd name="T63" fmla="*/ 14 h 25"/>
                <a:gd name="T64" fmla="*/ 9 w 15"/>
                <a:gd name="T65" fmla="*/ 14 h 25"/>
                <a:gd name="T66" fmla="*/ 7 w 15"/>
                <a:gd name="T67" fmla="*/ 14 h 25"/>
                <a:gd name="T68" fmla="*/ 5 w 15"/>
                <a:gd name="T69" fmla="*/ 15 h 25"/>
                <a:gd name="T70" fmla="*/ 4 w 15"/>
                <a:gd name="T71" fmla="*/ 16 h 25"/>
                <a:gd name="T72" fmla="*/ 3 w 15"/>
                <a:gd name="T73" fmla="*/ 18 h 25"/>
                <a:gd name="T74" fmla="*/ 4 w 15"/>
                <a:gd name="T75" fmla="*/ 21 h 25"/>
                <a:gd name="T76" fmla="*/ 6 w 15"/>
                <a:gd name="T77" fmla="*/ 22 h 25"/>
                <a:gd name="T78" fmla="*/ 10 w 15"/>
                <a:gd name="T79" fmla="*/ 21 h 25"/>
                <a:gd name="T80" fmla="*/ 11 w 15"/>
                <a:gd name="T81" fmla="*/ 19 h 25"/>
                <a:gd name="T82" fmla="*/ 11 w 15"/>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2"/>
                    <a:pt x="3" y="1"/>
                    <a:pt x="4" y="1"/>
                  </a:cubicBezTo>
                  <a:cubicBezTo>
                    <a:pt x="5" y="1"/>
                    <a:pt x="7" y="0"/>
                    <a:pt x="8" y="0"/>
                  </a:cubicBezTo>
                  <a:cubicBezTo>
                    <a:pt x="10" y="0"/>
                    <a:pt x="11" y="1"/>
                    <a:pt x="12" y="1"/>
                  </a:cubicBezTo>
                  <a:cubicBezTo>
                    <a:pt x="12" y="1"/>
                    <a:pt x="13" y="2"/>
                    <a:pt x="13" y="3"/>
                  </a:cubicBezTo>
                  <a:cubicBezTo>
                    <a:pt x="14" y="3"/>
                    <a:pt x="14" y="4"/>
                    <a:pt x="14" y="5"/>
                  </a:cubicBezTo>
                  <a:cubicBezTo>
                    <a:pt x="15" y="6"/>
                    <a:pt x="15" y="7"/>
                    <a:pt x="15" y="8"/>
                  </a:cubicBezTo>
                  <a:cubicBezTo>
                    <a:pt x="15" y="10"/>
                    <a:pt x="15" y="12"/>
                    <a:pt x="14" y="13"/>
                  </a:cubicBezTo>
                  <a:cubicBezTo>
                    <a:pt x="14" y="15"/>
                    <a:pt x="14" y="17"/>
                    <a:pt x="14" y="19"/>
                  </a:cubicBezTo>
                  <a:cubicBezTo>
                    <a:pt x="14" y="20"/>
                    <a:pt x="14" y="21"/>
                    <a:pt x="14" y="22"/>
                  </a:cubicBezTo>
                  <a:cubicBezTo>
                    <a:pt x="15" y="23"/>
                    <a:pt x="15" y="24"/>
                    <a:pt x="15" y="25"/>
                  </a:cubicBezTo>
                  <a:cubicBezTo>
                    <a:pt x="12" y="25"/>
                    <a:pt x="12" y="25"/>
                    <a:pt x="12" y="25"/>
                  </a:cubicBezTo>
                  <a:cubicBezTo>
                    <a:pt x="11" y="22"/>
                    <a:pt x="11" y="22"/>
                    <a:pt x="11" y="22"/>
                  </a:cubicBezTo>
                  <a:cubicBezTo>
                    <a:pt x="11" y="22"/>
                    <a:pt x="11" y="22"/>
                    <a:pt x="11" y="22"/>
                  </a:cubicBezTo>
                  <a:cubicBezTo>
                    <a:pt x="11" y="23"/>
                    <a:pt x="10" y="24"/>
                    <a:pt x="9" y="24"/>
                  </a:cubicBezTo>
                  <a:cubicBezTo>
                    <a:pt x="8" y="25"/>
                    <a:pt x="7" y="25"/>
                    <a:pt x="5" y="25"/>
                  </a:cubicBezTo>
                  <a:cubicBezTo>
                    <a:pt x="4" y="25"/>
                    <a:pt x="2" y="25"/>
                    <a:pt x="1" y="23"/>
                  </a:cubicBezTo>
                  <a:cubicBezTo>
                    <a:pt x="0" y="22"/>
                    <a:pt x="0" y="20"/>
                    <a:pt x="0" y="18"/>
                  </a:cubicBezTo>
                  <a:cubicBezTo>
                    <a:pt x="0" y="17"/>
                    <a:pt x="0" y="16"/>
                    <a:pt x="0" y="15"/>
                  </a:cubicBezTo>
                  <a:cubicBezTo>
                    <a:pt x="1" y="14"/>
                    <a:pt x="1" y="13"/>
                    <a:pt x="2" y="13"/>
                  </a:cubicBezTo>
                  <a:cubicBezTo>
                    <a:pt x="3" y="12"/>
                    <a:pt x="4" y="12"/>
                    <a:pt x="5" y="11"/>
                  </a:cubicBezTo>
                  <a:cubicBezTo>
                    <a:pt x="6" y="11"/>
                    <a:pt x="8" y="11"/>
                    <a:pt x="9" y="11"/>
                  </a:cubicBezTo>
                  <a:cubicBezTo>
                    <a:pt x="9" y="11"/>
                    <a:pt x="10" y="11"/>
                    <a:pt x="10" y="11"/>
                  </a:cubicBezTo>
                  <a:cubicBezTo>
                    <a:pt x="10" y="11"/>
                    <a:pt x="11" y="11"/>
                    <a:pt x="11" y="11"/>
                  </a:cubicBezTo>
                  <a:cubicBezTo>
                    <a:pt x="11" y="10"/>
                    <a:pt x="11" y="9"/>
                    <a:pt x="11" y="8"/>
                  </a:cubicBezTo>
                  <a:cubicBezTo>
                    <a:pt x="11" y="7"/>
                    <a:pt x="11" y="5"/>
                    <a:pt x="10" y="5"/>
                  </a:cubicBezTo>
                  <a:cubicBezTo>
                    <a:pt x="10" y="4"/>
                    <a:pt x="9" y="4"/>
                    <a:pt x="7" y="4"/>
                  </a:cubicBezTo>
                  <a:cubicBezTo>
                    <a:pt x="6" y="4"/>
                    <a:pt x="6" y="4"/>
                    <a:pt x="4" y="4"/>
                  </a:cubicBezTo>
                  <a:cubicBezTo>
                    <a:pt x="3" y="4"/>
                    <a:pt x="3" y="5"/>
                    <a:pt x="2" y="5"/>
                  </a:cubicBezTo>
                  <a:lnTo>
                    <a:pt x="1" y="2"/>
                  </a:lnTo>
                  <a:close/>
                  <a:moveTo>
                    <a:pt x="11" y="14"/>
                  </a:moveTo>
                  <a:cubicBezTo>
                    <a:pt x="11" y="14"/>
                    <a:pt x="10" y="14"/>
                    <a:pt x="10" y="14"/>
                  </a:cubicBezTo>
                  <a:cubicBezTo>
                    <a:pt x="10" y="14"/>
                    <a:pt x="9" y="14"/>
                    <a:pt x="9" y="14"/>
                  </a:cubicBezTo>
                  <a:cubicBezTo>
                    <a:pt x="8" y="14"/>
                    <a:pt x="8" y="14"/>
                    <a:pt x="7" y="14"/>
                  </a:cubicBezTo>
                  <a:cubicBezTo>
                    <a:pt x="6" y="14"/>
                    <a:pt x="6" y="14"/>
                    <a:pt x="5" y="15"/>
                  </a:cubicBezTo>
                  <a:cubicBezTo>
                    <a:pt x="4" y="15"/>
                    <a:pt x="4" y="15"/>
                    <a:pt x="4" y="16"/>
                  </a:cubicBezTo>
                  <a:cubicBezTo>
                    <a:pt x="3" y="16"/>
                    <a:pt x="3" y="17"/>
                    <a:pt x="3" y="18"/>
                  </a:cubicBezTo>
                  <a:cubicBezTo>
                    <a:pt x="3" y="19"/>
                    <a:pt x="3" y="20"/>
                    <a:pt x="4" y="21"/>
                  </a:cubicBezTo>
                  <a:cubicBezTo>
                    <a:pt x="5" y="22"/>
                    <a:pt x="5" y="22"/>
                    <a:pt x="6" y="22"/>
                  </a:cubicBezTo>
                  <a:cubicBezTo>
                    <a:pt x="8" y="22"/>
                    <a:pt x="9" y="22"/>
                    <a:pt x="10" y="21"/>
                  </a:cubicBezTo>
                  <a:cubicBezTo>
                    <a:pt x="10" y="20"/>
                    <a:pt x="11" y="20"/>
                    <a:pt x="11" y="19"/>
                  </a:cubicBezTo>
                  <a:lnTo>
                    <a:pt x="1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32"/>
            <p:cNvSpPr/>
            <p:nvPr/>
          </p:nvSpPr>
          <p:spPr bwMode="auto">
            <a:xfrm>
              <a:off x="3429" y="3252"/>
              <a:ext cx="43" cy="57"/>
            </a:xfrm>
            <a:custGeom>
              <a:avLst/>
              <a:gdLst>
                <a:gd name="T0" fmla="*/ 19 w 43"/>
                <a:gd name="T1" fmla="*/ 33 h 57"/>
                <a:gd name="T2" fmla="*/ 21 w 43"/>
                <a:gd name="T3" fmla="*/ 45 h 57"/>
                <a:gd name="T4" fmla="*/ 21 w 43"/>
                <a:gd name="T5" fmla="*/ 45 h 57"/>
                <a:gd name="T6" fmla="*/ 24 w 43"/>
                <a:gd name="T7" fmla="*/ 33 h 57"/>
                <a:gd name="T8" fmla="*/ 33 w 43"/>
                <a:gd name="T9" fmla="*/ 0 h 57"/>
                <a:gd name="T10" fmla="*/ 43 w 43"/>
                <a:gd name="T11" fmla="*/ 0 h 57"/>
                <a:gd name="T12" fmla="*/ 24 w 43"/>
                <a:gd name="T13" fmla="*/ 57 h 57"/>
                <a:gd name="T14" fmla="*/ 19 w 43"/>
                <a:gd name="T15" fmla="*/ 57 h 57"/>
                <a:gd name="T16" fmla="*/ 0 w 43"/>
                <a:gd name="T17" fmla="*/ 0 h 57"/>
                <a:gd name="T18" fmla="*/ 7 w 43"/>
                <a:gd name="T19" fmla="*/ 0 h 57"/>
                <a:gd name="T20" fmla="*/ 19 w 43"/>
                <a:gd name="T21" fmla="*/ 3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57">
                  <a:moveTo>
                    <a:pt x="19" y="33"/>
                  </a:moveTo>
                  <a:lnTo>
                    <a:pt x="21" y="45"/>
                  </a:lnTo>
                  <a:lnTo>
                    <a:pt x="21" y="45"/>
                  </a:lnTo>
                  <a:lnTo>
                    <a:pt x="24" y="33"/>
                  </a:lnTo>
                  <a:lnTo>
                    <a:pt x="33" y="0"/>
                  </a:lnTo>
                  <a:lnTo>
                    <a:pt x="43" y="0"/>
                  </a:lnTo>
                  <a:lnTo>
                    <a:pt x="24" y="57"/>
                  </a:lnTo>
                  <a:lnTo>
                    <a:pt x="19" y="57"/>
                  </a:lnTo>
                  <a:lnTo>
                    <a:pt x="0" y="0"/>
                  </a:lnTo>
                  <a:lnTo>
                    <a:pt x="7" y="0"/>
                  </a:lnTo>
                  <a:lnTo>
                    <a:pt x="1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33"/>
            <p:cNvSpPr>
              <a:spLocks noEditPoints="1"/>
            </p:cNvSpPr>
            <p:nvPr/>
          </p:nvSpPr>
          <p:spPr bwMode="auto">
            <a:xfrm>
              <a:off x="3477" y="3249"/>
              <a:ext cx="37" cy="60"/>
            </a:xfrm>
            <a:custGeom>
              <a:avLst/>
              <a:gdLst>
                <a:gd name="T0" fmla="*/ 15 w 16"/>
                <a:gd name="T1" fmla="*/ 23 h 25"/>
                <a:gd name="T2" fmla="*/ 12 w 16"/>
                <a:gd name="T3" fmla="*/ 25 h 25"/>
                <a:gd name="T4" fmla="*/ 8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8 w 16"/>
                <a:gd name="T17" fmla="*/ 0 h 25"/>
                <a:gd name="T18" fmla="*/ 11 w 16"/>
                <a:gd name="T19" fmla="*/ 1 h 25"/>
                <a:gd name="T20" fmla="*/ 13 w 16"/>
                <a:gd name="T21" fmla="*/ 2 h 25"/>
                <a:gd name="T22" fmla="*/ 15 w 16"/>
                <a:gd name="T23" fmla="*/ 5 h 25"/>
                <a:gd name="T24" fmla="*/ 16 w 16"/>
                <a:gd name="T25" fmla="*/ 9 h 25"/>
                <a:gd name="T26" fmla="*/ 16 w 16"/>
                <a:gd name="T27" fmla="*/ 11 h 25"/>
                <a:gd name="T28" fmla="*/ 16 w 16"/>
                <a:gd name="T29" fmla="*/ 13 h 25"/>
                <a:gd name="T30" fmla="*/ 3 w 16"/>
                <a:gd name="T31" fmla="*/ 13 h 25"/>
                <a:gd name="T32" fmla="*/ 4 w 16"/>
                <a:gd name="T33" fmla="*/ 17 h 25"/>
                <a:gd name="T34" fmla="*/ 5 w 16"/>
                <a:gd name="T35" fmla="*/ 20 h 25"/>
                <a:gd name="T36" fmla="*/ 7 w 16"/>
                <a:gd name="T37" fmla="*/ 22 h 25"/>
                <a:gd name="T38" fmla="*/ 9 w 16"/>
                <a:gd name="T39" fmla="*/ 22 h 25"/>
                <a:gd name="T40" fmla="*/ 12 w 16"/>
                <a:gd name="T41" fmla="*/ 22 h 25"/>
                <a:gd name="T42" fmla="*/ 14 w 16"/>
                <a:gd name="T43" fmla="*/ 21 h 25"/>
                <a:gd name="T44" fmla="*/ 15 w 16"/>
                <a:gd name="T45" fmla="*/ 23 h 25"/>
                <a:gd name="T46" fmla="*/ 12 w 16"/>
                <a:gd name="T47" fmla="*/ 10 h 25"/>
                <a:gd name="T48" fmla="*/ 11 w 16"/>
                <a:gd name="T49" fmla="*/ 5 h 25"/>
                <a:gd name="T50" fmla="*/ 8 w 16"/>
                <a:gd name="T51" fmla="*/ 3 h 25"/>
                <a:gd name="T52" fmla="*/ 5 w 16"/>
                <a:gd name="T53" fmla="*/ 5 h 25"/>
                <a:gd name="T54" fmla="*/ 3 w 16"/>
                <a:gd name="T55" fmla="*/ 10 h 25"/>
                <a:gd name="T56" fmla="*/ 12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4"/>
                    <a:pt x="13" y="24"/>
                    <a:pt x="12" y="25"/>
                  </a:cubicBezTo>
                  <a:cubicBezTo>
                    <a:pt x="11" y="25"/>
                    <a:pt x="10" y="25"/>
                    <a:pt x="8" y="25"/>
                  </a:cubicBezTo>
                  <a:cubicBezTo>
                    <a:pt x="7" y="25"/>
                    <a:pt x="6" y="25"/>
                    <a:pt x="5" y="24"/>
                  </a:cubicBezTo>
                  <a:cubicBezTo>
                    <a:pt x="3" y="24"/>
                    <a:pt x="3" y="23"/>
                    <a:pt x="2" y="22"/>
                  </a:cubicBezTo>
                  <a:cubicBezTo>
                    <a:pt x="1" y="21"/>
                    <a:pt x="1" y="20"/>
                    <a:pt x="0" y="18"/>
                  </a:cubicBezTo>
                  <a:cubicBezTo>
                    <a:pt x="0" y="16"/>
                    <a:pt x="0" y="15"/>
                    <a:pt x="0" y="13"/>
                  </a:cubicBezTo>
                  <a:cubicBezTo>
                    <a:pt x="0" y="9"/>
                    <a:pt x="0" y="6"/>
                    <a:pt x="2" y="3"/>
                  </a:cubicBezTo>
                  <a:cubicBezTo>
                    <a:pt x="3" y="1"/>
                    <a:pt x="6" y="0"/>
                    <a:pt x="8" y="0"/>
                  </a:cubicBezTo>
                  <a:cubicBezTo>
                    <a:pt x="9" y="0"/>
                    <a:pt x="10" y="0"/>
                    <a:pt x="11" y="1"/>
                  </a:cubicBezTo>
                  <a:cubicBezTo>
                    <a:pt x="12" y="1"/>
                    <a:pt x="13" y="1"/>
                    <a:pt x="13" y="2"/>
                  </a:cubicBezTo>
                  <a:cubicBezTo>
                    <a:pt x="14" y="3"/>
                    <a:pt x="15" y="4"/>
                    <a:pt x="15" y="5"/>
                  </a:cubicBezTo>
                  <a:cubicBezTo>
                    <a:pt x="16" y="6"/>
                    <a:pt x="16" y="8"/>
                    <a:pt x="16" y="9"/>
                  </a:cubicBezTo>
                  <a:cubicBezTo>
                    <a:pt x="16" y="10"/>
                    <a:pt x="16" y="11"/>
                    <a:pt x="16" y="11"/>
                  </a:cubicBezTo>
                  <a:cubicBezTo>
                    <a:pt x="16" y="12"/>
                    <a:pt x="16" y="13"/>
                    <a:pt x="16" y="13"/>
                  </a:cubicBezTo>
                  <a:cubicBezTo>
                    <a:pt x="3" y="13"/>
                    <a:pt x="3" y="13"/>
                    <a:pt x="3" y="13"/>
                  </a:cubicBezTo>
                  <a:cubicBezTo>
                    <a:pt x="3" y="15"/>
                    <a:pt x="3" y="16"/>
                    <a:pt x="4" y="17"/>
                  </a:cubicBezTo>
                  <a:cubicBezTo>
                    <a:pt x="4" y="18"/>
                    <a:pt x="4" y="19"/>
                    <a:pt x="5" y="20"/>
                  </a:cubicBezTo>
                  <a:cubicBezTo>
                    <a:pt x="5" y="21"/>
                    <a:pt x="6" y="21"/>
                    <a:pt x="7" y="22"/>
                  </a:cubicBezTo>
                  <a:cubicBezTo>
                    <a:pt x="7" y="22"/>
                    <a:pt x="8" y="22"/>
                    <a:pt x="9" y="22"/>
                  </a:cubicBezTo>
                  <a:cubicBezTo>
                    <a:pt x="10" y="22"/>
                    <a:pt x="11" y="22"/>
                    <a:pt x="12" y="22"/>
                  </a:cubicBezTo>
                  <a:cubicBezTo>
                    <a:pt x="13" y="21"/>
                    <a:pt x="13" y="21"/>
                    <a:pt x="14" y="21"/>
                  </a:cubicBezTo>
                  <a:lnTo>
                    <a:pt x="15" y="23"/>
                  </a:lnTo>
                  <a:close/>
                  <a:moveTo>
                    <a:pt x="12" y="10"/>
                  </a:moveTo>
                  <a:cubicBezTo>
                    <a:pt x="13" y="8"/>
                    <a:pt x="12" y="6"/>
                    <a:pt x="11" y="5"/>
                  </a:cubicBezTo>
                  <a:cubicBezTo>
                    <a:pt x="11" y="4"/>
                    <a:pt x="10" y="3"/>
                    <a:pt x="8" y="3"/>
                  </a:cubicBezTo>
                  <a:cubicBezTo>
                    <a:pt x="7" y="3"/>
                    <a:pt x="6" y="4"/>
                    <a:pt x="5" y="5"/>
                  </a:cubicBezTo>
                  <a:cubicBezTo>
                    <a:pt x="4" y="6"/>
                    <a:pt x="4" y="8"/>
                    <a:pt x="3"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4"/>
            <p:cNvSpPr/>
            <p:nvPr/>
          </p:nvSpPr>
          <p:spPr bwMode="auto">
            <a:xfrm>
              <a:off x="3526" y="3249"/>
              <a:ext cx="36" cy="60"/>
            </a:xfrm>
            <a:custGeom>
              <a:avLst/>
              <a:gdLst>
                <a:gd name="T0" fmla="*/ 12 w 15"/>
                <a:gd name="T1" fmla="*/ 25 h 25"/>
                <a:gd name="T2" fmla="*/ 12 w 15"/>
                <a:gd name="T3" fmla="*/ 10 h 25"/>
                <a:gd name="T4" fmla="*/ 11 w 15"/>
                <a:gd name="T5" fmla="*/ 5 h 25"/>
                <a:gd name="T6" fmla="*/ 8 w 15"/>
                <a:gd name="T7" fmla="*/ 3 h 25"/>
                <a:gd name="T8" fmla="*/ 5 w 15"/>
                <a:gd name="T9" fmla="*/ 4 h 25"/>
                <a:gd name="T10" fmla="*/ 3 w 15"/>
                <a:gd name="T11" fmla="*/ 7 h 25"/>
                <a:gd name="T12" fmla="*/ 3 w 15"/>
                <a:gd name="T13" fmla="*/ 25 h 25"/>
                <a:gd name="T14" fmla="*/ 0 w 15"/>
                <a:gd name="T15" fmla="*/ 25 h 25"/>
                <a:gd name="T16" fmla="*/ 0 w 15"/>
                <a:gd name="T17" fmla="*/ 1 h 25"/>
                <a:gd name="T18" fmla="*/ 2 w 15"/>
                <a:gd name="T19" fmla="*/ 1 h 25"/>
                <a:gd name="T20" fmla="*/ 3 w 15"/>
                <a:gd name="T21" fmla="*/ 3 h 25"/>
                <a:gd name="T22" fmla="*/ 3 w 15"/>
                <a:gd name="T23" fmla="*/ 3 h 25"/>
                <a:gd name="T24" fmla="*/ 5 w 15"/>
                <a:gd name="T25" fmla="*/ 1 h 25"/>
                <a:gd name="T26" fmla="*/ 9 w 15"/>
                <a:gd name="T27" fmla="*/ 0 h 25"/>
                <a:gd name="T28" fmla="*/ 12 w 15"/>
                <a:gd name="T29" fmla="*/ 1 h 25"/>
                <a:gd name="T30" fmla="*/ 14 w 15"/>
                <a:gd name="T31" fmla="*/ 2 h 25"/>
                <a:gd name="T32" fmla="*/ 15 w 15"/>
                <a:gd name="T33" fmla="*/ 5 h 25"/>
                <a:gd name="T34" fmla="*/ 15 w 15"/>
                <a:gd name="T35" fmla="*/ 9 h 25"/>
                <a:gd name="T36" fmla="*/ 15 w 15"/>
                <a:gd name="T37" fmla="*/ 25 h 25"/>
                <a:gd name="T38" fmla="*/ 12 w 15"/>
                <a:gd name="T3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5">
                  <a:moveTo>
                    <a:pt x="12" y="25"/>
                  </a:moveTo>
                  <a:cubicBezTo>
                    <a:pt x="12" y="10"/>
                    <a:pt x="12" y="10"/>
                    <a:pt x="12" y="10"/>
                  </a:cubicBezTo>
                  <a:cubicBezTo>
                    <a:pt x="12" y="8"/>
                    <a:pt x="12" y="6"/>
                    <a:pt x="11" y="5"/>
                  </a:cubicBezTo>
                  <a:cubicBezTo>
                    <a:pt x="10" y="4"/>
                    <a:pt x="9" y="3"/>
                    <a:pt x="8" y="3"/>
                  </a:cubicBezTo>
                  <a:cubicBezTo>
                    <a:pt x="7" y="3"/>
                    <a:pt x="6" y="4"/>
                    <a:pt x="5" y="4"/>
                  </a:cubicBezTo>
                  <a:cubicBezTo>
                    <a:pt x="4" y="5"/>
                    <a:pt x="3" y="6"/>
                    <a:pt x="3" y="7"/>
                  </a:cubicBezTo>
                  <a:cubicBezTo>
                    <a:pt x="3" y="25"/>
                    <a:pt x="3" y="25"/>
                    <a:pt x="3" y="25"/>
                  </a:cubicBezTo>
                  <a:cubicBezTo>
                    <a:pt x="0" y="25"/>
                    <a:pt x="0" y="25"/>
                    <a:pt x="0" y="25"/>
                  </a:cubicBezTo>
                  <a:cubicBezTo>
                    <a:pt x="0" y="1"/>
                    <a:pt x="0" y="1"/>
                    <a:pt x="0" y="1"/>
                  </a:cubicBezTo>
                  <a:cubicBezTo>
                    <a:pt x="2" y="1"/>
                    <a:pt x="2" y="1"/>
                    <a:pt x="2" y="1"/>
                  </a:cubicBezTo>
                  <a:cubicBezTo>
                    <a:pt x="3" y="3"/>
                    <a:pt x="3" y="3"/>
                    <a:pt x="3" y="3"/>
                  </a:cubicBezTo>
                  <a:cubicBezTo>
                    <a:pt x="3" y="3"/>
                    <a:pt x="3" y="3"/>
                    <a:pt x="3" y="3"/>
                  </a:cubicBezTo>
                  <a:cubicBezTo>
                    <a:pt x="3" y="2"/>
                    <a:pt x="4" y="2"/>
                    <a:pt x="5" y="1"/>
                  </a:cubicBezTo>
                  <a:cubicBezTo>
                    <a:pt x="6" y="1"/>
                    <a:pt x="8" y="0"/>
                    <a:pt x="9" y="0"/>
                  </a:cubicBezTo>
                  <a:cubicBezTo>
                    <a:pt x="10" y="0"/>
                    <a:pt x="11" y="0"/>
                    <a:pt x="12" y="1"/>
                  </a:cubicBezTo>
                  <a:cubicBezTo>
                    <a:pt x="13" y="1"/>
                    <a:pt x="13" y="1"/>
                    <a:pt x="14" y="2"/>
                  </a:cubicBezTo>
                  <a:cubicBezTo>
                    <a:pt x="14" y="3"/>
                    <a:pt x="15" y="4"/>
                    <a:pt x="15" y="5"/>
                  </a:cubicBezTo>
                  <a:cubicBezTo>
                    <a:pt x="15" y="6"/>
                    <a:pt x="15" y="7"/>
                    <a:pt x="15" y="9"/>
                  </a:cubicBezTo>
                  <a:cubicBezTo>
                    <a:pt x="15" y="25"/>
                    <a:pt x="15" y="25"/>
                    <a:pt x="15" y="25"/>
                  </a:cubicBezTo>
                  <a:lnTo>
                    <a:pt x="12"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35"/>
            <p:cNvSpPr/>
            <p:nvPr/>
          </p:nvSpPr>
          <p:spPr bwMode="auto">
            <a:xfrm>
              <a:off x="3576" y="3228"/>
              <a:ext cx="9" cy="21"/>
            </a:xfrm>
            <a:custGeom>
              <a:avLst/>
              <a:gdLst>
                <a:gd name="T0" fmla="*/ 0 w 9"/>
                <a:gd name="T1" fmla="*/ 0 h 21"/>
                <a:gd name="T2" fmla="*/ 9 w 9"/>
                <a:gd name="T3" fmla="*/ 0 h 21"/>
                <a:gd name="T4" fmla="*/ 5 w 9"/>
                <a:gd name="T5" fmla="*/ 21 h 21"/>
                <a:gd name="T6" fmla="*/ 0 w 9"/>
                <a:gd name="T7" fmla="*/ 21 h 21"/>
                <a:gd name="T8" fmla="*/ 0 w 9"/>
                <a:gd name="T9" fmla="*/ 0 h 21"/>
              </a:gdLst>
              <a:ahLst/>
              <a:cxnLst>
                <a:cxn ang="0">
                  <a:pos x="T0" y="T1"/>
                </a:cxn>
                <a:cxn ang="0">
                  <a:pos x="T2" y="T3"/>
                </a:cxn>
                <a:cxn ang="0">
                  <a:pos x="T4" y="T5"/>
                </a:cxn>
                <a:cxn ang="0">
                  <a:pos x="T6" y="T7"/>
                </a:cxn>
                <a:cxn ang="0">
                  <a:pos x="T8" y="T9"/>
                </a:cxn>
              </a:cxnLst>
              <a:rect l="0" t="0" r="r" b="b"/>
              <a:pathLst>
                <a:path w="9" h="21">
                  <a:moveTo>
                    <a:pt x="0" y="0"/>
                  </a:moveTo>
                  <a:lnTo>
                    <a:pt x="9" y="0"/>
                  </a:lnTo>
                  <a:lnTo>
                    <a:pt x="5" y="21"/>
                  </a:lnTo>
                  <a:lnTo>
                    <a:pt x="0" y="2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36"/>
            <p:cNvSpPr/>
            <p:nvPr/>
          </p:nvSpPr>
          <p:spPr bwMode="auto">
            <a:xfrm>
              <a:off x="3590" y="3237"/>
              <a:ext cx="29" cy="72"/>
            </a:xfrm>
            <a:custGeom>
              <a:avLst/>
              <a:gdLst>
                <a:gd name="T0" fmla="*/ 0 w 12"/>
                <a:gd name="T1" fmla="*/ 6 h 30"/>
                <a:gd name="T2" fmla="*/ 3 w 12"/>
                <a:gd name="T3" fmla="*/ 6 h 30"/>
                <a:gd name="T4" fmla="*/ 3 w 12"/>
                <a:gd name="T5" fmla="*/ 1 h 30"/>
                <a:gd name="T6" fmla="*/ 6 w 12"/>
                <a:gd name="T7" fmla="*/ 0 h 30"/>
                <a:gd name="T8" fmla="*/ 6 w 12"/>
                <a:gd name="T9" fmla="*/ 6 h 30"/>
                <a:gd name="T10" fmla="*/ 12 w 12"/>
                <a:gd name="T11" fmla="*/ 6 h 30"/>
                <a:gd name="T12" fmla="*/ 12 w 12"/>
                <a:gd name="T13" fmla="*/ 9 h 30"/>
                <a:gd name="T14" fmla="*/ 6 w 12"/>
                <a:gd name="T15" fmla="*/ 9 h 30"/>
                <a:gd name="T16" fmla="*/ 6 w 12"/>
                <a:gd name="T17" fmla="*/ 23 h 30"/>
                <a:gd name="T18" fmla="*/ 7 w 12"/>
                <a:gd name="T19" fmla="*/ 26 h 30"/>
                <a:gd name="T20" fmla="*/ 9 w 12"/>
                <a:gd name="T21" fmla="*/ 27 h 30"/>
                <a:gd name="T22" fmla="*/ 10 w 12"/>
                <a:gd name="T23" fmla="*/ 27 h 30"/>
                <a:gd name="T24" fmla="*/ 12 w 12"/>
                <a:gd name="T25" fmla="*/ 26 h 30"/>
                <a:gd name="T26" fmla="*/ 12 w 12"/>
                <a:gd name="T27" fmla="*/ 29 h 30"/>
                <a:gd name="T28" fmla="*/ 10 w 12"/>
                <a:gd name="T29" fmla="*/ 30 h 30"/>
                <a:gd name="T30" fmla="*/ 7 w 12"/>
                <a:gd name="T31" fmla="*/ 30 h 30"/>
                <a:gd name="T32" fmla="*/ 4 w 12"/>
                <a:gd name="T33" fmla="*/ 29 h 30"/>
                <a:gd name="T34" fmla="*/ 3 w 12"/>
                <a:gd name="T35" fmla="*/ 24 h 30"/>
                <a:gd name="T36" fmla="*/ 3 w 12"/>
                <a:gd name="T37" fmla="*/ 9 h 30"/>
                <a:gd name="T38" fmla="*/ 0 w 12"/>
                <a:gd name="T39" fmla="*/ 9 h 30"/>
                <a:gd name="T40" fmla="*/ 0 w 12"/>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0">
                  <a:moveTo>
                    <a:pt x="0" y="6"/>
                  </a:moveTo>
                  <a:cubicBezTo>
                    <a:pt x="3" y="6"/>
                    <a:pt x="3" y="6"/>
                    <a:pt x="3" y="6"/>
                  </a:cubicBezTo>
                  <a:cubicBezTo>
                    <a:pt x="3" y="1"/>
                    <a:pt x="3" y="1"/>
                    <a:pt x="3" y="1"/>
                  </a:cubicBezTo>
                  <a:cubicBezTo>
                    <a:pt x="6" y="0"/>
                    <a:pt x="6" y="0"/>
                    <a:pt x="6" y="0"/>
                  </a:cubicBezTo>
                  <a:cubicBezTo>
                    <a:pt x="6" y="6"/>
                    <a:pt x="6" y="6"/>
                    <a:pt x="6" y="6"/>
                  </a:cubicBezTo>
                  <a:cubicBezTo>
                    <a:pt x="12" y="6"/>
                    <a:pt x="12" y="6"/>
                    <a:pt x="12" y="6"/>
                  </a:cubicBezTo>
                  <a:cubicBezTo>
                    <a:pt x="12" y="9"/>
                    <a:pt x="12" y="9"/>
                    <a:pt x="12" y="9"/>
                  </a:cubicBezTo>
                  <a:cubicBezTo>
                    <a:pt x="6" y="9"/>
                    <a:pt x="6" y="9"/>
                    <a:pt x="6" y="9"/>
                  </a:cubicBezTo>
                  <a:cubicBezTo>
                    <a:pt x="6" y="23"/>
                    <a:pt x="6" y="23"/>
                    <a:pt x="6" y="23"/>
                  </a:cubicBezTo>
                  <a:cubicBezTo>
                    <a:pt x="6" y="25"/>
                    <a:pt x="7" y="26"/>
                    <a:pt x="7" y="26"/>
                  </a:cubicBezTo>
                  <a:cubicBezTo>
                    <a:pt x="7" y="27"/>
                    <a:pt x="8" y="27"/>
                    <a:pt x="9" y="27"/>
                  </a:cubicBezTo>
                  <a:cubicBezTo>
                    <a:pt x="9" y="27"/>
                    <a:pt x="10" y="27"/>
                    <a:pt x="10" y="27"/>
                  </a:cubicBezTo>
                  <a:cubicBezTo>
                    <a:pt x="11" y="27"/>
                    <a:pt x="11" y="27"/>
                    <a:pt x="12" y="26"/>
                  </a:cubicBezTo>
                  <a:cubicBezTo>
                    <a:pt x="12" y="29"/>
                    <a:pt x="12" y="29"/>
                    <a:pt x="12" y="29"/>
                  </a:cubicBezTo>
                  <a:cubicBezTo>
                    <a:pt x="12" y="30"/>
                    <a:pt x="11" y="30"/>
                    <a:pt x="10" y="30"/>
                  </a:cubicBezTo>
                  <a:cubicBezTo>
                    <a:pt x="9" y="30"/>
                    <a:pt x="8" y="30"/>
                    <a:pt x="7"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37"/>
            <p:cNvSpPr/>
            <p:nvPr/>
          </p:nvSpPr>
          <p:spPr bwMode="auto">
            <a:xfrm>
              <a:off x="3652" y="3228"/>
              <a:ext cx="35" cy="81"/>
            </a:xfrm>
            <a:custGeom>
              <a:avLst/>
              <a:gdLst>
                <a:gd name="T0" fmla="*/ 12 w 15"/>
                <a:gd name="T1" fmla="*/ 34 h 34"/>
                <a:gd name="T2" fmla="*/ 12 w 15"/>
                <a:gd name="T3" fmla="*/ 19 h 34"/>
                <a:gd name="T4" fmla="*/ 11 w 15"/>
                <a:gd name="T5" fmla="*/ 14 h 34"/>
                <a:gd name="T6" fmla="*/ 8 w 15"/>
                <a:gd name="T7" fmla="*/ 12 h 34"/>
                <a:gd name="T8" fmla="*/ 5 w 15"/>
                <a:gd name="T9" fmla="*/ 14 h 34"/>
                <a:gd name="T10" fmla="*/ 3 w 15"/>
                <a:gd name="T11" fmla="*/ 17 h 34"/>
                <a:gd name="T12" fmla="*/ 3 w 15"/>
                <a:gd name="T13" fmla="*/ 34 h 34"/>
                <a:gd name="T14" fmla="*/ 0 w 15"/>
                <a:gd name="T15" fmla="*/ 34 h 34"/>
                <a:gd name="T16" fmla="*/ 0 w 15"/>
                <a:gd name="T17" fmla="*/ 0 h 34"/>
                <a:gd name="T18" fmla="*/ 3 w 15"/>
                <a:gd name="T19" fmla="*/ 0 h 34"/>
                <a:gd name="T20" fmla="*/ 3 w 15"/>
                <a:gd name="T21" fmla="*/ 12 h 34"/>
                <a:gd name="T22" fmla="*/ 3 w 15"/>
                <a:gd name="T23" fmla="*/ 12 h 34"/>
                <a:gd name="T24" fmla="*/ 6 w 15"/>
                <a:gd name="T25" fmla="*/ 10 h 34"/>
                <a:gd name="T26" fmla="*/ 9 w 15"/>
                <a:gd name="T27" fmla="*/ 9 h 34"/>
                <a:gd name="T28" fmla="*/ 12 w 15"/>
                <a:gd name="T29" fmla="*/ 10 h 34"/>
                <a:gd name="T30" fmla="*/ 14 w 15"/>
                <a:gd name="T31" fmla="*/ 11 h 34"/>
                <a:gd name="T32" fmla="*/ 15 w 15"/>
                <a:gd name="T33" fmla="*/ 14 h 34"/>
                <a:gd name="T34" fmla="*/ 15 w 15"/>
                <a:gd name="T35" fmla="*/ 18 h 34"/>
                <a:gd name="T36" fmla="*/ 15 w 15"/>
                <a:gd name="T37" fmla="*/ 34 h 34"/>
                <a:gd name="T38" fmla="*/ 12 w 15"/>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4">
                  <a:moveTo>
                    <a:pt x="12" y="34"/>
                  </a:moveTo>
                  <a:cubicBezTo>
                    <a:pt x="12" y="19"/>
                    <a:pt x="12" y="19"/>
                    <a:pt x="12" y="19"/>
                  </a:cubicBezTo>
                  <a:cubicBezTo>
                    <a:pt x="12" y="17"/>
                    <a:pt x="12" y="15"/>
                    <a:pt x="11" y="14"/>
                  </a:cubicBezTo>
                  <a:cubicBezTo>
                    <a:pt x="11" y="13"/>
                    <a:pt x="10" y="12"/>
                    <a:pt x="8" y="12"/>
                  </a:cubicBezTo>
                  <a:cubicBezTo>
                    <a:pt x="7" y="12"/>
                    <a:pt x="6" y="13"/>
                    <a:pt x="5" y="14"/>
                  </a:cubicBezTo>
                  <a:cubicBezTo>
                    <a:pt x="4" y="14"/>
                    <a:pt x="4" y="15"/>
                    <a:pt x="3" y="17"/>
                  </a:cubicBezTo>
                  <a:cubicBezTo>
                    <a:pt x="3" y="34"/>
                    <a:pt x="3" y="34"/>
                    <a:pt x="3" y="34"/>
                  </a:cubicBezTo>
                  <a:cubicBezTo>
                    <a:pt x="0" y="34"/>
                    <a:pt x="0" y="34"/>
                    <a:pt x="0" y="34"/>
                  </a:cubicBezTo>
                  <a:cubicBezTo>
                    <a:pt x="0" y="0"/>
                    <a:pt x="0" y="0"/>
                    <a:pt x="0" y="0"/>
                  </a:cubicBezTo>
                  <a:cubicBezTo>
                    <a:pt x="3" y="0"/>
                    <a:pt x="3" y="0"/>
                    <a:pt x="3" y="0"/>
                  </a:cubicBezTo>
                  <a:cubicBezTo>
                    <a:pt x="3" y="12"/>
                    <a:pt x="3" y="12"/>
                    <a:pt x="3" y="12"/>
                  </a:cubicBezTo>
                  <a:cubicBezTo>
                    <a:pt x="3" y="12"/>
                    <a:pt x="3" y="12"/>
                    <a:pt x="3" y="12"/>
                  </a:cubicBezTo>
                  <a:cubicBezTo>
                    <a:pt x="4" y="11"/>
                    <a:pt x="5" y="11"/>
                    <a:pt x="6" y="10"/>
                  </a:cubicBezTo>
                  <a:cubicBezTo>
                    <a:pt x="7" y="9"/>
                    <a:pt x="8" y="9"/>
                    <a:pt x="9" y="9"/>
                  </a:cubicBezTo>
                  <a:cubicBezTo>
                    <a:pt x="10" y="9"/>
                    <a:pt x="11" y="9"/>
                    <a:pt x="12" y="10"/>
                  </a:cubicBezTo>
                  <a:cubicBezTo>
                    <a:pt x="13" y="10"/>
                    <a:pt x="13" y="10"/>
                    <a:pt x="14" y="11"/>
                  </a:cubicBezTo>
                  <a:cubicBezTo>
                    <a:pt x="14" y="12"/>
                    <a:pt x="15" y="13"/>
                    <a:pt x="15" y="14"/>
                  </a:cubicBezTo>
                  <a:cubicBezTo>
                    <a:pt x="15" y="15"/>
                    <a:pt x="15" y="17"/>
                    <a:pt x="15" y="18"/>
                  </a:cubicBezTo>
                  <a:cubicBezTo>
                    <a:pt x="15" y="34"/>
                    <a:pt x="15" y="34"/>
                    <a:pt x="15" y="34"/>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38"/>
            <p:cNvSpPr>
              <a:spLocks noEditPoints="1"/>
            </p:cNvSpPr>
            <p:nvPr/>
          </p:nvSpPr>
          <p:spPr bwMode="auto">
            <a:xfrm>
              <a:off x="3699" y="3249"/>
              <a:ext cx="38" cy="60"/>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8 w 16"/>
                <a:gd name="T17" fmla="*/ 0 h 25"/>
                <a:gd name="T18" fmla="*/ 11 w 16"/>
                <a:gd name="T19" fmla="*/ 1 h 25"/>
                <a:gd name="T20" fmla="*/ 13 w 16"/>
                <a:gd name="T21" fmla="*/ 2 h 25"/>
                <a:gd name="T22" fmla="*/ 15 w 16"/>
                <a:gd name="T23" fmla="*/ 5 h 25"/>
                <a:gd name="T24" fmla="*/ 16 w 16"/>
                <a:gd name="T25" fmla="*/ 9 h 25"/>
                <a:gd name="T26" fmla="*/ 16 w 16"/>
                <a:gd name="T27" fmla="*/ 11 h 25"/>
                <a:gd name="T28" fmla="*/ 16 w 16"/>
                <a:gd name="T29" fmla="*/ 13 h 25"/>
                <a:gd name="T30" fmla="*/ 3 w 16"/>
                <a:gd name="T31" fmla="*/ 13 h 25"/>
                <a:gd name="T32" fmla="*/ 4 w 16"/>
                <a:gd name="T33" fmla="*/ 17 h 25"/>
                <a:gd name="T34" fmla="*/ 5 w 16"/>
                <a:gd name="T35" fmla="*/ 20 h 25"/>
                <a:gd name="T36" fmla="*/ 7 w 16"/>
                <a:gd name="T37" fmla="*/ 22 h 25"/>
                <a:gd name="T38" fmla="*/ 9 w 16"/>
                <a:gd name="T39" fmla="*/ 22 h 25"/>
                <a:gd name="T40" fmla="*/ 12 w 16"/>
                <a:gd name="T41" fmla="*/ 22 h 25"/>
                <a:gd name="T42" fmla="*/ 14 w 16"/>
                <a:gd name="T43" fmla="*/ 21 h 25"/>
                <a:gd name="T44" fmla="*/ 15 w 16"/>
                <a:gd name="T45" fmla="*/ 23 h 25"/>
                <a:gd name="T46" fmla="*/ 13 w 16"/>
                <a:gd name="T47" fmla="*/ 10 h 25"/>
                <a:gd name="T48" fmla="*/ 12 w 16"/>
                <a:gd name="T49" fmla="*/ 5 h 25"/>
                <a:gd name="T50" fmla="*/ 8 w 16"/>
                <a:gd name="T51" fmla="*/ 3 h 25"/>
                <a:gd name="T52" fmla="*/ 5 w 16"/>
                <a:gd name="T53" fmla="*/ 5 h 25"/>
                <a:gd name="T54" fmla="*/ 3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4"/>
                    <a:pt x="13" y="24"/>
                    <a:pt x="12" y="25"/>
                  </a:cubicBezTo>
                  <a:cubicBezTo>
                    <a:pt x="11" y="25"/>
                    <a:pt x="10" y="25"/>
                    <a:pt x="9" y="25"/>
                  </a:cubicBezTo>
                  <a:cubicBezTo>
                    <a:pt x="7" y="25"/>
                    <a:pt x="6" y="25"/>
                    <a:pt x="5" y="24"/>
                  </a:cubicBezTo>
                  <a:cubicBezTo>
                    <a:pt x="4" y="24"/>
                    <a:pt x="3" y="23"/>
                    <a:pt x="2" y="22"/>
                  </a:cubicBezTo>
                  <a:cubicBezTo>
                    <a:pt x="1" y="21"/>
                    <a:pt x="1" y="20"/>
                    <a:pt x="0" y="18"/>
                  </a:cubicBezTo>
                  <a:cubicBezTo>
                    <a:pt x="0" y="16"/>
                    <a:pt x="0" y="15"/>
                    <a:pt x="0" y="13"/>
                  </a:cubicBezTo>
                  <a:cubicBezTo>
                    <a:pt x="0" y="9"/>
                    <a:pt x="1" y="6"/>
                    <a:pt x="2" y="3"/>
                  </a:cubicBezTo>
                  <a:cubicBezTo>
                    <a:pt x="4" y="1"/>
                    <a:pt x="6" y="0"/>
                    <a:pt x="8" y="0"/>
                  </a:cubicBezTo>
                  <a:cubicBezTo>
                    <a:pt x="9" y="0"/>
                    <a:pt x="10" y="0"/>
                    <a:pt x="11" y="1"/>
                  </a:cubicBezTo>
                  <a:cubicBezTo>
                    <a:pt x="12" y="1"/>
                    <a:pt x="13" y="1"/>
                    <a:pt x="13" y="2"/>
                  </a:cubicBezTo>
                  <a:cubicBezTo>
                    <a:pt x="14" y="3"/>
                    <a:pt x="15" y="4"/>
                    <a:pt x="15" y="5"/>
                  </a:cubicBezTo>
                  <a:cubicBezTo>
                    <a:pt x="16" y="6"/>
                    <a:pt x="16" y="8"/>
                    <a:pt x="16" y="9"/>
                  </a:cubicBezTo>
                  <a:cubicBezTo>
                    <a:pt x="16" y="10"/>
                    <a:pt x="16" y="11"/>
                    <a:pt x="16" y="11"/>
                  </a:cubicBezTo>
                  <a:cubicBezTo>
                    <a:pt x="16" y="12"/>
                    <a:pt x="16" y="13"/>
                    <a:pt x="16" y="13"/>
                  </a:cubicBezTo>
                  <a:cubicBezTo>
                    <a:pt x="3" y="13"/>
                    <a:pt x="3" y="13"/>
                    <a:pt x="3" y="13"/>
                  </a:cubicBezTo>
                  <a:cubicBezTo>
                    <a:pt x="3" y="15"/>
                    <a:pt x="4" y="16"/>
                    <a:pt x="4" y="17"/>
                  </a:cubicBezTo>
                  <a:cubicBezTo>
                    <a:pt x="4" y="18"/>
                    <a:pt x="4" y="19"/>
                    <a:pt x="5" y="20"/>
                  </a:cubicBezTo>
                  <a:cubicBezTo>
                    <a:pt x="5" y="21"/>
                    <a:pt x="6" y="21"/>
                    <a:pt x="7" y="22"/>
                  </a:cubicBezTo>
                  <a:cubicBezTo>
                    <a:pt x="7" y="22"/>
                    <a:pt x="8" y="22"/>
                    <a:pt x="9" y="22"/>
                  </a:cubicBezTo>
                  <a:cubicBezTo>
                    <a:pt x="10" y="22"/>
                    <a:pt x="11" y="22"/>
                    <a:pt x="12" y="22"/>
                  </a:cubicBezTo>
                  <a:cubicBezTo>
                    <a:pt x="13" y="21"/>
                    <a:pt x="14" y="21"/>
                    <a:pt x="14" y="21"/>
                  </a:cubicBezTo>
                  <a:lnTo>
                    <a:pt x="15" y="23"/>
                  </a:lnTo>
                  <a:close/>
                  <a:moveTo>
                    <a:pt x="13" y="10"/>
                  </a:moveTo>
                  <a:cubicBezTo>
                    <a:pt x="13" y="8"/>
                    <a:pt x="12" y="6"/>
                    <a:pt x="12" y="5"/>
                  </a:cubicBezTo>
                  <a:cubicBezTo>
                    <a:pt x="11" y="4"/>
                    <a:pt x="10" y="3"/>
                    <a:pt x="8" y="3"/>
                  </a:cubicBezTo>
                  <a:cubicBezTo>
                    <a:pt x="7" y="3"/>
                    <a:pt x="6" y="4"/>
                    <a:pt x="5" y="5"/>
                  </a:cubicBezTo>
                  <a:cubicBezTo>
                    <a:pt x="4" y="6"/>
                    <a:pt x="4" y="8"/>
                    <a:pt x="3"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39"/>
            <p:cNvSpPr>
              <a:spLocks noEditPoints="1"/>
            </p:cNvSpPr>
            <p:nvPr/>
          </p:nvSpPr>
          <p:spPr bwMode="auto">
            <a:xfrm>
              <a:off x="3744" y="3249"/>
              <a:ext cx="38" cy="60"/>
            </a:xfrm>
            <a:custGeom>
              <a:avLst/>
              <a:gdLst>
                <a:gd name="T0" fmla="*/ 1 w 16"/>
                <a:gd name="T1" fmla="*/ 2 h 25"/>
                <a:gd name="T2" fmla="*/ 5 w 16"/>
                <a:gd name="T3" fmla="*/ 1 h 25"/>
                <a:gd name="T4" fmla="*/ 9 w 16"/>
                <a:gd name="T5" fmla="*/ 0 h 25"/>
                <a:gd name="T6" fmla="*/ 12 w 16"/>
                <a:gd name="T7" fmla="*/ 1 h 25"/>
                <a:gd name="T8" fmla="*/ 14 w 16"/>
                <a:gd name="T9" fmla="*/ 3 h 25"/>
                <a:gd name="T10" fmla="*/ 15 w 16"/>
                <a:gd name="T11" fmla="*/ 5 h 25"/>
                <a:gd name="T12" fmla="*/ 15 w 16"/>
                <a:gd name="T13" fmla="*/ 8 h 25"/>
                <a:gd name="T14" fmla="*/ 15 w 16"/>
                <a:gd name="T15" fmla="*/ 13 h 25"/>
                <a:gd name="T16" fmla="*/ 15 w 16"/>
                <a:gd name="T17" fmla="*/ 19 h 25"/>
                <a:gd name="T18" fmla="*/ 15 w 16"/>
                <a:gd name="T19" fmla="*/ 22 h 25"/>
                <a:gd name="T20" fmla="*/ 16 w 16"/>
                <a:gd name="T21" fmla="*/ 25 h 25"/>
                <a:gd name="T22" fmla="*/ 13 w 16"/>
                <a:gd name="T23" fmla="*/ 25 h 25"/>
                <a:gd name="T24" fmla="*/ 12 w 16"/>
                <a:gd name="T25" fmla="*/ 22 h 25"/>
                <a:gd name="T26" fmla="*/ 12 w 16"/>
                <a:gd name="T27" fmla="*/ 22 h 25"/>
                <a:gd name="T28" fmla="*/ 10 w 16"/>
                <a:gd name="T29" fmla="*/ 24 h 25"/>
                <a:gd name="T30" fmla="*/ 6 w 16"/>
                <a:gd name="T31" fmla="*/ 25 h 25"/>
                <a:gd name="T32" fmla="*/ 2 w 16"/>
                <a:gd name="T33" fmla="*/ 23 h 25"/>
                <a:gd name="T34" fmla="*/ 0 w 16"/>
                <a:gd name="T35" fmla="*/ 18 h 25"/>
                <a:gd name="T36" fmla="*/ 1 w 16"/>
                <a:gd name="T37" fmla="*/ 15 h 25"/>
                <a:gd name="T38" fmla="*/ 3 w 16"/>
                <a:gd name="T39" fmla="*/ 13 h 25"/>
                <a:gd name="T40" fmla="*/ 6 w 16"/>
                <a:gd name="T41" fmla="*/ 11 h 25"/>
                <a:gd name="T42" fmla="*/ 10 w 16"/>
                <a:gd name="T43" fmla="*/ 11 h 25"/>
                <a:gd name="T44" fmla="*/ 11 w 16"/>
                <a:gd name="T45" fmla="*/ 11 h 25"/>
                <a:gd name="T46" fmla="*/ 12 w 16"/>
                <a:gd name="T47" fmla="*/ 11 h 25"/>
                <a:gd name="T48" fmla="*/ 12 w 16"/>
                <a:gd name="T49" fmla="*/ 8 h 25"/>
                <a:gd name="T50" fmla="*/ 11 w 16"/>
                <a:gd name="T51" fmla="*/ 5 h 25"/>
                <a:gd name="T52" fmla="*/ 8 w 16"/>
                <a:gd name="T53" fmla="*/ 4 h 25"/>
                <a:gd name="T54" fmla="*/ 5 w 16"/>
                <a:gd name="T55" fmla="*/ 4 h 25"/>
                <a:gd name="T56" fmla="*/ 3 w 16"/>
                <a:gd name="T57" fmla="*/ 5 h 25"/>
                <a:gd name="T58" fmla="*/ 1 w 16"/>
                <a:gd name="T59" fmla="*/ 2 h 25"/>
                <a:gd name="T60" fmla="*/ 12 w 16"/>
                <a:gd name="T61" fmla="*/ 14 h 25"/>
                <a:gd name="T62" fmla="*/ 11 w 16"/>
                <a:gd name="T63" fmla="*/ 14 h 25"/>
                <a:gd name="T64" fmla="*/ 10 w 16"/>
                <a:gd name="T65" fmla="*/ 14 h 25"/>
                <a:gd name="T66" fmla="*/ 8 w 16"/>
                <a:gd name="T67" fmla="*/ 14 h 25"/>
                <a:gd name="T68" fmla="*/ 6 w 16"/>
                <a:gd name="T69" fmla="*/ 15 h 25"/>
                <a:gd name="T70" fmla="*/ 4 w 16"/>
                <a:gd name="T71" fmla="*/ 16 h 25"/>
                <a:gd name="T72" fmla="*/ 4 w 16"/>
                <a:gd name="T73" fmla="*/ 18 h 25"/>
                <a:gd name="T74" fmla="*/ 5 w 16"/>
                <a:gd name="T75" fmla="*/ 21 h 25"/>
                <a:gd name="T76" fmla="*/ 7 w 16"/>
                <a:gd name="T77" fmla="*/ 22 h 25"/>
                <a:gd name="T78" fmla="*/ 10 w 16"/>
                <a:gd name="T79" fmla="*/ 21 h 25"/>
                <a:gd name="T80" fmla="*/ 12 w 16"/>
                <a:gd name="T81" fmla="*/ 19 h 25"/>
                <a:gd name="T82" fmla="*/ 12 w 16"/>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25">
                  <a:moveTo>
                    <a:pt x="1" y="2"/>
                  </a:moveTo>
                  <a:cubicBezTo>
                    <a:pt x="2" y="2"/>
                    <a:pt x="3" y="1"/>
                    <a:pt x="5" y="1"/>
                  </a:cubicBezTo>
                  <a:cubicBezTo>
                    <a:pt x="6" y="1"/>
                    <a:pt x="8" y="0"/>
                    <a:pt x="9" y="0"/>
                  </a:cubicBezTo>
                  <a:cubicBezTo>
                    <a:pt x="10" y="0"/>
                    <a:pt x="11" y="1"/>
                    <a:pt x="12" y="1"/>
                  </a:cubicBezTo>
                  <a:cubicBezTo>
                    <a:pt x="13" y="1"/>
                    <a:pt x="14" y="2"/>
                    <a:pt x="14" y="3"/>
                  </a:cubicBezTo>
                  <a:cubicBezTo>
                    <a:pt x="15" y="3"/>
                    <a:pt x="15" y="4"/>
                    <a:pt x="15" y="5"/>
                  </a:cubicBezTo>
                  <a:cubicBezTo>
                    <a:pt x="15" y="6"/>
                    <a:pt x="15" y="7"/>
                    <a:pt x="15" y="8"/>
                  </a:cubicBezTo>
                  <a:cubicBezTo>
                    <a:pt x="15" y="10"/>
                    <a:pt x="15" y="12"/>
                    <a:pt x="15" y="13"/>
                  </a:cubicBezTo>
                  <a:cubicBezTo>
                    <a:pt x="15" y="15"/>
                    <a:pt x="15" y="17"/>
                    <a:pt x="15" y="19"/>
                  </a:cubicBezTo>
                  <a:cubicBezTo>
                    <a:pt x="15" y="20"/>
                    <a:pt x="15" y="21"/>
                    <a:pt x="15" y="22"/>
                  </a:cubicBezTo>
                  <a:cubicBezTo>
                    <a:pt x="15" y="23"/>
                    <a:pt x="15" y="24"/>
                    <a:pt x="16" y="25"/>
                  </a:cubicBezTo>
                  <a:cubicBezTo>
                    <a:pt x="13" y="25"/>
                    <a:pt x="13" y="25"/>
                    <a:pt x="13" y="25"/>
                  </a:cubicBezTo>
                  <a:cubicBezTo>
                    <a:pt x="12" y="22"/>
                    <a:pt x="12" y="22"/>
                    <a:pt x="12" y="22"/>
                  </a:cubicBezTo>
                  <a:cubicBezTo>
                    <a:pt x="12" y="22"/>
                    <a:pt x="12" y="22"/>
                    <a:pt x="12" y="22"/>
                  </a:cubicBezTo>
                  <a:cubicBezTo>
                    <a:pt x="11" y="23"/>
                    <a:pt x="11" y="24"/>
                    <a:pt x="10" y="24"/>
                  </a:cubicBezTo>
                  <a:cubicBezTo>
                    <a:pt x="9" y="25"/>
                    <a:pt x="8" y="25"/>
                    <a:pt x="6" y="25"/>
                  </a:cubicBezTo>
                  <a:cubicBezTo>
                    <a:pt x="4" y="25"/>
                    <a:pt x="3" y="25"/>
                    <a:pt x="2" y="23"/>
                  </a:cubicBezTo>
                  <a:cubicBezTo>
                    <a:pt x="1" y="22"/>
                    <a:pt x="0" y="20"/>
                    <a:pt x="0" y="18"/>
                  </a:cubicBezTo>
                  <a:cubicBezTo>
                    <a:pt x="0" y="17"/>
                    <a:pt x="0" y="16"/>
                    <a:pt x="1" y="15"/>
                  </a:cubicBezTo>
                  <a:cubicBezTo>
                    <a:pt x="1" y="14"/>
                    <a:pt x="2" y="13"/>
                    <a:pt x="3" y="13"/>
                  </a:cubicBezTo>
                  <a:cubicBezTo>
                    <a:pt x="4" y="12"/>
                    <a:pt x="5" y="12"/>
                    <a:pt x="6" y="11"/>
                  </a:cubicBezTo>
                  <a:cubicBezTo>
                    <a:pt x="7" y="11"/>
                    <a:pt x="8" y="11"/>
                    <a:pt x="10" y="11"/>
                  </a:cubicBezTo>
                  <a:cubicBezTo>
                    <a:pt x="10" y="11"/>
                    <a:pt x="10" y="11"/>
                    <a:pt x="11" y="11"/>
                  </a:cubicBezTo>
                  <a:cubicBezTo>
                    <a:pt x="11" y="11"/>
                    <a:pt x="11" y="11"/>
                    <a:pt x="12" y="11"/>
                  </a:cubicBezTo>
                  <a:cubicBezTo>
                    <a:pt x="12" y="10"/>
                    <a:pt x="12" y="9"/>
                    <a:pt x="12" y="8"/>
                  </a:cubicBezTo>
                  <a:cubicBezTo>
                    <a:pt x="12" y="7"/>
                    <a:pt x="12" y="5"/>
                    <a:pt x="11" y="5"/>
                  </a:cubicBezTo>
                  <a:cubicBezTo>
                    <a:pt x="11" y="4"/>
                    <a:pt x="10" y="4"/>
                    <a:pt x="8" y="4"/>
                  </a:cubicBezTo>
                  <a:cubicBezTo>
                    <a:pt x="7" y="4"/>
                    <a:pt x="6" y="4"/>
                    <a:pt x="5" y="4"/>
                  </a:cubicBezTo>
                  <a:cubicBezTo>
                    <a:pt x="4" y="4"/>
                    <a:pt x="3" y="5"/>
                    <a:pt x="3" y="5"/>
                  </a:cubicBezTo>
                  <a:lnTo>
                    <a:pt x="1" y="2"/>
                  </a:lnTo>
                  <a:close/>
                  <a:moveTo>
                    <a:pt x="12" y="14"/>
                  </a:moveTo>
                  <a:cubicBezTo>
                    <a:pt x="11" y="14"/>
                    <a:pt x="11" y="14"/>
                    <a:pt x="11" y="14"/>
                  </a:cubicBezTo>
                  <a:cubicBezTo>
                    <a:pt x="10" y="14"/>
                    <a:pt x="10" y="14"/>
                    <a:pt x="10" y="14"/>
                  </a:cubicBezTo>
                  <a:cubicBezTo>
                    <a:pt x="9" y="14"/>
                    <a:pt x="8" y="14"/>
                    <a:pt x="8" y="14"/>
                  </a:cubicBezTo>
                  <a:cubicBezTo>
                    <a:pt x="7" y="14"/>
                    <a:pt x="6" y="14"/>
                    <a:pt x="6" y="15"/>
                  </a:cubicBezTo>
                  <a:cubicBezTo>
                    <a:pt x="5" y="15"/>
                    <a:pt x="5" y="15"/>
                    <a:pt x="4" y="16"/>
                  </a:cubicBezTo>
                  <a:cubicBezTo>
                    <a:pt x="4" y="16"/>
                    <a:pt x="4" y="17"/>
                    <a:pt x="4" y="18"/>
                  </a:cubicBezTo>
                  <a:cubicBezTo>
                    <a:pt x="4" y="19"/>
                    <a:pt x="4" y="20"/>
                    <a:pt x="5" y="21"/>
                  </a:cubicBezTo>
                  <a:cubicBezTo>
                    <a:pt x="5" y="22"/>
                    <a:pt x="6" y="22"/>
                    <a:pt x="7" y="22"/>
                  </a:cubicBezTo>
                  <a:cubicBezTo>
                    <a:pt x="8" y="22"/>
                    <a:pt x="10" y="22"/>
                    <a:pt x="10" y="21"/>
                  </a:cubicBezTo>
                  <a:cubicBezTo>
                    <a:pt x="11" y="20"/>
                    <a:pt x="11" y="20"/>
                    <a:pt x="12" y="19"/>
                  </a:cubicBez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40"/>
            <p:cNvSpPr/>
            <p:nvPr/>
          </p:nvSpPr>
          <p:spPr bwMode="auto">
            <a:xfrm>
              <a:off x="3794" y="3249"/>
              <a:ext cx="23" cy="60"/>
            </a:xfrm>
            <a:custGeom>
              <a:avLst/>
              <a:gdLst>
                <a:gd name="T0" fmla="*/ 0 w 10"/>
                <a:gd name="T1" fmla="*/ 1 h 25"/>
                <a:gd name="T2" fmla="*/ 2 w 10"/>
                <a:gd name="T3" fmla="*/ 1 h 25"/>
                <a:gd name="T4" fmla="*/ 3 w 10"/>
                <a:gd name="T5" fmla="*/ 3 h 25"/>
                <a:gd name="T6" fmla="*/ 3 w 10"/>
                <a:gd name="T7" fmla="*/ 3 h 25"/>
                <a:gd name="T8" fmla="*/ 5 w 10"/>
                <a:gd name="T9" fmla="*/ 1 h 25"/>
                <a:gd name="T10" fmla="*/ 7 w 10"/>
                <a:gd name="T11" fmla="*/ 0 h 25"/>
                <a:gd name="T12" fmla="*/ 10 w 10"/>
                <a:gd name="T13" fmla="*/ 1 h 25"/>
                <a:gd name="T14" fmla="*/ 9 w 10"/>
                <a:gd name="T15" fmla="*/ 4 h 25"/>
                <a:gd name="T16" fmla="*/ 7 w 10"/>
                <a:gd name="T17" fmla="*/ 4 h 25"/>
                <a:gd name="T18" fmla="*/ 5 w 10"/>
                <a:gd name="T19" fmla="*/ 5 h 25"/>
                <a:gd name="T20" fmla="*/ 3 w 10"/>
                <a:gd name="T21" fmla="*/ 7 h 25"/>
                <a:gd name="T22" fmla="*/ 3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2" y="1"/>
                    <a:pt x="2" y="1"/>
                    <a:pt x="2" y="1"/>
                  </a:cubicBezTo>
                  <a:cubicBezTo>
                    <a:pt x="3" y="3"/>
                    <a:pt x="3" y="3"/>
                    <a:pt x="3" y="3"/>
                  </a:cubicBezTo>
                  <a:cubicBezTo>
                    <a:pt x="3" y="3"/>
                    <a:pt x="3" y="3"/>
                    <a:pt x="3" y="3"/>
                  </a:cubicBezTo>
                  <a:cubicBezTo>
                    <a:pt x="4" y="2"/>
                    <a:pt x="4" y="2"/>
                    <a:pt x="5" y="1"/>
                  </a:cubicBezTo>
                  <a:cubicBezTo>
                    <a:pt x="6" y="1"/>
                    <a:pt x="6" y="0"/>
                    <a:pt x="7" y="0"/>
                  </a:cubicBezTo>
                  <a:cubicBezTo>
                    <a:pt x="8" y="0"/>
                    <a:pt x="9" y="1"/>
                    <a:pt x="10" y="1"/>
                  </a:cubicBezTo>
                  <a:cubicBezTo>
                    <a:pt x="9" y="4"/>
                    <a:pt x="9" y="4"/>
                    <a:pt x="9" y="4"/>
                  </a:cubicBezTo>
                  <a:cubicBezTo>
                    <a:pt x="8" y="4"/>
                    <a:pt x="8" y="4"/>
                    <a:pt x="7" y="4"/>
                  </a:cubicBezTo>
                  <a:cubicBezTo>
                    <a:pt x="6" y="4"/>
                    <a:pt x="5" y="4"/>
                    <a:pt x="5" y="5"/>
                  </a:cubicBezTo>
                  <a:cubicBezTo>
                    <a:pt x="4" y="5"/>
                    <a:pt x="4" y="6"/>
                    <a:pt x="3" y="7"/>
                  </a:cubicBezTo>
                  <a:cubicBezTo>
                    <a:pt x="3" y="25"/>
                    <a:pt x="3" y="25"/>
                    <a:pt x="3"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41"/>
            <p:cNvSpPr>
              <a:spLocks noEditPoints="1"/>
            </p:cNvSpPr>
            <p:nvPr/>
          </p:nvSpPr>
          <p:spPr bwMode="auto">
            <a:xfrm>
              <a:off x="3822" y="3228"/>
              <a:ext cx="40" cy="81"/>
            </a:xfrm>
            <a:custGeom>
              <a:avLst/>
              <a:gdLst>
                <a:gd name="T0" fmla="*/ 16 w 17"/>
                <a:gd name="T1" fmla="*/ 26 h 34"/>
                <a:gd name="T2" fmla="*/ 16 w 17"/>
                <a:gd name="T3" fmla="*/ 30 h 34"/>
                <a:gd name="T4" fmla="*/ 17 w 17"/>
                <a:gd name="T5" fmla="*/ 34 h 34"/>
                <a:gd name="T6" fmla="*/ 14 w 17"/>
                <a:gd name="T7" fmla="*/ 34 h 34"/>
                <a:gd name="T8" fmla="*/ 13 w 17"/>
                <a:gd name="T9" fmla="*/ 31 h 34"/>
                <a:gd name="T10" fmla="*/ 13 w 17"/>
                <a:gd name="T11" fmla="*/ 31 h 34"/>
                <a:gd name="T12" fmla="*/ 11 w 17"/>
                <a:gd name="T13" fmla="*/ 33 h 34"/>
                <a:gd name="T14" fmla="*/ 8 w 17"/>
                <a:gd name="T15" fmla="*/ 34 h 34"/>
                <a:gd name="T16" fmla="*/ 2 w 17"/>
                <a:gd name="T17" fmla="*/ 31 h 34"/>
                <a:gd name="T18" fmla="*/ 0 w 17"/>
                <a:gd name="T19" fmla="*/ 22 h 34"/>
                <a:gd name="T20" fmla="*/ 2 w 17"/>
                <a:gd name="T21" fmla="*/ 13 h 34"/>
                <a:gd name="T22" fmla="*/ 9 w 17"/>
                <a:gd name="T23" fmla="*/ 9 h 34"/>
                <a:gd name="T24" fmla="*/ 11 w 17"/>
                <a:gd name="T25" fmla="*/ 10 h 34"/>
                <a:gd name="T26" fmla="*/ 13 w 17"/>
                <a:gd name="T27" fmla="*/ 10 h 34"/>
                <a:gd name="T28" fmla="*/ 13 w 17"/>
                <a:gd name="T29" fmla="*/ 0 h 34"/>
                <a:gd name="T30" fmla="*/ 16 w 17"/>
                <a:gd name="T31" fmla="*/ 0 h 34"/>
                <a:gd name="T32" fmla="*/ 16 w 17"/>
                <a:gd name="T33" fmla="*/ 26 h 34"/>
                <a:gd name="T34" fmla="*/ 13 w 17"/>
                <a:gd name="T35" fmla="*/ 14 h 34"/>
                <a:gd name="T36" fmla="*/ 11 w 17"/>
                <a:gd name="T37" fmla="*/ 13 h 34"/>
                <a:gd name="T38" fmla="*/ 9 w 17"/>
                <a:gd name="T39" fmla="*/ 12 h 34"/>
                <a:gd name="T40" fmla="*/ 5 w 17"/>
                <a:gd name="T41" fmla="*/ 15 h 34"/>
                <a:gd name="T42" fmla="*/ 4 w 17"/>
                <a:gd name="T43" fmla="*/ 22 h 34"/>
                <a:gd name="T44" fmla="*/ 4 w 17"/>
                <a:gd name="T45" fmla="*/ 26 h 34"/>
                <a:gd name="T46" fmla="*/ 5 w 17"/>
                <a:gd name="T47" fmla="*/ 29 h 34"/>
                <a:gd name="T48" fmla="*/ 6 w 17"/>
                <a:gd name="T49" fmla="*/ 31 h 34"/>
                <a:gd name="T50" fmla="*/ 8 w 17"/>
                <a:gd name="T51" fmla="*/ 31 h 34"/>
                <a:gd name="T52" fmla="*/ 13 w 17"/>
                <a:gd name="T53" fmla="*/ 27 h 34"/>
                <a:gd name="T54" fmla="*/ 13 w 17"/>
                <a:gd name="T55"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34">
                  <a:moveTo>
                    <a:pt x="16" y="26"/>
                  </a:moveTo>
                  <a:cubicBezTo>
                    <a:pt x="16" y="27"/>
                    <a:pt x="16" y="29"/>
                    <a:pt x="16" y="30"/>
                  </a:cubicBezTo>
                  <a:cubicBezTo>
                    <a:pt x="16" y="31"/>
                    <a:pt x="16" y="33"/>
                    <a:pt x="17" y="34"/>
                  </a:cubicBezTo>
                  <a:cubicBezTo>
                    <a:pt x="14" y="34"/>
                    <a:pt x="14" y="34"/>
                    <a:pt x="14" y="34"/>
                  </a:cubicBezTo>
                  <a:cubicBezTo>
                    <a:pt x="13" y="31"/>
                    <a:pt x="13" y="31"/>
                    <a:pt x="13" y="31"/>
                  </a:cubicBezTo>
                  <a:cubicBezTo>
                    <a:pt x="13" y="31"/>
                    <a:pt x="13" y="31"/>
                    <a:pt x="13" y="31"/>
                  </a:cubicBezTo>
                  <a:cubicBezTo>
                    <a:pt x="13" y="32"/>
                    <a:pt x="12" y="33"/>
                    <a:pt x="11" y="33"/>
                  </a:cubicBezTo>
                  <a:cubicBezTo>
                    <a:pt x="10" y="34"/>
                    <a:pt x="9" y="34"/>
                    <a:pt x="8" y="34"/>
                  </a:cubicBezTo>
                  <a:cubicBezTo>
                    <a:pt x="5" y="34"/>
                    <a:pt x="3" y="33"/>
                    <a:pt x="2" y="31"/>
                  </a:cubicBezTo>
                  <a:cubicBezTo>
                    <a:pt x="1" y="29"/>
                    <a:pt x="0" y="26"/>
                    <a:pt x="0" y="22"/>
                  </a:cubicBezTo>
                  <a:cubicBezTo>
                    <a:pt x="0" y="18"/>
                    <a:pt x="1" y="15"/>
                    <a:pt x="2" y="13"/>
                  </a:cubicBezTo>
                  <a:cubicBezTo>
                    <a:pt x="4" y="10"/>
                    <a:pt x="6" y="9"/>
                    <a:pt x="9" y="9"/>
                  </a:cubicBezTo>
                  <a:cubicBezTo>
                    <a:pt x="10" y="9"/>
                    <a:pt x="10" y="9"/>
                    <a:pt x="11" y="10"/>
                  </a:cubicBezTo>
                  <a:cubicBezTo>
                    <a:pt x="11" y="10"/>
                    <a:pt x="12" y="10"/>
                    <a:pt x="13" y="10"/>
                  </a:cubicBezTo>
                  <a:cubicBezTo>
                    <a:pt x="13" y="0"/>
                    <a:pt x="13" y="0"/>
                    <a:pt x="13" y="0"/>
                  </a:cubicBezTo>
                  <a:cubicBezTo>
                    <a:pt x="16" y="0"/>
                    <a:pt x="16" y="0"/>
                    <a:pt x="16" y="0"/>
                  </a:cubicBezTo>
                  <a:lnTo>
                    <a:pt x="16" y="26"/>
                  </a:lnTo>
                  <a:close/>
                  <a:moveTo>
                    <a:pt x="13" y="14"/>
                  </a:moveTo>
                  <a:cubicBezTo>
                    <a:pt x="12" y="13"/>
                    <a:pt x="12" y="13"/>
                    <a:pt x="11" y="13"/>
                  </a:cubicBezTo>
                  <a:cubicBezTo>
                    <a:pt x="11" y="13"/>
                    <a:pt x="10" y="12"/>
                    <a:pt x="9" y="12"/>
                  </a:cubicBezTo>
                  <a:cubicBezTo>
                    <a:pt x="7" y="12"/>
                    <a:pt x="6" y="13"/>
                    <a:pt x="5" y="15"/>
                  </a:cubicBezTo>
                  <a:cubicBezTo>
                    <a:pt x="4" y="16"/>
                    <a:pt x="4" y="19"/>
                    <a:pt x="4" y="22"/>
                  </a:cubicBezTo>
                  <a:cubicBezTo>
                    <a:pt x="4" y="23"/>
                    <a:pt x="4" y="25"/>
                    <a:pt x="4" y="26"/>
                  </a:cubicBezTo>
                  <a:cubicBezTo>
                    <a:pt x="4" y="27"/>
                    <a:pt x="4" y="28"/>
                    <a:pt x="5" y="29"/>
                  </a:cubicBezTo>
                  <a:cubicBezTo>
                    <a:pt x="5" y="30"/>
                    <a:pt x="5" y="30"/>
                    <a:pt x="6" y="31"/>
                  </a:cubicBezTo>
                  <a:cubicBezTo>
                    <a:pt x="7" y="31"/>
                    <a:pt x="7" y="31"/>
                    <a:pt x="8" y="31"/>
                  </a:cubicBezTo>
                  <a:cubicBezTo>
                    <a:pt x="11" y="31"/>
                    <a:pt x="12" y="30"/>
                    <a:pt x="13" y="27"/>
                  </a:cubicBezTo>
                  <a:lnTo>
                    <a:pt x="13"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42"/>
            <p:cNvSpPr>
              <a:spLocks noEditPoints="1"/>
            </p:cNvSpPr>
            <p:nvPr/>
          </p:nvSpPr>
          <p:spPr bwMode="auto">
            <a:xfrm>
              <a:off x="3896" y="3249"/>
              <a:ext cx="40" cy="60"/>
            </a:xfrm>
            <a:custGeom>
              <a:avLst/>
              <a:gdLst>
                <a:gd name="T0" fmla="*/ 0 w 17"/>
                <a:gd name="T1" fmla="*/ 13 h 25"/>
                <a:gd name="T2" fmla="*/ 2 w 17"/>
                <a:gd name="T3" fmla="*/ 3 h 25"/>
                <a:gd name="T4" fmla="*/ 9 w 17"/>
                <a:gd name="T5" fmla="*/ 0 h 25"/>
                <a:gd name="T6" fmla="*/ 15 w 17"/>
                <a:gd name="T7" fmla="*/ 3 h 25"/>
                <a:gd name="T8" fmla="*/ 17 w 17"/>
                <a:gd name="T9" fmla="*/ 13 h 25"/>
                <a:gd name="T10" fmla="*/ 15 w 17"/>
                <a:gd name="T11" fmla="*/ 22 h 25"/>
                <a:gd name="T12" fmla="*/ 9 w 17"/>
                <a:gd name="T13" fmla="*/ 25 h 25"/>
                <a:gd name="T14" fmla="*/ 2 w 17"/>
                <a:gd name="T15" fmla="*/ 22 h 25"/>
                <a:gd name="T16" fmla="*/ 0 w 17"/>
                <a:gd name="T17" fmla="*/ 13 h 25"/>
                <a:gd name="T18" fmla="*/ 4 w 17"/>
                <a:gd name="T19" fmla="*/ 13 h 25"/>
                <a:gd name="T20" fmla="*/ 4 w 17"/>
                <a:gd name="T21" fmla="*/ 17 h 25"/>
                <a:gd name="T22" fmla="*/ 5 w 17"/>
                <a:gd name="T23" fmla="*/ 20 h 25"/>
                <a:gd name="T24" fmla="*/ 6 w 17"/>
                <a:gd name="T25" fmla="*/ 22 h 25"/>
                <a:gd name="T26" fmla="*/ 9 w 17"/>
                <a:gd name="T27" fmla="*/ 22 h 25"/>
                <a:gd name="T28" fmla="*/ 12 w 17"/>
                <a:gd name="T29" fmla="*/ 20 h 25"/>
                <a:gd name="T30" fmla="*/ 14 w 17"/>
                <a:gd name="T31" fmla="*/ 13 h 25"/>
                <a:gd name="T32" fmla="*/ 13 w 17"/>
                <a:gd name="T33" fmla="*/ 9 h 25"/>
                <a:gd name="T34" fmla="*/ 12 w 17"/>
                <a:gd name="T35" fmla="*/ 6 h 25"/>
                <a:gd name="T36" fmla="*/ 11 w 17"/>
                <a:gd name="T37" fmla="*/ 4 h 25"/>
                <a:gd name="T38" fmla="*/ 9 w 17"/>
                <a:gd name="T39" fmla="*/ 3 h 25"/>
                <a:gd name="T40" fmla="*/ 5 w 17"/>
                <a:gd name="T41" fmla="*/ 6 h 25"/>
                <a:gd name="T42" fmla="*/ 4 w 17"/>
                <a:gd name="T4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3"/>
                  </a:moveTo>
                  <a:cubicBezTo>
                    <a:pt x="0" y="8"/>
                    <a:pt x="1" y="5"/>
                    <a:pt x="2" y="3"/>
                  </a:cubicBezTo>
                  <a:cubicBezTo>
                    <a:pt x="4" y="1"/>
                    <a:pt x="6" y="0"/>
                    <a:pt x="9" y="0"/>
                  </a:cubicBezTo>
                  <a:cubicBezTo>
                    <a:pt x="11" y="0"/>
                    <a:pt x="14" y="1"/>
                    <a:pt x="15" y="3"/>
                  </a:cubicBezTo>
                  <a:cubicBezTo>
                    <a:pt x="16" y="5"/>
                    <a:pt x="17" y="9"/>
                    <a:pt x="17" y="13"/>
                  </a:cubicBezTo>
                  <a:cubicBezTo>
                    <a:pt x="17" y="17"/>
                    <a:pt x="16" y="20"/>
                    <a:pt x="15" y="22"/>
                  </a:cubicBezTo>
                  <a:cubicBezTo>
                    <a:pt x="13" y="24"/>
                    <a:pt x="11" y="25"/>
                    <a:pt x="9" y="25"/>
                  </a:cubicBezTo>
                  <a:cubicBezTo>
                    <a:pt x="6" y="25"/>
                    <a:pt x="3" y="24"/>
                    <a:pt x="2" y="22"/>
                  </a:cubicBezTo>
                  <a:cubicBezTo>
                    <a:pt x="1" y="20"/>
                    <a:pt x="0" y="17"/>
                    <a:pt x="0" y="13"/>
                  </a:cubicBezTo>
                  <a:close/>
                  <a:moveTo>
                    <a:pt x="4" y="13"/>
                  </a:moveTo>
                  <a:cubicBezTo>
                    <a:pt x="4" y="14"/>
                    <a:pt x="4" y="15"/>
                    <a:pt x="4" y="17"/>
                  </a:cubicBezTo>
                  <a:cubicBezTo>
                    <a:pt x="4" y="18"/>
                    <a:pt x="4" y="19"/>
                    <a:pt x="5" y="20"/>
                  </a:cubicBezTo>
                  <a:cubicBezTo>
                    <a:pt x="5" y="20"/>
                    <a:pt x="6" y="21"/>
                    <a:pt x="6" y="22"/>
                  </a:cubicBezTo>
                  <a:cubicBezTo>
                    <a:pt x="7" y="22"/>
                    <a:pt x="8" y="22"/>
                    <a:pt x="9" y="22"/>
                  </a:cubicBezTo>
                  <a:cubicBezTo>
                    <a:pt x="10" y="22"/>
                    <a:pt x="11" y="22"/>
                    <a:pt x="12" y="20"/>
                  </a:cubicBezTo>
                  <a:cubicBezTo>
                    <a:pt x="13" y="19"/>
                    <a:pt x="14" y="16"/>
                    <a:pt x="14" y="13"/>
                  </a:cubicBezTo>
                  <a:cubicBezTo>
                    <a:pt x="14" y="11"/>
                    <a:pt x="13" y="10"/>
                    <a:pt x="13" y="9"/>
                  </a:cubicBezTo>
                  <a:cubicBezTo>
                    <a:pt x="13" y="8"/>
                    <a:pt x="13" y="7"/>
                    <a:pt x="12" y="6"/>
                  </a:cubicBezTo>
                  <a:cubicBezTo>
                    <a:pt x="12" y="5"/>
                    <a:pt x="11" y="5"/>
                    <a:pt x="11" y="4"/>
                  </a:cubicBezTo>
                  <a:cubicBezTo>
                    <a:pt x="10" y="4"/>
                    <a:pt x="9" y="3"/>
                    <a:pt x="9" y="3"/>
                  </a:cubicBezTo>
                  <a:cubicBezTo>
                    <a:pt x="7" y="3"/>
                    <a:pt x="6" y="4"/>
                    <a:pt x="5" y="6"/>
                  </a:cubicBezTo>
                  <a:cubicBezTo>
                    <a:pt x="4" y="7"/>
                    <a:pt x="4" y="10"/>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43"/>
            <p:cNvSpPr/>
            <p:nvPr/>
          </p:nvSpPr>
          <p:spPr bwMode="auto">
            <a:xfrm>
              <a:off x="3941" y="3228"/>
              <a:ext cx="30" cy="81"/>
            </a:xfrm>
            <a:custGeom>
              <a:avLst/>
              <a:gdLst>
                <a:gd name="T0" fmla="*/ 0 w 13"/>
                <a:gd name="T1" fmla="*/ 10 h 34"/>
                <a:gd name="T2" fmla="*/ 3 w 13"/>
                <a:gd name="T3" fmla="*/ 10 h 34"/>
                <a:gd name="T4" fmla="*/ 3 w 13"/>
                <a:gd name="T5" fmla="*/ 8 h 34"/>
                <a:gd name="T6" fmla="*/ 4 w 13"/>
                <a:gd name="T7" fmla="*/ 2 h 34"/>
                <a:gd name="T8" fmla="*/ 9 w 13"/>
                <a:gd name="T9" fmla="*/ 0 h 34"/>
                <a:gd name="T10" fmla="*/ 11 w 13"/>
                <a:gd name="T11" fmla="*/ 0 h 34"/>
                <a:gd name="T12" fmla="*/ 13 w 13"/>
                <a:gd name="T13" fmla="*/ 1 h 34"/>
                <a:gd name="T14" fmla="*/ 12 w 13"/>
                <a:gd name="T15" fmla="*/ 4 h 34"/>
                <a:gd name="T16" fmla="*/ 11 w 13"/>
                <a:gd name="T17" fmla="*/ 3 h 34"/>
                <a:gd name="T18" fmla="*/ 9 w 13"/>
                <a:gd name="T19" fmla="*/ 3 h 34"/>
                <a:gd name="T20" fmla="*/ 8 w 13"/>
                <a:gd name="T21" fmla="*/ 3 h 34"/>
                <a:gd name="T22" fmla="*/ 7 w 13"/>
                <a:gd name="T23" fmla="*/ 5 h 34"/>
                <a:gd name="T24" fmla="*/ 7 w 13"/>
                <a:gd name="T25" fmla="*/ 7 h 34"/>
                <a:gd name="T26" fmla="*/ 7 w 13"/>
                <a:gd name="T27" fmla="*/ 10 h 34"/>
                <a:gd name="T28" fmla="*/ 12 w 13"/>
                <a:gd name="T29" fmla="*/ 10 h 34"/>
                <a:gd name="T30" fmla="*/ 12 w 13"/>
                <a:gd name="T31" fmla="*/ 13 h 34"/>
                <a:gd name="T32" fmla="*/ 7 w 13"/>
                <a:gd name="T33" fmla="*/ 13 h 34"/>
                <a:gd name="T34" fmla="*/ 7 w 13"/>
                <a:gd name="T35" fmla="*/ 34 h 34"/>
                <a:gd name="T36" fmla="*/ 3 w 13"/>
                <a:gd name="T37" fmla="*/ 34 h 34"/>
                <a:gd name="T38" fmla="*/ 3 w 13"/>
                <a:gd name="T39" fmla="*/ 13 h 34"/>
                <a:gd name="T40" fmla="*/ 0 w 13"/>
                <a:gd name="T41" fmla="*/ 13 h 34"/>
                <a:gd name="T42" fmla="*/ 0 w 1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34">
                  <a:moveTo>
                    <a:pt x="0" y="10"/>
                  </a:moveTo>
                  <a:cubicBezTo>
                    <a:pt x="3" y="10"/>
                    <a:pt x="3" y="10"/>
                    <a:pt x="3" y="10"/>
                  </a:cubicBezTo>
                  <a:cubicBezTo>
                    <a:pt x="3" y="8"/>
                    <a:pt x="3" y="8"/>
                    <a:pt x="3" y="8"/>
                  </a:cubicBezTo>
                  <a:cubicBezTo>
                    <a:pt x="3" y="5"/>
                    <a:pt x="4" y="3"/>
                    <a:pt x="4" y="2"/>
                  </a:cubicBezTo>
                  <a:cubicBezTo>
                    <a:pt x="5" y="1"/>
                    <a:pt x="7" y="0"/>
                    <a:pt x="9" y="0"/>
                  </a:cubicBezTo>
                  <a:cubicBezTo>
                    <a:pt x="10" y="0"/>
                    <a:pt x="10" y="0"/>
                    <a:pt x="11" y="0"/>
                  </a:cubicBezTo>
                  <a:cubicBezTo>
                    <a:pt x="12" y="0"/>
                    <a:pt x="12" y="0"/>
                    <a:pt x="13" y="1"/>
                  </a:cubicBezTo>
                  <a:cubicBezTo>
                    <a:pt x="12" y="4"/>
                    <a:pt x="12" y="4"/>
                    <a:pt x="12" y="4"/>
                  </a:cubicBezTo>
                  <a:cubicBezTo>
                    <a:pt x="12" y="3"/>
                    <a:pt x="11" y="3"/>
                    <a:pt x="11" y="3"/>
                  </a:cubicBezTo>
                  <a:cubicBezTo>
                    <a:pt x="10" y="3"/>
                    <a:pt x="10" y="3"/>
                    <a:pt x="9" y="3"/>
                  </a:cubicBezTo>
                  <a:cubicBezTo>
                    <a:pt x="9" y="3"/>
                    <a:pt x="8" y="3"/>
                    <a:pt x="8" y="3"/>
                  </a:cubicBezTo>
                  <a:cubicBezTo>
                    <a:pt x="7" y="4"/>
                    <a:pt x="7" y="4"/>
                    <a:pt x="7" y="5"/>
                  </a:cubicBezTo>
                  <a:cubicBezTo>
                    <a:pt x="7" y="5"/>
                    <a:pt x="7" y="6"/>
                    <a:pt x="7" y="7"/>
                  </a:cubicBezTo>
                  <a:cubicBezTo>
                    <a:pt x="7" y="8"/>
                    <a:pt x="7" y="9"/>
                    <a:pt x="7" y="10"/>
                  </a:cubicBezTo>
                  <a:cubicBezTo>
                    <a:pt x="12" y="10"/>
                    <a:pt x="12" y="10"/>
                    <a:pt x="12" y="10"/>
                  </a:cubicBezTo>
                  <a:cubicBezTo>
                    <a:pt x="12" y="13"/>
                    <a:pt x="12" y="13"/>
                    <a:pt x="12" y="13"/>
                  </a:cubicBezTo>
                  <a:cubicBezTo>
                    <a:pt x="7" y="13"/>
                    <a:pt x="7" y="13"/>
                    <a:pt x="7" y="13"/>
                  </a:cubicBezTo>
                  <a:cubicBezTo>
                    <a:pt x="7" y="34"/>
                    <a:pt x="7" y="34"/>
                    <a:pt x="7" y="34"/>
                  </a:cubicBezTo>
                  <a:cubicBezTo>
                    <a:pt x="3" y="34"/>
                    <a:pt x="3" y="34"/>
                    <a:pt x="3" y="34"/>
                  </a:cubicBezTo>
                  <a:cubicBezTo>
                    <a:pt x="3" y="13"/>
                    <a:pt x="3" y="13"/>
                    <a:pt x="3" y="13"/>
                  </a:cubicBezTo>
                  <a:cubicBezTo>
                    <a:pt x="0" y="13"/>
                    <a:pt x="0" y="13"/>
                    <a:pt x="0" y="13"/>
                  </a:cubicBez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44"/>
            <p:cNvSpPr>
              <a:spLocks noEditPoints="1"/>
            </p:cNvSpPr>
            <p:nvPr/>
          </p:nvSpPr>
          <p:spPr bwMode="auto">
            <a:xfrm>
              <a:off x="3339" y="1913"/>
              <a:ext cx="48" cy="80"/>
            </a:xfrm>
            <a:custGeom>
              <a:avLst/>
              <a:gdLst>
                <a:gd name="T0" fmla="*/ 0 w 20"/>
                <a:gd name="T1" fmla="*/ 0 h 34"/>
                <a:gd name="T2" fmla="*/ 2 w 20"/>
                <a:gd name="T3" fmla="*/ 0 h 34"/>
                <a:gd name="T4" fmla="*/ 4 w 20"/>
                <a:gd name="T5" fmla="*/ 0 h 34"/>
                <a:gd name="T6" fmla="*/ 6 w 20"/>
                <a:gd name="T7" fmla="*/ 0 h 34"/>
                <a:gd name="T8" fmla="*/ 7 w 20"/>
                <a:gd name="T9" fmla="*/ 0 h 34"/>
                <a:gd name="T10" fmla="*/ 13 w 20"/>
                <a:gd name="T11" fmla="*/ 1 h 34"/>
                <a:gd name="T12" fmla="*/ 17 w 20"/>
                <a:gd name="T13" fmla="*/ 4 h 34"/>
                <a:gd name="T14" fmla="*/ 19 w 20"/>
                <a:gd name="T15" fmla="*/ 10 h 34"/>
                <a:gd name="T16" fmla="*/ 20 w 20"/>
                <a:gd name="T17" fmla="*/ 17 h 34"/>
                <a:gd name="T18" fmla="*/ 19 w 20"/>
                <a:gd name="T19" fmla="*/ 23 h 34"/>
                <a:gd name="T20" fmla="*/ 17 w 20"/>
                <a:gd name="T21" fmla="*/ 29 h 34"/>
                <a:gd name="T22" fmla="*/ 13 w 20"/>
                <a:gd name="T23" fmla="*/ 33 h 34"/>
                <a:gd name="T24" fmla="*/ 7 w 20"/>
                <a:gd name="T25" fmla="*/ 34 h 34"/>
                <a:gd name="T26" fmla="*/ 5 w 20"/>
                <a:gd name="T27" fmla="*/ 34 h 34"/>
                <a:gd name="T28" fmla="*/ 3 w 20"/>
                <a:gd name="T29" fmla="*/ 34 h 34"/>
                <a:gd name="T30" fmla="*/ 1 w 20"/>
                <a:gd name="T31" fmla="*/ 34 h 34"/>
                <a:gd name="T32" fmla="*/ 0 w 20"/>
                <a:gd name="T33" fmla="*/ 34 h 34"/>
                <a:gd name="T34" fmla="*/ 0 w 20"/>
                <a:gd name="T35" fmla="*/ 0 h 34"/>
                <a:gd name="T36" fmla="*/ 8 w 20"/>
                <a:gd name="T37" fmla="*/ 3 h 34"/>
                <a:gd name="T38" fmla="*/ 6 w 20"/>
                <a:gd name="T39" fmla="*/ 3 h 34"/>
                <a:gd name="T40" fmla="*/ 5 w 20"/>
                <a:gd name="T41" fmla="*/ 3 h 34"/>
                <a:gd name="T42" fmla="*/ 4 w 20"/>
                <a:gd name="T43" fmla="*/ 3 h 34"/>
                <a:gd name="T44" fmla="*/ 4 w 20"/>
                <a:gd name="T45" fmla="*/ 3 h 34"/>
                <a:gd name="T46" fmla="*/ 4 w 20"/>
                <a:gd name="T47" fmla="*/ 31 h 34"/>
                <a:gd name="T48" fmla="*/ 4 w 20"/>
                <a:gd name="T49" fmla="*/ 31 h 34"/>
                <a:gd name="T50" fmla="*/ 5 w 20"/>
                <a:gd name="T51" fmla="*/ 31 h 34"/>
                <a:gd name="T52" fmla="*/ 6 w 20"/>
                <a:gd name="T53" fmla="*/ 31 h 34"/>
                <a:gd name="T54" fmla="*/ 7 w 20"/>
                <a:gd name="T55" fmla="*/ 31 h 34"/>
                <a:gd name="T56" fmla="*/ 12 w 20"/>
                <a:gd name="T57" fmla="*/ 30 h 34"/>
                <a:gd name="T58" fmla="*/ 14 w 20"/>
                <a:gd name="T59" fmla="*/ 26 h 34"/>
                <a:gd name="T60" fmla="*/ 16 w 20"/>
                <a:gd name="T61" fmla="*/ 22 h 34"/>
                <a:gd name="T62" fmla="*/ 16 w 20"/>
                <a:gd name="T63" fmla="*/ 17 h 34"/>
                <a:gd name="T64" fmla="*/ 16 w 20"/>
                <a:gd name="T65" fmla="*/ 12 h 34"/>
                <a:gd name="T66" fmla="*/ 15 w 20"/>
                <a:gd name="T67" fmla="*/ 7 h 34"/>
                <a:gd name="T68" fmla="*/ 12 w 20"/>
                <a:gd name="T69" fmla="*/ 4 h 34"/>
                <a:gd name="T70" fmla="*/ 8 w 20"/>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 h="34">
                  <a:moveTo>
                    <a:pt x="0" y="0"/>
                  </a:moveTo>
                  <a:cubicBezTo>
                    <a:pt x="1" y="0"/>
                    <a:pt x="1" y="0"/>
                    <a:pt x="2" y="0"/>
                  </a:cubicBezTo>
                  <a:cubicBezTo>
                    <a:pt x="2" y="0"/>
                    <a:pt x="3" y="0"/>
                    <a:pt x="4" y="0"/>
                  </a:cubicBezTo>
                  <a:cubicBezTo>
                    <a:pt x="4" y="0"/>
                    <a:pt x="5" y="0"/>
                    <a:pt x="6" y="0"/>
                  </a:cubicBezTo>
                  <a:cubicBezTo>
                    <a:pt x="6" y="0"/>
                    <a:pt x="7" y="0"/>
                    <a:pt x="7" y="0"/>
                  </a:cubicBezTo>
                  <a:cubicBezTo>
                    <a:pt x="10" y="0"/>
                    <a:pt x="12" y="0"/>
                    <a:pt x="13" y="1"/>
                  </a:cubicBezTo>
                  <a:cubicBezTo>
                    <a:pt x="15" y="2"/>
                    <a:pt x="16" y="3"/>
                    <a:pt x="17" y="4"/>
                  </a:cubicBezTo>
                  <a:cubicBezTo>
                    <a:pt x="18" y="6"/>
                    <a:pt x="19" y="8"/>
                    <a:pt x="19" y="10"/>
                  </a:cubicBezTo>
                  <a:cubicBezTo>
                    <a:pt x="20" y="12"/>
                    <a:pt x="20" y="14"/>
                    <a:pt x="20" y="17"/>
                  </a:cubicBezTo>
                  <a:cubicBezTo>
                    <a:pt x="20" y="19"/>
                    <a:pt x="20" y="21"/>
                    <a:pt x="19" y="23"/>
                  </a:cubicBezTo>
                  <a:cubicBezTo>
                    <a:pt x="19" y="25"/>
                    <a:pt x="18" y="27"/>
                    <a:pt x="17" y="29"/>
                  </a:cubicBezTo>
                  <a:cubicBezTo>
                    <a:pt x="16" y="30"/>
                    <a:pt x="15" y="32"/>
                    <a:pt x="13" y="33"/>
                  </a:cubicBezTo>
                  <a:cubicBezTo>
                    <a:pt x="12" y="34"/>
                    <a:pt x="9" y="34"/>
                    <a:pt x="7" y="34"/>
                  </a:cubicBezTo>
                  <a:cubicBezTo>
                    <a:pt x="7" y="34"/>
                    <a:pt x="6" y="34"/>
                    <a:pt x="5" y="34"/>
                  </a:cubicBezTo>
                  <a:cubicBezTo>
                    <a:pt x="5" y="34"/>
                    <a:pt x="4" y="34"/>
                    <a:pt x="3" y="34"/>
                  </a:cubicBezTo>
                  <a:cubicBezTo>
                    <a:pt x="3" y="34"/>
                    <a:pt x="2" y="34"/>
                    <a:pt x="1" y="34"/>
                  </a:cubicBezTo>
                  <a:cubicBezTo>
                    <a:pt x="1" y="34"/>
                    <a:pt x="0" y="34"/>
                    <a:pt x="0" y="34"/>
                  </a:cubicBezTo>
                  <a:lnTo>
                    <a:pt x="0" y="0"/>
                  </a:lnTo>
                  <a:close/>
                  <a:moveTo>
                    <a:pt x="8" y="3"/>
                  </a:moveTo>
                  <a:cubicBezTo>
                    <a:pt x="7" y="3"/>
                    <a:pt x="7" y="3"/>
                    <a:pt x="6" y="3"/>
                  </a:cubicBezTo>
                  <a:cubicBezTo>
                    <a:pt x="6" y="3"/>
                    <a:pt x="6" y="3"/>
                    <a:pt x="5" y="3"/>
                  </a:cubicBezTo>
                  <a:cubicBezTo>
                    <a:pt x="5" y="3"/>
                    <a:pt x="5" y="3"/>
                    <a:pt x="4" y="3"/>
                  </a:cubicBezTo>
                  <a:cubicBezTo>
                    <a:pt x="4" y="3"/>
                    <a:pt x="4" y="3"/>
                    <a:pt x="4" y="3"/>
                  </a:cubicBezTo>
                  <a:cubicBezTo>
                    <a:pt x="4" y="31"/>
                    <a:pt x="4" y="31"/>
                    <a:pt x="4" y="31"/>
                  </a:cubicBezTo>
                  <a:cubicBezTo>
                    <a:pt x="4" y="31"/>
                    <a:pt x="4" y="31"/>
                    <a:pt x="4" y="31"/>
                  </a:cubicBezTo>
                  <a:cubicBezTo>
                    <a:pt x="5" y="31"/>
                    <a:pt x="5" y="31"/>
                    <a:pt x="5" y="31"/>
                  </a:cubicBezTo>
                  <a:cubicBezTo>
                    <a:pt x="6" y="31"/>
                    <a:pt x="6" y="31"/>
                    <a:pt x="6" y="31"/>
                  </a:cubicBezTo>
                  <a:cubicBezTo>
                    <a:pt x="7" y="31"/>
                    <a:pt x="7" y="31"/>
                    <a:pt x="7" y="31"/>
                  </a:cubicBezTo>
                  <a:cubicBezTo>
                    <a:pt x="9" y="31"/>
                    <a:pt x="10" y="30"/>
                    <a:pt x="12" y="30"/>
                  </a:cubicBezTo>
                  <a:cubicBezTo>
                    <a:pt x="13" y="29"/>
                    <a:pt x="14" y="28"/>
                    <a:pt x="14" y="26"/>
                  </a:cubicBezTo>
                  <a:cubicBezTo>
                    <a:pt x="15" y="25"/>
                    <a:pt x="16" y="24"/>
                    <a:pt x="16" y="22"/>
                  </a:cubicBezTo>
                  <a:cubicBezTo>
                    <a:pt x="16" y="20"/>
                    <a:pt x="16" y="18"/>
                    <a:pt x="16" y="17"/>
                  </a:cubicBezTo>
                  <a:cubicBezTo>
                    <a:pt x="16" y="15"/>
                    <a:pt x="16" y="13"/>
                    <a:pt x="16" y="12"/>
                  </a:cubicBezTo>
                  <a:cubicBezTo>
                    <a:pt x="16" y="10"/>
                    <a:pt x="15" y="8"/>
                    <a:pt x="15" y="7"/>
                  </a:cubicBezTo>
                  <a:cubicBezTo>
                    <a:pt x="14" y="6"/>
                    <a:pt x="13" y="5"/>
                    <a:pt x="12" y="4"/>
                  </a:cubicBezTo>
                  <a:cubicBezTo>
                    <a:pt x="11" y="3"/>
                    <a:pt x="9" y="3"/>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45"/>
            <p:cNvSpPr>
              <a:spLocks noEditPoints="1"/>
            </p:cNvSpPr>
            <p:nvPr/>
          </p:nvSpPr>
          <p:spPr bwMode="auto">
            <a:xfrm>
              <a:off x="3396" y="1934"/>
              <a:ext cx="38" cy="59"/>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9 w 16"/>
                <a:gd name="T17" fmla="*/ 0 h 25"/>
                <a:gd name="T18" fmla="*/ 11 w 16"/>
                <a:gd name="T19" fmla="*/ 0 h 25"/>
                <a:gd name="T20" fmla="*/ 14 w 16"/>
                <a:gd name="T21" fmla="*/ 2 h 25"/>
                <a:gd name="T22" fmla="*/ 15 w 16"/>
                <a:gd name="T23" fmla="*/ 5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20 h 25"/>
                <a:gd name="T36" fmla="*/ 7 w 16"/>
                <a:gd name="T37" fmla="*/ 21 h 25"/>
                <a:gd name="T38" fmla="*/ 10 w 16"/>
                <a:gd name="T39" fmla="*/ 22 h 25"/>
                <a:gd name="T40" fmla="*/ 12 w 16"/>
                <a:gd name="T41" fmla="*/ 22 h 25"/>
                <a:gd name="T42" fmla="*/ 14 w 16"/>
                <a:gd name="T43" fmla="*/ 20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2" y="25"/>
                  </a:cubicBezTo>
                  <a:cubicBezTo>
                    <a:pt x="11" y="25"/>
                    <a:pt x="10" y="25"/>
                    <a:pt x="9" y="25"/>
                  </a:cubicBezTo>
                  <a:cubicBezTo>
                    <a:pt x="7" y="25"/>
                    <a:pt x="6" y="25"/>
                    <a:pt x="5" y="24"/>
                  </a:cubicBezTo>
                  <a:cubicBezTo>
                    <a:pt x="4" y="24"/>
                    <a:pt x="3" y="23"/>
                    <a:pt x="2" y="22"/>
                  </a:cubicBezTo>
                  <a:cubicBezTo>
                    <a:pt x="1" y="21"/>
                    <a:pt x="1" y="19"/>
                    <a:pt x="0" y="18"/>
                  </a:cubicBezTo>
                  <a:cubicBezTo>
                    <a:pt x="0" y="16"/>
                    <a:pt x="0" y="15"/>
                    <a:pt x="0" y="13"/>
                  </a:cubicBezTo>
                  <a:cubicBezTo>
                    <a:pt x="0" y="9"/>
                    <a:pt x="1" y="5"/>
                    <a:pt x="2" y="3"/>
                  </a:cubicBezTo>
                  <a:cubicBezTo>
                    <a:pt x="4" y="1"/>
                    <a:pt x="6" y="0"/>
                    <a:pt x="9" y="0"/>
                  </a:cubicBezTo>
                  <a:cubicBezTo>
                    <a:pt x="10" y="0"/>
                    <a:pt x="10" y="0"/>
                    <a:pt x="11" y="0"/>
                  </a:cubicBezTo>
                  <a:cubicBezTo>
                    <a:pt x="12" y="1"/>
                    <a:pt x="13" y="1"/>
                    <a:pt x="14" y="2"/>
                  </a:cubicBezTo>
                  <a:cubicBezTo>
                    <a:pt x="14" y="2"/>
                    <a:pt x="15" y="3"/>
                    <a:pt x="15" y="5"/>
                  </a:cubicBezTo>
                  <a:cubicBezTo>
                    <a:pt x="16" y="6"/>
                    <a:pt x="16" y="7"/>
                    <a:pt x="16" y="9"/>
                  </a:cubicBezTo>
                  <a:cubicBezTo>
                    <a:pt x="16" y="10"/>
                    <a:pt x="16" y="10"/>
                    <a:pt x="16" y="11"/>
                  </a:cubicBezTo>
                  <a:cubicBezTo>
                    <a:pt x="16" y="12"/>
                    <a:pt x="16" y="12"/>
                    <a:pt x="16" y="13"/>
                  </a:cubicBezTo>
                  <a:cubicBezTo>
                    <a:pt x="4" y="13"/>
                    <a:pt x="4" y="13"/>
                    <a:pt x="4" y="13"/>
                  </a:cubicBezTo>
                  <a:cubicBezTo>
                    <a:pt x="4" y="14"/>
                    <a:pt x="4" y="16"/>
                    <a:pt x="4" y="17"/>
                  </a:cubicBezTo>
                  <a:cubicBezTo>
                    <a:pt x="4" y="18"/>
                    <a:pt x="4" y="19"/>
                    <a:pt x="5" y="20"/>
                  </a:cubicBezTo>
                  <a:cubicBezTo>
                    <a:pt x="5" y="20"/>
                    <a:pt x="6" y="21"/>
                    <a:pt x="7" y="21"/>
                  </a:cubicBezTo>
                  <a:cubicBezTo>
                    <a:pt x="8" y="22"/>
                    <a:pt x="9" y="22"/>
                    <a:pt x="10" y="22"/>
                  </a:cubicBezTo>
                  <a:cubicBezTo>
                    <a:pt x="10" y="22"/>
                    <a:pt x="11" y="22"/>
                    <a:pt x="12" y="22"/>
                  </a:cubicBezTo>
                  <a:cubicBezTo>
                    <a:pt x="13" y="21"/>
                    <a:pt x="14" y="21"/>
                    <a:pt x="14" y="20"/>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46"/>
            <p:cNvSpPr/>
            <p:nvPr/>
          </p:nvSpPr>
          <p:spPr bwMode="auto">
            <a:xfrm>
              <a:off x="3446" y="1913"/>
              <a:ext cx="19" cy="80"/>
            </a:xfrm>
            <a:custGeom>
              <a:avLst/>
              <a:gdLst>
                <a:gd name="T0" fmla="*/ 4 w 8"/>
                <a:gd name="T1" fmla="*/ 28 h 34"/>
                <a:gd name="T2" fmla="*/ 4 w 8"/>
                <a:gd name="T3" fmla="*/ 30 h 34"/>
                <a:gd name="T4" fmla="*/ 5 w 8"/>
                <a:gd name="T5" fmla="*/ 31 h 34"/>
                <a:gd name="T6" fmla="*/ 8 w 8"/>
                <a:gd name="T7" fmla="*/ 30 h 34"/>
                <a:gd name="T8" fmla="*/ 8 w 8"/>
                <a:gd name="T9" fmla="*/ 33 h 34"/>
                <a:gd name="T10" fmla="*/ 6 w 8"/>
                <a:gd name="T11" fmla="*/ 34 h 34"/>
                <a:gd name="T12" fmla="*/ 4 w 8"/>
                <a:gd name="T13" fmla="*/ 34 h 34"/>
                <a:gd name="T14" fmla="*/ 1 w 8"/>
                <a:gd name="T15" fmla="*/ 33 h 34"/>
                <a:gd name="T16" fmla="*/ 0 w 8"/>
                <a:gd name="T17" fmla="*/ 29 h 34"/>
                <a:gd name="T18" fmla="*/ 0 w 8"/>
                <a:gd name="T19" fmla="*/ 0 h 34"/>
                <a:gd name="T20" fmla="*/ 4 w 8"/>
                <a:gd name="T21" fmla="*/ 0 h 34"/>
                <a:gd name="T22" fmla="*/ 4 w 8"/>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4" y="28"/>
                  </a:moveTo>
                  <a:cubicBezTo>
                    <a:pt x="4" y="29"/>
                    <a:pt x="4" y="30"/>
                    <a:pt x="4" y="30"/>
                  </a:cubicBezTo>
                  <a:cubicBezTo>
                    <a:pt x="4" y="31"/>
                    <a:pt x="5" y="31"/>
                    <a:pt x="5" y="31"/>
                  </a:cubicBezTo>
                  <a:cubicBezTo>
                    <a:pt x="6" y="31"/>
                    <a:pt x="7" y="31"/>
                    <a:pt x="8" y="30"/>
                  </a:cubicBezTo>
                  <a:cubicBezTo>
                    <a:pt x="8" y="33"/>
                    <a:pt x="8" y="33"/>
                    <a:pt x="8" y="33"/>
                  </a:cubicBezTo>
                  <a:cubicBezTo>
                    <a:pt x="8" y="34"/>
                    <a:pt x="7" y="34"/>
                    <a:pt x="6" y="34"/>
                  </a:cubicBezTo>
                  <a:cubicBezTo>
                    <a:pt x="5" y="34"/>
                    <a:pt x="5" y="34"/>
                    <a:pt x="4" y="34"/>
                  </a:cubicBezTo>
                  <a:cubicBezTo>
                    <a:pt x="3" y="34"/>
                    <a:pt x="2" y="34"/>
                    <a:pt x="1" y="33"/>
                  </a:cubicBezTo>
                  <a:cubicBezTo>
                    <a:pt x="0" y="32"/>
                    <a:pt x="0" y="31"/>
                    <a:pt x="0" y="29"/>
                  </a:cubicBezTo>
                  <a:cubicBezTo>
                    <a:pt x="0" y="0"/>
                    <a:pt x="0" y="0"/>
                    <a:pt x="0" y="0"/>
                  </a:cubicBezTo>
                  <a:cubicBezTo>
                    <a:pt x="4" y="0"/>
                    <a:pt x="4" y="0"/>
                    <a:pt x="4" y="0"/>
                  </a:cubicBezTo>
                  <a:lnTo>
                    <a:pt x="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47"/>
            <p:cNvSpPr>
              <a:spLocks noEditPoints="1"/>
            </p:cNvSpPr>
            <p:nvPr/>
          </p:nvSpPr>
          <p:spPr bwMode="auto">
            <a:xfrm>
              <a:off x="3469" y="1934"/>
              <a:ext cx="38" cy="59"/>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9 w 16"/>
                <a:gd name="T17" fmla="*/ 0 h 25"/>
                <a:gd name="T18" fmla="*/ 11 w 16"/>
                <a:gd name="T19" fmla="*/ 0 h 25"/>
                <a:gd name="T20" fmla="*/ 14 w 16"/>
                <a:gd name="T21" fmla="*/ 2 h 25"/>
                <a:gd name="T22" fmla="*/ 15 w 16"/>
                <a:gd name="T23" fmla="*/ 5 h 25"/>
                <a:gd name="T24" fmla="*/ 16 w 16"/>
                <a:gd name="T25" fmla="*/ 9 h 25"/>
                <a:gd name="T26" fmla="*/ 16 w 16"/>
                <a:gd name="T27" fmla="*/ 11 h 25"/>
                <a:gd name="T28" fmla="*/ 16 w 16"/>
                <a:gd name="T29" fmla="*/ 13 h 25"/>
                <a:gd name="T30" fmla="*/ 4 w 16"/>
                <a:gd name="T31" fmla="*/ 13 h 25"/>
                <a:gd name="T32" fmla="*/ 4 w 16"/>
                <a:gd name="T33" fmla="*/ 17 h 25"/>
                <a:gd name="T34" fmla="*/ 5 w 16"/>
                <a:gd name="T35" fmla="*/ 20 h 25"/>
                <a:gd name="T36" fmla="*/ 7 w 16"/>
                <a:gd name="T37" fmla="*/ 21 h 25"/>
                <a:gd name="T38" fmla="*/ 10 w 16"/>
                <a:gd name="T39" fmla="*/ 22 h 25"/>
                <a:gd name="T40" fmla="*/ 12 w 16"/>
                <a:gd name="T41" fmla="*/ 22 h 25"/>
                <a:gd name="T42" fmla="*/ 14 w 16"/>
                <a:gd name="T43" fmla="*/ 20 h 25"/>
                <a:gd name="T44" fmla="*/ 15 w 16"/>
                <a:gd name="T45" fmla="*/ 23 h 25"/>
                <a:gd name="T46" fmla="*/ 13 w 16"/>
                <a:gd name="T47" fmla="*/ 10 h 25"/>
                <a:gd name="T48" fmla="*/ 12 w 16"/>
                <a:gd name="T49" fmla="*/ 5 h 25"/>
                <a:gd name="T50" fmla="*/ 9 w 16"/>
                <a:gd name="T51" fmla="*/ 3 h 25"/>
                <a:gd name="T52" fmla="*/ 5 w 16"/>
                <a:gd name="T53" fmla="*/ 5 h 25"/>
                <a:gd name="T54" fmla="*/ 4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5" y="24"/>
                    <a:pt x="14" y="24"/>
                    <a:pt x="12" y="25"/>
                  </a:cubicBezTo>
                  <a:cubicBezTo>
                    <a:pt x="11" y="25"/>
                    <a:pt x="10" y="25"/>
                    <a:pt x="9" y="25"/>
                  </a:cubicBezTo>
                  <a:cubicBezTo>
                    <a:pt x="7" y="25"/>
                    <a:pt x="6" y="25"/>
                    <a:pt x="5" y="24"/>
                  </a:cubicBezTo>
                  <a:cubicBezTo>
                    <a:pt x="4" y="24"/>
                    <a:pt x="3" y="23"/>
                    <a:pt x="2" y="22"/>
                  </a:cubicBezTo>
                  <a:cubicBezTo>
                    <a:pt x="1" y="21"/>
                    <a:pt x="1" y="19"/>
                    <a:pt x="0" y="18"/>
                  </a:cubicBezTo>
                  <a:cubicBezTo>
                    <a:pt x="0" y="16"/>
                    <a:pt x="0" y="15"/>
                    <a:pt x="0" y="13"/>
                  </a:cubicBezTo>
                  <a:cubicBezTo>
                    <a:pt x="0" y="9"/>
                    <a:pt x="1" y="5"/>
                    <a:pt x="2" y="3"/>
                  </a:cubicBezTo>
                  <a:cubicBezTo>
                    <a:pt x="4" y="1"/>
                    <a:pt x="6" y="0"/>
                    <a:pt x="9" y="0"/>
                  </a:cubicBezTo>
                  <a:cubicBezTo>
                    <a:pt x="10" y="0"/>
                    <a:pt x="10" y="0"/>
                    <a:pt x="11" y="0"/>
                  </a:cubicBezTo>
                  <a:cubicBezTo>
                    <a:pt x="12" y="1"/>
                    <a:pt x="13" y="1"/>
                    <a:pt x="14" y="2"/>
                  </a:cubicBezTo>
                  <a:cubicBezTo>
                    <a:pt x="14" y="2"/>
                    <a:pt x="15" y="3"/>
                    <a:pt x="15" y="5"/>
                  </a:cubicBezTo>
                  <a:cubicBezTo>
                    <a:pt x="16" y="6"/>
                    <a:pt x="16" y="7"/>
                    <a:pt x="16" y="9"/>
                  </a:cubicBezTo>
                  <a:cubicBezTo>
                    <a:pt x="16" y="10"/>
                    <a:pt x="16" y="10"/>
                    <a:pt x="16" y="11"/>
                  </a:cubicBezTo>
                  <a:cubicBezTo>
                    <a:pt x="16" y="12"/>
                    <a:pt x="16" y="12"/>
                    <a:pt x="16" y="13"/>
                  </a:cubicBezTo>
                  <a:cubicBezTo>
                    <a:pt x="4" y="13"/>
                    <a:pt x="4" y="13"/>
                    <a:pt x="4" y="13"/>
                  </a:cubicBezTo>
                  <a:cubicBezTo>
                    <a:pt x="4" y="14"/>
                    <a:pt x="4" y="16"/>
                    <a:pt x="4" y="17"/>
                  </a:cubicBezTo>
                  <a:cubicBezTo>
                    <a:pt x="4" y="18"/>
                    <a:pt x="4" y="19"/>
                    <a:pt x="5" y="20"/>
                  </a:cubicBezTo>
                  <a:cubicBezTo>
                    <a:pt x="5" y="20"/>
                    <a:pt x="6" y="21"/>
                    <a:pt x="7" y="21"/>
                  </a:cubicBezTo>
                  <a:cubicBezTo>
                    <a:pt x="8" y="22"/>
                    <a:pt x="9" y="22"/>
                    <a:pt x="10" y="22"/>
                  </a:cubicBezTo>
                  <a:cubicBezTo>
                    <a:pt x="10" y="22"/>
                    <a:pt x="11" y="22"/>
                    <a:pt x="12" y="22"/>
                  </a:cubicBezTo>
                  <a:cubicBezTo>
                    <a:pt x="13" y="21"/>
                    <a:pt x="14" y="21"/>
                    <a:pt x="14" y="20"/>
                  </a:cubicBezTo>
                  <a:lnTo>
                    <a:pt x="15" y="23"/>
                  </a:lnTo>
                  <a:close/>
                  <a:moveTo>
                    <a:pt x="13" y="10"/>
                  </a:moveTo>
                  <a:cubicBezTo>
                    <a:pt x="13" y="8"/>
                    <a:pt x="12" y="6"/>
                    <a:pt x="12" y="5"/>
                  </a:cubicBezTo>
                  <a:cubicBezTo>
                    <a:pt x="11" y="4"/>
                    <a:pt x="10" y="3"/>
                    <a:pt x="9" y="3"/>
                  </a:cubicBezTo>
                  <a:cubicBezTo>
                    <a:pt x="7" y="3"/>
                    <a:pt x="6" y="4"/>
                    <a:pt x="5" y="5"/>
                  </a:cubicBezTo>
                  <a:cubicBezTo>
                    <a:pt x="4" y="6"/>
                    <a:pt x="4" y="8"/>
                    <a:pt x="4"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48"/>
            <p:cNvSpPr/>
            <p:nvPr/>
          </p:nvSpPr>
          <p:spPr bwMode="auto">
            <a:xfrm>
              <a:off x="3514" y="1934"/>
              <a:ext cx="36" cy="59"/>
            </a:xfrm>
            <a:custGeom>
              <a:avLst/>
              <a:gdLst>
                <a:gd name="T0" fmla="*/ 15 w 15"/>
                <a:gd name="T1" fmla="*/ 23 h 25"/>
                <a:gd name="T2" fmla="*/ 12 w 15"/>
                <a:gd name="T3" fmla="*/ 25 h 25"/>
                <a:gd name="T4" fmla="*/ 9 w 15"/>
                <a:gd name="T5" fmla="*/ 25 h 25"/>
                <a:gd name="T6" fmla="*/ 5 w 15"/>
                <a:gd name="T7" fmla="*/ 24 h 25"/>
                <a:gd name="T8" fmla="*/ 2 w 15"/>
                <a:gd name="T9" fmla="*/ 22 h 25"/>
                <a:gd name="T10" fmla="*/ 1 w 15"/>
                <a:gd name="T11" fmla="*/ 18 h 25"/>
                <a:gd name="T12" fmla="*/ 0 w 15"/>
                <a:gd name="T13" fmla="*/ 13 h 25"/>
                <a:gd name="T14" fmla="*/ 3 w 15"/>
                <a:gd name="T15" fmla="*/ 3 h 25"/>
                <a:gd name="T16" fmla="*/ 9 w 15"/>
                <a:gd name="T17" fmla="*/ 0 h 25"/>
                <a:gd name="T18" fmla="*/ 12 w 15"/>
                <a:gd name="T19" fmla="*/ 0 h 25"/>
                <a:gd name="T20" fmla="*/ 14 w 15"/>
                <a:gd name="T21" fmla="*/ 1 h 25"/>
                <a:gd name="T22" fmla="*/ 13 w 15"/>
                <a:gd name="T23" fmla="*/ 4 h 25"/>
                <a:gd name="T24" fmla="*/ 9 w 15"/>
                <a:gd name="T25" fmla="*/ 3 h 25"/>
                <a:gd name="T26" fmla="*/ 5 w 15"/>
                <a:gd name="T27" fmla="*/ 5 h 25"/>
                <a:gd name="T28" fmla="*/ 4 w 15"/>
                <a:gd name="T29" fmla="*/ 13 h 25"/>
                <a:gd name="T30" fmla="*/ 4 w 15"/>
                <a:gd name="T31" fmla="*/ 16 h 25"/>
                <a:gd name="T32" fmla="*/ 5 w 15"/>
                <a:gd name="T33" fmla="*/ 19 h 25"/>
                <a:gd name="T34" fmla="*/ 7 w 15"/>
                <a:gd name="T35" fmla="*/ 21 h 25"/>
                <a:gd name="T36" fmla="*/ 10 w 15"/>
                <a:gd name="T37" fmla="*/ 22 h 25"/>
                <a:gd name="T38" fmla="*/ 12 w 15"/>
                <a:gd name="T39" fmla="*/ 22 h 25"/>
                <a:gd name="T40" fmla="*/ 14 w 15"/>
                <a:gd name="T41" fmla="*/ 21 h 25"/>
                <a:gd name="T42" fmla="*/ 15 w 15"/>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5">
                  <a:moveTo>
                    <a:pt x="15" y="23"/>
                  </a:moveTo>
                  <a:cubicBezTo>
                    <a:pt x="14" y="24"/>
                    <a:pt x="13" y="24"/>
                    <a:pt x="12" y="25"/>
                  </a:cubicBezTo>
                  <a:cubicBezTo>
                    <a:pt x="11" y="25"/>
                    <a:pt x="10" y="25"/>
                    <a:pt x="9" y="25"/>
                  </a:cubicBezTo>
                  <a:cubicBezTo>
                    <a:pt x="7" y="25"/>
                    <a:pt x="6" y="25"/>
                    <a:pt x="5" y="24"/>
                  </a:cubicBezTo>
                  <a:cubicBezTo>
                    <a:pt x="4" y="24"/>
                    <a:pt x="3" y="23"/>
                    <a:pt x="2" y="22"/>
                  </a:cubicBezTo>
                  <a:cubicBezTo>
                    <a:pt x="2" y="21"/>
                    <a:pt x="1" y="19"/>
                    <a:pt x="1" y="18"/>
                  </a:cubicBezTo>
                  <a:cubicBezTo>
                    <a:pt x="1" y="16"/>
                    <a:pt x="0" y="14"/>
                    <a:pt x="0" y="13"/>
                  </a:cubicBezTo>
                  <a:cubicBezTo>
                    <a:pt x="0" y="9"/>
                    <a:pt x="1" y="5"/>
                    <a:pt x="3" y="3"/>
                  </a:cubicBezTo>
                  <a:cubicBezTo>
                    <a:pt x="4" y="1"/>
                    <a:pt x="6" y="0"/>
                    <a:pt x="9" y="0"/>
                  </a:cubicBezTo>
                  <a:cubicBezTo>
                    <a:pt x="10" y="0"/>
                    <a:pt x="11" y="0"/>
                    <a:pt x="12" y="0"/>
                  </a:cubicBezTo>
                  <a:cubicBezTo>
                    <a:pt x="13" y="1"/>
                    <a:pt x="14" y="1"/>
                    <a:pt x="14" y="1"/>
                  </a:cubicBezTo>
                  <a:cubicBezTo>
                    <a:pt x="13" y="4"/>
                    <a:pt x="13" y="4"/>
                    <a:pt x="13" y="4"/>
                  </a:cubicBezTo>
                  <a:cubicBezTo>
                    <a:pt x="12" y="4"/>
                    <a:pt x="11" y="3"/>
                    <a:pt x="9" y="3"/>
                  </a:cubicBezTo>
                  <a:cubicBezTo>
                    <a:pt x="8" y="3"/>
                    <a:pt x="6" y="4"/>
                    <a:pt x="5" y="5"/>
                  </a:cubicBezTo>
                  <a:cubicBezTo>
                    <a:pt x="4" y="7"/>
                    <a:pt x="4" y="9"/>
                    <a:pt x="4" y="13"/>
                  </a:cubicBezTo>
                  <a:cubicBezTo>
                    <a:pt x="4" y="14"/>
                    <a:pt x="4" y="15"/>
                    <a:pt x="4" y="16"/>
                  </a:cubicBezTo>
                  <a:cubicBezTo>
                    <a:pt x="5" y="17"/>
                    <a:pt x="5" y="18"/>
                    <a:pt x="5" y="19"/>
                  </a:cubicBezTo>
                  <a:cubicBezTo>
                    <a:pt x="6" y="20"/>
                    <a:pt x="6" y="21"/>
                    <a:pt x="7" y="21"/>
                  </a:cubicBezTo>
                  <a:cubicBezTo>
                    <a:pt x="8" y="22"/>
                    <a:pt x="9" y="22"/>
                    <a:pt x="10" y="22"/>
                  </a:cubicBezTo>
                  <a:cubicBezTo>
                    <a:pt x="10" y="22"/>
                    <a:pt x="11" y="22"/>
                    <a:pt x="12" y="22"/>
                  </a:cubicBezTo>
                  <a:cubicBezTo>
                    <a:pt x="13" y="21"/>
                    <a:pt x="13" y="21"/>
                    <a:pt x="14" y="21"/>
                  </a:cubicBezTo>
                  <a:lnTo>
                    <a:pt x="1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49"/>
            <p:cNvSpPr/>
            <p:nvPr/>
          </p:nvSpPr>
          <p:spPr bwMode="auto">
            <a:xfrm>
              <a:off x="3552" y="1922"/>
              <a:ext cx="31" cy="71"/>
            </a:xfrm>
            <a:custGeom>
              <a:avLst/>
              <a:gdLst>
                <a:gd name="T0" fmla="*/ 0 w 13"/>
                <a:gd name="T1" fmla="*/ 6 h 30"/>
                <a:gd name="T2" fmla="*/ 3 w 13"/>
                <a:gd name="T3" fmla="*/ 6 h 30"/>
                <a:gd name="T4" fmla="*/ 3 w 13"/>
                <a:gd name="T5" fmla="*/ 1 h 30"/>
                <a:gd name="T6" fmla="*/ 7 w 13"/>
                <a:gd name="T7" fmla="*/ 0 h 30"/>
                <a:gd name="T8" fmla="*/ 7 w 13"/>
                <a:gd name="T9" fmla="*/ 6 h 30"/>
                <a:gd name="T10" fmla="*/ 12 w 13"/>
                <a:gd name="T11" fmla="*/ 6 h 30"/>
                <a:gd name="T12" fmla="*/ 12 w 13"/>
                <a:gd name="T13" fmla="*/ 9 h 30"/>
                <a:gd name="T14" fmla="*/ 7 w 13"/>
                <a:gd name="T15" fmla="*/ 9 h 30"/>
                <a:gd name="T16" fmla="*/ 7 w 13"/>
                <a:gd name="T17" fmla="*/ 23 h 30"/>
                <a:gd name="T18" fmla="*/ 7 w 13"/>
                <a:gd name="T19" fmla="*/ 26 h 30"/>
                <a:gd name="T20" fmla="*/ 9 w 13"/>
                <a:gd name="T21" fmla="*/ 27 h 30"/>
                <a:gd name="T22" fmla="*/ 10 w 13"/>
                <a:gd name="T23" fmla="*/ 27 h 30"/>
                <a:gd name="T24" fmla="*/ 12 w 13"/>
                <a:gd name="T25" fmla="*/ 26 h 30"/>
                <a:gd name="T26" fmla="*/ 13 w 13"/>
                <a:gd name="T27" fmla="*/ 29 h 30"/>
                <a:gd name="T28" fmla="*/ 10 w 13"/>
                <a:gd name="T29" fmla="*/ 30 h 30"/>
                <a:gd name="T30" fmla="*/ 8 w 13"/>
                <a:gd name="T31" fmla="*/ 30 h 30"/>
                <a:gd name="T32" fmla="*/ 4 w 13"/>
                <a:gd name="T33" fmla="*/ 29 h 30"/>
                <a:gd name="T34" fmla="*/ 3 w 13"/>
                <a:gd name="T35" fmla="*/ 24 h 30"/>
                <a:gd name="T36" fmla="*/ 3 w 13"/>
                <a:gd name="T37" fmla="*/ 9 h 30"/>
                <a:gd name="T38" fmla="*/ 0 w 13"/>
                <a:gd name="T39" fmla="*/ 9 h 30"/>
                <a:gd name="T40" fmla="*/ 0 w 13"/>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0">
                  <a:moveTo>
                    <a:pt x="0" y="6"/>
                  </a:moveTo>
                  <a:cubicBezTo>
                    <a:pt x="3" y="6"/>
                    <a:pt x="3" y="6"/>
                    <a:pt x="3" y="6"/>
                  </a:cubicBezTo>
                  <a:cubicBezTo>
                    <a:pt x="3" y="1"/>
                    <a:pt x="3" y="1"/>
                    <a:pt x="3" y="1"/>
                  </a:cubicBezTo>
                  <a:cubicBezTo>
                    <a:pt x="7" y="0"/>
                    <a:pt x="7" y="0"/>
                    <a:pt x="7" y="0"/>
                  </a:cubicBezTo>
                  <a:cubicBezTo>
                    <a:pt x="7" y="6"/>
                    <a:pt x="7" y="6"/>
                    <a:pt x="7" y="6"/>
                  </a:cubicBezTo>
                  <a:cubicBezTo>
                    <a:pt x="12" y="6"/>
                    <a:pt x="12" y="6"/>
                    <a:pt x="12" y="6"/>
                  </a:cubicBezTo>
                  <a:cubicBezTo>
                    <a:pt x="12" y="9"/>
                    <a:pt x="12" y="9"/>
                    <a:pt x="12" y="9"/>
                  </a:cubicBezTo>
                  <a:cubicBezTo>
                    <a:pt x="7" y="9"/>
                    <a:pt x="7" y="9"/>
                    <a:pt x="7" y="9"/>
                  </a:cubicBezTo>
                  <a:cubicBezTo>
                    <a:pt x="7" y="23"/>
                    <a:pt x="7" y="23"/>
                    <a:pt x="7" y="23"/>
                  </a:cubicBezTo>
                  <a:cubicBezTo>
                    <a:pt x="7" y="24"/>
                    <a:pt x="7" y="25"/>
                    <a:pt x="7" y="26"/>
                  </a:cubicBezTo>
                  <a:cubicBezTo>
                    <a:pt x="7" y="27"/>
                    <a:pt x="8" y="27"/>
                    <a:pt x="9" y="27"/>
                  </a:cubicBezTo>
                  <a:cubicBezTo>
                    <a:pt x="9" y="27"/>
                    <a:pt x="10" y="27"/>
                    <a:pt x="10" y="27"/>
                  </a:cubicBezTo>
                  <a:cubicBezTo>
                    <a:pt x="11" y="27"/>
                    <a:pt x="11" y="26"/>
                    <a:pt x="12" y="26"/>
                  </a:cubicBezTo>
                  <a:cubicBezTo>
                    <a:pt x="13" y="29"/>
                    <a:pt x="13" y="29"/>
                    <a:pt x="13" y="29"/>
                  </a:cubicBezTo>
                  <a:cubicBezTo>
                    <a:pt x="12" y="29"/>
                    <a:pt x="11" y="30"/>
                    <a:pt x="10" y="30"/>
                  </a:cubicBezTo>
                  <a:cubicBezTo>
                    <a:pt x="9" y="30"/>
                    <a:pt x="8" y="30"/>
                    <a:pt x="8"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50"/>
            <p:cNvSpPr/>
            <p:nvPr/>
          </p:nvSpPr>
          <p:spPr bwMode="auto">
            <a:xfrm>
              <a:off x="3588" y="1936"/>
              <a:ext cx="38" cy="57"/>
            </a:xfrm>
            <a:custGeom>
              <a:avLst/>
              <a:gdLst>
                <a:gd name="T0" fmla="*/ 4 w 16"/>
                <a:gd name="T1" fmla="*/ 0 h 24"/>
                <a:gd name="T2" fmla="*/ 4 w 16"/>
                <a:gd name="T3" fmla="*/ 14 h 24"/>
                <a:gd name="T4" fmla="*/ 5 w 16"/>
                <a:gd name="T5" fmla="*/ 19 h 24"/>
                <a:gd name="T6" fmla="*/ 7 w 16"/>
                <a:gd name="T7" fmla="*/ 21 h 24"/>
                <a:gd name="T8" fmla="*/ 9 w 16"/>
                <a:gd name="T9" fmla="*/ 21 h 24"/>
                <a:gd name="T10" fmla="*/ 11 w 16"/>
                <a:gd name="T11" fmla="*/ 20 h 24"/>
                <a:gd name="T12" fmla="*/ 12 w 16"/>
                <a:gd name="T13" fmla="*/ 18 h 24"/>
                <a:gd name="T14" fmla="*/ 12 w 16"/>
                <a:gd name="T15" fmla="*/ 16 h 24"/>
                <a:gd name="T16" fmla="*/ 12 w 16"/>
                <a:gd name="T17" fmla="*/ 0 h 24"/>
                <a:gd name="T18" fmla="*/ 16 w 16"/>
                <a:gd name="T19" fmla="*/ 0 h 24"/>
                <a:gd name="T20" fmla="*/ 16 w 16"/>
                <a:gd name="T21" fmla="*/ 17 h 24"/>
                <a:gd name="T22" fmla="*/ 16 w 16"/>
                <a:gd name="T23" fmla="*/ 20 h 24"/>
                <a:gd name="T24" fmla="*/ 16 w 16"/>
                <a:gd name="T25" fmla="*/ 24 h 24"/>
                <a:gd name="T26" fmla="*/ 14 w 16"/>
                <a:gd name="T27" fmla="*/ 24 h 24"/>
                <a:gd name="T28" fmla="*/ 13 w 16"/>
                <a:gd name="T29" fmla="*/ 20 h 24"/>
                <a:gd name="T30" fmla="*/ 13 w 16"/>
                <a:gd name="T31" fmla="*/ 20 h 24"/>
                <a:gd name="T32" fmla="*/ 11 w 16"/>
                <a:gd name="T33" fmla="*/ 23 h 24"/>
                <a:gd name="T34" fmla="*/ 7 w 16"/>
                <a:gd name="T35" fmla="*/ 24 h 24"/>
                <a:gd name="T36" fmla="*/ 4 w 16"/>
                <a:gd name="T37" fmla="*/ 24 h 24"/>
                <a:gd name="T38" fmla="*/ 2 w 16"/>
                <a:gd name="T39" fmla="*/ 22 h 24"/>
                <a:gd name="T40" fmla="*/ 1 w 16"/>
                <a:gd name="T41" fmla="*/ 20 h 24"/>
                <a:gd name="T42" fmla="*/ 0 w 16"/>
                <a:gd name="T43" fmla="*/ 15 h 24"/>
                <a:gd name="T44" fmla="*/ 0 w 16"/>
                <a:gd name="T45" fmla="*/ 0 h 24"/>
                <a:gd name="T46" fmla="*/ 4 w 16"/>
                <a:gd name="T4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4">
                  <a:moveTo>
                    <a:pt x="4" y="0"/>
                  </a:moveTo>
                  <a:cubicBezTo>
                    <a:pt x="4" y="14"/>
                    <a:pt x="4" y="14"/>
                    <a:pt x="4" y="14"/>
                  </a:cubicBezTo>
                  <a:cubicBezTo>
                    <a:pt x="4" y="17"/>
                    <a:pt x="4" y="18"/>
                    <a:pt x="5" y="19"/>
                  </a:cubicBezTo>
                  <a:cubicBezTo>
                    <a:pt x="5" y="21"/>
                    <a:pt x="6" y="21"/>
                    <a:pt x="7" y="21"/>
                  </a:cubicBezTo>
                  <a:cubicBezTo>
                    <a:pt x="8" y="21"/>
                    <a:pt x="9" y="21"/>
                    <a:pt x="9" y="21"/>
                  </a:cubicBezTo>
                  <a:cubicBezTo>
                    <a:pt x="10" y="20"/>
                    <a:pt x="10" y="20"/>
                    <a:pt x="11" y="20"/>
                  </a:cubicBezTo>
                  <a:cubicBezTo>
                    <a:pt x="11" y="19"/>
                    <a:pt x="11" y="19"/>
                    <a:pt x="12" y="18"/>
                  </a:cubicBezTo>
                  <a:cubicBezTo>
                    <a:pt x="12" y="17"/>
                    <a:pt x="12" y="17"/>
                    <a:pt x="12" y="16"/>
                  </a:cubicBezTo>
                  <a:cubicBezTo>
                    <a:pt x="12" y="0"/>
                    <a:pt x="12" y="0"/>
                    <a:pt x="12" y="0"/>
                  </a:cubicBezTo>
                  <a:cubicBezTo>
                    <a:pt x="16" y="0"/>
                    <a:pt x="16" y="0"/>
                    <a:pt x="16" y="0"/>
                  </a:cubicBezTo>
                  <a:cubicBezTo>
                    <a:pt x="16" y="17"/>
                    <a:pt x="16" y="17"/>
                    <a:pt x="16" y="17"/>
                  </a:cubicBezTo>
                  <a:cubicBezTo>
                    <a:pt x="16" y="18"/>
                    <a:pt x="16" y="19"/>
                    <a:pt x="16" y="20"/>
                  </a:cubicBezTo>
                  <a:cubicBezTo>
                    <a:pt x="16" y="22"/>
                    <a:pt x="16" y="23"/>
                    <a:pt x="16" y="24"/>
                  </a:cubicBezTo>
                  <a:cubicBezTo>
                    <a:pt x="14" y="24"/>
                    <a:pt x="14" y="24"/>
                    <a:pt x="14" y="24"/>
                  </a:cubicBezTo>
                  <a:cubicBezTo>
                    <a:pt x="13" y="20"/>
                    <a:pt x="13" y="20"/>
                    <a:pt x="13" y="20"/>
                  </a:cubicBezTo>
                  <a:cubicBezTo>
                    <a:pt x="13" y="20"/>
                    <a:pt x="13" y="20"/>
                    <a:pt x="13" y="20"/>
                  </a:cubicBezTo>
                  <a:cubicBezTo>
                    <a:pt x="12" y="21"/>
                    <a:pt x="12" y="22"/>
                    <a:pt x="11" y="23"/>
                  </a:cubicBezTo>
                  <a:cubicBezTo>
                    <a:pt x="10" y="24"/>
                    <a:pt x="8" y="24"/>
                    <a:pt x="7" y="24"/>
                  </a:cubicBezTo>
                  <a:cubicBezTo>
                    <a:pt x="6" y="24"/>
                    <a:pt x="5" y="24"/>
                    <a:pt x="4" y="24"/>
                  </a:cubicBezTo>
                  <a:cubicBezTo>
                    <a:pt x="3" y="24"/>
                    <a:pt x="3" y="23"/>
                    <a:pt x="2" y="22"/>
                  </a:cubicBezTo>
                  <a:cubicBezTo>
                    <a:pt x="2" y="22"/>
                    <a:pt x="1" y="21"/>
                    <a:pt x="1" y="20"/>
                  </a:cubicBezTo>
                  <a:cubicBezTo>
                    <a:pt x="1" y="18"/>
                    <a:pt x="0" y="17"/>
                    <a:pt x="0" y="15"/>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51"/>
            <p:cNvSpPr/>
            <p:nvPr/>
          </p:nvSpPr>
          <p:spPr bwMode="auto">
            <a:xfrm>
              <a:off x="3635" y="1934"/>
              <a:ext cx="31" cy="59"/>
            </a:xfrm>
            <a:custGeom>
              <a:avLst/>
              <a:gdLst>
                <a:gd name="T0" fmla="*/ 1 w 13"/>
                <a:gd name="T1" fmla="*/ 21 h 25"/>
                <a:gd name="T2" fmla="*/ 3 w 13"/>
                <a:gd name="T3" fmla="*/ 22 h 25"/>
                <a:gd name="T4" fmla="*/ 6 w 13"/>
                <a:gd name="T5" fmla="*/ 22 h 25"/>
                <a:gd name="T6" fmla="*/ 9 w 13"/>
                <a:gd name="T7" fmla="*/ 21 h 25"/>
                <a:gd name="T8" fmla="*/ 10 w 13"/>
                <a:gd name="T9" fmla="*/ 19 h 25"/>
                <a:gd name="T10" fmla="*/ 9 w 13"/>
                <a:gd name="T11" fmla="*/ 16 h 25"/>
                <a:gd name="T12" fmla="*/ 8 w 13"/>
                <a:gd name="T13" fmla="*/ 14 h 25"/>
                <a:gd name="T14" fmla="*/ 5 w 13"/>
                <a:gd name="T15" fmla="*/ 13 h 25"/>
                <a:gd name="T16" fmla="*/ 3 w 13"/>
                <a:gd name="T17" fmla="*/ 12 h 25"/>
                <a:gd name="T18" fmla="*/ 1 w 13"/>
                <a:gd name="T19" fmla="*/ 9 h 25"/>
                <a:gd name="T20" fmla="*/ 1 w 13"/>
                <a:gd name="T21" fmla="*/ 6 h 25"/>
                <a:gd name="T22" fmla="*/ 2 w 13"/>
                <a:gd name="T23" fmla="*/ 2 h 25"/>
                <a:gd name="T24" fmla="*/ 7 w 13"/>
                <a:gd name="T25" fmla="*/ 0 h 25"/>
                <a:gd name="T26" fmla="*/ 11 w 13"/>
                <a:gd name="T27" fmla="*/ 0 h 25"/>
                <a:gd name="T28" fmla="*/ 13 w 13"/>
                <a:gd name="T29" fmla="*/ 1 h 25"/>
                <a:gd name="T30" fmla="*/ 12 w 13"/>
                <a:gd name="T31" fmla="*/ 4 h 25"/>
                <a:gd name="T32" fmla="*/ 10 w 13"/>
                <a:gd name="T33" fmla="*/ 3 h 25"/>
                <a:gd name="T34" fmla="*/ 8 w 13"/>
                <a:gd name="T35" fmla="*/ 3 h 25"/>
                <a:gd name="T36" fmla="*/ 5 w 13"/>
                <a:gd name="T37" fmla="*/ 4 h 25"/>
                <a:gd name="T38" fmla="*/ 4 w 13"/>
                <a:gd name="T39" fmla="*/ 6 h 25"/>
                <a:gd name="T40" fmla="*/ 5 w 13"/>
                <a:gd name="T41" fmla="*/ 8 h 25"/>
                <a:gd name="T42" fmla="*/ 7 w 13"/>
                <a:gd name="T43" fmla="*/ 10 h 25"/>
                <a:gd name="T44" fmla="*/ 9 w 13"/>
                <a:gd name="T45" fmla="*/ 11 h 25"/>
                <a:gd name="T46" fmla="*/ 11 w 13"/>
                <a:gd name="T47" fmla="*/ 13 h 25"/>
                <a:gd name="T48" fmla="*/ 13 w 13"/>
                <a:gd name="T49" fmla="*/ 15 h 25"/>
                <a:gd name="T50" fmla="*/ 13 w 13"/>
                <a:gd name="T51" fmla="*/ 19 h 25"/>
                <a:gd name="T52" fmla="*/ 13 w 13"/>
                <a:gd name="T53" fmla="*/ 21 h 25"/>
                <a:gd name="T54" fmla="*/ 12 w 13"/>
                <a:gd name="T55" fmla="*/ 23 h 25"/>
                <a:gd name="T56" fmla="*/ 9 w 13"/>
                <a:gd name="T57" fmla="*/ 25 h 25"/>
                <a:gd name="T58" fmla="*/ 6 w 13"/>
                <a:gd name="T59" fmla="*/ 25 h 25"/>
                <a:gd name="T60" fmla="*/ 3 w 13"/>
                <a:gd name="T61" fmla="*/ 25 h 25"/>
                <a:gd name="T62" fmla="*/ 0 w 13"/>
                <a:gd name="T63" fmla="*/ 24 h 25"/>
                <a:gd name="T64" fmla="*/ 1 w 13"/>
                <a:gd name="T6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25">
                  <a:moveTo>
                    <a:pt x="1" y="21"/>
                  </a:moveTo>
                  <a:cubicBezTo>
                    <a:pt x="2" y="21"/>
                    <a:pt x="3" y="21"/>
                    <a:pt x="3" y="22"/>
                  </a:cubicBezTo>
                  <a:cubicBezTo>
                    <a:pt x="4" y="22"/>
                    <a:pt x="5" y="22"/>
                    <a:pt x="6" y="22"/>
                  </a:cubicBezTo>
                  <a:cubicBezTo>
                    <a:pt x="7" y="22"/>
                    <a:pt x="8" y="22"/>
                    <a:pt x="9" y="21"/>
                  </a:cubicBezTo>
                  <a:cubicBezTo>
                    <a:pt x="10" y="21"/>
                    <a:pt x="10" y="20"/>
                    <a:pt x="10" y="19"/>
                  </a:cubicBezTo>
                  <a:cubicBezTo>
                    <a:pt x="10" y="18"/>
                    <a:pt x="10" y="17"/>
                    <a:pt x="9" y="16"/>
                  </a:cubicBezTo>
                  <a:cubicBezTo>
                    <a:pt x="9" y="16"/>
                    <a:pt x="8" y="15"/>
                    <a:pt x="8" y="14"/>
                  </a:cubicBezTo>
                  <a:cubicBezTo>
                    <a:pt x="7" y="14"/>
                    <a:pt x="6" y="13"/>
                    <a:pt x="5" y="13"/>
                  </a:cubicBezTo>
                  <a:cubicBezTo>
                    <a:pt x="5" y="13"/>
                    <a:pt x="4" y="12"/>
                    <a:pt x="3" y="12"/>
                  </a:cubicBezTo>
                  <a:cubicBezTo>
                    <a:pt x="2" y="11"/>
                    <a:pt x="2" y="10"/>
                    <a:pt x="1" y="9"/>
                  </a:cubicBezTo>
                  <a:cubicBezTo>
                    <a:pt x="1" y="9"/>
                    <a:pt x="1" y="7"/>
                    <a:pt x="1" y="6"/>
                  </a:cubicBezTo>
                  <a:cubicBezTo>
                    <a:pt x="1" y="4"/>
                    <a:pt x="1" y="3"/>
                    <a:pt x="2" y="2"/>
                  </a:cubicBezTo>
                  <a:cubicBezTo>
                    <a:pt x="4" y="1"/>
                    <a:pt x="5" y="0"/>
                    <a:pt x="7" y="0"/>
                  </a:cubicBezTo>
                  <a:cubicBezTo>
                    <a:pt x="8" y="0"/>
                    <a:pt x="10" y="0"/>
                    <a:pt x="11" y="0"/>
                  </a:cubicBezTo>
                  <a:cubicBezTo>
                    <a:pt x="11" y="1"/>
                    <a:pt x="12" y="1"/>
                    <a:pt x="13" y="1"/>
                  </a:cubicBezTo>
                  <a:cubicBezTo>
                    <a:pt x="12" y="4"/>
                    <a:pt x="12" y="4"/>
                    <a:pt x="12" y="4"/>
                  </a:cubicBezTo>
                  <a:cubicBezTo>
                    <a:pt x="12" y="4"/>
                    <a:pt x="11" y="4"/>
                    <a:pt x="10" y="3"/>
                  </a:cubicBezTo>
                  <a:cubicBezTo>
                    <a:pt x="9" y="3"/>
                    <a:pt x="8" y="3"/>
                    <a:pt x="8" y="3"/>
                  </a:cubicBezTo>
                  <a:cubicBezTo>
                    <a:pt x="6" y="3"/>
                    <a:pt x="6" y="3"/>
                    <a:pt x="5" y="4"/>
                  </a:cubicBezTo>
                  <a:cubicBezTo>
                    <a:pt x="5" y="4"/>
                    <a:pt x="4" y="5"/>
                    <a:pt x="4" y="6"/>
                  </a:cubicBezTo>
                  <a:cubicBezTo>
                    <a:pt x="4" y="7"/>
                    <a:pt x="4" y="8"/>
                    <a:pt x="5" y="8"/>
                  </a:cubicBezTo>
                  <a:cubicBezTo>
                    <a:pt x="5" y="9"/>
                    <a:pt x="6" y="9"/>
                    <a:pt x="7" y="10"/>
                  </a:cubicBezTo>
                  <a:cubicBezTo>
                    <a:pt x="7" y="10"/>
                    <a:pt x="8" y="11"/>
                    <a:pt x="9" y="11"/>
                  </a:cubicBezTo>
                  <a:cubicBezTo>
                    <a:pt x="10" y="12"/>
                    <a:pt x="10" y="12"/>
                    <a:pt x="11" y="13"/>
                  </a:cubicBezTo>
                  <a:cubicBezTo>
                    <a:pt x="12" y="13"/>
                    <a:pt x="12" y="14"/>
                    <a:pt x="13" y="15"/>
                  </a:cubicBezTo>
                  <a:cubicBezTo>
                    <a:pt x="13" y="16"/>
                    <a:pt x="13" y="17"/>
                    <a:pt x="13" y="19"/>
                  </a:cubicBezTo>
                  <a:cubicBezTo>
                    <a:pt x="13" y="19"/>
                    <a:pt x="13" y="20"/>
                    <a:pt x="13" y="21"/>
                  </a:cubicBezTo>
                  <a:cubicBezTo>
                    <a:pt x="13" y="22"/>
                    <a:pt x="12" y="23"/>
                    <a:pt x="12" y="23"/>
                  </a:cubicBezTo>
                  <a:cubicBezTo>
                    <a:pt x="11" y="24"/>
                    <a:pt x="10" y="24"/>
                    <a:pt x="9" y="25"/>
                  </a:cubicBezTo>
                  <a:cubicBezTo>
                    <a:pt x="9" y="25"/>
                    <a:pt x="8" y="25"/>
                    <a:pt x="6" y="25"/>
                  </a:cubicBezTo>
                  <a:cubicBezTo>
                    <a:pt x="5" y="25"/>
                    <a:pt x="4" y="25"/>
                    <a:pt x="3" y="25"/>
                  </a:cubicBezTo>
                  <a:cubicBezTo>
                    <a:pt x="2" y="24"/>
                    <a:pt x="1" y="24"/>
                    <a:pt x="0" y="24"/>
                  </a:cubicBezTo>
                  <a:lnTo>
                    <a:pt x="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52"/>
            <p:cNvSpPr/>
            <p:nvPr/>
          </p:nvSpPr>
          <p:spPr bwMode="auto">
            <a:xfrm>
              <a:off x="3699" y="1934"/>
              <a:ext cx="33" cy="59"/>
            </a:xfrm>
            <a:custGeom>
              <a:avLst/>
              <a:gdLst>
                <a:gd name="T0" fmla="*/ 14 w 14"/>
                <a:gd name="T1" fmla="*/ 23 h 25"/>
                <a:gd name="T2" fmla="*/ 12 w 14"/>
                <a:gd name="T3" fmla="*/ 25 h 25"/>
                <a:gd name="T4" fmla="*/ 8 w 14"/>
                <a:gd name="T5" fmla="*/ 25 h 25"/>
                <a:gd name="T6" fmla="*/ 4 w 14"/>
                <a:gd name="T7" fmla="*/ 24 h 25"/>
                <a:gd name="T8" fmla="*/ 2 w 14"/>
                <a:gd name="T9" fmla="*/ 22 h 25"/>
                <a:gd name="T10" fmla="*/ 0 w 14"/>
                <a:gd name="T11" fmla="*/ 18 h 25"/>
                <a:gd name="T12" fmla="*/ 0 w 14"/>
                <a:gd name="T13" fmla="*/ 13 h 25"/>
                <a:gd name="T14" fmla="*/ 2 w 14"/>
                <a:gd name="T15" fmla="*/ 3 h 25"/>
                <a:gd name="T16" fmla="*/ 8 w 14"/>
                <a:gd name="T17" fmla="*/ 0 h 25"/>
                <a:gd name="T18" fmla="*/ 12 w 14"/>
                <a:gd name="T19" fmla="*/ 0 h 25"/>
                <a:gd name="T20" fmla="*/ 14 w 14"/>
                <a:gd name="T21" fmla="*/ 1 h 25"/>
                <a:gd name="T22" fmla="*/ 13 w 14"/>
                <a:gd name="T23" fmla="*/ 4 h 25"/>
                <a:gd name="T24" fmla="*/ 9 w 14"/>
                <a:gd name="T25" fmla="*/ 3 h 25"/>
                <a:gd name="T26" fmla="*/ 5 w 14"/>
                <a:gd name="T27" fmla="*/ 5 h 25"/>
                <a:gd name="T28" fmla="*/ 4 w 14"/>
                <a:gd name="T29" fmla="*/ 13 h 25"/>
                <a:gd name="T30" fmla="*/ 4 w 14"/>
                <a:gd name="T31" fmla="*/ 16 h 25"/>
                <a:gd name="T32" fmla="*/ 5 w 14"/>
                <a:gd name="T33" fmla="*/ 19 h 25"/>
                <a:gd name="T34" fmla="*/ 7 w 14"/>
                <a:gd name="T35" fmla="*/ 21 h 25"/>
                <a:gd name="T36" fmla="*/ 9 w 14"/>
                <a:gd name="T37" fmla="*/ 22 h 25"/>
                <a:gd name="T38" fmla="*/ 11 w 14"/>
                <a:gd name="T39" fmla="*/ 22 h 25"/>
                <a:gd name="T40" fmla="*/ 13 w 14"/>
                <a:gd name="T41" fmla="*/ 21 h 25"/>
                <a:gd name="T42" fmla="*/ 14 w 14"/>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5">
                  <a:moveTo>
                    <a:pt x="14" y="23"/>
                  </a:moveTo>
                  <a:cubicBezTo>
                    <a:pt x="13" y="24"/>
                    <a:pt x="13" y="24"/>
                    <a:pt x="12" y="25"/>
                  </a:cubicBezTo>
                  <a:cubicBezTo>
                    <a:pt x="10" y="25"/>
                    <a:pt x="9" y="25"/>
                    <a:pt x="8" y="25"/>
                  </a:cubicBezTo>
                  <a:cubicBezTo>
                    <a:pt x="7" y="25"/>
                    <a:pt x="5" y="25"/>
                    <a:pt x="4" y="24"/>
                  </a:cubicBezTo>
                  <a:cubicBezTo>
                    <a:pt x="3" y="24"/>
                    <a:pt x="2" y="23"/>
                    <a:pt x="2" y="22"/>
                  </a:cubicBezTo>
                  <a:cubicBezTo>
                    <a:pt x="1" y="21"/>
                    <a:pt x="1" y="19"/>
                    <a:pt x="0" y="18"/>
                  </a:cubicBezTo>
                  <a:cubicBezTo>
                    <a:pt x="0" y="16"/>
                    <a:pt x="0" y="14"/>
                    <a:pt x="0" y="13"/>
                  </a:cubicBezTo>
                  <a:cubicBezTo>
                    <a:pt x="0" y="9"/>
                    <a:pt x="1" y="5"/>
                    <a:pt x="2" y="3"/>
                  </a:cubicBezTo>
                  <a:cubicBezTo>
                    <a:pt x="4" y="1"/>
                    <a:pt x="6" y="0"/>
                    <a:pt x="8" y="0"/>
                  </a:cubicBezTo>
                  <a:cubicBezTo>
                    <a:pt x="10" y="0"/>
                    <a:pt x="11" y="0"/>
                    <a:pt x="12" y="0"/>
                  </a:cubicBezTo>
                  <a:cubicBezTo>
                    <a:pt x="13" y="1"/>
                    <a:pt x="13" y="1"/>
                    <a:pt x="14" y="1"/>
                  </a:cubicBezTo>
                  <a:cubicBezTo>
                    <a:pt x="13" y="4"/>
                    <a:pt x="13" y="4"/>
                    <a:pt x="13" y="4"/>
                  </a:cubicBezTo>
                  <a:cubicBezTo>
                    <a:pt x="12" y="4"/>
                    <a:pt x="10" y="3"/>
                    <a:pt x="9" y="3"/>
                  </a:cubicBezTo>
                  <a:cubicBezTo>
                    <a:pt x="7" y="3"/>
                    <a:pt x="6" y="4"/>
                    <a:pt x="5" y="5"/>
                  </a:cubicBezTo>
                  <a:cubicBezTo>
                    <a:pt x="4" y="7"/>
                    <a:pt x="4" y="9"/>
                    <a:pt x="4" y="13"/>
                  </a:cubicBezTo>
                  <a:cubicBezTo>
                    <a:pt x="4" y="14"/>
                    <a:pt x="4" y="15"/>
                    <a:pt x="4" y="16"/>
                  </a:cubicBezTo>
                  <a:cubicBezTo>
                    <a:pt x="4" y="17"/>
                    <a:pt x="4" y="18"/>
                    <a:pt x="5" y="19"/>
                  </a:cubicBezTo>
                  <a:cubicBezTo>
                    <a:pt x="5" y="20"/>
                    <a:pt x="6" y="21"/>
                    <a:pt x="7" y="21"/>
                  </a:cubicBezTo>
                  <a:cubicBezTo>
                    <a:pt x="7" y="22"/>
                    <a:pt x="8" y="22"/>
                    <a:pt x="9" y="22"/>
                  </a:cubicBezTo>
                  <a:cubicBezTo>
                    <a:pt x="10" y="22"/>
                    <a:pt x="11" y="22"/>
                    <a:pt x="11" y="22"/>
                  </a:cubicBezTo>
                  <a:cubicBezTo>
                    <a:pt x="12" y="21"/>
                    <a:pt x="13" y="21"/>
                    <a:pt x="13" y="21"/>
                  </a:cubicBezTo>
                  <a:lnTo>
                    <a:pt x="1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53"/>
            <p:cNvSpPr/>
            <p:nvPr/>
          </p:nvSpPr>
          <p:spPr bwMode="auto">
            <a:xfrm>
              <a:off x="3742" y="1934"/>
              <a:ext cx="23" cy="59"/>
            </a:xfrm>
            <a:custGeom>
              <a:avLst/>
              <a:gdLst>
                <a:gd name="T0" fmla="*/ 0 w 10"/>
                <a:gd name="T1" fmla="*/ 1 h 25"/>
                <a:gd name="T2" fmla="*/ 3 w 10"/>
                <a:gd name="T3" fmla="*/ 1 h 25"/>
                <a:gd name="T4" fmla="*/ 3 w 10"/>
                <a:gd name="T5" fmla="*/ 3 h 25"/>
                <a:gd name="T6" fmla="*/ 3 w 10"/>
                <a:gd name="T7" fmla="*/ 3 h 25"/>
                <a:gd name="T8" fmla="*/ 5 w 10"/>
                <a:gd name="T9" fmla="*/ 1 h 25"/>
                <a:gd name="T10" fmla="*/ 8 w 10"/>
                <a:gd name="T11" fmla="*/ 0 h 25"/>
                <a:gd name="T12" fmla="*/ 10 w 10"/>
                <a:gd name="T13" fmla="*/ 1 h 25"/>
                <a:gd name="T14" fmla="*/ 9 w 10"/>
                <a:gd name="T15" fmla="*/ 4 h 25"/>
                <a:gd name="T16" fmla="*/ 7 w 10"/>
                <a:gd name="T17" fmla="*/ 4 h 25"/>
                <a:gd name="T18" fmla="*/ 5 w 10"/>
                <a:gd name="T19" fmla="*/ 5 h 25"/>
                <a:gd name="T20" fmla="*/ 4 w 10"/>
                <a:gd name="T21" fmla="*/ 7 h 25"/>
                <a:gd name="T22" fmla="*/ 4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3" y="1"/>
                    <a:pt x="3" y="1"/>
                    <a:pt x="3" y="1"/>
                  </a:cubicBezTo>
                  <a:cubicBezTo>
                    <a:pt x="3" y="3"/>
                    <a:pt x="3" y="3"/>
                    <a:pt x="3" y="3"/>
                  </a:cubicBezTo>
                  <a:cubicBezTo>
                    <a:pt x="3" y="3"/>
                    <a:pt x="3" y="3"/>
                    <a:pt x="3" y="3"/>
                  </a:cubicBezTo>
                  <a:cubicBezTo>
                    <a:pt x="4" y="2"/>
                    <a:pt x="4" y="1"/>
                    <a:pt x="5" y="1"/>
                  </a:cubicBezTo>
                  <a:cubicBezTo>
                    <a:pt x="6" y="0"/>
                    <a:pt x="7" y="0"/>
                    <a:pt x="8" y="0"/>
                  </a:cubicBezTo>
                  <a:cubicBezTo>
                    <a:pt x="8" y="0"/>
                    <a:pt x="9" y="0"/>
                    <a:pt x="10" y="1"/>
                  </a:cubicBezTo>
                  <a:cubicBezTo>
                    <a:pt x="9" y="4"/>
                    <a:pt x="9" y="4"/>
                    <a:pt x="9" y="4"/>
                  </a:cubicBezTo>
                  <a:cubicBezTo>
                    <a:pt x="9" y="4"/>
                    <a:pt x="8" y="4"/>
                    <a:pt x="7" y="4"/>
                  </a:cubicBezTo>
                  <a:cubicBezTo>
                    <a:pt x="6" y="4"/>
                    <a:pt x="5" y="4"/>
                    <a:pt x="5" y="5"/>
                  </a:cubicBezTo>
                  <a:cubicBezTo>
                    <a:pt x="4" y="5"/>
                    <a:pt x="4" y="6"/>
                    <a:pt x="4" y="7"/>
                  </a:cubicBezTo>
                  <a:cubicBezTo>
                    <a:pt x="4" y="25"/>
                    <a:pt x="4" y="25"/>
                    <a:pt x="4"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54"/>
            <p:cNvSpPr>
              <a:spLocks noEditPoints="1"/>
            </p:cNvSpPr>
            <p:nvPr/>
          </p:nvSpPr>
          <p:spPr bwMode="auto">
            <a:xfrm>
              <a:off x="3770" y="1934"/>
              <a:ext cx="36" cy="59"/>
            </a:xfrm>
            <a:custGeom>
              <a:avLst/>
              <a:gdLst>
                <a:gd name="T0" fmla="*/ 1 w 15"/>
                <a:gd name="T1" fmla="*/ 2 h 25"/>
                <a:gd name="T2" fmla="*/ 4 w 15"/>
                <a:gd name="T3" fmla="*/ 1 h 25"/>
                <a:gd name="T4" fmla="*/ 9 w 15"/>
                <a:gd name="T5" fmla="*/ 0 h 25"/>
                <a:gd name="T6" fmla="*/ 12 w 15"/>
                <a:gd name="T7" fmla="*/ 1 h 25"/>
                <a:gd name="T8" fmla="*/ 14 w 15"/>
                <a:gd name="T9" fmla="*/ 2 h 25"/>
                <a:gd name="T10" fmla="*/ 15 w 15"/>
                <a:gd name="T11" fmla="*/ 5 h 25"/>
                <a:gd name="T12" fmla="*/ 15 w 15"/>
                <a:gd name="T13" fmla="*/ 8 h 25"/>
                <a:gd name="T14" fmla="*/ 15 w 15"/>
                <a:gd name="T15" fmla="*/ 13 h 25"/>
                <a:gd name="T16" fmla="*/ 15 w 15"/>
                <a:gd name="T17" fmla="*/ 18 h 25"/>
                <a:gd name="T18" fmla="*/ 15 w 15"/>
                <a:gd name="T19" fmla="*/ 22 h 25"/>
                <a:gd name="T20" fmla="*/ 15 w 15"/>
                <a:gd name="T21" fmla="*/ 25 h 25"/>
                <a:gd name="T22" fmla="*/ 13 w 15"/>
                <a:gd name="T23" fmla="*/ 25 h 25"/>
                <a:gd name="T24" fmla="*/ 12 w 15"/>
                <a:gd name="T25" fmla="*/ 22 h 25"/>
                <a:gd name="T26" fmla="*/ 11 w 15"/>
                <a:gd name="T27" fmla="*/ 22 h 25"/>
                <a:gd name="T28" fmla="*/ 9 w 15"/>
                <a:gd name="T29" fmla="*/ 24 h 25"/>
                <a:gd name="T30" fmla="*/ 6 w 15"/>
                <a:gd name="T31" fmla="*/ 25 h 25"/>
                <a:gd name="T32" fmla="*/ 1 w 15"/>
                <a:gd name="T33" fmla="*/ 23 h 25"/>
                <a:gd name="T34" fmla="*/ 0 w 15"/>
                <a:gd name="T35" fmla="*/ 18 h 25"/>
                <a:gd name="T36" fmla="*/ 0 w 15"/>
                <a:gd name="T37" fmla="*/ 15 h 25"/>
                <a:gd name="T38" fmla="*/ 2 w 15"/>
                <a:gd name="T39" fmla="*/ 12 h 25"/>
                <a:gd name="T40" fmla="*/ 5 w 15"/>
                <a:gd name="T41" fmla="*/ 11 h 25"/>
                <a:gd name="T42" fmla="*/ 9 w 15"/>
                <a:gd name="T43" fmla="*/ 11 h 25"/>
                <a:gd name="T44" fmla="*/ 10 w 15"/>
                <a:gd name="T45" fmla="*/ 11 h 25"/>
                <a:gd name="T46" fmla="*/ 11 w 15"/>
                <a:gd name="T47" fmla="*/ 11 h 25"/>
                <a:gd name="T48" fmla="*/ 11 w 15"/>
                <a:gd name="T49" fmla="*/ 8 h 25"/>
                <a:gd name="T50" fmla="*/ 11 w 15"/>
                <a:gd name="T51" fmla="*/ 4 h 25"/>
                <a:gd name="T52" fmla="*/ 8 w 15"/>
                <a:gd name="T53" fmla="*/ 3 h 25"/>
                <a:gd name="T54" fmla="*/ 5 w 15"/>
                <a:gd name="T55" fmla="*/ 4 h 25"/>
                <a:gd name="T56" fmla="*/ 2 w 15"/>
                <a:gd name="T57" fmla="*/ 5 h 25"/>
                <a:gd name="T58" fmla="*/ 1 w 15"/>
                <a:gd name="T59" fmla="*/ 2 h 25"/>
                <a:gd name="T60" fmla="*/ 11 w 15"/>
                <a:gd name="T61" fmla="*/ 14 h 25"/>
                <a:gd name="T62" fmla="*/ 10 w 15"/>
                <a:gd name="T63" fmla="*/ 14 h 25"/>
                <a:gd name="T64" fmla="*/ 9 w 15"/>
                <a:gd name="T65" fmla="*/ 14 h 25"/>
                <a:gd name="T66" fmla="*/ 7 w 15"/>
                <a:gd name="T67" fmla="*/ 14 h 25"/>
                <a:gd name="T68" fmla="*/ 5 w 15"/>
                <a:gd name="T69" fmla="*/ 14 h 25"/>
                <a:gd name="T70" fmla="*/ 4 w 15"/>
                <a:gd name="T71" fmla="*/ 16 h 25"/>
                <a:gd name="T72" fmla="*/ 3 w 15"/>
                <a:gd name="T73" fmla="*/ 18 h 25"/>
                <a:gd name="T74" fmla="*/ 4 w 15"/>
                <a:gd name="T75" fmla="*/ 21 h 25"/>
                <a:gd name="T76" fmla="*/ 7 w 15"/>
                <a:gd name="T77" fmla="*/ 22 h 25"/>
                <a:gd name="T78" fmla="*/ 10 w 15"/>
                <a:gd name="T79" fmla="*/ 21 h 25"/>
                <a:gd name="T80" fmla="*/ 11 w 15"/>
                <a:gd name="T81" fmla="*/ 19 h 25"/>
                <a:gd name="T82" fmla="*/ 11 w 15"/>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1"/>
                  </a:cubicBezTo>
                  <a:cubicBezTo>
                    <a:pt x="6" y="0"/>
                    <a:pt x="7" y="0"/>
                    <a:pt x="9" y="0"/>
                  </a:cubicBezTo>
                  <a:cubicBezTo>
                    <a:pt x="10" y="0"/>
                    <a:pt x="11" y="0"/>
                    <a:pt x="12" y="1"/>
                  </a:cubicBezTo>
                  <a:cubicBezTo>
                    <a:pt x="13" y="1"/>
                    <a:pt x="13" y="2"/>
                    <a:pt x="14" y="2"/>
                  </a:cubicBezTo>
                  <a:cubicBezTo>
                    <a:pt x="14" y="3"/>
                    <a:pt x="15" y="4"/>
                    <a:pt x="15" y="5"/>
                  </a:cubicBezTo>
                  <a:cubicBezTo>
                    <a:pt x="15" y="6"/>
                    <a:pt x="15" y="7"/>
                    <a:pt x="15" y="8"/>
                  </a:cubicBezTo>
                  <a:cubicBezTo>
                    <a:pt x="15" y="9"/>
                    <a:pt x="15" y="11"/>
                    <a:pt x="15" y="13"/>
                  </a:cubicBezTo>
                  <a:cubicBezTo>
                    <a:pt x="15" y="15"/>
                    <a:pt x="15" y="17"/>
                    <a:pt x="15" y="18"/>
                  </a:cubicBezTo>
                  <a:cubicBezTo>
                    <a:pt x="15" y="20"/>
                    <a:pt x="15" y="21"/>
                    <a:pt x="15" y="22"/>
                  </a:cubicBezTo>
                  <a:cubicBezTo>
                    <a:pt x="15" y="23"/>
                    <a:pt x="15" y="24"/>
                    <a:pt x="15" y="25"/>
                  </a:cubicBezTo>
                  <a:cubicBezTo>
                    <a:pt x="13" y="25"/>
                    <a:pt x="13" y="25"/>
                    <a:pt x="13" y="25"/>
                  </a:cubicBezTo>
                  <a:cubicBezTo>
                    <a:pt x="12" y="22"/>
                    <a:pt x="12" y="22"/>
                    <a:pt x="12" y="22"/>
                  </a:cubicBezTo>
                  <a:cubicBezTo>
                    <a:pt x="11" y="22"/>
                    <a:pt x="11" y="22"/>
                    <a:pt x="11" y="22"/>
                  </a:cubicBezTo>
                  <a:cubicBezTo>
                    <a:pt x="11" y="23"/>
                    <a:pt x="10" y="23"/>
                    <a:pt x="9" y="24"/>
                  </a:cubicBezTo>
                  <a:cubicBezTo>
                    <a:pt x="8" y="25"/>
                    <a:pt x="7" y="25"/>
                    <a:pt x="6" y="25"/>
                  </a:cubicBezTo>
                  <a:cubicBezTo>
                    <a:pt x="4" y="25"/>
                    <a:pt x="3" y="24"/>
                    <a:pt x="1" y="23"/>
                  </a:cubicBezTo>
                  <a:cubicBezTo>
                    <a:pt x="0" y="22"/>
                    <a:pt x="0" y="20"/>
                    <a:pt x="0" y="18"/>
                  </a:cubicBezTo>
                  <a:cubicBezTo>
                    <a:pt x="0" y="17"/>
                    <a:pt x="0" y="16"/>
                    <a:pt x="0" y="15"/>
                  </a:cubicBezTo>
                  <a:cubicBezTo>
                    <a:pt x="1" y="14"/>
                    <a:pt x="2" y="13"/>
                    <a:pt x="2" y="12"/>
                  </a:cubicBezTo>
                  <a:cubicBezTo>
                    <a:pt x="3" y="12"/>
                    <a:pt x="4" y="11"/>
                    <a:pt x="5" y="11"/>
                  </a:cubicBezTo>
                  <a:cubicBezTo>
                    <a:pt x="7" y="11"/>
                    <a:pt x="8" y="11"/>
                    <a:pt x="9" y="11"/>
                  </a:cubicBezTo>
                  <a:cubicBezTo>
                    <a:pt x="10" y="11"/>
                    <a:pt x="10" y="11"/>
                    <a:pt x="10" y="11"/>
                  </a:cubicBezTo>
                  <a:cubicBezTo>
                    <a:pt x="11" y="11"/>
                    <a:pt x="11" y="11"/>
                    <a:pt x="11" y="11"/>
                  </a:cubicBezTo>
                  <a:cubicBezTo>
                    <a:pt x="11" y="10"/>
                    <a:pt x="11" y="9"/>
                    <a:pt x="11" y="8"/>
                  </a:cubicBezTo>
                  <a:cubicBezTo>
                    <a:pt x="11" y="6"/>
                    <a:pt x="11" y="5"/>
                    <a:pt x="11" y="4"/>
                  </a:cubicBezTo>
                  <a:cubicBezTo>
                    <a:pt x="10" y="4"/>
                    <a:pt x="9" y="3"/>
                    <a:pt x="8" y="3"/>
                  </a:cubicBezTo>
                  <a:cubicBezTo>
                    <a:pt x="7" y="3"/>
                    <a:pt x="6" y="3"/>
                    <a:pt x="5" y="4"/>
                  </a:cubicBezTo>
                  <a:cubicBezTo>
                    <a:pt x="4" y="4"/>
                    <a:pt x="3" y="4"/>
                    <a:pt x="2" y="5"/>
                  </a:cubicBezTo>
                  <a:lnTo>
                    <a:pt x="1" y="2"/>
                  </a:lnTo>
                  <a:close/>
                  <a:moveTo>
                    <a:pt x="11" y="14"/>
                  </a:moveTo>
                  <a:cubicBezTo>
                    <a:pt x="11" y="14"/>
                    <a:pt x="11" y="14"/>
                    <a:pt x="10" y="14"/>
                  </a:cubicBezTo>
                  <a:cubicBezTo>
                    <a:pt x="10" y="14"/>
                    <a:pt x="10" y="14"/>
                    <a:pt x="9" y="14"/>
                  </a:cubicBezTo>
                  <a:cubicBezTo>
                    <a:pt x="9" y="14"/>
                    <a:pt x="8" y="14"/>
                    <a:pt x="7" y="14"/>
                  </a:cubicBezTo>
                  <a:cubicBezTo>
                    <a:pt x="6" y="14"/>
                    <a:pt x="6" y="14"/>
                    <a:pt x="5" y="14"/>
                  </a:cubicBezTo>
                  <a:cubicBezTo>
                    <a:pt x="5" y="15"/>
                    <a:pt x="4" y="15"/>
                    <a:pt x="4" y="16"/>
                  </a:cubicBezTo>
                  <a:cubicBezTo>
                    <a:pt x="4" y="16"/>
                    <a:pt x="3" y="17"/>
                    <a:pt x="3" y="18"/>
                  </a:cubicBezTo>
                  <a:cubicBezTo>
                    <a:pt x="3" y="19"/>
                    <a:pt x="4" y="20"/>
                    <a:pt x="4" y="21"/>
                  </a:cubicBezTo>
                  <a:cubicBezTo>
                    <a:pt x="5" y="21"/>
                    <a:pt x="6" y="22"/>
                    <a:pt x="7" y="22"/>
                  </a:cubicBezTo>
                  <a:cubicBezTo>
                    <a:pt x="8" y="22"/>
                    <a:pt x="9" y="21"/>
                    <a:pt x="10" y="21"/>
                  </a:cubicBezTo>
                  <a:cubicBezTo>
                    <a:pt x="11" y="20"/>
                    <a:pt x="11" y="20"/>
                    <a:pt x="11" y="19"/>
                  </a:cubicBezTo>
                  <a:lnTo>
                    <a:pt x="1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55"/>
            <p:cNvSpPr/>
            <p:nvPr/>
          </p:nvSpPr>
          <p:spPr bwMode="auto">
            <a:xfrm>
              <a:off x="3813" y="1936"/>
              <a:ext cx="42" cy="78"/>
            </a:xfrm>
            <a:custGeom>
              <a:avLst/>
              <a:gdLst>
                <a:gd name="T0" fmla="*/ 8 w 18"/>
                <a:gd name="T1" fmla="*/ 15 h 33"/>
                <a:gd name="T2" fmla="*/ 9 w 18"/>
                <a:gd name="T3" fmla="*/ 20 h 33"/>
                <a:gd name="T4" fmla="*/ 10 w 18"/>
                <a:gd name="T5" fmla="*/ 20 h 33"/>
                <a:gd name="T6" fmla="*/ 10 w 18"/>
                <a:gd name="T7" fmla="*/ 15 h 33"/>
                <a:gd name="T8" fmla="*/ 14 w 18"/>
                <a:gd name="T9" fmla="*/ 0 h 33"/>
                <a:gd name="T10" fmla="*/ 18 w 18"/>
                <a:gd name="T11" fmla="*/ 0 h 33"/>
                <a:gd name="T12" fmla="*/ 12 w 18"/>
                <a:gd name="T13" fmla="*/ 21 h 33"/>
                <a:gd name="T14" fmla="*/ 10 w 18"/>
                <a:gd name="T15" fmla="*/ 26 h 33"/>
                <a:gd name="T16" fmla="*/ 9 w 18"/>
                <a:gd name="T17" fmla="*/ 30 h 33"/>
                <a:gd name="T18" fmla="*/ 7 w 18"/>
                <a:gd name="T19" fmla="*/ 33 h 33"/>
                <a:gd name="T20" fmla="*/ 5 w 18"/>
                <a:gd name="T21" fmla="*/ 33 h 33"/>
                <a:gd name="T22" fmla="*/ 3 w 18"/>
                <a:gd name="T23" fmla="*/ 33 h 33"/>
                <a:gd name="T24" fmla="*/ 3 w 18"/>
                <a:gd name="T25" fmla="*/ 30 h 33"/>
                <a:gd name="T26" fmla="*/ 4 w 18"/>
                <a:gd name="T27" fmla="*/ 30 h 33"/>
                <a:gd name="T28" fmla="*/ 6 w 18"/>
                <a:gd name="T29" fmla="*/ 29 h 33"/>
                <a:gd name="T30" fmla="*/ 7 w 18"/>
                <a:gd name="T31" fmla="*/ 27 h 33"/>
                <a:gd name="T32" fmla="*/ 8 w 18"/>
                <a:gd name="T33" fmla="*/ 24 h 33"/>
                <a:gd name="T34" fmla="*/ 0 w 18"/>
                <a:gd name="T35" fmla="*/ 0 h 33"/>
                <a:gd name="T36" fmla="*/ 4 w 18"/>
                <a:gd name="T37" fmla="*/ 0 h 33"/>
                <a:gd name="T38" fmla="*/ 8 w 18"/>
                <a:gd name="T39"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33">
                  <a:moveTo>
                    <a:pt x="8" y="15"/>
                  </a:moveTo>
                  <a:cubicBezTo>
                    <a:pt x="9" y="20"/>
                    <a:pt x="9" y="20"/>
                    <a:pt x="9" y="20"/>
                  </a:cubicBezTo>
                  <a:cubicBezTo>
                    <a:pt x="10" y="20"/>
                    <a:pt x="10" y="20"/>
                    <a:pt x="10" y="20"/>
                  </a:cubicBezTo>
                  <a:cubicBezTo>
                    <a:pt x="10" y="15"/>
                    <a:pt x="10" y="15"/>
                    <a:pt x="10" y="15"/>
                  </a:cubicBezTo>
                  <a:cubicBezTo>
                    <a:pt x="14" y="0"/>
                    <a:pt x="14" y="0"/>
                    <a:pt x="14" y="0"/>
                  </a:cubicBezTo>
                  <a:cubicBezTo>
                    <a:pt x="18" y="0"/>
                    <a:pt x="18" y="0"/>
                    <a:pt x="18" y="0"/>
                  </a:cubicBezTo>
                  <a:cubicBezTo>
                    <a:pt x="12" y="21"/>
                    <a:pt x="12" y="21"/>
                    <a:pt x="12" y="21"/>
                  </a:cubicBezTo>
                  <a:cubicBezTo>
                    <a:pt x="11" y="23"/>
                    <a:pt x="11" y="24"/>
                    <a:pt x="10" y="26"/>
                  </a:cubicBezTo>
                  <a:cubicBezTo>
                    <a:pt x="10" y="28"/>
                    <a:pt x="10" y="29"/>
                    <a:pt x="9" y="30"/>
                  </a:cubicBezTo>
                  <a:cubicBezTo>
                    <a:pt x="8" y="31"/>
                    <a:pt x="8" y="32"/>
                    <a:pt x="7" y="33"/>
                  </a:cubicBezTo>
                  <a:cubicBezTo>
                    <a:pt x="7" y="33"/>
                    <a:pt x="6" y="33"/>
                    <a:pt x="5" y="33"/>
                  </a:cubicBezTo>
                  <a:cubicBezTo>
                    <a:pt x="4" y="33"/>
                    <a:pt x="3" y="33"/>
                    <a:pt x="3" y="33"/>
                  </a:cubicBezTo>
                  <a:cubicBezTo>
                    <a:pt x="3" y="30"/>
                    <a:pt x="3" y="30"/>
                    <a:pt x="3" y="30"/>
                  </a:cubicBezTo>
                  <a:cubicBezTo>
                    <a:pt x="4" y="30"/>
                    <a:pt x="4" y="30"/>
                    <a:pt x="4" y="30"/>
                  </a:cubicBezTo>
                  <a:cubicBezTo>
                    <a:pt x="5" y="30"/>
                    <a:pt x="5" y="29"/>
                    <a:pt x="6" y="29"/>
                  </a:cubicBezTo>
                  <a:cubicBezTo>
                    <a:pt x="6" y="29"/>
                    <a:pt x="6" y="28"/>
                    <a:pt x="7" y="27"/>
                  </a:cubicBezTo>
                  <a:cubicBezTo>
                    <a:pt x="7" y="26"/>
                    <a:pt x="7" y="25"/>
                    <a:pt x="8" y="24"/>
                  </a:cubicBezTo>
                  <a:cubicBezTo>
                    <a:pt x="0" y="0"/>
                    <a:pt x="0" y="0"/>
                    <a:pt x="0" y="0"/>
                  </a:cubicBezTo>
                  <a:cubicBezTo>
                    <a:pt x="4" y="0"/>
                    <a:pt x="4" y="0"/>
                    <a:pt x="4" y="0"/>
                  </a:cubicBezTo>
                  <a:lnTo>
                    <a:pt x="8"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56"/>
            <p:cNvSpPr/>
            <p:nvPr/>
          </p:nvSpPr>
          <p:spPr bwMode="auto">
            <a:xfrm>
              <a:off x="3332" y="2071"/>
              <a:ext cx="43" cy="81"/>
            </a:xfrm>
            <a:custGeom>
              <a:avLst/>
              <a:gdLst>
                <a:gd name="T0" fmla="*/ 9 w 18"/>
                <a:gd name="T1" fmla="*/ 16 h 34"/>
                <a:gd name="T2" fmla="*/ 10 w 18"/>
                <a:gd name="T3" fmla="*/ 20 h 34"/>
                <a:gd name="T4" fmla="*/ 10 w 18"/>
                <a:gd name="T5" fmla="*/ 20 h 34"/>
                <a:gd name="T6" fmla="*/ 11 w 18"/>
                <a:gd name="T7" fmla="*/ 16 h 34"/>
                <a:gd name="T8" fmla="*/ 14 w 18"/>
                <a:gd name="T9" fmla="*/ 0 h 34"/>
                <a:gd name="T10" fmla="*/ 18 w 18"/>
                <a:gd name="T11" fmla="*/ 0 h 34"/>
                <a:gd name="T12" fmla="*/ 12 w 18"/>
                <a:gd name="T13" fmla="*/ 22 h 34"/>
                <a:gd name="T14" fmla="*/ 11 w 18"/>
                <a:gd name="T15" fmla="*/ 27 h 34"/>
                <a:gd name="T16" fmla="*/ 9 w 18"/>
                <a:gd name="T17" fmla="*/ 31 h 34"/>
                <a:gd name="T18" fmla="*/ 8 w 18"/>
                <a:gd name="T19" fmla="*/ 33 h 34"/>
                <a:gd name="T20" fmla="*/ 5 w 18"/>
                <a:gd name="T21" fmla="*/ 34 h 34"/>
                <a:gd name="T22" fmla="*/ 3 w 18"/>
                <a:gd name="T23" fmla="*/ 34 h 34"/>
                <a:gd name="T24" fmla="*/ 4 w 18"/>
                <a:gd name="T25" fmla="*/ 30 h 34"/>
                <a:gd name="T26" fmla="*/ 5 w 18"/>
                <a:gd name="T27" fmla="*/ 30 h 34"/>
                <a:gd name="T28" fmla="*/ 6 w 18"/>
                <a:gd name="T29" fmla="*/ 30 h 34"/>
                <a:gd name="T30" fmla="*/ 7 w 18"/>
                <a:gd name="T31" fmla="*/ 28 h 34"/>
                <a:gd name="T32" fmla="*/ 8 w 18"/>
                <a:gd name="T33" fmla="*/ 24 h 34"/>
                <a:gd name="T34" fmla="*/ 0 w 18"/>
                <a:gd name="T35" fmla="*/ 0 h 34"/>
                <a:gd name="T36" fmla="*/ 4 w 18"/>
                <a:gd name="T37" fmla="*/ 0 h 34"/>
                <a:gd name="T38" fmla="*/ 9 w 18"/>
                <a:gd name="T3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34">
                  <a:moveTo>
                    <a:pt x="9" y="16"/>
                  </a:moveTo>
                  <a:cubicBezTo>
                    <a:pt x="10" y="20"/>
                    <a:pt x="10" y="20"/>
                    <a:pt x="10" y="20"/>
                  </a:cubicBezTo>
                  <a:cubicBezTo>
                    <a:pt x="10" y="20"/>
                    <a:pt x="10" y="20"/>
                    <a:pt x="10" y="20"/>
                  </a:cubicBezTo>
                  <a:cubicBezTo>
                    <a:pt x="11" y="16"/>
                    <a:pt x="11" y="16"/>
                    <a:pt x="11" y="16"/>
                  </a:cubicBezTo>
                  <a:cubicBezTo>
                    <a:pt x="14" y="0"/>
                    <a:pt x="14" y="0"/>
                    <a:pt x="14" y="0"/>
                  </a:cubicBezTo>
                  <a:cubicBezTo>
                    <a:pt x="18" y="0"/>
                    <a:pt x="18" y="0"/>
                    <a:pt x="18" y="0"/>
                  </a:cubicBezTo>
                  <a:cubicBezTo>
                    <a:pt x="12" y="22"/>
                    <a:pt x="12" y="22"/>
                    <a:pt x="12" y="22"/>
                  </a:cubicBezTo>
                  <a:cubicBezTo>
                    <a:pt x="12" y="23"/>
                    <a:pt x="11" y="25"/>
                    <a:pt x="11" y="27"/>
                  </a:cubicBezTo>
                  <a:cubicBezTo>
                    <a:pt x="10" y="28"/>
                    <a:pt x="10" y="29"/>
                    <a:pt x="9" y="31"/>
                  </a:cubicBezTo>
                  <a:cubicBezTo>
                    <a:pt x="9" y="32"/>
                    <a:pt x="8" y="32"/>
                    <a:pt x="8" y="33"/>
                  </a:cubicBezTo>
                  <a:cubicBezTo>
                    <a:pt x="7" y="34"/>
                    <a:pt x="6" y="34"/>
                    <a:pt x="5" y="34"/>
                  </a:cubicBezTo>
                  <a:cubicBezTo>
                    <a:pt x="4" y="34"/>
                    <a:pt x="4" y="34"/>
                    <a:pt x="3" y="34"/>
                  </a:cubicBezTo>
                  <a:cubicBezTo>
                    <a:pt x="4" y="30"/>
                    <a:pt x="4" y="30"/>
                    <a:pt x="4" y="30"/>
                  </a:cubicBezTo>
                  <a:cubicBezTo>
                    <a:pt x="4" y="31"/>
                    <a:pt x="4" y="31"/>
                    <a:pt x="5" y="30"/>
                  </a:cubicBezTo>
                  <a:cubicBezTo>
                    <a:pt x="5" y="30"/>
                    <a:pt x="6" y="30"/>
                    <a:pt x="6" y="30"/>
                  </a:cubicBezTo>
                  <a:cubicBezTo>
                    <a:pt x="7" y="29"/>
                    <a:pt x="7" y="29"/>
                    <a:pt x="7" y="28"/>
                  </a:cubicBezTo>
                  <a:cubicBezTo>
                    <a:pt x="8" y="27"/>
                    <a:pt x="8" y="26"/>
                    <a:pt x="8" y="24"/>
                  </a:cubicBezTo>
                  <a:cubicBezTo>
                    <a:pt x="0" y="0"/>
                    <a:pt x="0" y="0"/>
                    <a:pt x="0" y="0"/>
                  </a:cubicBezTo>
                  <a:cubicBezTo>
                    <a:pt x="4" y="0"/>
                    <a:pt x="4" y="0"/>
                    <a:pt x="4" y="0"/>
                  </a:cubicBezTo>
                  <a:lnTo>
                    <a:pt x="9"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57"/>
            <p:cNvSpPr>
              <a:spLocks noEditPoints="1"/>
            </p:cNvSpPr>
            <p:nvPr/>
          </p:nvSpPr>
          <p:spPr bwMode="auto">
            <a:xfrm>
              <a:off x="3379" y="2071"/>
              <a:ext cx="41" cy="60"/>
            </a:xfrm>
            <a:custGeom>
              <a:avLst/>
              <a:gdLst>
                <a:gd name="T0" fmla="*/ 0 w 17"/>
                <a:gd name="T1" fmla="*/ 12 h 25"/>
                <a:gd name="T2" fmla="*/ 2 w 17"/>
                <a:gd name="T3" fmla="*/ 3 h 25"/>
                <a:gd name="T4" fmla="*/ 8 w 17"/>
                <a:gd name="T5" fmla="*/ 0 h 25"/>
                <a:gd name="T6" fmla="*/ 15 w 17"/>
                <a:gd name="T7" fmla="*/ 3 h 25"/>
                <a:gd name="T8" fmla="*/ 17 w 17"/>
                <a:gd name="T9" fmla="*/ 12 h 25"/>
                <a:gd name="T10" fmla="*/ 15 w 17"/>
                <a:gd name="T11" fmla="*/ 22 h 25"/>
                <a:gd name="T12" fmla="*/ 8 w 17"/>
                <a:gd name="T13" fmla="*/ 25 h 25"/>
                <a:gd name="T14" fmla="*/ 2 w 17"/>
                <a:gd name="T15" fmla="*/ 22 h 25"/>
                <a:gd name="T16" fmla="*/ 0 w 17"/>
                <a:gd name="T17" fmla="*/ 12 h 25"/>
                <a:gd name="T18" fmla="*/ 3 w 17"/>
                <a:gd name="T19" fmla="*/ 12 h 25"/>
                <a:gd name="T20" fmla="*/ 4 w 17"/>
                <a:gd name="T21" fmla="*/ 16 h 25"/>
                <a:gd name="T22" fmla="*/ 5 w 17"/>
                <a:gd name="T23" fmla="*/ 19 h 25"/>
                <a:gd name="T24" fmla="*/ 6 w 17"/>
                <a:gd name="T25" fmla="*/ 21 h 25"/>
                <a:gd name="T26" fmla="*/ 8 w 17"/>
                <a:gd name="T27" fmla="*/ 22 h 25"/>
                <a:gd name="T28" fmla="*/ 12 w 17"/>
                <a:gd name="T29" fmla="*/ 19 h 25"/>
                <a:gd name="T30" fmla="*/ 13 w 17"/>
                <a:gd name="T31" fmla="*/ 12 h 25"/>
                <a:gd name="T32" fmla="*/ 13 w 17"/>
                <a:gd name="T33" fmla="*/ 8 h 25"/>
                <a:gd name="T34" fmla="*/ 12 w 17"/>
                <a:gd name="T35" fmla="*/ 5 h 25"/>
                <a:gd name="T36" fmla="*/ 11 w 17"/>
                <a:gd name="T37" fmla="*/ 3 h 25"/>
                <a:gd name="T38" fmla="*/ 8 w 17"/>
                <a:gd name="T39" fmla="*/ 3 h 25"/>
                <a:gd name="T40" fmla="*/ 5 w 17"/>
                <a:gd name="T41" fmla="*/ 5 h 25"/>
                <a:gd name="T42" fmla="*/ 3 w 17"/>
                <a:gd name="T4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2"/>
                  </a:moveTo>
                  <a:cubicBezTo>
                    <a:pt x="0" y="8"/>
                    <a:pt x="1" y="5"/>
                    <a:pt x="2" y="3"/>
                  </a:cubicBezTo>
                  <a:cubicBezTo>
                    <a:pt x="4" y="1"/>
                    <a:pt x="6" y="0"/>
                    <a:pt x="8" y="0"/>
                  </a:cubicBezTo>
                  <a:cubicBezTo>
                    <a:pt x="11" y="0"/>
                    <a:pt x="14" y="1"/>
                    <a:pt x="15" y="3"/>
                  </a:cubicBezTo>
                  <a:cubicBezTo>
                    <a:pt x="16" y="5"/>
                    <a:pt x="17" y="8"/>
                    <a:pt x="17" y="12"/>
                  </a:cubicBezTo>
                  <a:cubicBezTo>
                    <a:pt x="17" y="17"/>
                    <a:pt x="16" y="20"/>
                    <a:pt x="15" y="22"/>
                  </a:cubicBezTo>
                  <a:cubicBezTo>
                    <a:pt x="13" y="24"/>
                    <a:pt x="11" y="25"/>
                    <a:pt x="8" y="25"/>
                  </a:cubicBezTo>
                  <a:cubicBezTo>
                    <a:pt x="5" y="25"/>
                    <a:pt x="3" y="24"/>
                    <a:pt x="2" y="22"/>
                  </a:cubicBezTo>
                  <a:cubicBezTo>
                    <a:pt x="1" y="20"/>
                    <a:pt x="0" y="16"/>
                    <a:pt x="0" y="12"/>
                  </a:cubicBezTo>
                  <a:close/>
                  <a:moveTo>
                    <a:pt x="3" y="12"/>
                  </a:moveTo>
                  <a:cubicBezTo>
                    <a:pt x="3" y="14"/>
                    <a:pt x="4" y="15"/>
                    <a:pt x="4" y="16"/>
                  </a:cubicBezTo>
                  <a:cubicBezTo>
                    <a:pt x="4" y="17"/>
                    <a:pt x="4" y="18"/>
                    <a:pt x="5" y="19"/>
                  </a:cubicBezTo>
                  <a:cubicBezTo>
                    <a:pt x="5" y="20"/>
                    <a:pt x="5" y="20"/>
                    <a:pt x="6" y="21"/>
                  </a:cubicBezTo>
                  <a:cubicBezTo>
                    <a:pt x="7" y="21"/>
                    <a:pt x="8" y="22"/>
                    <a:pt x="8" y="22"/>
                  </a:cubicBezTo>
                  <a:cubicBezTo>
                    <a:pt x="10" y="22"/>
                    <a:pt x="11" y="21"/>
                    <a:pt x="12" y="19"/>
                  </a:cubicBezTo>
                  <a:cubicBezTo>
                    <a:pt x="13" y="18"/>
                    <a:pt x="13" y="16"/>
                    <a:pt x="13" y="12"/>
                  </a:cubicBezTo>
                  <a:cubicBezTo>
                    <a:pt x="13" y="11"/>
                    <a:pt x="13" y="10"/>
                    <a:pt x="13" y="8"/>
                  </a:cubicBezTo>
                  <a:cubicBezTo>
                    <a:pt x="13" y="7"/>
                    <a:pt x="13" y="6"/>
                    <a:pt x="12" y="5"/>
                  </a:cubicBezTo>
                  <a:cubicBezTo>
                    <a:pt x="12" y="5"/>
                    <a:pt x="11" y="4"/>
                    <a:pt x="11" y="3"/>
                  </a:cubicBezTo>
                  <a:cubicBezTo>
                    <a:pt x="10" y="3"/>
                    <a:pt x="9" y="3"/>
                    <a:pt x="8" y="3"/>
                  </a:cubicBezTo>
                  <a:cubicBezTo>
                    <a:pt x="7" y="3"/>
                    <a:pt x="6" y="3"/>
                    <a:pt x="5" y="5"/>
                  </a:cubicBezTo>
                  <a:cubicBezTo>
                    <a:pt x="4" y="7"/>
                    <a:pt x="3" y="9"/>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58"/>
            <p:cNvSpPr/>
            <p:nvPr/>
          </p:nvSpPr>
          <p:spPr bwMode="auto">
            <a:xfrm>
              <a:off x="3429" y="2071"/>
              <a:ext cx="38" cy="60"/>
            </a:xfrm>
            <a:custGeom>
              <a:avLst/>
              <a:gdLst>
                <a:gd name="T0" fmla="*/ 4 w 16"/>
                <a:gd name="T1" fmla="*/ 0 h 25"/>
                <a:gd name="T2" fmla="*/ 4 w 16"/>
                <a:gd name="T3" fmla="*/ 15 h 25"/>
                <a:gd name="T4" fmla="*/ 4 w 16"/>
                <a:gd name="T5" fmla="*/ 20 h 25"/>
                <a:gd name="T6" fmla="*/ 7 w 16"/>
                <a:gd name="T7" fmla="*/ 22 h 25"/>
                <a:gd name="T8" fmla="*/ 9 w 16"/>
                <a:gd name="T9" fmla="*/ 21 h 25"/>
                <a:gd name="T10" fmla="*/ 10 w 16"/>
                <a:gd name="T11" fmla="*/ 20 h 25"/>
                <a:gd name="T12" fmla="*/ 12 w 16"/>
                <a:gd name="T13" fmla="*/ 19 h 25"/>
                <a:gd name="T14" fmla="*/ 12 w 16"/>
                <a:gd name="T15" fmla="*/ 17 h 25"/>
                <a:gd name="T16" fmla="*/ 12 w 16"/>
                <a:gd name="T17" fmla="*/ 0 h 25"/>
                <a:gd name="T18" fmla="*/ 16 w 16"/>
                <a:gd name="T19" fmla="*/ 0 h 25"/>
                <a:gd name="T20" fmla="*/ 16 w 16"/>
                <a:gd name="T21" fmla="*/ 17 h 25"/>
                <a:gd name="T22" fmla="*/ 16 w 16"/>
                <a:gd name="T23" fmla="*/ 21 h 25"/>
                <a:gd name="T24" fmla="*/ 16 w 16"/>
                <a:gd name="T25" fmla="*/ 24 h 25"/>
                <a:gd name="T26" fmla="*/ 14 w 16"/>
                <a:gd name="T27" fmla="*/ 24 h 25"/>
                <a:gd name="T28" fmla="*/ 13 w 16"/>
                <a:gd name="T29" fmla="*/ 21 h 25"/>
                <a:gd name="T30" fmla="*/ 13 w 16"/>
                <a:gd name="T31" fmla="*/ 21 h 25"/>
                <a:gd name="T32" fmla="*/ 10 w 16"/>
                <a:gd name="T33" fmla="*/ 24 h 25"/>
                <a:gd name="T34" fmla="*/ 7 w 16"/>
                <a:gd name="T35" fmla="*/ 25 h 25"/>
                <a:gd name="T36" fmla="*/ 4 w 16"/>
                <a:gd name="T37" fmla="*/ 24 h 25"/>
                <a:gd name="T38" fmla="*/ 2 w 16"/>
                <a:gd name="T39" fmla="*/ 23 h 25"/>
                <a:gd name="T40" fmla="*/ 1 w 16"/>
                <a:gd name="T41" fmla="*/ 20 h 25"/>
                <a:gd name="T42" fmla="*/ 0 w 16"/>
                <a:gd name="T43" fmla="*/ 16 h 25"/>
                <a:gd name="T44" fmla="*/ 0 w 16"/>
                <a:gd name="T45" fmla="*/ 0 h 25"/>
                <a:gd name="T46" fmla="*/ 4 w 16"/>
                <a:gd name="T4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25">
                  <a:moveTo>
                    <a:pt x="4" y="0"/>
                  </a:moveTo>
                  <a:cubicBezTo>
                    <a:pt x="4" y="15"/>
                    <a:pt x="4" y="15"/>
                    <a:pt x="4" y="15"/>
                  </a:cubicBezTo>
                  <a:cubicBezTo>
                    <a:pt x="4" y="17"/>
                    <a:pt x="4" y="19"/>
                    <a:pt x="4" y="20"/>
                  </a:cubicBezTo>
                  <a:cubicBezTo>
                    <a:pt x="5" y="21"/>
                    <a:pt x="6" y="22"/>
                    <a:pt x="7" y="22"/>
                  </a:cubicBezTo>
                  <a:cubicBezTo>
                    <a:pt x="8" y="22"/>
                    <a:pt x="8" y="22"/>
                    <a:pt x="9" y="21"/>
                  </a:cubicBezTo>
                  <a:cubicBezTo>
                    <a:pt x="10" y="21"/>
                    <a:pt x="10" y="21"/>
                    <a:pt x="10" y="20"/>
                  </a:cubicBezTo>
                  <a:cubicBezTo>
                    <a:pt x="11" y="20"/>
                    <a:pt x="11" y="19"/>
                    <a:pt x="12" y="19"/>
                  </a:cubicBezTo>
                  <a:cubicBezTo>
                    <a:pt x="12" y="18"/>
                    <a:pt x="12" y="17"/>
                    <a:pt x="12" y="17"/>
                  </a:cubicBezTo>
                  <a:cubicBezTo>
                    <a:pt x="12" y="0"/>
                    <a:pt x="12" y="0"/>
                    <a:pt x="12" y="0"/>
                  </a:cubicBezTo>
                  <a:cubicBezTo>
                    <a:pt x="16" y="0"/>
                    <a:pt x="16" y="0"/>
                    <a:pt x="16" y="0"/>
                  </a:cubicBezTo>
                  <a:cubicBezTo>
                    <a:pt x="16" y="17"/>
                    <a:pt x="16" y="17"/>
                    <a:pt x="16" y="17"/>
                  </a:cubicBezTo>
                  <a:cubicBezTo>
                    <a:pt x="16" y="19"/>
                    <a:pt x="16" y="20"/>
                    <a:pt x="16" y="21"/>
                  </a:cubicBezTo>
                  <a:cubicBezTo>
                    <a:pt x="16" y="22"/>
                    <a:pt x="16" y="23"/>
                    <a:pt x="16" y="24"/>
                  </a:cubicBezTo>
                  <a:cubicBezTo>
                    <a:pt x="14" y="24"/>
                    <a:pt x="14" y="24"/>
                    <a:pt x="14" y="24"/>
                  </a:cubicBezTo>
                  <a:cubicBezTo>
                    <a:pt x="13" y="21"/>
                    <a:pt x="13" y="21"/>
                    <a:pt x="13" y="21"/>
                  </a:cubicBezTo>
                  <a:cubicBezTo>
                    <a:pt x="13" y="21"/>
                    <a:pt x="13" y="21"/>
                    <a:pt x="13" y="21"/>
                  </a:cubicBezTo>
                  <a:cubicBezTo>
                    <a:pt x="12" y="22"/>
                    <a:pt x="11" y="23"/>
                    <a:pt x="10" y="24"/>
                  </a:cubicBezTo>
                  <a:cubicBezTo>
                    <a:pt x="9" y="24"/>
                    <a:pt x="8" y="25"/>
                    <a:pt x="7" y="25"/>
                  </a:cubicBezTo>
                  <a:cubicBezTo>
                    <a:pt x="6" y="25"/>
                    <a:pt x="5" y="25"/>
                    <a:pt x="4" y="24"/>
                  </a:cubicBezTo>
                  <a:cubicBezTo>
                    <a:pt x="3" y="24"/>
                    <a:pt x="2" y="24"/>
                    <a:pt x="2" y="23"/>
                  </a:cubicBezTo>
                  <a:cubicBezTo>
                    <a:pt x="1" y="22"/>
                    <a:pt x="1" y="21"/>
                    <a:pt x="1" y="20"/>
                  </a:cubicBezTo>
                  <a:cubicBezTo>
                    <a:pt x="0" y="19"/>
                    <a:pt x="0" y="18"/>
                    <a:pt x="0" y="16"/>
                  </a:cubicBezTo>
                  <a:cubicBezTo>
                    <a:pt x="0" y="0"/>
                    <a:pt x="0" y="0"/>
                    <a:pt x="0"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59"/>
            <p:cNvSpPr>
              <a:spLocks noEditPoints="1"/>
            </p:cNvSpPr>
            <p:nvPr/>
          </p:nvSpPr>
          <p:spPr bwMode="auto">
            <a:xfrm>
              <a:off x="3505" y="2071"/>
              <a:ext cx="38" cy="81"/>
            </a:xfrm>
            <a:custGeom>
              <a:avLst/>
              <a:gdLst>
                <a:gd name="T0" fmla="*/ 0 w 16"/>
                <a:gd name="T1" fmla="*/ 0 h 34"/>
                <a:gd name="T2" fmla="*/ 2 w 16"/>
                <a:gd name="T3" fmla="*/ 0 h 34"/>
                <a:gd name="T4" fmla="*/ 3 w 16"/>
                <a:gd name="T5" fmla="*/ 3 h 34"/>
                <a:gd name="T6" fmla="*/ 3 w 16"/>
                <a:gd name="T7" fmla="*/ 3 h 34"/>
                <a:gd name="T8" fmla="*/ 8 w 16"/>
                <a:gd name="T9" fmla="*/ 0 h 34"/>
                <a:gd name="T10" fmla="*/ 14 w 16"/>
                <a:gd name="T11" fmla="*/ 2 h 34"/>
                <a:gd name="T12" fmla="*/ 16 w 16"/>
                <a:gd name="T13" fmla="*/ 12 h 34"/>
                <a:gd name="T14" fmla="*/ 15 w 16"/>
                <a:gd name="T15" fmla="*/ 17 h 34"/>
                <a:gd name="T16" fmla="*/ 14 w 16"/>
                <a:gd name="T17" fmla="*/ 21 h 34"/>
                <a:gd name="T18" fmla="*/ 11 w 16"/>
                <a:gd name="T19" fmla="*/ 24 h 34"/>
                <a:gd name="T20" fmla="*/ 7 w 16"/>
                <a:gd name="T21" fmla="*/ 25 h 34"/>
                <a:gd name="T22" fmla="*/ 5 w 16"/>
                <a:gd name="T23" fmla="*/ 25 h 34"/>
                <a:gd name="T24" fmla="*/ 3 w 16"/>
                <a:gd name="T25" fmla="*/ 24 h 34"/>
                <a:gd name="T26" fmla="*/ 3 w 16"/>
                <a:gd name="T27" fmla="*/ 34 h 34"/>
                <a:gd name="T28" fmla="*/ 0 w 16"/>
                <a:gd name="T29" fmla="*/ 34 h 34"/>
                <a:gd name="T30" fmla="*/ 0 w 16"/>
                <a:gd name="T31" fmla="*/ 0 h 34"/>
                <a:gd name="T32" fmla="*/ 3 w 16"/>
                <a:gd name="T33" fmla="*/ 20 h 34"/>
                <a:gd name="T34" fmla="*/ 5 w 16"/>
                <a:gd name="T35" fmla="*/ 21 h 34"/>
                <a:gd name="T36" fmla="*/ 7 w 16"/>
                <a:gd name="T37" fmla="*/ 22 h 34"/>
                <a:gd name="T38" fmla="*/ 11 w 16"/>
                <a:gd name="T39" fmla="*/ 19 h 34"/>
                <a:gd name="T40" fmla="*/ 12 w 16"/>
                <a:gd name="T41" fmla="*/ 12 h 34"/>
                <a:gd name="T42" fmla="*/ 12 w 16"/>
                <a:gd name="T43" fmla="*/ 8 h 34"/>
                <a:gd name="T44" fmla="*/ 11 w 16"/>
                <a:gd name="T45" fmla="*/ 5 h 34"/>
                <a:gd name="T46" fmla="*/ 10 w 16"/>
                <a:gd name="T47" fmla="*/ 3 h 34"/>
                <a:gd name="T48" fmla="*/ 8 w 16"/>
                <a:gd name="T49" fmla="*/ 3 h 34"/>
                <a:gd name="T50" fmla="*/ 3 w 16"/>
                <a:gd name="T51" fmla="*/ 7 h 34"/>
                <a:gd name="T52" fmla="*/ 3 w 16"/>
                <a:gd name="T53"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34">
                  <a:moveTo>
                    <a:pt x="0" y="0"/>
                  </a:moveTo>
                  <a:cubicBezTo>
                    <a:pt x="2" y="0"/>
                    <a:pt x="2" y="0"/>
                    <a:pt x="2" y="0"/>
                  </a:cubicBezTo>
                  <a:cubicBezTo>
                    <a:pt x="3" y="3"/>
                    <a:pt x="3" y="3"/>
                    <a:pt x="3" y="3"/>
                  </a:cubicBezTo>
                  <a:cubicBezTo>
                    <a:pt x="3" y="3"/>
                    <a:pt x="3" y="3"/>
                    <a:pt x="3" y="3"/>
                  </a:cubicBezTo>
                  <a:cubicBezTo>
                    <a:pt x="4" y="1"/>
                    <a:pt x="6" y="0"/>
                    <a:pt x="8" y="0"/>
                  </a:cubicBezTo>
                  <a:cubicBezTo>
                    <a:pt x="11" y="0"/>
                    <a:pt x="13" y="1"/>
                    <a:pt x="14" y="2"/>
                  </a:cubicBezTo>
                  <a:cubicBezTo>
                    <a:pt x="15" y="4"/>
                    <a:pt x="16" y="7"/>
                    <a:pt x="16" y="12"/>
                  </a:cubicBezTo>
                  <a:cubicBezTo>
                    <a:pt x="16" y="14"/>
                    <a:pt x="16" y="16"/>
                    <a:pt x="15" y="17"/>
                  </a:cubicBezTo>
                  <a:cubicBezTo>
                    <a:pt x="15" y="19"/>
                    <a:pt x="14" y="20"/>
                    <a:pt x="14" y="21"/>
                  </a:cubicBezTo>
                  <a:cubicBezTo>
                    <a:pt x="13" y="22"/>
                    <a:pt x="12" y="23"/>
                    <a:pt x="11" y="24"/>
                  </a:cubicBezTo>
                  <a:cubicBezTo>
                    <a:pt x="10" y="24"/>
                    <a:pt x="8" y="25"/>
                    <a:pt x="7" y="25"/>
                  </a:cubicBezTo>
                  <a:cubicBezTo>
                    <a:pt x="6" y="25"/>
                    <a:pt x="5" y="25"/>
                    <a:pt x="5" y="25"/>
                  </a:cubicBezTo>
                  <a:cubicBezTo>
                    <a:pt x="4" y="24"/>
                    <a:pt x="4" y="24"/>
                    <a:pt x="3" y="24"/>
                  </a:cubicBezTo>
                  <a:cubicBezTo>
                    <a:pt x="3" y="34"/>
                    <a:pt x="3" y="34"/>
                    <a:pt x="3" y="34"/>
                  </a:cubicBezTo>
                  <a:cubicBezTo>
                    <a:pt x="0" y="34"/>
                    <a:pt x="0" y="34"/>
                    <a:pt x="0" y="34"/>
                  </a:cubicBezTo>
                  <a:lnTo>
                    <a:pt x="0" y="0"/>
                  </a:lnTo>
                  <a:close/>
                  <a:moveTo>
                    <a:pt x="3" y="20"/>
                  </a:moveTo>
                  <a:cubicBezTo>
                    <a:pt x="4" y="21"/>
                    <a:pt x="4" y="21"/>
                    <a:pt x="5" y="21"/>
                  </a:cubicBezTo>
                  <a:cubicBezTo>
                    <a:pt x="5" y="22"/>
                    <a:pt x="6" y="22"/>
                    <a:pt x="7" y="22"/>
                  </a:cubicBezTo>
                  <a:cubicBezTo>
                    <a:pt x="9" y="22"/>
                    <a:pt x="10" y="21"/>
                    <a:pt x="11" y="19"/>
                  </a:cubicBezTo>
                  <a:cubicBezTo>
                    <a:pt x="12" y="17"/>
                    <a:pt x="12" y="15"/>
                    <a:pt x="12" y="12"/>
                  </a:cubicBezTo>
                  <a:cubicBezTo>
                    <a:pt x="12" y="10"/>
                    <a:pt x="12" y="9"/>
                    <a:pt x="12" y="8"/>
                  </a:cubicBezTo>
                  <a:cubicBezTo>
                    <a:pt x="12" y="7"/>
                    <a:pt x="12" y="6"/>
                    <a:pt x="11" y="5"/>
                  </a:cubicBezTo>
                  <a:cubicBezTo>
                    <a:pt x="11" y="4"/>
                    <a:pt x="10" y="4"/>
                    <a:pt x="10" y="3"/>
                  </a:cubicBezTo>
                  <a:cubicBezTo>
                    <a:pt x="9" y="3"/>
                    <a:pt x="8" y="3"/>
                    <a:pt x="8" y="3"/>
                  </a:cubicBezTo>
                  <a:cubicBezTo>
                    <a:pt x="5" y="3"/>
                    <a:pt x="4" y="4"/>
                    <a:pt x="3" y="7"/>
                  </a:cubicBezTo>
                  <a:lnTo>
                    <a:pt x="3"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60"/>
            <p:cNvSpPr/>
            <p:nvPr/>
          </p:nvSpPr>
          <p:spPr bwMode="auto">
            <a:xfrm>
              <a:off x="3555" y="2071"/>
              <a:ext cx="23" cy="57"/>
            </a:xfrm>
            <a:custGeom>
              <a:avLst/>
              <a:gdLst>
                <a:gd name="T0" fmla="*/ 0 w 10"/>
                <a:gd name="T1" fmla="*/ 0 h 24"/>
                <a:gd name="T2" fmla="*/ 2 w 10"/>
                <a:gd name="T3" fmla="*/ 0 h 24"/>
                <a:gd name="T4" fmla="*/ 3 w 10"/>
                <a:gd name="T5" fmla="*/ 3 h 24"/>
                <a:gd name="T6" fmla="*/ 3 w 10"/>
                <a:gd name="T7" fmla="*/ 3 h 24"/>
                <a:gd name="T8" fmla="*/ 4 w 10"/>
                <a:gd name="T9" fmla="*/ 1 h 24"/>
                <a:gd name="T10" fmla="*/ 7 w 10"/>
                <a:gd name="T11" fmla="*/ 0 h 24"/>
                <a:gd name="T12" fmla="*/ 10 w 10"/>
                <a:gd name="T13" fmla="*/ 0 h 24"/>
                <a:gd name="T14" fmla="*/ 9 w 10"/>
                <a:gd name="T15" fmla="*/ 4 h 24"/>
                <a:gd name="T16" fmla="*/ 7 w 10"/>
                <a:gd name="T17" fmla="*/ 3 h 24"/>
                <a:gd name="T18" fmla="*/ 4 w 10"/>
                <a:gd name="T19" fmla="*/ 4 h 24"/>
                <a:gd name="T20" fmla="*/ 3 w 10"/>
                <a:gd name="T21" fmla="*/ 7 h 24"/>
                <a:gd name="T22" fmla="*/ 3 w 10"/>
                <a:gd name="T23" fmla="*/ 24 h 24"/>
                <a:gd name="T24" fmla="*/ 0 w 10"/>
                <a:gd name="T25" fmla="*/ 24 h 24"/>
                <a:gd name="T26" fmla="*/ 0 w 10"/>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4">
                  <a:moveTo>
                    <a:pt x="0" y="0"/>
                  </a:moveTo>
                  <a:cubicBezTo>
                    <a:pt x="2" y="0"/>
                    <a:pt x="2" y="0"/>
                    <a:pt x="2" y="0"/>
                  </a:cubicBezTo>
                  <a:cubicBezTo>
                    <a:pt x="3" y="3"/>
                    <a:pt x="3" y="3"/>
                    <a:pt x="3" y="3"/>
                  </a:cubicBezTo>
                  <a:cubicBezTo>
                    <a:pt x="3" y="3"/>
                    <a:pt x="3" y="3"/>
                    <a:pt x="3" y="3"/>
                  </a:cubicBezTo>
                  <a:cubicBezTo>
                    <a:pt x="3" y="2"/>
                    <a:pt x="4" y="1"/>
                    <a:pt x="4" y="1"/>
                  </a:cubicBezTo>
                  <a:cubicBezTo>
                    <a:pt x="5" y="0"/>
                    <a:pt x="6" y="0"/>
                    <a:pt x="7" y="0"/>
                  </a:cubicBezTo>
                  <a:cubicBezTo>
                    <a:pt x="8" y="0"/>
                    <a:pt x="9" y="0"/>
                    <a:pt x="10" y="0"/>
                  </a:cubicBezTo>
                  <a:cubicBezTo>
                    <a:pt x="9" y="4"/>
                    <a:pt x="9" y="4"/>
                    <a:pt x="9" y="4"/>
                  </a:cubicBezTo>
                  <a:cubicBezTo>
                    <a:pt x="8" y="3"/>
                    <a:pt x="7" y="3"/>
                    <a:pt x="7" y="3"/>
                  </a:cubicBezTo>
                  <a:cubicBezTo>
                    <a:pt x="6" y="3"/>
                    <a:pt x="5" y="4"/>
                    <a:pt x="4" y="4"/>
                  </a:cubicBezTo>
                  <a:cubicBezTo>
                    <a:pt x="4" y="5"/>
                    <a:pt x="3" y="6"/>
                    <a:pt x="3" y="7"/>
                  </a:cubicBezTo>
                  <a:cubicBezTo>
                    <a:pt x="3" y="24"/>
                    <a:pt x="3" y="24"/>
                    <a:pt x="3" y="24"/>
                  </a:cubicBezTo>
                  <a:cubicBezTo>
                    <a:pt x="0" y="24"/>
                    <a:pt x="0" y="24"/>
                    <a:pt x="0" y="24"/>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61"/>
            <p:cNvSpPr>
              <a:spLocks noEditPoints="1"/>
            </p:cNvSpPr>
            <p:nvPr/>
          </p:nvSpPr>
          <p:spPr bwMode="auto">
            <a:xfrm>
              <a:off x="3583" y="2071"/>
              <a:ext cx="40" cy="60"/>
            </a:xfrm>
            <a:custGeom>
              <a:avLst/>
              <a:gdLst>
                <a:gd name="T0" fmla="*/ 0 w 17"/>
                <a:gd name="T1" fmla="*/ 12 h 25"/>
                <a:gd name="T2" fmla="*/ 2 w 17"/>
                <a:gd name="T3" fmla="*/ 3 h 25"/>
                <a:gd name="T4" fmla="*/ 8 w 17"/>
                <a:gd name="T5" fmla="*/ 0 h 25"/>
                <a:gd name="T6" fmla="*/ 15 w 17"/>
                <a:gd name="T7" fmla="*/ 3 h 25"/>
                <a:gd name="T8" fmla="*/ 17 w 17"/>
                <a:gd name="T9" fmla="*/ 12 h 25"/>
                <a:gd name="T10" fmla="*/ 15 w 17"/>
                <a:gd name="T11" fmla="*/ 22 h 25"/>
                <a:gd name="T12" fmla="*/ 8 w 17"/>
                <a:gd name="T13" fmla="*/ 25 h 25"/>
                <a:gd name="T14" fmla="*/ 2 w 17"/>
                <a:gd name="T15" fmla="*/ 22 h 25"/>
                <a:gd name="T16" fmla="*/ 0 w 17"/>
                <a:gd name="T17" fmla="*/ 12 h 25"/>
                <a:gd name="T18" fmla="*/ 3 w 17"/>
                <a:gd name="T19" fmla="*/ 12 h 25"/>
                <a:gd name="T20" fmla="*/ 3 w 17"/>
                <a:gd name="T21" fmla="*/ 16 h 25"/>
                <a:gd name="T22" fmla="*/ 4 w 17"/>
                <a:gd name="T23" fmla="*/ 19 h 25"/>
                <a:gd name="T24" fmla="*/ 6 w 17"/>
                <a:gd name="T25" fmla="*/ 21 h 25"/>
                <a:gd name="T26" fmla="*/ 8 w 17"/>
                <a:gd name="T27" fmla="*/ 22 h 25"/>
                <a:gd name="T28" fmla="*/ 12 w 17"/>
                <a:gd name="T29" fmla="*/ 19 h 25"/>
                <a:gd name="T30" fmla="*/ 13 w 17"/>
                <a:gd name="T31" fmla="*/ 12 h 25"/>
                <a:gd name="T32" fmla="*/ 13 w 17"/>
                <a:gd name="T33" fmla="*/ 8 h 25"/>
                <a:gd name="T34" fmla="*/ 12 w 17"/>
                <a:gd name="T35" fmla="*/ 5 h 25"/>
                <a:gd name="T36" fmla="*/ 10 w 17"/>
                <a:gd name="T37" fmla="*/ 3 h 25"/>
                <a:gd name="T38" fmla="*/ 8 w 17"/>
                <a:gd name="T39" fmla="*/ 3 h 25"/>
                <a:gd name="T40" fmla="*/ 4 w 17"/>
                <a:gd name="T41" fmla="*/ 5 h 25"/>
                <a:gd name="T42" fmla="*/ 3 w 17"/>
                <a:gd name="T4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2"/>
                  </a:moveTo>
                  <a:cubicBezTo>
                    <a:pt x="0" y="8"/>
                    <a:pt x="0" y="5"/>
                    <a:pt x="2" y="3"/>
                  </a:cubicBezTo>
                  <a:cubicBezTo>
                    <a:pt x="3" y="1"/>
                    <a:pt x="5" y="0"/>
                    <a:pt x="8" y="0"/>
                  </a:cubicBezTo>
                  <a:cubicBezTo>
                    <a:pt x="11" y="0"/>
                    <a:pt x="13" y="1"/>
                    <a:pt x="15" y="3"/>
                  </a:cubicBezTo>
                  <a:cubicBezTo>
                    <a:pt x="16" y="5"/>
                    <a:pt x="17" y="8"/>
                    <a:pt x="17" y="12"/>
                  </a:cubicBezTo>
                  <a:cubicBezTo>
                    <a:pt x="17" y="17"/>
                    <a:pt x="16" y="20"/>
                    <a:pt x="15" y="22"/>
                  </a:cubicBezTo>
                  <a:cubicBezTo>
                    <a:pt x="13" y="24"/>
                    <a:pt x="11" y="25"/>
                    <a:pt x="8" y="25"/>
                  </a:cubicBezTo>
                  <a:cubicBezTo>
                    <a:pt x="5" y="25"/>
                    <a:pt x="3" y="24"/>
                    <a:pt x="2" y="22"/>
                  </a:cubicBezTo>
                  <a:cubicBezTo>
                    <a:pt x="0" y="20"/>
                    <a:pt x="0" y="16"/>
                    <a:pt x="0" y="12"/>
                  </a:cubicBezTo>
                  <a:close/>
                  <a:moveTo>
                    <a:pt x="3" y="12"/>
                  </a:moveTo>
                  <a:cubicBezTo>
                    <a:pt x="3" y="14"/>
                    <a:pt x="3" y="15"/>
                    <a:pt x="3" y="16"/>
                  </a:cubicBezTo>
                  <a:cubicBezTo>
                    <a:pt x="4" y="17"/>
                    <a:pt x="4" y="18"/>
                    <a:pt x="4" y="19"/>
                  </a:cubicBezTo>
                  <a:cubicBezTo>
                    <a:pt x="5" y="20"/>
                    <a:pt x="5" y="20"/>
                    <a:pt x="6" y="21"/>
                  </a:cubicBezTo>
                  <a:cubicBezTo>
                    <a:pt x="7" y="21"/>
                    <a:pt x="7" y="22"/>
                    <a:pt x="8" y="22"/>
                  </a:cubicBezTo>
                  <a:cubicBezTo>
                    <a:pt x="10" y="22"/>
                    <a:pt x="11" y="21"/>
                    <a:pt x="12" y="19"/>
                  </a:cubicBezTo>
                  <a:cubicBezTo>
                    <a:pt x="13" y="18"/>
                    <a:pt x="13" y="16"/>
                    <a:pt x="13" y="12"/>
                  </a:cubicBezTo>
                  <a:cubicBezTo>
                    <a:pt x="13" y="11"/>
                    <a:pt x="13" y="10"/>
                    <a:pt x="13" y="8"/>
                  </a:cubicBezTo>
                  <a:cubicBezTo>
                    <a:pt x="13" y="7"/>
                    <a:pt x="12" y="6"/>
                    <a:pt x="12" y="5"/>
                  </a:cubicBezTo>
                  <a:cubicBezTo>
                    <a:pt x="12" y="5"/>
                    <a:pt x="11" y="4"/>
                    <a:pt x="10" y="3"/>
                  </a:cubicBezTo>
                  <a:cubicBezTo>
                    <a:pt x="10" y="3"/>
                    <a:pt x="9" y="3"/>
                    <a:pt x="8" y="3"/>
                  </a:cubicBezTo>
                  <a:cubicBezTo>
                    <a:pt x="7" y="3"/>
                    <a:pt x="5" y="3"/>
                    <a:pt x="4" y="5"/>
                  </a:cubicBezTo>
                  <a:cubicBezTo>
                    <a:pt x="4" y="7"/>
                    <a:pt x="3" y="9"/>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62"/>
            <p:cNvSpPr>
              <a:spLocks noEditPoints="1"/>
            </p:cNvSpPr>
            <p:nvPr/>
          </p:nvSpPr>
          <p:spPr bwMode="auto">
            <a:xfrm>
              <a:off x="3633" y="2050"/>
              <a:ext cx="40" cy="81"/>
            </a:xfrm>
            <a:custGeom>
              <a:avLst/>
              <a:gdLst>
                <a:gd name="T0" fmla="*/ 0 w 17"/>
                <a:gd name="T1" fmla="*/ 0 h 34"/>
                <a:gd name="T2" fmla="*/ 4 w 17"/>
                <a:gd name="T3" fmla="*/ 0 h 34"/>
                <a:gd name="T4" fmla="*/ 4 w 17"/>
                <a:gd name="T5" fmla="*/ 11 h 34"/>
                <a:gd name="T6" fmla="*/ 4 w 17"/>
                <a:gd name="T7" fmla="*/ 11 h 34"/>
                <a:gd name="T8" fmla="*/ 9 w 17"/>
                <a:gd name="T9" fmla="*/ 9 h 34"/>
                <a:gd name="T10" fmla="*/ 15 w 17"/>
                <a:gd name="T11" fmla="*/ 12 h 34"/>
                <a:gd name="T12" fmla="*/ 17 w 17"/>
                <a:gd name="T13" fmla="*/ 21 h 34"/>
                <a:gd name="T14" fmla="*/ 14 w 17"/>
                <a:gd name="T15" fmla="*/ 30 h 34"/>
                <a:gd name="T16" fmla="*/ 7 w 17"/>
                <a:gd name="T17" fmla="*/ 34 h 34"/>
                <a:gd name="T18" fmla="*/ 3 w 17"/>
                <a:gd name="T19" fmla="*/ 33 h 34"/>
                <a:gd name="T20" fmla="*/ 0 w 17"/>
                <a:gd name="T21" fmla="*/ 32 h 34"/>
                <a:gd name="T22" fmla="*/ 0 w 17"/>
                <a:gd name="T23" fmla="*/ 0 h 34"/>
                <a:gd name="T24" fmla="*/ 4 w 17"/>
                <a:gd name="T25" fmla="*/ 30 h 34"/>
                <a:gd name="T26" fmla="*/ 6 w 17"/>
                <a:gd name="T27" fmla="*/ 30 h 34"/>
                <a:gd name="T28" fmla="*/ 8 w 17"/>
                <a:gd name="T29" fmla="*/ 31 h 34"/>
                <a:gd name="T30" fmla="*/ 12 w 17"/>
                <a:gd name="T31" fmla="*/ 28 h 34"/>
                <a:gd name="T32" fmla="*/ 13 w 17"/>
                <a:gd name="T33" fmla="*/ 21 h 34"/>
                <a:gd name="T34" fmla="*/ 13 w 17"/>
                <a:gd name="T35" fmla="*/ 17 h 34"/>
                <a:gd name="T36" fmla="*/ 12 w 17"/>
                <a:gd name="T37" fmla="*/ 14 h 34"/>
                <a:gd name="T38" fmla="*/ 10 w 17"/>
                <a:gd name="T39" fmla="*/ 12 h 34"/>
                <a:gd name="T40" fmla="*/ 8 w 17"/>
                <a:gd name="T41" fmla="*/ 12 h 34"/>
                <a:gd name="T42" fmla="*/ 6 w 17"/>
                <a:gd name="T43" fmla="*/ 13 h 34"/>
                <a:gd name="T44" fmla="*/ 4 w 17"/>
                <a:gd name="T45" fmla="*/ 16 h 34"/>
                <a:gd name="T46" fmla="*/ 4 w 17"/>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34">
                  <a:moveTo>
                    <a:pt x="0" y="0"/>
                  </a:moveTo>
                  <a:cubicBezTo>
                    <a:pt x="4" y="0"/>
                    <a:pt x="4" y="0"/>
                    <a:pt x="4" y="0"/>
                  </a:cubicBezTo>
                  <a:cubicBezTo>
                    <a:pt x="4" y="11"/>
                    <a:pt x="4" y="11"/>
                    <a:pt x="4" y="11"/>
                  </a:cubicBezTo>
                  <a:cubicBezTo>
                    <a:pt x="4" y="11"/>
                    <a:pt x="4" y="11"/>
                    <a:pt x="4" y="11"/>
                  </a:cubicBezTo>
                  <a:cubicBezTo>
                    <a:pt x="5" y="9"/>
                    <a:pt x="7" y="9"/>
                    <a:pt x="9" y="9"/>
                  </a:cubicBezTo>
                  <a:cubicBezTo>
                    <a:pt x="12" y="9"/>
                    <a:pt x="14" y="10"/>
                    <a:pt x="15" y="12"/>
                  </a:cubicBezTo>
                  <a:cubicBezTo>
                    <a:pt x="16" y="14"/>
                    <a:pt x="17" y="17"/>
                    <a:pt x="17" y="21"/>
                  </a:cubicBezTo>
                  <a:cubicBezTo>
                    <a:pt x="17" y="25"/>
                    <a:pt x="16" y="28"/>
                    <a:pt x="14" y="30"/>
                  </a:cubicBezTo>
                  <a:cubicBezTo>
                    <a:pt x="12" y="33"/>
                    <a:pt x="10" y="34"/>
                    <a:pt x="7" y="34"/>
                  </a:cubicBezTo>
                  <a:cubicBezTo>
                    <a:pt x="6" y="34"/>
                    <a:pt x="4" y="33"/>
                    <a:pt x="3" y="33"/>
                  </a:cubicBezTo>
                  <a:cubicBezTo>
                    <a:pt x="2" y="33"/>
                    <a:pt x="1" y="32"/>
                    <a:pt x="0" y="32"/>
                  </a:cubicBezTo>
                  <a:lnTo>
                    <a:pt x="0" y="0"/>
                  </a:lnTo>
                  <a:close/>
                  <a:moveTo>
                    <a:pt x="4" y="30"/>
                  </a:moveTo>
                  <a:cubicBezTo>
                    <a:pt x="4" y="30"/>
                    <a:pt x="5" y="30"/>
                    <a:pt x="6" y="30"/>
                  </a:cubicBezTo>
                  <a:cubicBezTo>
                    <a:pt x="6" y="30"/>
                    <a:pt x="7" y="31"/>
                    <a:pt x="8" y="31"/>
                  </a:cubicBezTo>
                  <a:cubicBezTo>
                    <a:pt x="9" y="31"/>
                    <a:pt x="11" y="30"/>
                    <a:pt x="12" y="28"/>
                  </a:cubicBezTo>
                  <a:cubicBezTo>
                    <a:pt x="13" y="27"/>
                    <a:pt x="13" y="24"/>
                    <a:pt x="13" y="21"/>
                  </a:cubicBezTo>
                  <a:cubicBezTo>
                    <a:pt x="13" y="19"/>
                    <a:pt x="13" y="18"/>
                    <a:pt x="13" y="17"/>
                  </a:cubicBezTo>
                  <a:cubicBezTo>
                    <a:pt x="13" y="16"/>
                    <a:pt x="12" y="15"/>
                    <a:pt x="12" y="14"/>
                  </a:cubicBezTo>
                  <a:cubicBezTo>
                    <a:pt x="12" y="13"/>
                    <a:pt x="11" y="13"/>
                    <a:pt x="10" y="12"/>
                  </a:cubicBezTo>
                  <a:cubicBezTo>
                    <a:pt x="10" y="12"/>
                    <a:pt x="9" y="12"/>
                    <a:pt x="8" y="12"/>
                  </a:cubicBezTo>
                  <a:cubicBezTo>
                    <a:pt x="7" y="12"/>
                    <a:pt x="6" y="12"/>
                    <a:pt x="6" y="13"/>
                  </a:cubicBezTo>
                  <a:cubicBezTo>
                    <a:pt x="5" y="13"/>
                    <a:pt x="4" y="14"/>
                    <a:pt x="4" y="16"/>
                  </a:cubicBezTo>
                  <a:lnTo>
                    <a:pt x="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63"/>
            <p:cNvSpPr>
              <a:spLocks noEditPoints="1"/>
            </p:cNvSpPr>
            <p:nvPr/>
          </p:nvSpPr>
          <p:spPr bwMode="auto">
            <a:xfrm>
              <a:off x="3680" y="2071"/>
              <a:ext cx="36" cy="60"/>
            </a:xfrm>
            <a:custGeom>
              <a:avLst/>
              <a:gdLst>
                <a:gd name="T0" fmla="*/ 1 w 15"/>
                <a:gd name="T1" fmla="*/ 2 h 25"/>
                <a:gd name="T2" fmla="*/ 4 w 15"/>
                <a:gd name="T3" fmla="*/ 0 h 25"/>
                <a:gd name="T4" fmla="*/ 9 w 15"/>
                <a:gd name="T5" fmla="*/ 0 h 25"/>
                <a:gd name="T6" fmla="*/ 12 w 15"/>
                <a:gd name="T7" fmla="*/ 0 h 25"/>
                <a:gd name="T8" fmla="*/ 14 w 15"/>
                <a:gd name="T9" fmla="*/ 2 h 25"/>
                <a:gd name="T10" fmla="*/ 15 w 15"/>
                <a:gd name="T11" fmla="*/ 4 h 25"/>
                <a:gd name="T12" fmla="*/ 15 w 15"/>
                <a:gd name="T13" fmla="*/ 7 h 25"/>
                <a:gd name="T14" fmla="*/ 15 w 15"/>
                <a:gd name="T15" fmla="*/ 13 h 25"/>
                <a:gd name="T16" fmla="*/ 15 w 15"/>
                <a:gd name="T17" fmla="*/ 18 h 25"/>
                <a:gd name="T18" fmla="*/ 15 w 15"/>
                <a:gd name="T19" fmla="*/ 21 h 25"/>
                <a:gd name="T20" fmla="*/ 15 w 15"/>
                <a:gd name="T21" fmla="*/ 24 h 25"/>
                <a:gd name="T22" fmla="*/ 12 w 15"/>
                <a:gd name="T23" fmla="*/ 24 h 25"/>
                <a:gd name="T24" fmla="*/ 12 w 15"/>
                <a:gd name="T25" fmla="*/ 21 h 25"/>
                <a:gd name="T26" fmla="*/ 11 w 15"/>
                <a:gd name="T27" fmla="*/ 21 h 25"/>
                <a:gd name="T28" fmla="*/ 9 w 15"/>
                <a:gd name="T29" fmla="*/ 24 h 25"/>
                <a:gd name="T30" fmla="*/ 6 w 15"/>
                <a:gd name="T31" fmla="*/ 25 h 25"/>
                <a:gd name="T32" fmla="*/ 1 w 15"/>
                <a:gd name="T33" fmla="*/ 23 h 25"/>
                <a:gd name="T34" fmla="*/ 0 w 15"/>
                <a:gd name="T35" fmla="*/ 18 h 25"/>
                <a:gd name="T36" fmla="*/ 0 w 15"/>
                <a:gd name="T37" fmla="*/ 14 h 25"/>
                <a:gd name="T38" fmla="*/ 2 w 15"/>
                <a:gd name="T39" fmla="*/ 12 h 25"/>
                <a:gd name="T40" fmla="*/ 5 w 15"/>
                <a:gd name="T41" fmla="*/ 11 h 25"/>
                <a:gd name="T42" fmla="*/ 9 w 15"/>
                <a:gd name="T43" fmla="*/ 10 h 25"/>
                <a:gd name="T44" fmla="*/ 10 w 15"/>
                <a:gd name="T45" fmla="*/ 10 h 25"/>
                <a:gd name="T46" fmla="*/ 11 w 15"/>
                <a:gd name="T47" fmla="*/ 11 h 25"/>
                <a:gd name="T48" fmla="*/ 11 w 15"/>
                <a:gd name="T49" fmla="*/ 8 h 25"/>
                <a:gd name="T50" fmla="*/ 11 w 15"/>
                <a:gd name="T51" fmla="*/ 4 h 25"/>
                <a:gd name="T52" fmla="*/ 8 w 15"/>
                <a:gd name="T53" fmla="*/ 3 h 25"/>
                <a:gd name="T54" fmla="*/ 5 w 15"/>
                <a:gd name="T55" fmla="*/ 3 h 25"/>
                <a:gd name="T56" fmla="*/ 2 w 15"/>
                <a:gd name="T57" fmla="*/ 4 h 25"/>
                <a:gd name="T58" fmla="*/ 1 w 15"/>
                <a:gd name="T59" fmla="*/ 2 h 25"/>
                <a:gd name="T60" fmla="*/ 11 w 15"/>
                <a:gd name="T61" fmla="*/ 13 h 25"/>
                <a:gd name="T62" fmla="*/ 10 w 15"/>
                <a:gd name="T63" fmla="*/ 13 h 25"/>
                <a:gd name="T64" fmla="*/ 9 w 15"/>
                <a:gd name="T65" fmla="*/ 13 h 25"/>
                <a:gd name="T66" fmla="*/ 7 w 15"/>
                <a:gd name="T67" fmla="*/ 13 h 25"/>
                <a:gd name="T68" fmla="*/ 5 w 15"/>
                <a:gd name="T69" fmla="*/ 14 h 25"/>
                <a:gd name="T70" fmla="*/ 4 w 15"/>
                <a:gd name="T71" fmla="*/ 15 h 25"/>
                <a:gd name="T72" fmla="*/ 3 w 15"/>
                <a:gd name="T73" fmla="*/ 17 h 25"/>
                <a:gd name="T74" fmla="*/ 4 w 15"/>
                <a:gd name="T75" fmla="*/ 20 h 25"/>
                <a:gd name="T76" fmla="*/ 7 w 15"/>
                <a:gd name="T77" fmla="*/ 21 h 25"/>
                <a:gd name="T78" fmla="*/ 10 w 15"/>
                <a:gd name="T79" fmla="*/ 20 h 25"/>
                <a:gd name="T80" fmla="*/ 11 w 15"/>
                <a:gd name="T81" fmla="*/ 18 h 25"/>
                <a:gd name="T82" fmla="*/ 11 w 15"/>
                <a:gd name="T8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1"/>
                    <a:pt x="3" y="1"/>
                    <a:pt x="4" y="0"/>
                  </a:cubicBezTo>
                  <a:cubicBezTo>
                    <a:pt x="6" y="0"/>
                    <a:pt x="7" y="0"/>
                    <a:pt x="9" y="0"/>
                  </a:cubicBezTo>
                  <a:cubicBezTo>
                    <a:pt x="10" y="0"/>
                    <a:pt x="11" y="0"/>
                    <a:pt x="12" y="0"/>
                  </a:cubicBezTo>
                  <a:cubicBezTo>
                    <a:pt x="13" y="1"/>
                    <a:pt x="13" y="1"/>
                    <a:pt x="14" y="2"/>
                  </a:cubicBezTo>
                  <a:cubicBezTo>
                    <a:pt x="14" y="3"/>
                    <a:pt x="14" y="4"/>
                    <a:pt x="15" y="4"/>
                  </a:cubicBezTo>
                  <a:cubicBezTo>
                    <a:pt x="15" y="5"/>
                    <a:pt x="15" y="6"/>
                    <a:pt x="15" y="7"/>
                  </a:cubicBezTo>
                  <a:cubicBezTo>
                    <a:pt x="15" y="9"/>
                    <a:pt x="15" y="11"/>
                    <a:pt x="15" y="13"/>
                  </a:cubicBezTo>
                  <a:cubicBezTo>
                    <a:pt x="15" y="15"/>
                    <a:pt x="15" y="16"/>
                    <a:pt x="15" y="18"/>
                  </a:cubicBezTo>
                  <a:cubicBezTo>
                    <a:pt x="15" y="19"/>
                    <a:pt x="15" y="20"/>
                    <a:pt x="15" y="21"/>
                  </a:cubicBezTo>
                  <a:cubicBezTo>
                    <a:pt x="15" y="22"/>
                    <a:pt x="15" y="23"/>
                    <a:pt x="15" y="24"/>
                  </a:cubicBezTo>
                  <a:cubicBezTo>
                    <a:pt x="12" y="24"/>
                    <a:pt x="12" y="24"/>
                    <a:pt x="12" y="24"/>
                  </a:cubicBezTo>
                  <a:cubicBezTo>
                    <a:pt x="12" y="21"/>
                    <a:pt x="12" y="21"/>
                    <a:pt x="12" y="21"/>
                  </a:cubicBezTo>
                  <a:cubicBezTo>
                    <a:pt x="11" y="21"/>
                    <a:pt x="11" y="21"/>
                    <a:pt x="11" y="21"/>
                  </a:cubicBezTo>
                  <a:cubicBezTo>
                    <a:pt x="11" y="22"/>
                    <a:pt x="10" y="23"/>
                    <a:pt x="9" y="24"/>
                  </a:cubicBezTo>
                  <a:cubicBezTo>
                    <a:pt x="8" y="24"/>
                    <a:pt x="7" y="25"/>
                    <a:pt x="6" y="25"/>
                  </a:cubicBezTo>
                  <a:cubicBezTo>
                    <a:pt x="4" y="25"/>
                    <a:pt x="3" y="24"/>
                    <a:pt x="1" y="23"/>
                  </a:cubicBezTo>
                  <a:cubicBezTo>
                    <a:pt x="0" y="22"/>
                    <a:pt x="0" y="20"/>
                    <a:pt x="0" y="18"/>
                  </a:cubicBezTo>
                  <a:cubicBezTo>
                    <a:pt x="0" y="16"/>
                    <a:pt x="0" y="15"/>
                    <a:pt x="0" y="14"/>
                  </a:cubicBezTo>
                  <a:cubicBezTo>
                    <a:pt x="1" y="13"/>
                    <a:pt x="2" y="13"/>
                    <a:pt x="2" y="12"/>
                  </a:cubicBezTo>
                  <a:cubicBezTo>
                    <a:pt x="3" y="11"/>
                    <a:pt x="4" y="11"/>
                    <a:pt x="5" y="11"/>
                  </a:cubicBezTo>
                  <a:cubicBezTo>
                    <a:pt x="7" y="11"/>
                    <a:pt x="8" y="10"/>
                    <a:pt x="9" y="10"/>
                  </a:cubicBezTo>
                  <a:cubicBezTo>
                    <a:pt x="10" y="10"/>
                    <a:pt x="10" y="10"/>
                    <a:pt x="10" y="10"/>
                  </a:cubicBezTo>
                  <a:cubicBezTo>
                    <a:pt x="11" y="10"/>
                    <a:pt x="11" y="10"/>
                    <a:pt x="11" y="11"/>
                  </a:cubicBezTo>
                  <a:cubicBezTo>
                    <a:pt x="11" y="10"/>
                    <a:pt x="11" y="9"/>
                    <a:pt x="11" y="8"/>
                  </a:cubicBezTo>
                  <a:cubicBezTo>
                    <a:pt x="11" y="6"/>
                    <a:pt x="11" y="5"/>
                    <a:pt x="11" y="4"/>
                  </a:cubicBezTo>
                  <a:cubicBezTo>
                    <a:pt x="10" y="3"/>
                    <a:pt x="9" y="3"/>
                    <a:pt x="8" y="3"/>
                  </a:cubicBezTo>
                  <a:cubicBezTo>
                    <a:pt x="7" y="3"/>
                    <a:pt x="6" y="3"/>
                    <a:pt x="5" y="3"/>
                  </a:cubicBezTo>
                  <a:cubicBezTo>
                    <a:pt x="4" y="4"/>
                    <a:pt x="3" y="4"/>
                    <a:pt x="2" y="4"/>
                  </a:cubicBezTo>
                  <a:lnTo>
                    <a:pt x="1" y="2"/>
                  </a:lnTo>
                  <a:close/>
                  <a:moveTo>
                    <a:pt x="11" y="13"/>
                  </a:moveTo>
                  <a:cubicBezTo>
                    <a:pt x="11" y="13"/>
                    <a:pt x="11" y="13"/>
                    <a:pt x="10" y="13"/>
                  </a:cubicBezTo>
                  <a:cubicBezTo>
                    <a:pt x="10" y="13"/>
                    <a:pt x="10" y="13"/>
                    <a:pt x="9" y="13"/>
                  </a:cubicBezTo>
                  <a:cubicBezTo>
                    <a:pt x="9" y="13"/>
                    <a:pt x="8" y="13"/>
                    <a:pt x="7" y="13"/>
                  </a:cubicBezTo>
                  <a:cubicBezTo>
                    <a:pt x="6" y="13"/>
                    <a:pt x="6" y="14"/>
                    <a:pt x="5" y="14"/>
                  </a:cubicBezTo>
                  <a:cubicBezTo>
                    <a:pt x="5" y="14"/>
                    <a:pt x="4" y="15"/>
                    <a:pt x="4" y="15"/>
                  </a:cubicBezTo>
                  <a:cubicBezTo>
                    <a:pt x="4" y="16"/>
                    <a:pt x="3" y="17"/>
                    <a:pt x="3" y="17"/>
                  </a:cubicBezTo>
                  <a:cubicBezTo>
                    <a:pt x="3" y="19"/>
                    <a:pt x="4" y="20"/>
                    <a:pt x="4" y="20"/>
                  </a:cubicBezTo>
                  <a:cubicBezTo>
                    <a:pt x="5" y="21"/>
                    <a:pt x="6" y="21"/>
                    <a:pt x="7" y="21"/>
                  </a:cubicBezTo>
                  <a:cubicBezTo>
                    <a:pt x="8" y="21"/>
                    <a:pt x="9" y="21"/>
                    <a:pt x="10" y="20"/>
                  </a:cubicBezTo>
                  <a:cubicBezTo>
                    <a:pt x="11" y="20"/>
                    <a:pt x="11" y="19"/>
                    <a:pt x="11" y="18"/>
                  </a:cubicBezTo>
                  <a:lnTo>
                    <a:pt x="11"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64"/>
            <p:cNvSpPr>
              <a:spLocks noEditPoints="1"/>
            </p:cNvSpPr>
            <p:nvPr/>
          </p:nvSpPr>
          <p:spPr bwMode="auto">
            <a:xfrm>
              <a:off x="3727" y="2050"/>
              <a:ext cx="41" cy="81"/>
            </a:xfrm>
            <a:custGeom>
              <a:avLst/>
              <a:gdLst>
                <a:gd name="T0" fmla="*/ 0 w 17"/>
                <a:gd name="T1" fmla="*/ 0 h 34"/>
                <a:gd name="T2" fmla="*/ 4 w 17"/>
                <a:gd name="T3" fmla="*/ 0 h 34"/>
                <a:gd name="T4" fmla="*/ 4 w 17"/>
                <a:gd name="T5" fmla="*/ 11 h 34"/>
                <a:gd name="T6" fmla="*/ 4 w 17"/>
                <a:gd name="T7" fmla="*/ 11 h 34"/>
                <a:gd name="T8" fmla="*/ 9 w 17"/>
                <a:gd name="T9" fmla="*/ 9 h 34"/>
                <a:gd name="T10" fmla="*/ 15 w 17"/>
                <a:gd name="T11" fmla="*/ 12 h 34"/>
                <a:gd name="T12" fmla="*/ 17 w 17"/>
                <a:gd name="T13" fmla="*/ 21 h 34"/>
                <a:gd name="T14" fmla="*/ 14 w 17"/>
                <a:gd name="T15" fmla="*/ 30 h 34"/>
                <a:gd name="T16" fmla="*/ 7 w 17"/>
                <a:gd name="T17" fmla="*/ 34 h 34"/>
                <a:gd name="T18" fmla="*/ 3 w 17"/>
                <a:gd name="T19" fmla="*/ 33 h 34"/>
                <a:gd name="T20" fmla="*/ 0 w 17"/>
                <a:gd name="T21" fmla="*/ 32 h 34"/>
                <a:gd name="T22" fmla="*/ 0 w 17"/>
                <a:gd name="T23" fmla="*/ 0 h 34"/>
                <a:gd name="T24" fmla="*/ 4 w 17"/>
                <a:gd name="T25" fmla="*/ 30 h 34"/>
                <a:gd name="T26" fmla="*/ 6 w 17"/>
                <a:gd name="T27" fmla="*/ 30 h 34"/>
                <a:gd name="T28" fmla="*/ 8 w 17"/>
                <a:gd name="T29" fmla="*/ 31 h 34"/>
                <a:gd name="T30" fmla="*/ 12 w 17"/>
                <a:gd name="T31" fmla="*/ 28 h 34"/>
                <a:gd name="T32" fmla="*/ 13 w 17"/>
                <a:gd name="T33" fmla="*/ 21 h 34"/>
                <a:gd name="T34" fmla="*/ 13 w 17"/>
                <a:gd name="T35" fmla="*/ 17 h 34"/>
                <a:gd name="T36" fmla="*/ 12 w 17"/>
                <a:gd name="T37" fmla="*/ 14 h 34"/>
                <a:gd name="T38" fmla="*/ 11 w 17"/>
                <a:gd name="T39" fmla="*/ 12 h 34"/>
                <a:gd name="T40" fmla="*/ 8 w 17"/>
                <a:gd name="T41" fmla="*/ 12 h 34"/>
                <a:gd name="T42" fmla="*/ 6 w 17"/>
                <a:gd name="T43" fmla="*/ 13 h 34"/>
                <a:gd name="T44" fmla="*/ 4 w 17"/>
                <a:gd name="T45" fmla="*/ 16 h 34"/>
                <a:gd name="T46" fmla="*/ 4 w 17"/>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34">
                  <a:moveTo>
                    <a:pt x="0" y="0"/>
                  </a:moveTo>
                  <a:cubicBezTo>
                    <a:pt x="4" y="0"/>
                    <a:pt x="4" y="0"/>
                    <a:pt x="4" y="0"/>
                  </a:cubicBezTo>
                  <a:cubicBezTo>
                    <a:pt x="4" y="11"/>
                    <a:pt x="4" y="11"/>
                    <a:pt x="4" y="11"/>
                  </a:cubicBezTo>
                  <a:cubicBezTo>
                    <a:pt x="4" y="11"/>
                    <a:pt x="4" y="11"/>
                    <a:pt x="4" y="11"/>
                  </a:cubicBezTo>
                  <a:cubicBezTo>
                    <a:pt x="5" y="9"/>
                    <a:pt x="7" y="9"/>
                    <a:pt x="9" y="9"/>
                  </a:cubicBezTo>
                  <a:cubicBezTo>
                    <a:pt x="12" y="9"/>
                    <a:pt x="14" y="10"/>
                    <a:pt x="15" y="12"/>
                  </a:cubicBezTo>
                  <a:cubicBezTo>
                    <a:pt x="16" y="14"/>
                    <a:pt x="17" y="17"/>
                    <a:pt x="17" y="21"/>
                  </a:cubicBezTo>
                  <a:cubicBezTo>
                    <a:pt x="17" y="25"/>
                    <a:pt x="16" y="28"/>
                    <a:pt x="14" y="30"/>
                  </a:cubicBezTo>
                  <a:cubicBezTo>
                    <a:pt x="13" y="33"/>
                    <a:pt x="10" y="34"/>
                    <a:pt x="7" y="34"/>
                  </a:cubicBezTo>
                  <a:cubicBezTo>
                    <a:pt x="6" y="34"/>
                    <a:pt x="4" y="33"/>
                    <a:pt x="3" y="33"/>
                  </a:cubicBezTo>
                  <a:cubicBezTo>
                    <a:pt x="2" y="33"/>
                    <a:pt x="1" y="32"/>
                    <a:pt x="0" y="32"/>
                  </a:cubicBezTo>
                  <a:lnTo>
                    <a:pt x="0" y="0"/>
                  </a:lnTo>
                  <a:close/>
                  <a:moveTo>
                    <a:pt x="4" y="30"/>
                  </a:moveTo>
                  <a:cubicBezTo>
                    <a:pt x="4" y="30"/>
                    <a:pt x="5" y="30"/>
                    <a:pt x="6" y="30"/>
                  </a:cubicBezTo>
                  <a:cubicBezTo>
                    <a:pt x="6" y="30"/>
                    <a:pt x="7" y="31"/>
                    <a:pt x="8" y="31"/>
                  </a:cubicBezTo>
                  <a:cubicBezTo>
                    <a:pt x="9" y="31"/>
                    <a:pt x="11" y="30"/>
                    <a:pt x="12" y="28"/>
                  </a:cubicBezTo>
                  <a:cubicBezTo>
                    <a:pt x="13" y="27"/>
                    <a:pt x="13" y="24"/>
                    <a:pt x="13" y="21"/>
                  </a:cubicBezTo>
                  <a:cubicBezTo>
                    <a:pt x="13" y="19"/>
                    <a:pt x="13" y="18"/>
                    <a:pt x="13" y="17"/>
                  </a:cubicBezTo>
                  <a:cubicBezTo>
                    <a:pt x="13" y="16"/>
                    <a:pt x="12" y="15"/>
                    <a:pt x="12" y="14"/>
                  </a:cubicBezTo>
                  <a:cubicBezTo>
                    <a:pt x="12" y="13"/>
                    <a:pt x="11" y="13"/>
                    <a:pt x="11" y="12"/>
                  </a:cubicBezTo>
                  <a:cubicBezTo>
                    <a:pt x="10" y="12"/>
                    <a:pt x="9" y="12"/>
                    <a:pt x="8" y="12"/>
                  </a:cubicBezTo>
                  <a:cubicBezTo>
                    <a:pt x="7" y="12"/>
                    <a:pt x="6" y="12"/>
                    <a:pt x="6" y="13"/>
                  </a:cubicBezTo>
                  <a:cubicBezTo>
                    <a:pt x="5" y="13"/>
                    <a:pt x="4" y="14"/>
                    <a:pt x="4" y="16"/>
                  </a:cubicBezTo>
                  <a:lnTo>
                    <a:pt x="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65"/>
            <p:cNvSpPr/>
            <p:nvPr/>
          </p:nvSpPr>
          <p:spPr bwMode="auto">
            <a:xfrm>
              <a:off x="3777" y="2050"/>
              <a:ext cx="19" cy="81"/>
            </a:xfrm>
            <a:custGeom>
              <a:avLst/>
              <a:gdLst>
                <a:gd name="T0" fmla="*/ 4 w 8"/>
                <a:gd name="T1" fmla="*/ 27 h 34"/>
                <a:gd name="T2" fmla="*/ 4 w 8"/>
                <a:gd name="T3" fmla="*/ 30 h 34"/>
                <a:gd name="T4" fmla="*/ 6 w 8"/>
                <a:gd name="T5" fmla="*/ 31 h 34"/>
                <a:gd name="T6" fmla="*/ 8 w 8"/>
                <a:gd name="T7" fmla="*/ 30 h 34"/>
                <a:gd name="T8" fmla="*/ 8 w 8"/>
                <a:gd name="T9" fmla="*/ 33 h 34"/>
                <a:gd name="T10" fmla="*/ 7 w 8"/>
                <a:gd name="T11" fmla="*/ 33 h 34"/>
                <a:gd name="T12" fmla="*/ 5 w 8"/>
                <a:gd name="T13" fmla="*/ 34 h 34"/>
                <a:gd name="T14" fmla="*/ 2 w 8"/>
                <a:gd name="T15" fmla="*/ 33 h 34"/>
                <a:gd name="T16" fmla="*/ 0 w 8"/>
                <a:gd name="T17" fmla="*/ 29 h 34"/>
                <a:gd name="T18" fmla="*/ 0 w 8"/>
                <a:gd name="T19" fmla="*/ 0 h 34"/>
                <a:gd name="T20" fmla="*/ 4 w 8"/>
                <a:gd name="T21" fmla="*/ 0 h 34"/>
                <a:gd name="T22" fmla="*/ 4 w 8"/>
                <a:gd name="T23"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4">
                  <a:moveTo>
                    <a:pt x="4" y="27"/>
                  </a:moveTo>
                  <a:cubicBezTo>
                    <a:pt x="4" y="29"/>
                    <a:pt x="4" y="29"/>
                    <a:pt x="4" y="30"/>
                  </a:cubicBezTo>
                  <a:cubicBezTo>
                    <a:pt x="5" y="30"/>
                    <a:pt x="5" y="31"/>
                    <a:pt x="6" y="31"/>
                  </a:cubicBezTo>
                  <a:cubicBezTo>
                    <a:pt x="6" y="31"/>
                    <a:pt x="7" y="30"/>
                    <a:pt x="8" y="30"/>
                  </a:cubicBezTo>
                  <a:cubicBezTo>
                    <a:pt x="8" y="33"/>
                    <a:pt x="8" y="33"/>
                    <a:pt x="8" y="33"/>
                  </a:cubicBezTo>
                  <a:cubicBezTo>
                    <a:pt x="8" y="33"/>
                    <a:pt x="7" y="33"/>
                    <a:pt x="7" y="33"/>
                  </a:cubicBezTo>
                  <a:cubicBezTo>
                    <a:pt x="6" y="34"/>
                    <a:pt x="5" y="34"/>
                    <a:pt x="5" y="34"/>
                  </a:cubicBezTo>
                  <a:cubicBezTo>
                    <a:pt x="3" y="34"/>
                    <a:pt x="2" y="33"/>
                    <a:pt x="2" y="33"/>
                  </a:cubicBezTo>
                  <a:cubicBezTo>
                    <a:pt x="1" y="32"/>
                    <a:pt x="0" y="31"/>
                    <a:pt x="0" y="29"/>
                  </a:cubicBezTo>
                  <a:cubicBezTo>
                    <a:pt x="0" y="0"/>
                    <a:pt x="0" y="0"/>
                    <a:pt x="0" y="0"/>
                  </a:cubicBezTo>
                  <a:cubicBezTo>
                    <a:pt x="4" y="0"/>
                    <a:pt x="4" y="0"/>
                    <a:pt x="4" y="0"/>
                  </a:cubicBezTo>
                  <a:lnTo>
                    <a:pt x="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66"/>
            <p:cNvSpPr/>
            <p:nvPr/>
          </p:nvSpPr>
          <p:spPr bwMode="auto">
            <a:xfrm>
              <a:off x="3798" y="2071"/>
              <a:ext cx="43" cy="81"/>
            </a:xfrm>
            <a:custGeom>
              <a:avLst/>
              <a:gdLst>
                <a:gd name="T0" fmla="*/ 8 w 18"/>
                <a:gd name="T1" fmla="*/ 16 h 34"/>
                <a:gd name="T2" fmla="*/ 9 w 18"/>
                <a:gd name="T3" fmla="*/ 20 h 34"/>
                <a:gd name="T4" fmla="*/ 10 w 18"/>
                <a:gd name="T5" fmla="*/ 20 h 34"/>
                <a:gd name="T6" fmla="*/ 10 w 18"/>
                <a:gd name="T7" fmla="*/ 16 h 34"/>
                <a:gd name="T8" fmla="*/ 14 w 18"/>
                <a:gd name="T9" fmla="*/ 0 h 34"/>
                <a:gd name="T10" fmla="*/ 18 w 18"/>
                <a:gd name="T11" fmla="*/ 0 h 34"/>
                <a:gd name="T12" fmla="*/ 12 w 18"/>
                <a:gd name="T13" fmla="*/ 22 h 34"/>
                <a:gd name="T14" fmla="*/ 10 w 18"/>
                <a:gd name="T15" fmla="*/ 27 h 34"/>
                <a:gd name="T16" fmla="*/ 9 w 18"/>
                <a:gd name="T17" fmla="*/ 31 h 34"/>
                <a:gd name="T18" fmla="*/ 7 w 18"/>
                <a:gd name="T19" fmla="*/ 33 h 34"/>
                <a:gd name="T20" fmla="*/ 5 w 18"/>
                <a:gd name="T21" fmla="*/ 34 h 34"/>
                <a:gd name="T22" fmla="*/ 3 w 18"/>
                <a:gd name="T23" fmla="*/ 34 h 34"/>
                <a:gd name="T24" fmla="*/ 3 w 18"/>
                <a:gd name="T25" fmla="*/ 30 h 34"/>
                <a:gd name="T26" fmla="*/ 4 w 18"/>
                <a:gd name="T27" fmla="*/ 30 h 34"/>
                <a:gd name="T28" fmla="*/ 6 w 18"/>
                <a:gd name="T29" fmla="*/ 30 h 34"/>
                <a:gd name="T30" fmla="*/ 7 w 18"/>
                <a:gd name="T31" fmla="*/ 28 h 34"/>
                <a:gd name="T32" fmla="*/ 8 w 18"/>
                <a:gd name="T33" fmla="*/ 24 h 34"/>
                <a:gd name="T34" fmla="*/ 0 w 18"/>
                <a:gd name="T35" fmla="*/ 0 h 34"/>
                <a:gd name="T36" fmla="*/ 4 w 18"/>
                <a:gd name="T37" fmla="*/ 0 h 34"/>
                <a:gd name="T38" fmla="*/ 8 w 18"/>
                <a:gd name="T3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34">
                  <a:moveTo>
                    <a:pt x="8" y="16"/>
                  </a:moveTo>
                  <a:cubicBezTo>
                    <a:pt x="9" y="20"/>
                    <a:pt x="9" y="20"/>
                    <a:pt x="9" y="20"/>
                  </a:cubicBezTo>
                  <a:cubicBezTo>
                    <a:pt x="10" y="20"/>
                    <a:pt x="10" y="20"/>
                    <a:pt x="10" y="20"/>
                  </a:cubicBezTo>
                  <a:cubicBezTo>
                    <a:pt x="10" y="16"/>
                    <a:pt x="10" y="16"/>
                    <a:pt x="10" y="16"/>
                  </a:cubicBezTo>
                  <a:cubicBezTo>
                    <a:pt x="14" y="0"/>
                    <a:pt x="14" y="0"/>
                    <a:pt x="14" y="0"/>
                  </a:cubicBezTo>
                  <a:cubicBezTo>
                    <a:pt x="18" y="0"/>
                    <a:pt x="18" y="0"/>
                    <a:pt x="18" y="0"/>
                  </a:cubicBezTo>
                  <a:cubicBezTo>
                    <a:pt x="12" y="22"/>
                    <a:pt x="12" y="22"/>
                    <a:pt x="12" y="22"/>
                  </a:cubicBezTo>
                  <a:cubicBezTo>
                    <a:pt x="11" y="23"/>
                    <a:pt x="11" y="25"/>
                    <a:pt x="10" y="27"/>
                  </a:cubicBezTo>
                  <a:cubicBezTo>
                    <a:pt x="10" y="28"/>
                    <a:pt x="10" y="29"/>
                    <a:pt x="9" y="31"/>
                  </a:cubicBezTo>
                  <a:cubicBezTo>
                    <a:pt x="8" y="32"/>
                    <a:pt x="8" y="32"/>
                    <a:pt x="7" y="33"/>
                  </a:cubicBezTo>
                  <a:cubicBezTo>
                    <a:pt x="7" y="34"/>
                    <a:pt x="6" y="34"/>
                    <a:pt x="5" y="34"/>
                  </a:cubicBezTo>
                  <a:cubicBezTo>
                    <a:pt x="4" y="34"/>
                    <a:pt x="3" y="34"/>
                    <a:pt x="3" y="34"/>
                  </a:cubicBezTo>
                  <a:cubicBezTo>
                    <a:pt x="3" y="30"/>
                    <a:pt x="3" y="30"/>
                    <a:pt x="3" y="30"/>
                  </a:cubicBezTo>
                  <a:cubicBezTo>
                    <a:pt x="4" y="31"/>
                    <a:pt x="4" y="31"/>
                    <a:pt x="4" y="30"/>
                  </a:cubicBezTo>
                  <a:cubicBezTo>
                    <a:pt x="5" y="30"/>
                    <a:pt x="5" y="30"/>
                    <a:pt x="6" y="30"/>
                  </a:cubicBezTo>
                  <a:cubicBezTo>
                    <a:pt x="6" y="29"/>
                    <a:pt x="6" y="29"/>
                    <a:pt x="7" y="28"/>
                  </a:cubicBezTo>
                  <a:cubicBezTo>
                    <a:pt x="7" y="27"/>
                    <a:pt x="7" y="26"/>
                    <a:pt x="8" y="24"/>
                  </a:cubicBezTo>
                  <a:cubicBezTo>
                    <a:pt x="0" y="0"/>
                    <a:pt x="0" y="0"/>
                    <a:pt x="0" y="0"/>
                  </a:cubicBezTo>
                  <a:cubicBezTo>
                    <a:pt x="4" y="0"/>
                    <a:pt x="4" y="0"/>
                    <a:pt x="4" y="0"/>
                  </a:cubicBezTo>
                  <a:lnTo>
                    <a:pt x="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67"/>
            <p:cNvSpPr/>
            <p:nvPr/>
          </p:nvSpPr>
          <p:spPr bwMode="auto">
            <a:xfrm>
              <a:off x="3339" y="2185"/>
              <a:ext cx="38" cy="81"/>
            </a:xfrm>
            <a:custGeom>
              <a:avLst/>
              <a:gdLst>
                <a:gd name="T0" fmla="*/ 12 w 16"/>
                <a:gd name="T1" fmla="*/ 34 h 34"/>
                <a:gd name="T2" fmla="*/ 12 w 16"/>
                <a:gd name="T3" fmla="*/ 19 h 34"/>
                <a:gd name="T4" fmla="*/ 11 w 16"/>
                <a:gd name="T5" fmla="*/ 14 h 34"/>
                <a:gd name="T6" fmla="*/ 8 w 16"/>
                <a:gd name="T7" fmla="*/ 12 h 34"/>
                <a:gd name="T8" fmla="*/ 5 w 16"/>
                <a:gd name="T9" fmla="*/ 14 h 34"/>
                <a:gd name="T10" fmla="*/ 3 w 16"/>
                <a:gd name="T11" fmla="*/ 17 h 34"/>
                <a:gd name="T12" fmla="*/ 3 w 16"/>
                <a:gd name="T13" fmla="*/ 34 h 34"/>
                <a:gd name="T14" fmla="*/ 0 w 16"/>
                <a:gd name="T15" fmla="*/ 34 h 34"/>
                <a:gd name="T16" fmla="*/ 0 w 16"/>
                <a:gd name="T17" fmla="*/ 0 h 34"/>
                <a:gd name="T18" fmla="*/ 3 w 16"/>
                <a:gd name="T19" fmla="*/ 0 h 34"/>
                <a:gd name="T20" fmla="*/ 3 w 16"/>
                <a:gd name="T21" fmla="*/ 12 h 34"/>
                <a:gd name="T22" fmla="*/ 3 w 16"/>
                <a:gd name="T23" fmla="*/ 12 h 34"/>
                <a:gd name="T24" fmla="*/ 6 w 16"/>
                <a:gd name="T25" fmla="*/ 10 h 34"/>
                <a:gd name="T26" fmla="*/ 9 w 16"/>
                <a:gd name="T27" fmla="*/ 9 h 34"/>
                <a:gd name="T28" fmla="*/ 12 w 16"/>
                <a:gd name="T29" fmla="*/ 10 h 34"/>
                <a:gd name="T30" fmla="*/ 14 w 16"/>
                <a:gd name="T31" fmla="*/ 11 h 34"/>
                <a:gd name="T32" fmla="*/ 15 w 16"/>
                <a:gd name="T33" fmla="*/ 14 h 34"/>
                <a:gd name="T34" fmla="*/ 16 w 16"/>
                <a:gd name="T35" fmla="*/ 18 h 34"/>
                <a:gd name="T36" fmla="*/ 16 w 16"/>
                <a:gd name="T37" fmla="*/ 34 h 34"/>
                <a:gd name="T38" fmla="*/ 12 w 16"/>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4">
                  <a:moveTo>
                    <a:pt x="12" y="34"/>
                  </a:moveTo>
                  <a:cubicBezTo>
                    <a:pt x="12" y="19"/>
                    <a:pt x="12" y="19"/>
                    <a:pt x="12" y="19"/>
                  </a:cubicBezTo>
                  <a:cubicBezTo>
                    <a:pt x="12" y="17"/>
                    <a:pt x="12" y="15"/>
                    <a:pt x="11" y="14"/>
                  </a:cubicBezTo>
                  <a:cubicBezTo>
                    <a:pt x="11" y="13"/>
                    <a:pt x="10" y="12"/>
                    <a:pt x="8" y="12"/>
                  </a:cubicBezTo>
                  <a:cubicBezTo>
                    <a:pt x="7" y="12"/>
                    <a:pt x="6" y="13"/>
                    <a:pt x="5" y="14"/>
                  </a:cubicBezTo>
                  <a:cubicBezTo>
                    <a:pt x="4" y="14"/>
                    <a:pt x="4" y="15"/>
                    <a:pt x="3" y="17"/>
                  </a:cubicBezTo>
                  <a:cubicBezTo>
                    <a:pt x="3" y="34"/>
                    <a:pt x="3" y="34"/>
                    <a:pt x="3" y="34"/>
                  </a:cubicBezTo>
                  <a:cubicBezTo>
                    <a:pt x="0" y="34"/>
                    <a:pt x="0" y="34"/>
                    <a:pt x="0" y="34"/>
                  </a:cubicBezTo>
                  <a:cubicBezTo>
                    <a:pt x="0" y="0"/>
                    <a:pt x="0" y="0"/>
                    <a:pt x="0" y="0"/>
                  </a:cubicBezTo>
                  <a:cubicBezTo>
                    <a:pt x="3" y="0"/>
                    <a:pt x="3" y="0"/>
                    <a:pt x="3" y="0"/>
                  </a:cubicBezTo>
                  <a:cubicBezTo>
                    <a:pt x="3" y="12"/>
                    <a:pt x="3" y="12"/>
                    <a:pt x="3" y="12"/>
                  </a:cubicBezTo>
                  <a:cubicBezTo>
                    <a:pt x="3" y="12"/>
                    <a:pt x="3" y="12"/>
                    <a:pt x="3" y="12"/>
                  </a:cubicBezTo>
                  <a:cubicBezTo>
                    <a:pt x="4" y="11"/>
                    <a:pt x="5" y="11"/>
                    <a:pt x="6" y="10"/>
                  </a:cubicBezTo>
                  <a:cubicBezTo>
                    <a:pt x="7" y="9"/>
                    <a:pt x="8" y="9"/>
                    <a:pt x="9" y="9"/>
                  </a:cubicBezTo>
                  <a:cubicBezTo>
                    <a:pt x="10" y="9"/>
                    <a:pt x="11" y="9"/>
                    <a:pt x="12" y="10"/>
                  </a:cubicBezTo>
                  <a:cubicBezTo>
                    <a:pt x="13" y="10"/>
                    <a:pt x="14" y="10"/>
                    <a:pt x="14" y="11"/>
                  </a:cubicBezTo>
                  <a:cubicBezTo>
                    <a:pt x="15" y="12"/>
                    <a:pt x="15" y="13"/>
                    <a:pt x="15" y="14"/>
                  </a:cubicBezTo>
                  <a:cubicBezTo>
                    <a:pt x="15" y="15"/>
                    <a:pt x="16" y="17"/>
                    <a:pt x="16" y="18"/>
                  </a:cubicBezTo>
                  <a:cubicBezTo>
                    <a:pt x="16" y="34"/>
                    <a:pt x="16" y="34"/>
                    <a:pt x="16" y="34"/>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68"/>
            <p:cNvSpPr>
              <a:spLocks noEditPoints="1"/>
            </p:cNvSpPr>
            <p:nvPr/>
          </p:nvSpPr>
          <p:spPr bwMode="auto">
            <a:xfrm>
              <a:off x="3387" y="2206"/>
              <a:ext cx="35" cy="60"/>
            </a:xfrm>
            <a:custGeom>
              <a:avLst/>
              <a:gdLst>
                <a:gd name="T0" fmla="*/ 1 w 15"/>
                <a:gd name="T1" fmla="*/ 2 h 25"/>
                <a:gd name="T2" fmla="*/ 4 w 15"/>
                <a:gd name="T3" fmla="*/ 1 h 25"/>
                <a:gd name="T4" fmla="*/ 8 w 15"/>
                <a:gd name="T5" fmla="*/ 0 h 25"/>
                <a:gd name="T6" fmla="*/ 12 w 15"/>
                <a:gd name="T7" fmla="*/ 1 h 25"/>
                <a:gd name="T8" fmla="*/ 13 w 15"/>
                <a:gd name="T9" fmla="*/ 3 h 25"/>
                <a:gd name="T10" fmla="*/ 14 w 15"/>
                <a:gd name="T11" fmla="*/ 5 h 25"/>
                <a:gd name="T12" fmla="*/ 15 w 15"/>
                <a:gd name="T13" fmla="*/ 8 h 25"/>
                <a:gd name="T14" fmla="*/ 14 w 15"/>
                <a:gd name="T15" fmla="*/ 13 h 25"/>
                <a:gd name="T16" fmla="*/ 14 w 15"/>
                <a:gd name="T17" fmla="*/ 19 h 25"/>
                <a:gd name="T18" fmla="*/ 14 w 15"/>
                <a:gd name="T19" fmla="*/ 22 h 25"/>
                <a:gd name="T20" fmla="*/ 15 w 15"/>
                <a:gd name="T21" fmla="*/ 25 h 25"/>
                <a:gd name="T22" fmla="*/ 12 w 15"/>
                <a:gd name="T23" fmla="*/ 25 h 25"/>
                <a:gd name="T24" fmla="*/ 11 w 15"/>
                <a:gd name="T25" fmla="*/ 22 h 25"/>
                <a:gd name="T26" fmla="*/ 11 w 15"/>
                <a:gd name="T27" fmla="*/ 22 h 25"/>
                <a:gd name="T28" fmla="*/ 9 w 15"/>
                <a:gd name="T29" fmla="*/ 24 h 25"/>
                <a:gd name="T30" fmla="*/ 5 w 15"/>
                <a:gd name="T31" fmla="*/ 25 h 25"/>
                <a:gd name="T32" fmla="*/ 1 w 15"/>
                <a:gd name="T33" fmla="*/ 23 h 25"/>
                <a:gd name="T34" fmla="*/ 0 w 15"/>
                <a:gd name="T35" fmla="*/ 18 h 25"/>
                <a:gd name="T36" fmla="*/ 0 w 15"/>
                <a:gd name="T37" fmla="*/ 15 h 25"/>
                <a:gd name="T38" fmla="*/ 2 w 15"/>
                <a:gd name="T39" fmla="*/ 13 h 25"/>
                <a:gd name="T40" fmla="*/ 5 w 15"/>
                <a:gd name="T41" fmla="*/ 11 h 25"/>
                <a:gd name="T42" fmla="*/ 9 w 15"/>
                <a:gd name="T43" fmla="*/ 11 h 25"/>
                <a:gd name="T44" fmla="*/ 10 w 15"/>
                <a:gd name="T45" fmla="*/ 11 h 25"/>
                <a:gd name="T46" fmla="*/ 11 w 15"/>
                <a:gd name="T47" fmla="*/ 11 h 25"/>
                <a:gd name="T48" fmla="*/ 11 w 15"/>
                <a:gd name="T49" fmla="*/ 8 h 25"/>
                <a:gd name="T50" fmla="*/ 10 w 15"/>
                <a:gd name="T51" fmla="*/ 5 h 25"/>
                <a:gd name="T52" fmla="*/ 7 w 15"/>
                <a:gd name="T53" fmla="*/ 4 h 25"/>
                <a:gd name="T54" fmla="*/ 4 w 15"/>
                <a:gd name="T55" fmla="*/ 4 h 25"/>
                <a:gd name="T56" fmla="*/ 2 w 15"/>
                <a:gd name="T57" fmla="*/ 5 h 25"/>
                <a:gd name="T58" fmla="*/ 1 w 15"/>
                <a:gd name="T59" fmla="*/ 2 h 25"/>
                <a:gd name="T60" fmla="*/ 11 w 15"/>
                <a:gd name="T61" fmla="*/ 14 h 25"/>
                <a:gd name="T62" fmla="*/ 10 w 15"/>
                <a:gd name="T63" fmla="*/ 14 h 25"/>
                <a:gd name="T64" fmla="*/ 9 w 15"/>
                <a:gd name="T65" fmla="*/ 14 h 25"/>
                <a:gd name="T66" fmla="*/ 7 w 15"/>
                <a:gd name="T67" fmla="*/ 14 h 25"/>
                <a:gd name="T68" fmla="*/ 5 w 15"/>
                <a:gd name="T69" fmla="*/ 15 h 25"/>
                <a:gd name="T70" fmla="*/ 4 w 15"/>
                <a:gd name="T71" fmla="*/ 16 h 25"/>
                <a:gd name="T72" fmla="*/ 3 w 15"/>
                <a:gd name="T73" fmla="*/ 18 h 25"/>
                <a:gd name="T74" fmla="*/ 4 w 15"/>
                <a:gd name="T75" fmla="*/ 21 h 25"/>
                <a:gd name="T76" fmla="*/ 6 w 15"/>
                <a:gd name="T77" fmla="*/ 22 h 25"/>
                <a:gd name="T78" fmla="*/ 10 w 15"/>
                <a:gd name="T79" fmla="*/ 21 h 25"/>
                <a:gd name="T80" fmla="*/ 11 w 15"/>
                <a:gd name="T81" fmla="*/ 19 h 25"/>
                <a:gd name="T82" fmla="*/ 11 w 15"/>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 h="25">
                  <a:moveTo>
                    <a:pt x="1" y="2"/>
                  </a:moveTo>
                  <a:cubicBezTo>
                    <a:pt x="2" y="2"/>
                    <a:pt x="3" y="1"/>
                    <a:pt x="4" y="1"/>
                  </a:cubicBezTo>
                  <a:cubicBezTo>
                    <a:pt x="5" y="1"/>
                    <a:pt x="7" y="0"/>
                    <a:pt x="8" y="0"/>
                  </a:cubicBezTo>
                  <a:cubicBezTo>
                    <a:pt x="10" y="0"/>
                    <a:pt x="11" y="1"/>
                    <a:pt x="12" y="1"/>
                  </a:cubicBezTo>
                  <a:cubicBezTo>
                    <a:pt x="12" y="1"/>
                    <a:pt x="13" y="2"/>
                    <a:pt x="13" y="3"/>
                  </a:cubicBezTo>
                  <a:cubicBezTo>
                    <a:pt x="14" y="3"/>
                    <a:pt x="14" y="4"/>
                    <a:pt x="14" y="5"/>
                  </a:cubicBezTo>
                  <a:cubicBezTo>
                    <a:pt x="15" y="6"/>
                    <a:pt x="15" y="7"/>
                    <a:pt x="15" y="8"/>
                  </a:cubicBezTo>
                  <a:cubicBezTo>
                    <a:pt x="15" y="10"/>
                    <a:pt x="15" y="12"/>
                    <a:pt x="14" y="13"/>
                  </a:cubicBezTo>
                  <a:cubicBezTo>
                    <a:pt x="14" y="15"/>
                    <a:pt x="14" y="17"/>
                    <a:pt x="14" y="19"/>
                  </a:cubicBezTo>
                  <a:cubicBezTo>
                    <a:pt x="14" y="20"/>
                    <a:pt x="14" y="21"/>
                    <a:pt x="14" y="22"/>
                  </a:cubicBezTo>
                  <a:cubicBezTo>
                    <a:pt x="15" y="23"/>
                    <a:pt x="15" y="24"/>
                    <a:pt x="15" y="25"/>
                  </a:cubicBezTo>
                  <a:cubicBezTo>
                    <a:pt x="12" y="25"/>
                    <a:pt x="12" y="25"/>
                    <a:pt x="12" y="25"/>
                  </a:cubicBezTo>
                  <a:cubicBezTo>
                    <a:pt x="11" y="22"/>
                    <a:pt x="11" y="22"/>
                    <a:pt x="11" y="22"/>
                  </a:cubicBezTo>
                  <a:cubicBezTo>
                    <a:pt x="11" y="22"/>
                    <a:pt x="11" y="22"/>
                    <a:pt x="11" y="22"/>
                  </a:cubicBezTo>
                  <a:cubicBezTo>
                    <a:pt x="11" y="23"/>
                    <a:pt x="10" y="24"/>
                    <a:pt x="9" y="24"/>
                  </a:cubicBezTo>
                  <a:cubicBezTo>
                    <a:pt x="8" y="25"/>
                    <a:pt x="7" y="25"/>
                    <a:pt x="5" y="25"/>
                  </a:cubicBezTo>
                  <a:cubicBezTo>
                    <a:pt x="4" y="25"/>
                    <a:pt x="2" y="25"/>
                    <a:pt x="1" y="23"/>
                  </a:cubicBezTo>
                  <a:cubicBezTo>
                    <a:pt x="0" y="22"/>
                    <a:pt x="0" y="20"/>
                    <a:pt x="0" y="18"/>
                  </a:cubicBezTo>
                  <a:cubicBezTo>
                    <a:pt x="0" y="17"/>
                    <a:pt x="0" y="16"/>
                    <a:pt x="0" y="15"/>
                  </a:cubicBezTo>
                  <a:cubicBezTo>
                    <a:pt x="1" y="14"/>
                    <a:pt x="1" y="13"/>
                    <a:pt x="2" y="13"/>
                  </a:cubicBezTo>
                  <a:cubicBezTo>
                    <a:pt x="3" y="12"/>
                    <a:pt x="4" y="12"/>
                    <a:pt x="5" y="11"/>
                  </a:cubicBezTo>
                  <a:cubicBezTo>
                    <a:pt x="6" y="11"/>
                    <a:pt x="8" y="11"/>
                    <a:pt x="9" y="11"/>
                  </a:cubicBezTo>
                  <a:cubicBezTo>
                    <a:pt x="9" y="11"/>
                    <a:pt x="10" y="11"/>
                    <a:pt x="10" y="11"/>
                  </a:cubicBezTo>
                  <a:cubicBezTo>
                    <a:pt x="10" y="11"/>
                    <a:pt x="11" y="11"/>
                    <a:pt x="11" y="11"/>
                  </a:cubicBezTo>
                  <a:cubicBezTo>
                    <a:pt x="11" y="10"/>
                    <a:pt x="11" y="9"/>
                    <a:pt x="11" y="8"/>
                  </a:cubicBezTo>
                  <a:cubicBezTo>
                    <a:pt x="11" y="7"/>
                    <a:pt x="11" y="5"/>
                    <a:pt x="10" y="5"/>
                  </a:cubicBezTo>
                  <a:cubicBezTo>
                    <a:pt x="10" y="4"/>
                    <a:pt x="9" y="4"/>
                    <a:pt x="7" y="4"/>
                  </a:cubicBezTo>
                  <a:cubicBezTo>
                    <a:pt x="6" y="4"/>
                    <a:pt x="6" y="4"/>
                    <a:pt x="4" y="4"/>
                  </a:cubicBezTo>
                  <a:cubicBezTo>
                    <a:pt x="3" y="4"/>
                    <a:pt x="3" y="5"/>
                    <a:pt x="2" y="5"/>
                  </a:cubicBezTo>
                  <a:lnTo>
                    <a:pt x="1" y="2"/>
                  </a:lnTo>
                  <a:close/>
                  <a:moveTo>
                    <a:pt x="11" y="14"/>
                  </a:moveTo>
                  <a:cubicBezTo>
                    <a:pt x="11" y="14"/>
                    <a:pt x="10" y="14"/>
                    <a:pt x="10" y="14"/>
                  </a:cubicBezTo>
                  <a:cubicBezTo>
                    <a:pt x="10" y="14"/>
                    <a:pt x="9" y="14"/>
                    <a:pt x="9" y="14"/>
                  </a:cubicBezTo>
                  <a:cubicBezTo>
                    <a:pt x="8" y="14"/>
                    <a:pt x="8" y="14"/>
                    <a:pt x="7" y="14"/>
                  </a:cubicBezTo>
                  <a:cubicBezTo>
                    <a:pt x="6" y="14"/>
                    <a:pt x="6" y="14"/>
                    <a:pt x="5" y="15"/>
                  </a:cubicBezTo>
                  <a:cubicBezTo>
                    <a:pt x="4" y="15"/>
                    <a:pt x="4" y="15"/>
                    <a:pt x="4" y="16"/>
                  </a:cubicBezTo>
                  <a:cubicBezTo>
                    <a:pt x="3" y="16"/>
                    <a:pt x="3" y="17"/>
                    <a:pt x="3" y="18"/>
                  </a:cubicBezTo>
                  <a:cubicBezTo>
                    <a:pt x="3" y="19"/>
                    <a:pt x="3" y="20"/>
                    <a:pt x="4" y="21"/>
                  </a:cubicBezTo>
                  <a:cubicBezTo>
                    <a:pt x="5" y="22"/>
                    <a:pt x="5" y="22"/>
                    <a:pt x="6" y="22"/>
                  </a:cubicBezTo>
                  <a:cubicBezTo>
                    <a:pt x="8" y="22"/>
                    <a:pt x="9" y="22"/>
                    <a:pt x="10" y="21"/>
                  </a:cubicBezTo>
                  <a:cubicBezTo>
                    <a:pt x="10" y="20"/>
                    <a:pt x="11" y="20"/>
                    <a:pt x="11" y="19"/>
                  </a:cubicBezTo>
                  <a:lnTo>
                    <a:pt x="1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69"/>
            <p:cNvSpPr/>
            <p:nvPr/>
          </p:nvSpPr>
          <p:spPr bwMode="auto">
            <a:xfrm>
              <a:off x="3429" y="2209"/>
              <a:ext cx="43" cy="57"/>
            </a:xfrm>
            <a:custGeom>
              <a:avLst/>
              <a:gdLst>
                <a:gd name="T0" fmla="*/ 19 w 43"/>
                <a:gd name="T1" fmla="*/ 33 h 57"/>
                <a:gd name="T2" fmla="*/ 21 w 43"/>
                <a:gd name="T3" fmla="*/ 45 h 57"/>
                <a:gd name="T4" fmla="*/ 21 w 43"/>
                <a:gd name="T5" fmla="*/ 45 h 57"/>
                <a:gd name="T6" fmla="*/ 24 w 43"/>
                <a:gd name="T7" fmla="*/ 33 h 57"/>
                <a:gd name="T8" fmla="*/ 33 w 43"/>
                <a:gd name="T9" fmla="*/ 0 h 57"/>
                <a:gd name="T10" fmla="*/ 43 w 43"/>
                <a:gd name="T11" fmla="*/ 0 h 57"/>
                <a:gd name="T12" fmla="*/ 24 w 43"/>
                <a:gd name="T13" fmla="*/ 57 h 57"/>
                <a:gd name="T14" fmla="*/ 19 w 43"/>
                <a:gd name="T15" fmla="*/ 57 h 57"/>
                <a:gd name="T16" fmla="*/ 0 w 43"/>
                <a:gd name="T17" fmla="*/ 0 h 57"/>
                <a:gd name="T18" fmla="*/ 7 w 43"/>
                <a:gd name="T19" fmla="*/ 0 h 57"/>
                <a:gd name="T20" fmla="*/ 19 w 43"/>
                <a:gd name="T21" fmla="*/ 3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57">
                  <a:moveTo>
                    <a:pt x="19" y="33"/>
                  </a:moveTo>
                  <a:lnTo>
                    <a:pt x="21" y="45"/>
                  </a:lnTo>
                  <a:lnTo>
                    <a:pt x="21" y="45"/>
                  </a:lnTo>
                  <a:lnTo>
                    <a:pt x="24" y="33"/>
                  </a:lnTo>
                  <a:lnTo>
                    <a:pt x="33" y="0"/>
                  </a:lnTo>
                  <a:lnTo>
                    <a:pt x="43" y="0"/>
                  </a:lnTo>
                  <a:lnTo>
                    <a:pt x="24" y="57"/>
                  </a:lnTo>
                  <a:lnTo>
                    <a:pt x="19" y="57"/>
                  </a:lnTo>
                  <a:lnTo>
                    <a:pt x="0" y="0"/>
                  </a:lnTo>
                  <a:lnTo>
                    <a:pt x="7" y="0"/>
                  </a:lnTo>
                  <a:lnTo>
                    <a:pt x="1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70"/>
            <p:cNvSpPr>
              <a:spLocks noEditPoints="1"/>
            </p:cNvSpPr>
            <p:nvPr/>
          </p:nvSpPr>
          <p:spPr bwMode="auto">
            <a:xfrm>
              <a:off x="3477" y="2206"/>
              <a:ext cx="37" cy="60"/>
            </a:xfrm>
            <a:custGeom>
              <a:avLst/>
              <a:gdLst>
                <a:gd name="T0" fmla="*/ 15 w 16"/>
                <a:gd name="T1" fmla="*/ 23 h 25"/>
                <a:gd name="T2" fmla="*/ 12 w 16"/>
                <a:gd name="T3" fmla="*/ 25 h 25"/>
                <a:gd name="T4" fmla="*/ 8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8 w 16"/>
                <a:gd name="T17" fmla="*/ 0 h 25"/>
                <a:gd name="T18" fmla="*/ 11 w 16"/>
                <a:gd name="T19" fmla="*/ 1 h 25"/>
                <a:gd name="T20" fmla="*/ 13 w 16"/>
                <a:gd name="T21" fmla="*/ 2 h 25"/>
                <a:gd name="T22" fmla="*/ 15 w 16"/>
                <a:gd name="T23" fmla="*/ 5 h 25"/>
                <a:gd name="T24" fmla="*/ 16 w 16"/>
                <a:gd name="T25" fmla="*/ 9 h 25"/>
                <a:gd name="T26" fmla="*/ 16 w 16"/>
                <a:gd name="T27" fmla="*/ 11 h 25"/>
                <a:gd name="T28" fmla="*/ 16 w 16"/>
                <a:gd name="T29" fmla="*/ 13 h 25"/>
                <a:gd name="T30" fmla="*/ 3 w 16"/>
                <a:gd name="T31" fmla="*/ 13 h 25"/>
                <a:gd name="T32" fmla="*/ 4 w 16"/>
                <a:gd name="T33" fmla="*/ 17 h 25"/>
                <a:gd name="T34" fmla="*/ 5 w 16"/>
                <a:gd name="T35" fmla="*/ 20 h 25"/>
                <a:gd name="T36" fmla="*/ 7 w 16"/>
                <a:gd name="T37" fmla="*/ 22 h 25"/>
                <a:gd name="T38" fmla="*/ 9 w 16"/>
                <a:gd name="T39" fmla="*/ 22 h 25"/>
                <a:gd name="T40" fmla="*/ 12 w 16"/>
                <a:gd name="T41" fmla="*/ 22 h 25"/>
                <a:gd name="T42" fmla="*/ 14 w 16"/>
                <a:gd name="T43" fmla="*/ 21 h 25"/>
                <a:gd name="T44" fmla="*/ 15 w 16"/>
                <a:gd name="T45" fmla="*/ 23 h 25"/>
                <a:gd name="T46" fmla="*/ 12 w 16"/>
                <a:gd name="T47" fmla="*/ 10 h 25"/>
                <a:gd name="T48" fmla="*/ 11 w 16"/>
                <a:gd name="T49" fmla="*/ 5 h 25"/>
                <a:gd name="T50" fmla="*/ 8 w 16"/>
                <a:gd name="T51" fmla="*/ 3 h 25"/>
                <a:gd name="T52" fmla="*/ 5 w 16"/>
                <a:gd name="T53" fmla="*/ 5 h 25"/>
                <a:gd name="T54" fmla="*/ 3 w 16"/>
                <a:gd name="T55" fmla="*/ 10 h 25"/>
                <a:gd name="T56" fmla="*/ 12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4"/>
                    <a:pt x="13" y="24"/>
                    <a:pt x="12" y="25"/>
                  </a:cubicBezTo>
                  <a:cubicBezTo>
                    <a:pt x="11" y="25"/>
                    <a:pt x="10" y="25"/>
                    <a:pt x="8" y="25"/>
                  </a:cubicBezTo>
                  <a:cubicBezTo>
                    <a:pt x="7" y="25"/>
                    <a:pt x="6" y="25"/>
                    <a:pt x="5" y="24"/>
                  </a:cubicBezTo>
                  <a:cubicBezTo>
                    <a:pt x="3" y="24"/>
                    <a:pt x="3" y="23"/>
                    <a:pt x="2" y="22"/>
                  </a:cubicBezTo>
                  <a:cubicBezTo>
                    <a:pt x="1" y="21"/>
                    <a:pt x="1" y="20"/>
                    <a:pt x="0" y="18"/>
                  </a:cubicBezTo>
                  <a:cubicBezTo>
                    <a:pt x="0" y="16"/>
                    <a:pt x="0" y="15"/>
                    <a:pt x="0" y="13"/>
                  </a:cubicBezTo>
                  <a:cubicBezTo>
                    <a:pt x="0" y="9"/>
                    <a:pt x="0" y="6"/>
                    <a:pt x="2" y="3"/>
                  </a:cubicBezTo>
                  <a:cubicBezTo>
                    <a:pt x="3" y="1"/>
                    <a:pt x="6" y="0"/>
                    <a:pt x="8" y="0"/>
                  </a:cubicBezTo>
                  <a:cubicBezTo>
                    <a:pt x="9" y="0"/>
                    <a:pt x="10" y="0"/>
                    <a:pt x="11" y="1"/>
                  </a:cubicBezTo>
                  <a:cubicBezTo>
                    <a:pt x="12" y="1"/>
                    <a:pt x="13" y="1"/>
                    <a:pt x="13" y="2"/>
                  </a:cubicBezTo>
                  <a:cubicBezTo>
                    <a:pt x="14" y="3"/>
                    <a:pt x="15" y="4"/>
                    <a:pt x="15" y="5"/>
                  </a:cubicBezTo>
                  <a:cubicBezTo>
                    <a:pt x="16" y="6"/>
                    <a:pt x="16" y="8"/>
                    <a:pt x="16" y="9"/>
                  </a:cubicBezTo>
                  <a:cubicBezTo>
                    <a:pt x="16" y="10"/>
                    <a:pt x="16" y="11"/>
                    <a:pt x="16" y="11"/>
                  </a:cubicBezTo>
                  <a:cubicBezTo>
                    <a:pt x="16" y="12"/>
                    <a:pt x="16" y="13"/>
                    <a:pt x="16" y="13"/>
                  </a:cubicBezTo>
                  <a:cubicBezTo>
                    <a:pt x="3" y="13"/>
                    <a:pt x="3" y="13"/>
                    <a:pt x="3" y="13"/>
                  </a:cubicBezTo>
                  <a:cubicBezTo>
                    <a:pt x="3" y="15"/>
                    <a:pt x="3" y="16"/>
                    <a:pt x="4" y="17"/>
                  </a:cubicBezTo>
                  <a:cubicBezTo>
                    <a:pt x="4" y="18"/>
                    <a:pt x="4" y="19"/>
                    <a:pt x="5" y="20"/>
                  </a:cubicBezTo>
                  <a:cubicBezTo>
                    <a:pt x="5" y="21"/>
                    <a:pt x="6" y="21"/>
                    <a:pt x="7" y="22"/>
                  </a:cubicBezTo>
                  <a:cubicBezTo>
                    <a:pt x="7" y="22"/>
                    <a:pt x="8" y="22"/>
                    <a:pt x="9" y="22"/>
                  </a:cubicBezTo>
                  <a:cubicBezTo>
                    <a:pt x="10" y="22"/>
                    <a:pt x="11" y="22"/>
                    <a:pt x="12" y="22"/>
                  </a:cubicBezTo>
                  <a:cubicBezTo>
                    <a:pt x="13" y="21"/>
                    <a:pt x="13" y="21"/>
                    <a:pt x="14" y="21"/>
                  </a:cubicBezTo>
                  <a:lnTo>
                    <a:pt x="15" y="23"/>
                  </a:lnTo>
                  <a:close/>
                  <a:moveTo>
                    <a:pt x="12" y="10"/>
                  </a:moveTo>
                  <a:cubicBezTo>
                    <a:pt x="13" y="8"/>
                    <a:pt x="12" y="6"/>
                    <a:pt x="11" y="5"/>
                  </a:cubicBezTo>
                  <a:cubicBezTo>
                    <a:pt x="11" y="4"/>
                    <a:pt x="10" y="3"/>
                    <a:pt x="8" y="3"/>
                  </a:cubicBezTo>
                  <a:cubicBezTo>
                    <a:pt x="7" y="3"/>
                    <a:pt x="6" y="4"/>
                    <a:pt x="5" y="5"/>
                  </a:cubicBezTo>
                  <a:cubicBezTo>
                    <a:pt x="4" y="6"/>
                    <a:pt x="4" y="8"/>
                    <a:pt x="3"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271"/>
            <p:cNvSpPr/>
            <p:nvPr/>
          </p:nvSpPr>
          <p:spPr bwMode="auto">
            <a:xfrm>
              <a:off x="3526" y="2206"/>
              <a:ext cx="36" cy="60"/>
            </a:xfrm>
            <a:custGeom>
              <a:avLst/>
              <a:gdLst>
                <a:gd name="T0" fmla="*/ 12 w 15"/>
                <a:gd name="T1" fmla="*/ 25 h 25"/>
                <a:gd name="T2" fmla="*/ 12 w 15"/>
                <a:gd name="T3" fmla="*/ 10 h 25"/>
                <a:gd name="T4" fmla="*/ 11 w 15"/>
                <a:gd name="T5" fmla="*/ 5 h 25"/>
                <a:gd name="T6" fmla="*/ 8 w 15"/>
                <a:gd name="T7" fmla="*/ 3 h 25"/>
                <a:gd name="T8" fmla="*/ 5 w 15"/>
                <a:gd name="T9" fmla="*/ 4 h 25"/>
                <a:gd name="T10" fmla="*/ 3 w 15"/>
                <a:gd name="T11" fmla="*/ 7 h 25"/>
                <a:gd name="T12" fmla="*/ 3 w 15"/>
                <a:gd name="T13" fmla="*/ 25 h 25"/>
                <a:gd name="T14" fmla="*/ 0 w 15"/>
                <a:gd name="T15" fmla="*/ 25 h 25"/>
                <a:gd name="T16" fmla="*/ 0 w 15"/>
                <a:gd name="T17" fmla="*/ 1 h 25"/>
                <a:gd name="T18" fmla="*/ 2 w 15"/>
                <a:gd name="T19" fmla="*/ 1 h 25"/>
                <a:gd name="T20" fmla="*/ 3 w 15"/>
                <a:gd name="T21" fmla="*/ 3 h 25"/>
                <a:gd name="T22" fmla="*/ 3 w 15"/>
                <a:gd name="T23" fmla="*/ 3 h 25"/>
                <a:gd name="T24" fmla="*/ 5 w 15"/>
                <a:gd name="T25" fmla="*/ 1 h 25"/>
                <a:gd name="T26" fmla="*/ 9 w 15"/>
                <a:gd name="T27" fmla="*/ 0 h 25"/>
                <a:gd name="T28" fmla="*/ 12 w 15"/>
                <a:gd name="T29" fmla="*/ 1 h 25"/>
                <a:gd name="T30" fmla="*/ 14 w 15"/>
                <a:gd name="T31" fmla="*/ 2 h 25"/>
                <a:gd name="T32" fmla="*/ 15 w 15"/>
                <a:gd name="T33" fmla="*/ 5 h 25"/>
                <a:gd name="T34" fmla="*/ 15 w 15"/>
                <a:gd name="T35" fmla="*/ 9 h 25"/>
                <a:gd name="T36" fmla="*/ 15 w 15"/>
                <a:gd name="T37" fmla="*/ 25 h 25"/>
                <a:gd name="T38" fmla="*/ 12 w 15"/>
                <a:gd name="T3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5">
                  <a:moveTo>
                    <a:pt x="12" y="25"/>
                  </a:moveTo>
                  <a:cubicBezTo>
                    <a:pt x="12" y="10"/>
                    <a:pt x="12" y="10"/>
                    <a:pt x="12" y="10"/>
                  </a:cubicBezTo>
                  <a:cubicBezTo>
                    <a:pt x="12" y="8"/>
                    <a:pt x="12" y="6"/>
                    <a:pt x="11" y="5"/>
                  </a:cubicBezTo>
                  <a:cubicBezTo>
                    <a:pt x="10" y="4"/>
                    <a:pt x="9" y="3"/>
                    <a:pt x="8" y="3"/>
                  </a:cubicBezTo>
                  <a:cubicBezTo>
                    <a:pt x="7" y="3"/>
                    <a:pt x="6" y="4"/>
                    <a:pt x="5" y="4"/>
                  </a:cubicBezTo>
                  <a:cubicBezTo>
                    <a:pt x="4" y="5"/>
                    <a:pt x="3" y="6"/>
                    <a:pt x="3" y="7"/>
                  </a:cubicBezTo>
                  <a:cubicBezTo>
                    <a:pt x="3" y="25"/>
                    <a:pt x="3" y="25"/>
                    <a:pt x="3" y="25"/>
                  </a:cubicBezTo>
                  <a:cubicBezTo>
                    <a:pt x="0" y="25"/>
                    <a:pt x="0" y="25"/>
                    <a:pt x="0" y="25"/>
                  </a:cubicBezTo>
                  <a:cubicBezTo>
                    <a:pt x="0" y="1"/>
                    <a:pt x="0" y="1"/>
                    <a:pt x="0" y="1"/>
                  </a:cubicBezTo>
                  <a:cubicBezTo>
                    <a:pt x="2" y="1"/>
                    <a:pt x="2" y="1"/>
                    <a:pt x="2" y="1"/>
                  </a:cubicBezTo>
                  <a:cubicBezTo>
                    <a:pt x="3" y="3"/>
                    <a:pt x="3" y="3"/>
                    <a:pt x="3" y="3"/>
                  </a:cubicBezTo>
                  <a:cubicBezTo>
                    <a:pt x="3" y="3"/>
                    <a:pt x="3" y="3"/>
                    <a:pt x="3" y="3"/>
                  </a:cubicBezTo>
                  <a:cubicBezTo>
                    <a:pt x="3" y="2"/>
                    <a:pt x="4" y="2"/>
                    <a:pt x="5" y="1"/>
                  </a:cubicBezTo>
                  <a:cubicBezTo>
                    <a:pt x="6" y="1"/>
                    <a:pt x="8" y="0"/>
                    <a:pt x="9" y="0"/>
                  </a:cubicBezTo>
                  <a:cubicBezTo>
                    <a:pt x="10" y="0"/>
                    <a:pt x="11" y="0"/>
                    <a:pt x="12" y="1"/>
                  </a:cubicBezTo>
                  <a:cubicBezTo>
                    <a:pt x="13" y="1"/>
                    <a:pt x="13" y="1"/>
                    <a:pt x="14" y="2"/>
                  </a:cubicBezTo>
                  <a:cubicBezTo>
                    <a:pt x="14" y="3"/>
                    <a:pt x="15" y="4"/>
                    <a:pt x="15" y="5"/>
                  </a:cubicBezTo>
                  <a:cubicBezTo>
                    <a:pt x="15" y="6"/>
                    <a:pt x="15" y="7"/>
                    <a:pt x="15" y="9"/>
                  </a:cubicBezTo>
                  <a:cubicBezTo>
                    <a:pt x="15" y="25"/>
                    <a:pt x="15" y="25"/>
                    <a:pt x="15" y="25"/>
                  </a:cubicBezTo>
                  <a:lnTo>
                    <a:pt x="12"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72"/>
            <p:cNvSpPr/>
            <p:nvPr/>
          </p:nvSpPr>
          <p:spPr bwMode="auto">
            <a:xfrm>
              <a:off x="3576" y="2185"/>
              <a:ext cx="9" cy="21"/>
            </a:xfrm>
            <a:custGeom>
              <a:avLst/>
              <a:gdLst>
                <a:gd name="T0" fmla="*/ 0 w 9"/>
                <a:gd name="T1" fmla="*/ 0 h 21"/>
                <a:gd name="T2" fmla="*/ 9 w 9"/>
                <a:gd name="T3" fmla="*/ 0 h 21"/>
                <a:gd name="T4" fmla="*/ 5 w 9"/>
                <a:gd name="T5" fmla="*/ 21 h 21"/>
                <a:gd name="T6" fmla="*/ 0 w 9"/>
                <a:gd name="T7" fmla="*/ 21 h 21"/>
                <a:gd name="T8" fmla="*/ 0 w 9"/>
                <a:gd name="T9" fmla="*/ 0 h 21"/>
              </a:gdLst>
              <a:ahLst/>
              <a:cxnLst>
                <a:cxn ang="0">
                  <a:pos x="T0" y="T1"/>
                </a:cxn>
                <a:cxn ang="0">
                  <a:pos x="T2" y="T3"/>
                </a:cxn>
                <a:cxn ang="0">
                  <a:pos x="T4" y="T5"/>
                </a:cxn>
                <a:cxn ang="0">
                  <a:pos x="T6" y="T7"/>
                </a:cxn>
                <a:cxn ang="0">
                  <a:pos x="T8" y="T9"/>
                </a:cxn>
              </a:cxnLst>
              <a:rect l="0" t="0" r="r" b="b"/>
              <a:pathLst>
                <a:path w="9" h="21">
                  <a:moveTo>
                    <a:pt x="0" y="0"/>
                  </a:moveTo>
                  <a:lnTo>
                    <a:pt x="9" y="0"/>
                  </a:lnTo>
                  <a:lnTo>
                    <a:pt x="5" y="21"/>
                  </a:lnTo>
                  <a:lnTo>
                    <a:pt x="0" y="2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73"/>
            <p:cNvSpPr/>
            <p:nvPr/>
          </p:nvSpPr>
          <p:spPr bwMode="auto">
            <a:xfrm>
              <a:off x="3590" y="2195"/>
              <a:ext cx="29" cy="71"/>
            </a:xfrm>
            <a:custGeom>
              <a:avLst/>
              <a:gdLst>
                <a:gd name="T0" fmla="*/ 0 w 12"/>
                <a:gd name="T1" fmla="*/ 6 h 30"/>
                <a:gd name="T2" fmla="*/ 3 w 12"/>
                <a:gd name="T3" fmla="*/ 6 h 30"/>
                <a:gd name="T4" fmla="*/ 3 w 12"/>
                <a:gd name="T5" fmla="*/ 1 h 30"/>
                <a:gd name="T6" fmla="*/ 6 w 12"/>
                <a:gd name="T7" fmla="*/ 0 h 30"/>
                <a:gd name="T8" fmla="*/ 6 w 12"/>
                <a:gd name="T9" fmla="*/ 6 h 30"/>
                <a:gd name="T10" fmla="*/ 12 w 12"/>
                <a:gd name="T11" fmla="*/ 6 h 30"/>
                <a:gd name="T12" fmla="*/ 12 w 12"/>
                <a:gd name="T13" fmla="*/ 9 h 30"/>
                <a:gd name="T14" fmla="*/ 6 w 12"/>
                <a:gd name="T15" fmla="*/ 9 h 30"/>
                <a:gd name="T16" fmla="*/ 6 w 12"/>
                <a:gd name="T17" fmla="*/ 23 h 30"/>
                <a:gd name="T18" fmla="*/ 7 w 12"/>
                <a:gd name="T19" fmla="*/ 26 h 30"/>
                <a:gd name="T20" fmla="*/ 9 w 12"/>
                <a:gd name="T21" fmla="*/ 27 h 30"/>
                <a:gd name="T22" fmla="*/ 10 w 12"/>
                <a:gd name="T23" fmla="*/ 27 h 30"/>
                <a:gd name="T24" fmla="*/ 12 w 12"/>
                <a:gd name="T25" fmla="*/ 26 h 30"/>
                <a:gd name="T26" fmla="*/ 12 w 12"/>
                <a:gd name="T27" fmla="*/ 29 h 30"/>
                <a:gd name="T28" fmla="*/ 10 w 12"/>
                <a:gd name="T29" fmla="*/ 30 h 30"/>
                <a:gd name="T30" fmla="*/ 7 w 12"/>
                <a:gd name="T31" fmla="*/ 30 h 30"/>
                <a:gd name="T32" fmla="*/ 4 w 12"/>
                <a:gd name="T33" fmla="*/ 29 h 30"/>
                <a:gd name="T34" fmla="*/ 3 w 12"/>
                <a:gd name="T35" fmla="*/ 24 h 30"/>
                <a:gd name="T36" fmla="*/ 3 w 12"/>
                <a:gd name="T37" fmla="*/ 9 h 30"/>
                <a:gd name="T38" fmla="*/ 0 w 12"/>
                <a:gd name="T39" fmla="*/ 9 h 30"/>
                <a:gd name="T40" fmla="*/ 0 w 12"/>
                <a:gd name="T41"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30">
                  <a:moveTo>
                    <a:pt x="0" y="6"/>
                  </a:moveTo>
                  <a:cubicBezTo>
                    <a:pt x="3" y="6"/>
                    <a:pt x="3" y="6"/>
                    <a:pt x="3" y="6"/>
                  </a:cubicBezTo>
                  <a:cubicBezTo>
                    <a:pt x="3" y="1"/>
                    <a:pt x="3" y="1"/>
                    <a:pt x="3" y="1"/>
                  </a:cubicBezTo>
                  <a:cubicBezTo>
                    <a:pt x="6" y="0"/>
                    <a:pt x="6" y="0"/>
                    <a:pt x="6" y="0"/>
                  </a:cubicBezTo>
                  <a:cubicBezTo>
                    <a:pt x="6" y="6"/>
                    <a:pt x="6" y="6"/>
                    <a:pt x="6" y="6"/>
                  </a:cubicBezTo>
                  <a:cubicBezTo>
                    <a:pt x="12" y="6"/>
                    <a:pt x="12" y="6"/>
                    <a:pt x="12" y="6"/>
                  </a:cubicBezTo>
                  <a:cubicBezTo>
                    <a:pt x="12" y="9"/>
                    <a:pt x="12" y="9"/>
                    <a:pt x="12" y="9"/>
                  </a:cubicBezTo>
                  <a:cubicBezTo>
                    <a:pt x="6" y="9"/>
                    <a:pt x="6" y="9"/>
                    <a:pt x="6" y="9"/>
                  </a:cubicBezTo>
                  <a:cubicBezTo>
                    <a:pt x="6" y="23"/>
                    <a:pt x="6" y="23"/>
                    <a:pt x="6" y="23"/>
                  </a:cubicBezTo>
                  <a:cubicBezTo>
                    <a:pt x="6" y="25"/>
                    <a:pt x="7" y="26"/>
                    <a:pt x="7" y="26"/>
                  </a:cubicBezTo>
                  <a:cubicBezTo>
                    <a:pt x="7" y="27"/>
                    <a:pt x="8" y="27"/>
                    <a:pt x="9" y="27"/>
                  </a:cubicBezTo>
                  <a:cubicBezTo>
                    <a:pt x="9" y="27"/>
                    <a:pt x="10" y="27"/>
                    <a:pt x="10" y="27"/>
                  </a:cubicBezTo>
                  <a:cubicBezTo>
                    <a:pt x="11" y="27"/>
                    <a:pt x="11" y="27"/>
                    <a:pt x="12" y="26"/>
                  </a:cubicBezTo>
                  <a:cubicBezTo>
                    <a:pt x="12" y="29"/>
                    <a:pt x="12" y="29"/>
                    <a:pt x="12" y="29"/>
                  </a:cubicBezTo>
                  <a:cubicBezTo>
                    <a:pt x="12" y="30"/>
                    <a:pt x="11" y="30"/>
                    <a:pt x="10" y="30"/>
                  </a:cubicBezTo>
                  <a:cubicBezTo>
                    <a:pt x="9" y="30"/>
                    <a:pt x="8" y="30"/>
                    <a:pt x="7" y="30"/>
                  </a:cubicBezTo>
                  <a:cubicBezTo>
                    <a:pt x="6" y="30"/>
                    <a:pt x="5" y="30"/>
                    <a:pt x="4" y="29"/>
                  </a:cubicBezTo>
                  <a:cubicBezTo>
                    <a:pt x="3" y="28"/>
                    <a:pt x="3" y="26"/>
                    <a:pt x="3" y="24"/>
                  </a:cubicBezTo>
                  <a:cubicBezTo>
                    <a:pt x="3" y="9"/>
                    <a:pt x="3" y="9"/>
                    <a:pt x="3" y="9"/>
                  </a:cubicBezTo>
                  <a:cubicBezTo>
                    <a:pt x="0" y="9"/>
                    <a:pt x="0" y="9"/>
                    <a:pt x="0" y="9"/>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74"/>
            <p:cNvSpPr/>
            <p:nvPr/>
          </p:nvSpPr>
          <p:spPr bwMode="auto">
            <a:xfrm>
              <a:off x="3652" y="2185"/>
              <a:ext cx="35" cy="81"/>
            </a:xfrm>
            <a:custGeom>
              <a:avLst/>
              <a:gdLst>
                <a:gd name="T0" fmla="*/ 12 w 15"/>
                <a:gd name="T1" fmla="*/ 34 h 34"/>
                <a:gd name="T2" fmla="*/ 12 w 15"/>
                <a:gd name="T3" fmla="*/ 19 h 34"/>
                <a:gd name="T4" fmla="*/ 11 w 15"/>
                <a:gd name="T5" fmla="*/ 14 h 34"/>
                <a:gd name="T6" fmla="*/ 8 w 15"/>
                <a:gd name="T7" fmla="*/ 12 h 34"/>
                <a:gd name="T8" fmla="*/ 5 w 15"/>
                <a:gd name="T9" fmla="*/ 14 h 34"/>
                <a:gd name="T10" fmla="*/ 3 w 15"/>
                <a:gd name="T11" fmla="*/ 17 h 34"/>
                <a:gd name="T12" fmla="*/ 3 w 15"/>
                <a:gd name="T13" fmla="*/ 34 h 34"/>
                <a:gd name="T14" fmla="*/ 0 w 15"/>
                <a:gd name="T15" fmla="*/ 34 h 34"/>
                <a:gd name="T16" fmla="*/ 0 w 15"/>
                <a:gd name="T17" fmla="*/ 0 h 34"/>
                <a:gd name="T18" fmla="*/ 3 w 15"/>
                <a:gd name="T19" fmla="*/ 0 h 34"/>
                <a:gd name="T20" fmla="*/ 3 w 15"/>
                <a:gd name="T21" fmla="*/ 12 h 34"/>
                <a:gd name="T22" fmla="*/ 3 w 15"/>
                <a:gd name="T23" fmla="*/ 12 h 34"/>
                <a:gd name="T24" fmla="*/ 6 w 15"/>
                <a:gd name="T25" fmla="*/ 10 h 34"/>
                <a:gd name="T26" fmla="*/ 9 w 15"/>
                <a:gd name="T27" fmla="*/ 9 h 34"/>
                <a:gd name="T28" fmla="*/ 12 w 15"/>
                <a:gd name="T29" fmla="*/ 10 h 34"/>
                <a:gd name="T30" fmla="*/ 14 w 15"/>
                <a:gd name="T31" fmla="*/ 11 h 34"/>
                <a:gd name="T32" fmla="*/ 15 w 15"/>
                <a:gd name="T33" fmla="*/ 14 h 34"/>
                <a:gd name="T34" fmla="*/ 15 w 15"/>
                <a:gd name="T35" fmla="*/ 18 h 34"/>
                <a:gd name="T36" fmla="*/ 15 w 15"/>
                <a:gd name="T37" fmla="*/ 34 h 34"/>
                <a:gd name="T38" fmla="*/ 12 w 15"/>
                <a:gd name="T3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4">
                  <a:moveTo>
                    <a:pt x="12" y="34"/>
                  </a:moveTo>
                  <a:cubicBezTo>
                    <a:pt x="12" y="19"/>
                    <a:pt x="12" y="19"/>
                    <a:pt x="12" y="19"/>
                  </a:cubicBezTo>
                  <a:cubicBezTo>
                    <a:pt x="12" y="17"/>
                    <a:pt x="12" y="15"/>
                    <a:pt x="11" y="14"/>
                  </a:cubicBezTo>
                  <a:cubicBezTo>
                    <a:pt x="11" y="13"/>
                    <a:pt x="10" y="12"/>
                    <a:pt x="8" y="12"/>
                  </a:cubicBezTo>
                  <a:cubicBezTo>
                    <a:pt x="7" y="12"/>
                    <a:pt x="6" y="13"/>
                    <a:pt x="5" y="14"/>
                  </a:cubicBezTo>
                  <a:cubicBezTo>
                    <a:pt x="4" y="14"/>
                    <a:pt x="4" y="15"/>
                    <a:pt x="3" y="17"/>
                  </a:cubicBezTo>
                  <a:cubicBezTo>
                    <a:pt x="3" y="34"/>
                    <a:pt x="3" y="34"/>
                    <a:pt x="3" y="34"/>
                  </a:cubicBezTo>
                  <a:cubicBezTo>
                    <a:pt x="0" y="34"/>
                    <a:pt x="0" y="34"/>
                    <a:pt x="0" y="34"/>
                  </a:cubicBezTo>
                  <a:cubicBezTo>
                    <a:pt x="0" y="0"/>
                    <a:pt x="0" y="0"/>
                    <a:pt x="0" y="0"/>
                  </a:cubicBezTo>
                  <a:cubicBezTo>
                    <a:pt x="3" y="0"/>
                    <a:pt x="3" y="0"/>
                    <a:pt x="3" y="0"/>
                  </a:cubicBezTo>
                  <a:cubicBezTo>
                    <a:pt x="3" y="12"/>
                    <a:pt x="3" y="12"/>
                    <a:pt x="3" y="12"/>
                  </a:cubicBezTo>
                  <a:cubicBezTo>
                    <a:pt x="3" y="12"/>
                    <a:pt x="3" y="12"/>
                    <a:pt x="3" y="12"/>
                  </a:cubicBezTo>
                  <a:cubicBezTo>
                    <a:pt x="4" y="11"/>
                    <a:pt x="5" y="11"/>
                    <a:pt x="6" y="10"/>
                  </a:cubicBezTo>
                  <a:cubicBezTo>
                    <a:pt x="7" y="9"/>
                    <a:pt x="8" y="9"/>
                    <a:pt x="9" y="9"/>
                  </a:cubicBezTo>
                  <a:cubicBezTo>
                    <a:pt x="10" y="9"/>
                    <a:pt x="11" y="9"/>
                    <a:pt x="12" y="10"/>
                  </a:cubicBezTo>
                  <a:cubicBezTo>
                    <a:pt x="13" y="10"/>
                    <a:pt x="13" y="10"/>
                    <a:pt x="14" y="11"/>
                  </a:cubicBezTo>
                  <a:cubicBezTo>
                    <a:pt x="14" y="12"/>
                    <a:pt x="15" y="13"/>
                    <a:pt x="15" y="14"/>
                  </a:cubicBezTo>
                  <a:cubicBezTo>
                    <a:pt x="15" y="15"/>
                    <a:pt x="15" y="17"/>
                    <a:pt x="15" y="18"/>
                  </a:cubicBezTo>
                  <a:cubicBezTo>
                    <a:pt x="15" y="34"/>
                    <a:pt x="15" y="34"/>
                    <a:pt x="15" y="34"/>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75"/>
            <p:cNvSpPr>
              <a:spLocks noEditPoints="1"/>
            </p:cNvSpPr>
            <p:nvPr/>
          </p:nvSpPr>
          <p:spPr bwMode="auto">
            <a:xfrm>
              <a:off x="3699" y="2206"/>
              <a:ext cx="38" cy="60"/>
            </a:xfrm>
            <a:custGeom>
              <a:avLst/>
              <a:gdLst>
                <a:gd name="T0" fmla="*/ 15 w 16"/>
                <a:gd name="T1" fmla="*/ 23 h 25"/>
                <a:gd name="T2" fmla="*/ 12 w 16"/>
                <a:gd name="T3" fmla="*/ 25 h 25"/>
                <a:gd name="T4" fmla="*/ 9 w 16"/>
                <a:gd name="T5" fmla="*/ 25 h 25"/>
                <a:gd name="T6" fmla="*/ 5 w 16"/>
                <a:gd name="T7" fmla="*/ 24 h 25"/>
                <a:gd name="T8" fmla="*/ 2 w 16"/>
                <a:gd name="T9" fmla="*/ 22 h 25"/>
                <a:gd name="T10" fmla="*/ 0 w 16"/>
                <a:gd name="T11" fmla="*/ 18 h 25"/>
                <a:gd name="T12" fmla="*/ 0 w 16"/>
                <a:gd name="T13" fmla="*/ 13 h 25"/>
                <a:gd name="T14" fmla="*/ 2 w 16"/>
                <a:gd name="T15" fmla="*/ 3 h 25"/>
                <a:gd name="T16" fmla="*/ 8 w 16"/>
                <a:gd name="T17" fmla="*/ 0 h 25"/>
                <a:gd name="T18" fmla="*/ 11 w 16"/>
                <a:gd name="T19" fmla="*/ 1 h 25"/>
                <a:gd name="T20" fmla="*/ 13 w 16"/>
                <a:gd name="T21" fmla="*/ 2 h 25"/>
                <a:gd name="T22" fmla="*/ 15 w 16"/>
                <a:gd name="T23" fmla="*/ 5 h 25"/>
                <a:gd name="T24" fmla="*/ 16 w 16"/>
                <a:gd name="T25" fmla="*/ 9 h 25"/>
                <a:gd name="T26" fmla="*/ 16 w 16"/>
                <a:gd name="T27" fmla="*/ 11 h 25"/>
                <a:gd name="T28" fmla="*/ 16 w 16"/>
                <a:gd name="T29" fmla="*/ 13 h 25"/>
                <a:gd name="T30" fmla="*/ 3 w 16"/>
                <a:gd name="T31" fmla="*/ 13 h 25"/>
                <a:gd name="T32" fmla="*/ 4 w 16"/>
                <a:gd name="T33" fmla="*/ 17 h 25"/>
                <a:gd name="T34" fmla="*/ 5 w 16"/>
                <a:gd name="T35" fmla="*/ 20 h 25"/>
                <a:gd name="T36" fmla="*/ 7 w 16"/>
                <a:gd name="T37" fmla="*/ 22 h 25"/>
                <a:gd name="T38" fmla="*/ 9 w 16"/>
                <a:gd name="T39" fmla="*/ 22 h 25"/>
                <a:gd name="T40" fmla="*/ 12 w 16"/>
                <a:gd name="T41" fmla="*/ 22 h 25"/>
                <a:gd name="T42" fmla="*/ 14 w 16"/>
                <a:gd name="T43" fmla="*/ 21 h 25"/>
                <a:gd name="T44" fmla="*/ 15 w 16"/>
                <a:gd name="T45" fmla="*/ 23 h 25"/>
                <a:gd name="T46" fmla="*/ 13 w 16"/>
                <a:gd name="T47" fmla="*/ 10 h 25"/>
                <a:gd name="T48" fmla="*/ 12 w 16"/>
                <a:gd name="T49" fmla="*/ 5 h 25"/>
                <a:gd name="T50" fmla="*/ 8 w 16"/>
                <a:gd name="T51" fmla="*/ 3 h 25"/>
                <a:gd name="T52" fmla="*/ 5 w 16"/>
                <a:gd name="T53" fmla="*/ 5 h 25"/>
                <a:gd name="T54" fmla="*/ 3 w 16"/>
                <a:gd name="T55" fmla="*/ 10 h 25"/>
                <a:gd name="T56" fmla="*/ 13 w 16"/>
                <a:gd name="T5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5">
                  <a:moveTo>
                    <a:pt x="15" y="23"/>
                  </a:moveTo>
                  <a:cubicBezTo>
                    <a:pt x="14" y="24"/>
                    <a:pt x="13" y="24"/>
                    <a:pt x="12" y="25"/>
                  </a:cubicBezTo>
                  <a:cubicBezTo>
                    <a:pt x="11" y="25"/>
                    <a:pt x="10" y="25"/>
                    <a:pt x="9" y="25"/>
                  </a:cubicBezTo>
                  <a:cubicBezTo>
                    <a:pt x="7" y="25"/>
                    <a:pt x="6" y="25"/>
                    <a:pt x="5" y="24"/>
                  </a:cubicBezTo>
                  <a:cubicBezTo>
                    <a:pt x="4" y="24"/>
                    <a:pt x="3" y="23"/>
                    <a:pt x="2" y="22"/>
                  </a:cubicBezTo>
                  <a:cubicBezTo>
                    <a:pt x="1" y="21"/>
                    <a:pt x="1" y="20"/>
                    <a:pt x="0" y="18"/>
                  </a:cubicBezTo>
                  <a:cubicBezTo>
                    <a:pt x="0" y="16"/>
                    <a:pt x="0" y="15"/>
                    <a:pt x="0" y="13"/>
                  </a:cubicBezTo>
                  <a:cubicBezTo>
                    <a:pt x="0" y="9"/>
                    <a:pt x="1" y="6"/>
                    <a:pt x="2" y="3"/>
                  </a:cubicBezTo>
                  <a:cubicBezTo>
                    <a:pt x="4" y="1"/>
                    <a:pt x="6" y="0"/>
                    <a:pt x="8" y="0"/>
                  </a:cubicBezTo>
                  <a:cubicBezTo>
                    <a:pt x="9" y="0"/>
                    <a:pt x="10" y="0"/>
                    <a:pt x="11" y="1"/>
                  </a:cubicBezTo>
                  <a:cubicBezTo>
                    <a:pt x="12" y="1"/>
                    <a:pt x="13" y="1"/>
                    <a:pt x="13" y="2"/>
                  </a:cubicBezTo>
                  <a:cubicBezTo>
                    <a:pt x="14" y="3"/>
                    <a:pt x="15" y="4"/>
                    <a:pt x="15" y="5"/>
                  </a:cubicBezTo>
                  <a:cubicBezTo>
                    <a:pt x="16" y="6"/>
                    <a:pt x="16" y="8"/>
                    <a:pt x="16" y="9"/>
                  </a:cubicBezTo>
                  <a:cubicBezTo>
                    <a:pt x="16" y="10"/>
                    <a:pt x="16" y="11"/>
                    <a:pt x="16" y="11"/>
                  </a:cubicBezTo>
                  <a:cubicBezTo>
                    <a:pt x="16" y="12"/>
                    <a:pt x="16" y="13"/>
                    <a:pt x="16" y="13"/>
                  </a:cubicBezTo>
                  <a:cubicBezTo>
                    <a:pt x="3" y="13"/>
                    <a:pt x="3" y="13"/>
                    <a:pt x="3" y="13"/>
                  </a:cubicBezTo>
                  <a:cubicBezTo>
                    <a:pt x="3" y="15"/>
                    <a:pt x="4" y="16"/>
                    <a:pt x="4" y="17"/>
                  </a:cubicBezTo>
                  <a:cubicBezTo>
                    <a:pt x="4" y="18"/>
                    <a:pt x="4" y="19"/>
                    <a:pt x="5" y="20"/>
                  </a:cubicBezTo>
                  <a:cubicBezTo>
                    <a:pt x="5" y="21"/>
                    <a:pt x="6" y="21"/>
                    <a:pt x="7" y="22"/>
                  </a:cubicBezTo>
                  <a:cubicBezTo>
                    <a:pt x="7" y="22"/>
                    <a:pt x="8" y="22"/>
                    <a:pt x="9" y="22"/>
                  </a:cubicBezTo>
                  <a:cubicBezTo>
                    <a:pt x="10" y="22"/>
                    <a:pt x="11" y="22"/>
                    <a:pt x="12" y="22"/>
                  </a:cubicBezTo>
                  <a:cubicBezTo>
                    <a:pt x="13" y="21"/>
                    <a:pt x="14" y="21"/>
                    <a:pt x="14" y="21"/>
                  </a:cubicBezTo>
                  <a:lnTo>
                    <a:pt x="15" y="23"/>
                  </a:lnTo>
                  <a:close/>
                  <a:moveTo>
                    <a:pt x="13" y="10"/>
                  </a:moveTo>
                  <a:cubicBezTo>
                    <a:pt x="13" y="8"/>
                    <a:pt x="12" y="6"/>
                    <a:pt x="12" y="5"/>
                  </a:cubicBezTo>
                  <a:cubicBezTo>
                    <a:pt x="11" y="4"/>
                    <a:pt x="10" y="3"/>
                    <a:pt x="8" y="3"/>
                  </a:cubicBezTo>
                  <a:cubicBezTo>
                    <a:pt x="7" y="3"/>
                    <a:pt x="6" y="4"/>
                    <a:pt x="5" y="5"/>
                  </a:cubicBezTo>
                  <a:cubicBezTo>
                    <a:pt x="4" y="6"/>
                    <a:pt x="4" y="8"/>
                    <a:pt x="3" y="10"/>
                  </a:cubicBezTo>
                  <a:lnTo>
                    <a:pt x="13"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76"/>
            <p:cNvSpPr>
              <a:spLocks noEditPoints="1"/>
            </p:cNvSpPr>
            <p:nvPr/>
          </p:nvSpPr>
          <p:spPr bwMode="auto">
            <a:xfrm>
              <a:off x="3744" y="2206"/>
              <a:ext cx="38" cy="60"/>
            </a:xfrm>
            <a:custGeom>
              <a:avLst/>
              <a:gdLst>
                <a:gd name="T0" fmla="*/ 1 w 16"/>
                <a:gd name="T1" fmla="*/ 2 h 25"/>
                <a:gd name="T2" fmla="*/ 5 w 16"/>
                <a:gd name="T3" fmla="*/ 1 h 25"/>
                <a:gd name="T4" fmla="*/ 9 w 16"/>
                <a:gd name="T5" fmla="*/ 0 h 25"/>
                <a:gd name="T6" fmla="*/ 12 w 16"/>
                <a:gd name="T7" fmla="*/ 1 h 25"/>
                <a:gd name="T8" fmla="*/ 14 w 16"/>
                <a:gd name="T9" fmla="*/ 3 h 25"/>
                <a:gd name="T10" fmla="*/ 15 w 16"/>
                <a:gd name="T11" fmla="*/ 5 h 25"/>
                <a:gd name="T12" fmla="*/ 15 w 16"/>
                <a:gd name="T13" fmla="*/ 8 h 25"/>
                <a:gd name="T14" fmla="*/ 15 w 16"/>
                <a:gd name="T15" fmla="*/ 13 h 25"/>
                <a:gd name="T16" fmla="*/ 15 w 16"/>
                <a:gd name="T17" fmla="*/ 19 h 25"/>
                <a:gd name="T18" fmla="*/ 15 w 16"/>
                <a:gd name="T19" fmla="*/ 22 h 25"/>
                <a:gd name="T20" fmla="*/ 16 w 16"/>
                <a:gd name="T21" fmla="*/ 25 h 25"/>
                <a:gd name="T22" fmla="*/ 13 w 16"/>
                <a:gd name="T23" fmla="*/ 25 h 25"/>
                <a:gd name="T24" fmla="*/ 12 w 16"/>
                <a:gd name="T25" fmla="*/ 22 h 25"/>
                <a:gd name="T26" fmla="*/ 12 w 16"/>
                <a:gd name="T27" fmla="*/ 22 h 25"/>
                <a:gd name="T28" fmla="*/ 10 w 16"/>
                <a:gd name="T29" fmla="*/ 24 h 25"/>
                <a:gd name="T30" fmla="*/ 6 w 16"/>
                <a:gd name="T31" fmla="*/ 25 h 25"/>
                <a:gd name="T32" fmla="*/ 2 w 16"/>
                <a:gd name="T33" fmla="*/ 23 h 25"/>
                <a:gd name="T34" fmla="*/ 0 w 16"/>
                <a:gd name="T35" fmla="*/ 18 h 25"/>
                <a:gd name="T36" fmla="*/ 1 w 16"/>
                <a:gd name="T37" fmla="*/ 15 h 25"/>
                <a:gd name="T38" fmla="*/ 3 w 16"/>
                <a:gd name="T39" fmla="*/ 13 h 25"/>
                <a:gd name="T40" fmla="*/ 6 w 16"/>
                <a:gd name="T41" fmla="*/ 11 h 25"/>
                <a:gd name="T42" fmla="*/ 10 w 16"/>
                <a:gd name="T43" fmla="*/ 11 h 25"/>
                <a:gd name="T44" fmla="*/ 11 w 16"/>
                <a:gd name="T45" fmla="*/ 11 h 25"/>
                <a:gd name="T46" fmla="*/ 12 w 16"/>
                <a:gd name="T47" fmla="*/ 11 h 25"/>
                <a:gd name="T48" fmla="*/ 12 w 16"/>
                <a:gd name="T49" fmla="*/ 8 h 25"/>
                <a:gd name="T50" fmla="*/ 11 w 16"/>
                <a:gd name="T51" fmla="*/ 5 h 25"/>
                <a:gd name="T52" fmla="*/ 8 w 16"/>
                <a:gd name="T53" fmla="*/ 4 h 25"/>
                <a:gd name="T54" fmla="*/ 5 w 16"/>
                <a:gd name="T55" fmla="*/ 4 h 25"/>
                <a:gd name="T56" fmla="*/ 3 w 16"/>
                <a:gd name="T57" fmla="*/ 5 h 25"/>
                <a:gd name="T58" fmla="*/ 1 w 16"/>
                <a:gd name="T59" fmla="*/ 2 h 25"/>
                <a:gd name="T60" fmla="*/ 12 w 16"/>
                <a:gd name="T61" fmla="*/ 14 h 25"/>
                <a:gd name="T62" fmla="*/ 11 w 16"/>
                <a:gd name="T63" fmla="*/ 14 h 25"/>
                <a:gd name="T64" fmla="*/ 10 w 16"/>
                <a:gd name="T65" fmla="*/ 14 h 25"/>
                <a:gd name="T66" fmla="*/ 8 w 16"/>
                <a:gd name="T67" fmla="*/ 14 h 25"/>
                <a:gd name="T68" fmla="*/ 6 w 16"/>
                <a:gd name="T69" fmla="*/ 15 h 25"/>
                <a:gd name="T70" fmla="*/ 4 w 16"/>
                <a:gd name="T71" fmla="*/ 16 h 25"/>
                <a:gd name="T72" fmla="*/ 4 w 16"/>
                <a:gd name="T73" fmla="*/ 18 h 25"/>
                <a:gd name="T74" fmla="*/ 5 w 16"/>
                <a:gd name="T75" fmla="*/ 21 h 25"/>
                <a:gd name="T76" fmla="*/ 7 w 16"/>
                <a:gd name="T77" fmla="*/ 22 h 25"/>
                <a:gd name="T78" fmla="*/ 10 w 16"/>
                <a:gd name="T79" fmla="*/ 21 h 25"/>
                <a:gd name="T80" fmla="*/ 12 w 16"/>
                <a:gd name="T81" fmla="*/ 19 h 25"/>
                <a:gd name="T82" fmla="*/ 12 w 16"/>
                <a:gd name="T8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25">
                  <a:moveTo>
                    <a:pt x="1" y="2"/>
                  </a:moveTo>
                  <a:cubicBezTo>
                    <a:pt x="2" y="2"/>
                    <a:pt x="3" y="1"/>
                    <a:pt x="5" y="1"/>
                  </a:cubicBezTo>
                  <a:cubicBezTo>
                    <a:pt x="6" y="1"/>
                    <a:pt x="8" y="0"/>
                    <a:pt x="9" y="0"/>
                  </a:cubicBezTo>
                  <a:cubicBezTo>
                    <a:pt x="10" y="0"/>
                    <a:pt x="11" y="1"/>
                    <a:pt x="12" y="1"/>
                  </a:cubicBezTo>
                  <a:cubicBezTo>
                    <a:pt x="13" y="1"/>
                    <a:pt x="14" y="2"/>
                    <a:pt x="14" y="3"/>
                  </a:cubicBezTo>
                  <a:cubicBezTo>
                    <a:pt x="15" y="3"/>
                    <a:pt x="15" y="4"/>
                    <a:pt x="15" y="5"/>
                  </a:cubicBezTo>
                  <a:cubicBezTo>
                    <a:pt x="15" y="6"/>
                    <a:pt x="15" y="7"/>
                    <a:pt x="15" y="8"/>
                  </a:cubicBezTo>
                  <a:cubicBezTo>
                    <a:pt x="15" y="10"/>
                    <a:pt x="15" y="12"/>
                    <a:pt x="15" y="13"/>
                  </a:cubicBezTo>
                  <a:cubicBezTo>
                    <a:pt x="15" y="15"/>
                    <a:pt x="15" y="17"/>
                    <a:pt x="15" y="19"/>
                  </a:cubicBezTo>
                  <a:cubicBezTo>
                    <a:pt x="15" y="20"/>
                    <a:pt x="15" y="21"/>
                    <a:pt x="15" y="22"/>
                  </a:cubicBezTo>
                  <a:cubicBezTo>
                    <a:pt x="15" y="23"/>
                    <a:pt x="15" y="24"/>
                    <a:pt x="16" y="25"/>
                  </a:cubicBezTo>
                  <a:cubicBezTo>
                    <a:pt x="13" y="25"/>
                    <a:pt x="13" y="25"/>
                    <a:pt x="13" y="25"/>
                  </a:cubicBezTo>
                  <a:cubicBezTo>
                    <a:pt x="12" y="22"/>
                    <a:pt x="12" y="22"/>
                    <a:pt x="12" y="22"/>
                  </a:cubicBezTo>
                  <a:cubicBezTo>
                    <a:pt x="12" y="22"/>
                    <a:pt x="12" y="22"/>
                    <a:pt x="12" y="22"/>
                  </a:cubicBezTo>
                  <a:cubicBezTo>
                    <a:pt x="11" y="23"/>
                    <a:pt x="11" y="24"/>
                    <a:pt x="10" y="24"/>
                  </a:cubicBezTo>
                  <a:cubicBezTo>
                    <a:pt x="9" y="25"/>
                    <a:pt x="8" y="25"/>
                    <a:pt x="6" y="25"/>
                  </a:cubicBezTo>
                  <a:cubicBezTo>
                    <a:pt x="4" y="25"/>
                    <a:pt x="3" y="25"/>
                    <a:pt x="2" y="23"/>
                  </a:cubicBezTo>
                  <a:cubicBezTo>
                    <a:pt x="1" y="22"/>
                    <a:pt x="0" y="20"/>
                    <a:pt x="0" y="18"/>
                  </a:cubicBezTo>
                  <a:cubicBezTo>
                    <a:pt x="0" y="17"/>
                    <a:pt x="0" y="16"/>
                    <a:pt x="1" y="15"/>
                  </a:cubicBezTo>
                  <a:cubicBezTo>
                    <a:pt x="1" y="14"/>
                    <a:pt x="2" y="13"/>
                    <a:pt x="3" y="13"/>
                  </a:cubicBezTo>
                  <a:cubicBezTo>
                    <a:pt x="4" y="12"/>
                    <a:pt x="5" y="12"/>
                    <a:pt x="6" y="11"/>
                  </a:cubicBezTo>
                  <a:cubicBezTo>
                    <a:pt x="7" y="11"/>
                    <a:pt x="8" y="11"/>
                    <a:pt x="10" y="11"/>
                  </a:cubicBezTo>
                  <a:cubicBezTo>
                    <a:pt x="10" y="11"/>
                    <a:pt x="10" y="11"/>
                    <a:pt x="11" y="11"/>
                  </a:cubicBezTo>
                  <a:cubicBezTo>
                    <a:pt x="11" y="11"/>
                    <a:pt x="11" y="11"/>
                    <a:pt x="12" y="11"/>
                  </a:cubicBezTo>
                  <a:cubicBezTo>
                    <a:pt x="12" y="10"/>
                    <a:pt x="12" y="9"/>
                    <a:pt x="12" y="8"/>
                  </a:cubicBezTo>
                  <a:cubicBezTo>
                    <a:pt x="12" y="7"/>
                    <a:pt x="12" y="5"/>
                    <a:pt x="11" y="5"/>
                  </a:cubicBezTo>
                  <a:cubicBezTo>
                    <a:pt x="11" y="4"/>
                    <a:pt x="10" y="4"/>
                    <a:pt x="8" y="4"/>
                  </a:cubicBezTo>
                  <a:cubicBezTo>
                    <a:pt x="7" y="4"/>
                    <a:pt x="6" y="4"/>
                    <a:pt x="5" y="4"/>
                  </a:cubicBezTo>
                  <a:cubicBezTo>
                    <a:pt x="4" y="4"/>
                    <a:pt x="3" y="5"/>
                    <a:pt x="3" y="5"/>
                  </a:cubicBezTo>
                  <a:lnTo>
                    <a:pt x="1" y="2"/>
                  </a:lnTo>
                  <a:close/>
                  <a:moveTo>
                    <a:pt x="12" y="14"/>
                  </a:moveTo>
                  <a:cubicBezTo>
                    <a:pt x="11" y="14"/>
                    <a:pt x="11" y="14"/>
                    <a:pt x="11" y="14"/>
                  </a:cubicBezTo>
                  <a:cubicBezTo>
                    <a:pt x="10" y="14"/>
                    <a:pt x="10" y="14"/>
                    <a:pt x="10" y="14"/>
                  </a:cubicBezTo>
                  <a:cubicBezTo>
                    <a:pt x="9" y="14"/>
                    <a:pt x="8" y="14"/>
                    <a:pt x="8" y="14"/>
                  </a:cubicBezTo>
                  <a:cubicBezTo>
                    <a:pt x="7" y="14"/>
                    <a:pt x="6" y="14"/>
                    <a:pt x="6" y="15"/>
                  </a:cubicBezTo>
                  <a:cubicBezTo>
                    <a:pt x="5" y="15"/>
                    <a:pt x="5" y="15"/>
                    <a:pt x="4" y="16"/>
                  </a:cubicBezTo>
                  <a:cubicBezTo>
                    <a:pt x="4" y="16"/>
                    <a:pt x="4" y="17"/>
                    <a:pt x="4" y="18"/>
                  </a:cubicBezTo>
                  <a:cubicBezTo>
                    <a:pt x="4" y="19"/>
                    <a:pt x="4" y="20"/>
                    <a:pt x="5" y="21"/>
                  </a:cubicBezTo>
                  <a:cubicBezTo>
                    <a:pt x="5" y="22"/>
                    <a:pt x="6" y="22"/>
                    <a:pt x="7" y="22"/>
                  </a:cubicBezTo>
                  <a:cubicBezTo>
                    <a:pt x="8" y="22"/>
                    <a:pt x="10" y="22"/>
                    <a:pt x="10" y="21"/>
                  </a:cubicBezTo>
                  <a:cubicBezTo>
                    <a:pt x="11" y="20"/>
                    <a:pt x="11" y="20"/>
                    <a:pt x="12" y="19"/>
                  </a:cubicBez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77"/>
            <p:cNvSpPr/>
            <p:nvPr/>
          </p:nvSpPr>
          <p:spPr bwMode="auto">
            <a:xfrm>
              <a:off x="3794" y="2206"/>
              <a:ext cx="23" cy="60"/>
            </a:xfrm>
            <a:custGeom>
              <a:avLst/>
              <a:gdLst>
                <a:gd name="T0" fmla="*/ 0 w 10"/>
                <a:gd name="T1" fmla="*/ 1 h 25"/>
                <a:gd name="T2" fmla="*/ 2 w 10"/>
                <a:gd name="T3" fmla="*/ 1 h 25"/>
                <a:gd name="T4" fmla="*/ 3 w 10"/>
                <a:gd name="T5" fmla="*/ 3 h 25"/>
                <a:gd name="T6" fmla="*/ 3 w 10"/>
                <a:gd name="T7" fmla="*/ 3 h 25"/>
                <a:gd name="T8" fmla="*/ 5 w 10"/>
                <a:gd name="T9" fmla="*/ 1 h 25"/>
                <a:gd name="T10" fmla="*/ 7 w 10"/>
                <a:gd name="T11" fmla="*/ 0 h 25"/>
                <a:gd name="T12" fmla="*/ 10 w 10"/>
                <a:gd name="T13" fmla="*/ 1 h 25"/>
                <a:gd name="T14" fmla="*/ 9 w 10"/>
                <a:gd name="T15" fmla="*/ 4 h 25"/>
                <a:gd name="T16" fmla="*/ 7 w 10"/>
                <a:gd name="T17" fmla="*/ 4 h 25"/>
                <a:gd name="T18" fmla="*/ 5 w 10"/>
                <a:gd name="T19" fmla="*/ 5 h 25"/>
                <a:gd name="T20" fmla="*/ 3 w 10"/>
                <a:gd name="T21" fmla="*/ 7 h 25"/>
                <a:gd name="T22" fmla="*/ 3 w 10"/>
                <a:gd name="T23" fmla="*/ 25 h 25"/>
                <a:gd name="T24" fmla="*/ 0 w 10"/>
                <a:gd name="T25" fmla="*/ 25 h 25"/>
                <a:gd name="T26" fmla="*/ 0 w 10"/>
                <a:gd name="T2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25">
                  <a:moveTo>
                    <a:pt x="0" y="1"/>
                  </a:moveTo>
                  <a:cubicBezTo>
                    <a:pt x="2" y="1"/>
                    <a:pt x="2" y="1"/>
                    <a:pt x="2" y="1"/>
                  </a:cubicBezTo>
                  <a:cubicBezTo>
                    <a:pt x="3" y="3"/>
                    <a:pt x="3" y="3"/>
                    <a:pt x="3" y="3"/>
                  </a:cubicBezTo>
                  <a:cubicBezTo>
                    <a:pt x="3" y="3"/>
                    <a:pt x="3" y="3"/>
                    <a:pt x="3" y="3"/>
                  </a:cubicBezTo>
                  <a:cubicBezTo>
                    <a:pt x="4" y="2"/>
                    <a:pt x="4" y="2"/>
                    <a:pt x="5" y="1"/>
                  </a:cubicBezTo>
                  <a:cubicBezTo>
                    <a:pt x="6" y="1"/>
                    <a:pt x="6" y="0"/>
                    <a:pt x="7" y="0"/>
                  </a:cubicBezTo>
                  <a:cubicBezTo>
                    <a:pt x="8" y="0"/>
                    <a:pt x="9" y="1"/>
                    <a:pt x="10" y="1"/>
                  </a:cubicBezTo>
                  <a:cubicBezTo>
                    <a:pt x="9" y="4"/>
                    <a:pt x="9" y="4"/>
                    <a:pt x="9" y="4"/>
                  </a:cubicBezTo>
                  <a:cubicBezTo>
                    <a:pt x="8" y="4"/>
                    <a:pt x="8" y="4"/>
                    <a:pt x="7" y="4"/>
                  </a:cubicBezTo>
                  <a:cubicBezTo>
                    <a:pt x="6" y="4"/>
                    <a:pt x="5" y="4"/>
                    <a:pt x="5" y="5"/>
                  </a:cubicBezTo>
                  <a:cubicBezTo>
                    <a:pt x="4" y="5"/>
                    <a:pt x="4" y="6"/>
                    <a:pt x="3" y="7"/>
                  </a:cubicBezTo>
                  <a:cubicBezTo>
                    <a:pt x="3" y="25"/>
                    <a:pt x="3" y="25"/>
                    <a:pt x="3" y="25"/>
                  </a:cubicBezTo>
                  <a:cubicBezTo>
                    <a:pt x="0" y="25"/>
                    <a:pt x="0" y="25"/>
                    <a:pt x="0" y="25"/>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78"/>
            <p:cNvSpPr>
              <a:spLocks noEditPoints="1"/>
            </p:cNvSpPr>
            <p:nvPr/>
          </p:nvSpPr>
          <p:spPr bwMode="auto">
            <a:xfrm>
              <a:off x="3822" y="2185"/>
              <a:ext cx="40" cy="81"/>
            </a:xfrm>
            <a:custGeom>
              <a:avLst/>
              <a:gdLst>
                <a:gd name="T0" fmla="*/ 16 w 17"/>
                <a:gd name="T1" fmla="*/ 26 h 34"/>
                <a:gd name="T2" fmla="*/ 16 w 17"/>
                <a:gd name="T3" fmla="*/ 30 h 34"/>
                <a:gd name="T4" fmla="*/ 17 w 17"/>
                <a:gd name="T5" fmla="*/ 34 h 34"/>
                <a:gd name="T6" fmla="*/ 14 w 17"/>
                <a:gd name="T7" fmla="*/ 34 h 34"/>
                <a:gd name="T8" fmla="*/ 13 w 17"/>
                <a:gd name="T9" fmla="*/ 31 h 34"/>
                <a:gd name="T10" fmla="*/ 13 w 17"/>
                <a:gd name="T11" fmla="*/ 31 h 34"/>
                <a:gd name="T12" fmla="*/ 11 w 17"/>
                <a:gd name="T13" fmla="*/ 33 h 34"/>
                <a:gd name="T14" fmla="*/ 8 w 17"/>
                <a:gd name="T15" fmla="*/ 34 h 34"/>
                <a:gd name="T16" fmla="*/ 2 w 17"/>
                <a:gd name="T17" fmla="*/ 31 h 34"/>
                <a:gd name="T18" fmla="*/ 0 w 17"/>
                <a:gd name="T19" fmla="*/ 22 h 34"/>
                <a:gd name="T20" fmla="*/ 2 w 17"/>
                <a:gd name="T21" fmla="*/ 13 h 34"/>
                <a:gd name="T22" fmla="*/ 9 w 17"/>
                <a:gd name="T23" fmla="*/ 9 h 34"/>
                <a:gd name="T24" fmla="*/ 11 w 17"/>
                <a:gd name="T25" fmla="*/ 10 h 34"/>
                <a:gd name="T26" fmla="*/ 13 w 17"/>
                <a:gd name="T27" fmla="*/ 10 h 34"/>
                <a:gd name="T28" fmla="*/ 13 w 17"/>
                <a:gd name="T29" fmla="*/ 0 h 34"/>
                <a:gd name="T30" fmla="*/ 16 w 17"/>
                <a:gd name="T31" fmla="*/ 0 h 34"/>
                <a:gd name="T32" fmla="*/ 16 w 17"/>
                <a:gd name="T33" fmla="*/ 26 h 34"/>
                <a:gd name="T34" fmla="*/ 13 w 17"/>
                <a:gd name="T35" fmla="*/ 14 h 34"/>
                <a:gd name="T36" fmla="*/ 11 w 17"/>
                <a:gd name="T37" fmla="*/ 13 h 34"/>
                <a:gd name="T38" fmla="*/ 9 w 17"/>
                <a:gd name="T39" fmla="*/ 12 h 34"/>
                <a:gd name="T40" fmla="*/ 5 w 17"/>
                <a:gd name="T41" fmla="*/ 15 h 34"/>
                <a:gd name="T42" fmla="*/ 4 w 17"/>
                <a:gd name="T43" fmla="*/ 22 h 34"/>
                <a:gd name="T44" fmla="*/ 4 w 17"/>
                <a:gd name="T45" fmla="*/ 26 h 34"/>
                <a:gd name="T46" fmla="*/ 5 w 17"/>
                <a:gd name="T47" fmla="*/ 29 h 34"/>
                <a:gd name="T48" fmla="*/ 6 w 17"/>
                <a:gd name="T49" fmla="*/ 31 h 34"/>
                <a:gd name="T50" fmla="*/ 8 w 17"/>
                <a:gd name="T51" fmla="*/ 31 h 34"/>
                <a:gd name="T52" fmla="*/ 13 w 17"/>
                <a:gd name="T53" fmla="*/ 27 h 34"/>
                <a:gd name="T54" fmla="*/ 13 w 17"/>
                <a:gd name="T55"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34">
                  <a:moveTo>
                    <a:pt x="16" y="26"/>
                  </a:moveTo>
                  <a:cubicBezTo>
                    <a:pt x="16" y="27"/>
                    <a:pt x="16" y="29"/>
                    <a:pt x="16" y="30"/>
                  </a:cubicBezTo>
                  <a:cubicBezTo>
                    <a:pt x="16" y="31"/>
                    <a:pt x="16" y="33"/>
                    <a:pt x="17" y="34"/>
                  </a:cubicBezTo>
                  <a:cubicBezTo>
                    <a:pt x="14" y="34"/>
                    <a:pt x="14" y="34"/>
                    <a:pt x="14" y="34"/>
                  </a:cubicBezTo>
                  <a:cubicBezTo>
                    <a:pt x="13" y="31"/>
                    <a:pt x="13" y="31"/>
                    <a:pt x="13" y="31"/>
                  </a:cubicBezTo>
                  <a:cubicBezTo>
                    <a:pt x="13" y="31"/>
                    <a:pt x="13" y="31"/>
                    <a:pt x="13" y="31"/>
                  </a:cubicBezTo>
                  <a:cubicBezTo>
                    <a:pt x="13" y="32"/>
                    <a:pt x="12" y="33"/>
                    <a:pt x="11" y="33"/>
                  </a:cubicBezTo>
                  <a:cubicBezTo>
                    <a:pt x="10" y="34"/>
                    <a:pt x="9" y="34"/>
                    <a:pt x="8" y="34"/>
                  </a:cubicBezTo>
                  <a:cubicBezTo>
                    <a:pt x="5" y="34"/>
                    <a:pt x="3" y="33"/>
                    <a:pt x="2" y="31"/>
                  </a:cubicBezTo>
                  <a:cubicBezTo>
                    <a:pt x="1" y="29"/>
                    <a:pt x="0" y="26"/>
                    <a:pt x="0" y="22"/>
                  </a:cubicBezTo>
                  <a:cubicBezTo>
                    <a:pt x="0" y="18"/>
                    <a:pt x="1" y="15"/>
                    <a:pt x="2" y="13"/>
                  </a:cubicBezTo>
                  <a:cubicBezTo>
                    <a:pt x="4" y="10"/>
                    <a:pt x="6" y="9"/>
                    <a:pt x="9" y="9"/>
                  </a:cubicBezTo>
                  <a:cubicBezTo>
                    <a:pt x="10" y="9"/>
                    <a:pt x="10" y="9"/>
                    <a:pt x="11" y="10"/>
                  </a:cubicBezTo>
                  <a:cubicBezTo>
                    <a:pt x="11" y="10"/>
                    <a:pt x="12" y="10"/>
                    <a:pt x="13" y="10"/>
                  </a:cubicBezTo>
                  <a:cubicBezTo>
                    <a:pt x="13" y="0"/>
                    <a:pt x="13" y="0"/>
                    <a:pt x="13" y="0"/>
                  </a:cubicBezTo>
                  <a:cubicBezTo>
                    <a:pt x="16" y="0"/>
                    <a:pt x="16" y="0"/>
                    <a:pt x="16" y="0"/>
                  </a:cubicBezTo>
                  <a:lnTo>
                    <a:pt x="16" y="26"/>
                  </a:lnTo>
                  <a:close/>
                  <a:moveTo>
                    <a:pt x="13" y="14"/>
                  </a:moveTo>
                  <a:cubicBezTo>
                    <a:pt x="12" y="13"/>
                    <a:pt x="12" y="13"/>
                    <a:pt x="11" y="13"/>
                  </a:cubicBezTo>
                  <a:cubicBezTo>
                    <a:pt x="11" y="13"/>
                    <a:pt x="10" y="12"/>
                    <a:pt x="9" y="12"/>
                  </a:cubicBezTo>
                  <a:cubicBezTo>
                    <a:pt x="7" y="12"/>
                    <a:pt x="6" y="13"/>
                    <a:pt x="5" y="15"/>
                  </a:cubicBezTo>
                  <a:cubicBezTo>
                    <a:pt x="4" y="16"/>
                    <a:pt x="4" y="19"/>
                    <a:pt x="4" y="22"/>
                  </a:cubicBezTo>
                  <a:cubicBezTo>
                    <a:pt x="4" y="23"/>
                    <a:pt x="4" y="25"/>
                    <a:pt x="4" y="26"/>
                  </a:cubicBezTo>
                  <a:cubicBezTo>
                    <a:pt x="4" y="27"/>
                    <a:pt x="4" y="28"/>
                    <a:pt x="5" y="29"/>
                  </a:cubicBezTo>
                  <a:cubicBezTo>
                    <a:pt x="5" y="30"/>
                    <a:pt x="5" y="30"/>
                    <a:pt x="6" y="31"/>
                  </a:cubicBezTo>
                  <a:cubicBezTo>
                    <a:pt x="7" y="31"/>
                    <a:pt x="7" y="31"/>
                    <a:pt x="8" y="31"/>
                  </a:cubicBezTo>
                  <a:cubicBezTo>
                    <a:pt x="11" y="31"/>
                    <a:pt x="12" y="30"/>
                    <a:pt x="13" y="27"/>
                  </a:cubicBezTo>
                  <a:lnTo>
                    <a:pt x="13"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79"/>
            <p:cNvSpPr>
              <a:spLocks noEditPoints="1"/>
            </p:cNvSpPr>
            <p:nvPr/>
          </p:nvSpPr>
          <p:spPr bwMode="auto">
            <a:xfrm>
              <a:off x="3896" y="2206"/>
              <a:ext cx="40" cy="60"/>
            </a:xfrm>
            <a:custGeom>
              <a:avLst/>
              <a:gdLst>
                <a:gd name="T0" fmla="*/ 0 w 17"/>
                <a:gd name="T1" fmla="*/ 13 h 25"/>
                <a:gd name="T2" fmla="*/ 2 w 17"/>
                <a:gd name="T3" fmla="*/ 3 h 25"/>
                <a:gd name="T4" fmla="*/ 9 w 17"/>
                <a:gd name="T5" fmla="*/ 0 h 25"/>
                <a:gd name="T6" fmla="*/ 15 w 17"/>
                <a:gd name="T7" fmla="*/ 3 h 25"/>
                <a:gd name="T8" fmla="*/ 17 w 17"/>
                <a:gd name="T9" fmla="*/ 13 h 25"/>
                <a:gd name="T10" fmla="*/ 15 w 17"/>
                <a:gd name="T11" fmla="*/ 22 h 25"/>
                <a:gd name="T12" fmla="*/ 9 w 17"/>
                <a:gd name="T13" fmla="*/ 25 h 25"/>
                <a:gd name="T14" fmla="*/ 2 w 17"/>
                <a:gd name="T15" fmla="*/ 22 h 25"/>
                <a:gd name="T16" fmla="*/ 0 w 17"/>
                <a:gd name="T17" fmla="*/ 13 h 25"/>
                <a:gd name="T18" fmla="*/ 4 w 17"/>
                <a:gd name="T19" fmla="*/ 13 h 25"/>
                <a:gd name="T20" fmla="*/ 4 w 17"/>
                <a:gd name="T21" fmla="*/ 17 h 25"/>
                <a:gd name="T22" fmla="*/ 5 w 17"/>
                <a:gd name="T23" fmla="*/ 20 h 25"/>
                <a:gd name="T24" fmla="*/ 6 w 17"/>
                <a:gd name="T25" fmla="*/ 22 h 25"/>
                <a:gd name="T26" fmla="*/ 9 w 17"/>
                <a:gd name="T27" fmla="*/ 22 h 25"/>
                <a:gd name="T28" fmla="*/ 12 w 17"/>
                <a:gd name="T29" fmla="*/ 20 h 25"/>
                <a:gd name="T30" fmla="*/ 14 w 17"/>
                <a:gd name="T31" fmla="*/ 13 h 25"/>
                <a:gd name="T32" fmla="*/ 13 w 17"/>
                <a:gd name="T33" fmla="*/ 9 h 25"/>
                <a:gd name="T34" fmla="*/ 12 w 17"/>
                <a:gd name="T35" fmla="*/ 6 h 25"/>
                <a:gd name="T36" fmla="*/ 11 w 17"/>
                <a:gd name="T37" fmla="*/ 4 h 25"/>
                <a:gd name="T38" fmla="*/ 9 w 17"/>
                <a:gd name="T39" fmla="*/ 3 h 25"/>
                <a:gd name="T40" fmla="*/ 5 w 17"/>
                <a:gd name="T41" fmla="*/ 6 h 25"/>
                <a:gd name="T42" fmla="*/ 4 w 17"/>
                <a:gd name="T4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25">
                  <a:moveTo>
                    <a:pt x="0" y="13"/>
                  </a:moveTo>
                  <a:cubicBezTo>
                    <a:pt x="0" y="8"/>
                    <a:pt x="1" y="5"/>
                    <a:pt x="2" y="3"/>
                  </a:cubicBezTo>
                  <a:cubicBezTo>
                    <a:pt x="4" y="1"/>
                    <a:pt x="6" y="0"/>
                    <a:pt x="9" y="0"/>
                  </a:cubicBezTo>
                  <a:cubicBezTo>
                    <a:pt x="11" y="0"/>
                    <a:pt x="14" y="1"/>
                    <a:pt x="15" y="3"/>
                  </a:cubicBezTo>
                  <a:cubicBezTo>
                    <a:pt x="16" y="5"/>
                    <a:pt x="17" y="9"/>
                    <a:pt x="17" y="13"/>
                  </a:cubicBezTo>
                  <a:cubicBezTo>
                    <a:pt x="17" y="17"/>
                    <a:pt x="16" y="20"/>
                    <a:pt x="15" y="22"/>
                  </a:cubicBezTo>
                  <a:cubicBezTo>
                    <a:pt x="13" y="24"/>
                    <a:pt x="11" y="25"/>
                    <a:pt x="9" y="25"/>
                  </a:cubicBezTo>
                  <a:cubicBezTo>
                    <a:pt x="6" y="25"/>
                    <a:pt x="3" y="24"/>
                    <a:pt x="2" y="22"/>
                  </a:cubicBezTo>
                  <a:cubicBezTo>
                    <a:pt x="1" y="20"/>
                    <a:pt x="0" y="17"/>
                    <a:pt x="0" y="13"/>
                  </a:cubicBezTo>
                  <a:close/>
                  <a:moveTo>
                    <a:pt x="4" y="13"/>
                  </a:moveTo>
                  <a:cubicBezTo>
                    <a:pt x="4" y="14"/>
                    <a:pt x="4" y="15"/>
                    <a:pt x="4" y="17"/>
                  </a:cubicBezTo>
                  <a:cubicBezTo>
                    <a:pt x="4" y="18"/>
                    <a:pt x="4" y="19"/>
                    <a:pt x="5" y="20"/>
                  </a:cubicBezTo>
                  <a:cubicBezTo>
                    <a:pt x="5" y="20"/>
                    <a:pt x="6" y="21"/>
                    <a:pt x="6" y="22"/>
                  </a:cubicBezTo>
                  <a:cubicBezTo>
                    <a:pt x="7" y="22"/>
                    <a:pt x="8" y="22"/>
                    <a:pt x="9" y="22"/>
                  </a:cubicBezTo>
                  <a:cubicBezTo>
                    <a:pt x="10" y="22"/>
                    <a:pt x="11" y="22"/>
                    <a:pt x="12" y="20"/>
                  </a:cubicBezTo>
                  <a:cubicBezTo>
                    <a:pt x="13" y="19"/>
                    <a:pt x="14" y="16"/>
                    <a:pt x="14" y="13"/>
                  </a:cubicBezTo>
                  <a:cubicBezTo>
                    <a:pt x="14" y="11"/>
                    <a:pt x="13" y="10"/>
                    <a:pt x="13" y="9"/>
                  </a:cubicBezTo>
                  <a:cubicBezTo>
                    <a:pt x="13" y="8"/>
                    <a:pt x="13" y="7"/>
                    <a:pt x="12" y="6"/>
                  </a:cubicBezTo>
                  <a:cubicBezTo>
                    <a:pt x="12" y="5"/>
                    <a:pt x="11" y="5"/>
                    <a:pt x="11" y="4"/>
                  </a:cubicBezTo>
                  <a:cubicBezTo>
                    <a:pt x="10" y="4"/>
                    <a:pt x="9" y="3"/>
                    <a:pt x="9" y="3"/>
                  </a:cubicBezTo>
                  <a:cubicBezTo>
                    <a:pt x="7" y="3"/>
                    <a:pt x="6" y="4"/>
                    <a:pt x="5" y="6"/>
                  </a:cubicBezTo>
                  <a:cubicBezTo>
                    <a:pt x="4" y="7"/>
                    <a:pt x="4" y="10"/>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80"/>
            <p:cNvSpPr/>
            <p:nvPr/>
          </p:nvSpPr>
          <p:spPr bwMode="auto">
            <a:xfrm>
              <a:off x="3941" y="2185"/>
              <a:ext cx="30" cy="81"/>
            </a:xfrm>
            <a:custGeom>
              <a:avLst/>
              <a:gdLst>
                <a:gd name="T0" fmla="*/ 0 w 13"/>
                <a:gd name="T1" fmla="*/ 10 h 34"/>
                <a:gd name="T2" fmla="*/ 3 w 13"/>
                <a:gd name="T3" fmla="*/ 10 h 34"/>
                <a:gd name="T4" fmla="*/ 3 w 13"/>
                <a:gd name="T5" fmla="*/ 8 h 34"/>
                <a:gd name="T6" fmla="*/ 4 w 13"/>
                <a:gd name="T7" fmla="*/ 2 h 34"/>
                <a:gd name="T8" fmla="*/ 9 w 13"/>
                <a:gd name="T9" fmla="*/ 0 h 34"/>
                <a:gd name="T10" fmla="*/ 11 w 13"/>
                <a:gd name="T11" fmla="*/ 0 h 34"/>
                <a:gd name="T12" fmla="*/ 13 w 13"/>
                <a:gd name="T13" fmla="*/ 1 h 34"/>
                <a:gd name="T14" fmla="*/ 12 w 13"/>
                <a:gd name="T15" fmla="*/ 4 h 34"/>
                <a:gd name="T16" fmla="*/ 11 w 13"/>
                <a:gd name="T17" fmla="*/ 3 h 34"/>
                <a:gd name="T18" fmla="*/ 9 w 13"/>
                <a:gd name="T19" fmla="*/ 3 h 34"/>
                <a:gd name="T20" fmla="*/ 8 w 13"/>
                <a:gd name="T21" fmla="*/ 3 h 34"/>
                <a:gd name="T22" fmla="*/ 7 w 13"/>
                <a:gd name="T23" fmla="*/ 5 h 34"/>
                <a:gd name="T24" fmla="*/ 7 w 13"/>
                <a:gd name="T25" fmla="*/ 7 h 34"/>
                <a:gd name="T26" fmla="*/ 7 w 13"/>
                <a:gd name="T27" fmla="*/ 10 h 34"/>
                <a:gd name="T28" fmla="*/ 12 w 13"/>
                <a:gd name="T29" fmla="*/ 10 h 34"/>
                <a:gd name="T30" fmla="*/ 12 w 13"/>
                <a:gd name="T31" fmla="*/ 13 h 34"/>
                <a:gd name="T32" fmla="*/ 7 w 13"/>
                <a:gd name="T33" fmla="*/ 13 h 34"/>
                <a:gd name="T34" fmla="*/ 7 w 13"/>
                <a:gd name="T35" fmla="*/ 34 h 34"/>
                <a:gd name="T36" fmla="*/ 3 w 13"/>
                <a:gd name="T37" fmla="*/ 34 h 34"/>
                <a:gd name="T38" fmla="*/ 3 w 13"/>
                <a:gd name="T39" fmla="*/ 13 h 34"/>
                <a:gd name="T40" fmla="*/ 0 w 13"/>
                <a:gd name="T41" fmla="*/ 13 h 34"/>
                <a:gd name="T42" fmla="*/ 0 w 1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34">
                  <a:moveTo>
                    <a:pt x="0" y="10"/>
                  </a:moveTo>
                  <a:cubicBezTo>
                    <a:pt x="3" y="10"/>
                    <a:pt x="3" y="10"/>
                    <a:pt x="3" y="10"/>
                  </a:cubicBezTo>
                  <a:cubicBezTo>
                    <a:pt x="3" y="8"/>
                    <a:pt x="3" y="8"/>
                    <a:pt x="3" y="8"/>
                  </a:cubicBezTo>
                  <a:cubicBezTo>
                    <a:pt x="3" y="5"/>
                    <a:pt x="4" y="3"/>
                    <a:pt x="4" y="2"/>
                  </a:cubicBezTo>
                  <a:cubicBezTo>
                    <a:pt x="5" y="1"/>
                    <a:pt x="7" y="0"/>
                    <a:pt x="9" y="0"/>
                  </a:cubicBezTo>
                  <a:cubicBezTo>
                    <a:pt x="10" y="0"/>
                    <a:pt x="10" y="0"/>
                    <a:pt x="11" y="0"/>
                  </a:cubicBezTo>
                  <a:cubicBezTo>
                    <a:pt x="12" y="0"/>
                    <a:pt x="12" y="0"/>
                    <a:pt x="13" y="1"/>
                  </a:cubicBezTo>
                  <a:cubicBezTo>
                    <a:pt x="12" y="4"/>
                    <a:pt x="12" y="4"/>
                    <a:pt x="12" y="4"/>
                  </a:cubicBezTo>
                  <a:cubicBezTo>
                    <a:pt x="12" y="3"/>
                    <a:pt x="11" y="3"/>
                    <a:pt x="11" y="3"/>
                  </a:cubicBezTo>
                  <a:cubicBezTo>
                    <a:pt x="10" y="3"/>
                    <a:pt x="10" y="3"/>
                    <a:pt x="9" y="3"/>
                  </a:cubicBezTo>
                  <a:cubicBezTo>
                    <a:pt x="9" y="3"/>
                    <a:pt x="8" y="3"/>
                    <a:pt x="8" y="3"/>
                  </a:cubicBezTo>
                  <a:cubicBezTo>
                    <a:pt x="7" y="4"/>
                    <a:pt x="7" y="4"/>
                    <a:pt x="7" y="5"/>
                  </a:cubicBezTo>
                  <a:cubicBezTo>
                    <a:pt x="7" y="5"/>
                    <a:pt x="7" y="6"/>
                    <a:pt x="7" y="7"/>
                  </a:cubicBezTo>
                  <a:cubicBezTo>
                    <a:pt x="7" y="8"/>
                    <a:pt x="7" y="9"/>
                    <a:pt x="7" y="10"/>
                  </a:cubicBezTo>
                  <a:cubicBezTo>
                    <a:pt x="12" y="10"/>
                    <a:pt x="12" y="10"/>
                    <a:pt x="12" y="10"/>
                  </a:cubicBezTo>
                  <a:cubicBezTo>
                    <a:pt x="12" y="13"/>
                    <a:pt x="12" y="13"/>
                    <a:pt x="12" y="13"/>
                  </a:cubicBezTo>
                  <a:cubicBezTo>
                    <a:pt x="7" y="13"/>
                    <a:pt x="7" y="13"/>
                    <a:pt x="7" y="13"/>
                  </a:cubicBezTo>
                  <a:cubicBezTo>
                    <a:pt x="7" y="34"/>
                    <a:pt x="7" y="34"/>
                    <a:pt x="7" y="34"/>
                  </a:cubicBezTo>
                  <a:cubicBezTo>
                    <a:pt x="3" y="34"/>
                    <a:pt x="3" y="34"/>
                    <a:pt x="3" y="34"/>
                  </a:cubicBezTo>
                  <a:cubicBezTo>
                    <a:pt x="3" y="13"/>
                    <a:pt x="3" y="13"/>
                    <a:pt x="3" y="13"/>
                  </a:cubicBezTo>
                  <a:cubicBezTo>
                    <a:pt x="0" y="13"/>
                    <a:pt x="0" y="13"/>
                    <a:pt x="0" y="13"/>
                  </a:cubicBez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81"/>
            <p:cNvSpPr>
              <a:spLocks noEditPoints="1"/>
            </p:cNvSpPr>
            <p:nvPr/>
          </p:nvSpPr>
          <p:spPr bwMode="auto">
            <a:xfrm>
              <a:off x="3320" y="2515"/>
              <a:ext cx="159" cy="329"/>
            </a:xfrm>
            <a:custGeom>
              <a:avLst/>
              <a:gdLst>
                <a:gd name="T0" fmla="*/ 67 w 67"/>
                <a:gd name="T1" fmla="*/ 96 h 139"/>
                <a:gd name="T2" fmla="*/ 65 w 67"/>
                <a:gd name="T3" fmla="*/ 113 h 139"/>
                <a:gd name="T4" fmla="*/ 59 w 67"/>
                <a:gd name="T5" fmla="*/ 127 h 139"/>
                <a:gd name="T6" fmla="*/ 48 w 67"/>
                <a:gd name="T7" fmla="*/ 135 h 139"/>
                <a:gd name="T8" fmla="*/ 34 w 67"/>
                <a:gd name="T9" fmla="*/ 139 h 139"/>
                <a:gd name="T10" fmla="*/ 9 w 67"/>
                <a:gd name="T11" fmla="*/ 127 h 139"/>
                <a:gd name="T12" fmla="*/ 0 w 67"/>
                <a:gd name="T13" fmla="*/ 91 h 139"/>
                <a:gd name="T14" fmla="*/ 4 w 67"/>
                <a:gd name="T15" fmla="*/ 55 h 139"/>
                <a:gd name="T16" fmla="*/ 15 w 67"/>
                <a:gd name="T17" fmla="*/ 27 h 139"/>
                <a:gd name="T18" fmla="*/ 32 w 67"/>
                <a:gd name="T19" fmla="*/ 9 h 139"/>
                <a:gd name="T20" fmla="*/ 52 w 67"/>
                <a:gd name="T21" fmla="*/ 0 h 139"/>
                <a:gd name="T22" fmla="*/ 56 w 67"/>
                <a:gd name="T23" fmla="*/ 11 h 139"/>
                <a:gd name="T24" fmla="*/ 40 w 67"/>
                <a:gd name="T25" fmla="*/ 18 h 139"/>
                <a:gd name="T26" fmla="*/ 28 w 67"/>
                <a:gd name="T27" fmla="*/ 31 h 139"/>
                <a:gd name="T28" fmla="*/ 19 w 67"/>
                <a:gd name="T29" fmla="*/ 49 h 139"/>
                <a:gd name="T30" fmla="*/ 14 w 67"/>
                <a:gd name="T31" fmla="*/ 69 h 139"/>
                <a:gd name="T32" fmla="*/ 23 w 67"/>
                <a:gd name="T33" fmla="*/ 60 h 139"/>
                <a:gd name="T34" fmla="*/ 37 w 67"/>
                <a:gd name="T35" fmla="*/ 56 h 139"/>
                <a:gd name="T36" fmla="*/ 59 w 67"/>
                <a:gd name="T37" fmla="*/ 66 h 139"/>
                <a:gd name="T38" fmla="*/ 67 w 67"/>
                <a:gd name="T39" fmla="*/ 96 h 139"/>
                <a:gd name="T40" fmla="*/ 54 w 67"/>
                <a:gd name="T41" fmla="*/ 97 h 139"/>
                <a:gd name="T42" fmla="*/ 33 w 67"/>
                <a:gd name="T43" fmla="*/ 69 h 139"/>
                <a:gd name="T44" fmla="*/ 21 w 67"/>
                <a:gd name="T45" fmla="*/ 73 h 139"/>
                <a:gd name="T46" fmla="*/ 14 w 67"/>
                <a:gd name="T47" fmla="*/ 84 h 139"/>
                <a:gd name="T48" fmla="*/ 13 w 67"/>
                <a:gd name="T49" fmla="*/ 89 h 139"/>
                <a:gd name="T50" fmla="*/ 14 w 67"/>
                <a:gd name="T51" fmla="*/ 93 h 139"/>
                <a:gd name="T52" fmla="*/ 15 w 67"/>
                <a:gd name="T53" fmla="*/ 105 h 139"/>
                <a:gd name="T54" fmla="*/ 18 w 67"/>
                <a:gd name="T55" fmla="*/ 116 h 139"/>
                <a:gd name="T56" fmla="*/ 25 w 67"/>
                <a:gd name="T57" fmla="*/ 123 h 139"/>
                <a:gd name="T58" fmla="*/ 34 w 67"/>
                <a:gd name="T59" fmla="*/ 126 h 139"/>
                <a:gd name="T60" fmla="*/ 48 w 67"/>
                <a:gd name="T61" fmla="*/ 118 h 139"/>
                <a:gd name="T62" fmla="*/ 54 w 67"/>
                <a:gd name="T63" fmla="*/ 9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139">
                  <a:moveTo>
                    <a:pt x="67" y="96"/>
                  </a:moveTo>
                  <a:cubicBezTo>
                    <a:pt x="67" y="102"/>
                    <a:pt x="67" y="108"/>
                    <a:pt x="65" y="113"/>
                  </a:cubicBezTo>
                  <a:cubicBezTo>
                    <a:pt x="64" y="119"/>
                    <a:pt x="61" y="123"/>
                    <a:pt x="59" y="127"/>
                  </a:cubicBezTo>
                  <a:cubicBezTo>
                    <a:pt x="56" y="131"/>
                    <a:pt x="52" y="133"/>
                    <a:pt x="48" y="135"/>
                  </a:cubicBezTo>
                  <a:cubicBezTo>
                    <a:pt x="44" y="138"/>
                    <a:pt x="39" y="139"/>
                    <a:pt x="34" y="139"/>
                  </a:cubicBezTo>
                  <a:cubicBezTo>
                    <a:pt x="23" y="139"/>
                    <a:pt x="15" y="135"/>
                    <a:pt x="9" y="127"/>
                  </a:cubicBezTo>
                  <a:cubicBezTo>
                    <a:pt x="3" y="119"/>
                    <a:pt x="0" y="107"/>
                    <a:pt x="0" y="91"/>
                  </a:cubicBezTo>
                  <a:cubicBezTo>
                    <a:pt x="0" y="78"/>
                    <a:pt x="1" y="65"/>
                    <a:pt x="4" y="55"/>
                  </a:cubicBezTo>
                  <a:cubicBezTo>
                    <a:pt x="7" y="44"/>
                    <a:pt x="10" y="35"/>
                    <a:pt x="15" y="27"/>
                  </a:cubicBezTo>
                  <a:cubicBezTo>
                    <a:pt x="20" y="20"/>
                    <a:pt x="25" y="14"/>
                    <a:pt x="32" y="9"/>
                  </a:cubicBezTo>
                  <a:cubicBezTo>
                    <a:pt x="38" y="4"/>
                    <a:pt x="45" y="1"/>
                    <a:pt x="52" y="0"/>
                  </a:cubicBezTo>
                  <a:cubicBezTo>
                    <a:pt x="56" y="11"/>
                    <a:pt x="56" y="11"/>
                    <a:pt x="56" y="11"/>
                  </a:cubicBezTo>
                  <a:cubicBezTo>
                    <a:pt x="50" y="12"/>
                    <a:pt x="45" y="15"/>
                    <a:pt x="40" y="18"/>
                  </a:cubicBezTo>
                  <a:cubicBezTo>
                    <a:pt x="36" y="22"/>
                    <a:pt x="32" y="26"/>
                    <a:pt x="28" y="31"/>
                  </a:cubicBezTo>
                  <a:cubicBezTo>
                    <a:pt x="24" y="37"/>
                    <a:pt x="21" y="42"/>
                    <a:pt x="19" y="49"/>
                  </a:cubicBezTo>
                  <a:cubicBezTo>
                    <a:pt x="17" y="55"/>
                    <a:pt x="15" y="62"/>
                    <a:pt x="14" y="69"/>
                  </a:cubicBezTo>
                  <a:cubicBezTo>
                    <a:pt x="16" y="66"/>
                    <a:pt x="19" y="63"/>
                    <a:pt x="23" y="60"/>
                  </a:cubicBezTo>
                  <a:cubicBezTo>
                    <a:pt x="26" y="58"/>
                    <a:pt x="31" y="56"/>
                    <a:pt x="37" y="56"/>
                  </a:cubicBezTo>
                  <a:cubicBezTo>
                    <a:pt x="46" y="56"/>
                    <a:pt x="53" y="60"/>
                    <a:pt x="59" y="66"/>
                  </a:cubicBezTo>
                  <a:cubicBezTo>
                    <a:pt x="65" y="73"/>
                    <a:pt x="67" y="83"/>
                    <a:pt x="67" y="96"/>
                  </a:cubicBezTo>
                  <a:close/>
                  <a:moveTo>
                    <a:pt x="54" y="97"/>
                  </a:moveTo>
                  <a:cubicBezTo>
                    <a:pt x="54" y="78"/>
                    <a:pt x="47" y="69"/>
                    <a:pt x="33" y="69"/>
                  </a:cubicBezTo>
                  <a:cubicBezTo>
                    <a:pt x="29" y="69"/>
                    <a:pt x="24" y="70"/>
                    <a:pt x="21" y="73"/>
                  </a:cubicBezTo>
                  <a:cubicBezTo>
                    <a:pt x="18" y="77"/>
                    <a:pt x="15" y="80"/>
                    <a:pt x="14" y="84"/>
                  </a:cubicBezTo>
                  <a:cubicBezTo>
                    <a:pt x="13" y="85"/>
                    <a:pt x="13" y="87"/>
                    <a:pt x="13" y="89"/>
                  </a:cubicBezTo>
                  <a:cubicBezTo>
                    <a:pt x="13" y="90"/>
                    <a:pt x="13" y="92"/>
                    <a:pt x="14" y="93"/>
                  </a:cubicBezTo>
                  <a:cubicBezTo>
                    <a:pt x="13" y="97"/>
                    <a:pt x="14" y="102"/>
                    <a:pt x="15" y="105"/>
                  </a:cubicBezTo>
                  <a:cubicBezTo>
                    <a:pt x="15" y="109"/>
                    <a:pt x="17" y="113"/>
                    <a:pt x="18" y="116"/>
                  </a:cubicBezTo>
                  <a:cubicBezTo>
                    <a:pt x="20" y="119"/>
                    <a:pt x="22" y="121"/>
                    <a:pt x="25" y="123"/>
                  </a:cubicBezTo>
                  <a:cubicBezTo>
                    <a:pt x="27" y="125"/>
                    <a:pt x="31" y="126"/>
                    <a:pt x="34" y="126"/>
                  </a:cubicBezTo>
                  <a:cubicBezTo>
                    <a:pt x="40" y="126"/>
                    <a:pt x="45" y="123"/>
                    <a:pt x="48" y="118"/>
                  </a:cubicBezTo>
                  <a:cubicBezTo>
                    <a:pt x="52" y="113"/>
                    <a:pt x="54" y="106"/>
                    <a:pt x="54"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82"/>
            <p:cNvSpPr>
              <a:spLocks noEditPoints="1"/>
            </p:cNvSpPr>
            <p:nvPr/>
          </p:nvSpPr>
          <p:spPr bwMode="auto">
            <a:xfrm>
              <a:off x="3526" y="2515"/>
              <a:ext cx="154" cy="329"/>
            </a:xfrm>
            <a:custGeom>
              <a:avLst/>
              <a:gdLst>
                <a:gd name="T0" fmla="*/ 0 w 65"/>
                <a:gd name="T1" fmla="*/ 105 h 139"/>
                <a:gd name="T2" fmla="*/ 6 w 65"/>
                <a:gd name="T3" fmla="*/ 83 h 139"/>
                <a:gd name="T4" fmla="*/ 21 w 65"/>
                <a:gd name="T5" fmla="*/ 67 h 139"/>
                <a:gd name="T6" fmla="*/ 14 w 65"/>
                <a:gd name="T7" fmla="*/ 61 h 139"/>
                <a:gd name="T8" fmla="*/ 8 w 65"/>
                <a:gd name="T9" fmla="*/ 54 h 139"/>
                <a:gd name="T10" fmla="*/ 4 w 65"/>
                <a:gd name="T11" fmla="*/ 45 h 139"/>
                <a:gd name="T12" fmla="*/ 3 w 65"/>
                <a:gd name="T13" fmla="*/ 33 h 139"/>
                <a:gd name="T14" fmla="*/ 11 w 65"/>
                <a:gd name="T15" fmla="*/ 9 h 139"/>
                <a:gd name="T16" fmla="*/ 33 w 65"/>
                <a:gd name="T17" fmla="*/ 0 h 139"/>
                <a:gd name="T18" fmla="*/ 54 w 65"/>
                <a:gd name="T19" fmla="*/ 8 h 139"/>
                <a:gd name="T20" fmla="*/ 62 w 65"/>
                <a:gd name="T21" fmla="*/ 30 h 139"/>
                <a:gd name="T22" fmla="*/ 58 w 65"/>
                <a:gd name="T23" fmla="*/ 49 h 139"/>
                <a:gd name="T24" fmla="*/ 45 w 65"/>
                <a:gd name="T25" fmla="*/ 66 h 139"/>
                <a:gd name="T26" fmla="*/ 52 w 65"/>
                <a:gd name="T27" fmla="*/ 72 h 139"/>
                <a:gd name="T28" fmla="*/ 59 w 65"/>
                <a:gd name="T29" fmla="*/ 80 h 139"/>
                <a:gd name="T30" fmla="*/ 63 w 65"/>
                <a:gd name="T31" fmla="*/ 90 h 139"/>
                <a:gd name="T32" fmla="*/ 65 w 65"/>
                <a:gd name="T33" fmla="*/ 102 h 139"/>
                <a:gd name="T34" fmla="*/ 56 w 65"/>
                <a:gd name="T35" fmla="*/ 129 h 139"/>
                <a:gd name="T36" fmla="*/ 32 w 65"/>
                <a:gd name="T37" fmla="*/ 139 h 139"/>
                <a:gd name="T38" fmla="*/ 18 w 65"/>
                <a:gd name="T39" fmla="*/ 136 h 139"/>
                <a:gd name="T40" fmla="*/ 9 w 65"/>
                <a:gd name="T41" fmla="*/ 129 h 139"/>
                <a:gd name="T42" fmla="*/ 3 w 65"/>
                <a:gd name="T43" fmla="*/ 119 h 139"/>
                <a:gd name="T44" fmla="*/ 0 w 65"/>
                <a:gd name="T45" fmla="*/ 105 h 139"/>
                <a:gd name="T46" fmla="*/ 30 w 65"/>
                <a:gd name="T47" fmla="*/ 72 h 139"/>
                <a:gd name="T48" fmla="*/ 18 w 65"/>
                <a:gd name="T49" fmla="*/ 87 h 139"/>
                <a:gd name="T50" fmla="*/ 14 w 65"/>
                <a:gd name="T51" fmla="*/ 103 h 139"/>
                <a:gd name="T52" fmla="*/ 18 w 65"/>
                <a:gd name="T53" fmla="*/ 119 h 139"/>
                <a:gd name="T54" fmla="*/ 32 w 65"/>
                <a:gd name="T55" fmla="*/ 126 h 139"/>
                <a:gd name="T56" fmla="*/ 45 w 65"/>
                <a:gd name="T57" fmla="*/ 121 h 139"/>
                <a:gd name="T58" fmla="*/ 51 w 65"/>
                <a:gd name="T59" fmla="*/ 103 h 139"/>
                <a:gd name="T60" fmla="*/ 49 w 65"/>
                <a:gd name="T61" fmla="*/ 93 h 139"/>
                <a:gd name="T62" fmla="*/ 45 w 65"/>
                <a:gd name="T63" fmla="*/ 84 h 139"/>
                <a:gd name="T64" fmla="*/ 38 w 65"/>
                <a:gd name="T65" fmla="*/ 78 h 139"/>
                <a:gd name="T66" fmla="*/ 30 w 65"/>
                <a:gd name="T67" fmla="*/ 72 h 139"/>
                <a:gd name="T68" fmla="*/ 36 w 65"/>
                <a:gd name="T69" fmla="*/ 61 h 139"/>
                <a:gd name="T70" fmla="*/ 46 w 65"/>
                <a:gd name="T71" fmla="*/ 48 h 139"/>
                <a:gd name="T72" fmla="*/ 49 w 65"/>
                <a:gd name="T73" fmla="*/ 33 h 139"/>
                <a:gd name="T74" fmla="*/ 44 w 65"/>
                <a:gd name="T75" fmla="*/ 17 h 139"/>
                <a:gd name="T76" fmla="*/ 33 w 65"/>
                <a:gd name="T77" fmla="*/ 12 h 139"/>
                <a:gd name="T78" fmla="*/ 26 w 65"/>
                <a:gd name="T79" fmla="*/ 14 h 139"/>
                <a:gd name="T80" fmla="*/ 21 w 65"/>
                <a:gd name="T81" fmla="*/ 18 h 139"/>
                <a:gd name="T82" fmla="*/ 18 w 65"/>
                <a:gd name="T83" fmla="*/ 25 h 139"/>
                <a:gd name="T84" fmla="*/ 17 w 65"/>
                <a:gd name="T85" fmla="*/ 33 h 139"/>
                <a:gd name="T86" fmla="*/ 18 w 65"/>
                <a:gd name="T87" fmla="*/ 42 h 139"/>
                <a:gd name="T88" fmla="*/ 22 w 65"/>
                <a:gd name="T89" fmla="*/ 50 h 139"/>
                <a:gd name="T90" fmla="*/ 28 w 65"/>
                <a:gd name="T91" fmla="*/ 56 h 139"/>
                <a:gd name="T92" fmla="*/ 36 w 65"/>
                <a:gd name="T93" fmla="*/ 61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5" h="139">
                  <a:moveTo>
                    <a:pt x="0" y="105"/>
                  </a:moveTo>
                  <a:cubicBezTo>
                    <a:pt x="0" y="97"/>
                    <a:pt x="2" y="89"/>
                    <a:pt x="6" y="83"/>
                  </a:cubicBezTo>
                  <a:cubicBezTo>
                    <a:pt x="9" y="77"/>
                    <a:pt x="14" y="72"/>
                    <a:pt x="21" y="67"/>
                  </a:cubicBezTo>
                  <a:cubicBezTo>
                    <a:pt x="19" y="65"/>
                    <a:pt x="16" y="63"/>
                    <a:pt x="14" y="61"/>
                  </a:cubicBezTo>
                  <a:cubicBezTo>
                    <a:pt x="12" y="59"/>
                    <a:pt x="10" y="56"/>
                    <a:pt x="8" y="54"/>
                  </a:cubicBezTo>
                  <a:cubicBezTo>
                    <a:pt x="7" y="51"/>
                    <a:pt x="5" y="48"/>
                    <a:pt x="4" y="45"/>
                  </a:cubicBezTo>
                  <a:cubicBezTo>
                    <a:pt x="3" y="41"/>
                    <a:pt x="3" y="37"/>
                    <a:pt x="3" y="33"/>
                  </a:cubicBezTo>
                  <a:cubicBezTo>
                    <a:pt x="3" y="23"/>
                    <a:pt x="6" y="15"/>
                    <a:pt x="11" y="9"/>
                  </a:cubicBezTo>
                  <a:cubicBezTo>
                    <a:pt x="17" y="3"/>
                    <a:pt x="24" y="0"/>
                    <a:pt x="33" y="0"/>
                  </a:cubicBezTo>
                  <a:cubicBezTo>
                    <a:pt x="42" y="0"/>
                    <a:pt x="49" y="2"/>
                    <a:pt x="54" y="8"/>
                  </a:cubicBezTo>
                  <a:cubicBezTo>
                    <a:pt x="60" y="13"/>
                    <a:pt x="62" y="21"/>
                    <a:pt x="62" y="30"/>
                  </a:cubicBezTo>
                  <a:cubicBezTo>
                    <a:pt x="62" y="37"/>
                    <a:pt x="61" y="44"/>
                    <a:pt x="58" y="49"/>
                  </a:cubicBezTo>
                  <a:cubicBezTo>
                    <a:pt x="55" y="55"/>
                    <a:pt x="51" y="61"/>
                    <a:pt x="45" y="66"/>
                  </a:cubicBezTo>
                  <a:cubicBezTo>
                    <a:pt x="47" y="68"/>
                    <a:pt x="50" y="70"/>
                    <a:pt x="52" y="72"/>
                  </a:cubicBezTo>
                  <a:cubicBezTo>
                    <a:pt x="55" y="75"/>
                    <a:pt x="57" y="77"/>
                    <a:pt x="59" y="80"/>
                  </a:cubicBezTo>
                  <a:cubicBezTo>
                    <a:pt x="61" y="83"/>
                    <a:pt x="62" y="86"/>
                    <a:pt x="63" y="90"/>
                  </a:cubicBezTo>
                  <a:cubicBezTo>
                    <a:pt x="64" y="94"/>
                    <a:pt x="65" y="98"/>
                    <a:pt x="65" y="102"/>
                  </a:cubicBezTo>
                  <a:cubicBezTo>
                    <a:pt x="65" y="113"/>
                    <a:pt x="62" y="122"/>
                    <a:pt x="56" y="129"/>
                  </a:cubicBezTo>
                  <a:cubicBezTo>
                    <a:pt x="50" y="135"/>
                    <a:pt x="42" y="139"/>
                    <a:pt x="32" y="139"/>
                  </a:cubicBezTo>
                  <a:cubicBezTo>
                    <a:pt x="27" y="139"/>
                    <a:pt x="22" y="138"/>
                    <a:pt x="18" y="136"/>
                  </a:cubicBezTo>
                  <a:cubicBezTo>
                    <a:pt x="15" y="134"/>
                    <a:pt x="11" y="132"/>
                    <a:pt x="9" y="129"/>
                  </a:cubicBezTo>
                  <a:cubicBezTo>
                    <a:pt x="6" y="126"/>
                    <a:pt x="4" y="123"/>
                    <a:pt x="3" y="119"/>
                  </a:cubicBezTo>
                  <a:cubicBezTo>
                    <a:pt x="1" y="114"/>
                    <a:pt x="0" y="110"/>
                    <a:pt x="0" y="105"/>
                  </a:cubicBezTo>
                  <a:close/>
                  <a:moveTo>
                    <a:pt x="30" y="72"/>
                  </a:moveTo>
                  <a:cubicBezTo>
                    <a:pt x="24" y="77"/>
                    <a:pt x="20" y="82"/>
                    <a:pt x="18" y="87"/>
                  </a:cubicBezTo>
                  <a:cubicBezTo>
                    <a:pt x="15" y="92"/>
                    <a:pt x="14" y="98"/>
                    <a:pt x="14" y="103"/>
                  </a:cubicBezTo>
                  <a:cubicBezTo>
                    <a:pt x="14" y="110"/>
                    <a:pt x="15" y="115"/>
                    <a:pt x="18" y="119"/>
                  </a:cubicBezTo>
                  <a:cubicBezTo>
                    <a:pt x="22" y="124"/>
                    <a:pt x="26" y="126"/>
                    <a:pt x="32" y="126"/>
                  </a:cubicBezTo>
                  <a:cubicBezTo>
                    <a:pt x="37" y="126"/>
                    <a:pt x="42" y="124"/>
                    <a:pt x="45" y="121"/>
                  </a:cubicBezTo>
                  <a:cubicBezTo>
                    <a:pt x="49" y="117"/>
                    <a:pt x="51" y="111"/>
                    <a:pt x="51" y="103"/>
                  </a:cubicBezTo>
                  <a:cubicBezTo>
                    <a:pt x="51" y="99"/>
                    <a:pt x="50" y="96"/>
                    <a:pt x="49" y="93"/>
                  </a:cubicBezTo>
                  <a:cubicBezTo>
                    <a:pt x="48" y="90"/>
                    <a:pt x="47" y="87"/>
                    <a:pt x="45" y="84"/>
                  </a:cubicBezTo>
                  <a:cubicBezTo>
                    <a:pt x="43" y="82"/>
                    <a:pt x="40" y="80"/>
                    <a:pt x="38" y="78"/>
                  </a:cubicBezTo>
                  <a:cubicBezTo>
                    <a:pt x="36" y="76"/>
                    <a:pt x="33" y="74"/>
                    <a:pt x="30" y="72"/>
                  </a:cubicBezTo>
                  <a:close/>
                  <a:moveTo>
                    <a:pt x="36" y="61"/>
                  </a:moveTo>
                  <a:cubicBezTo>
                    <a:pt x="40" y="57"/>
                    <a:pt x="43" y="52"/>
                    <a:pt x="46" y="48"/>
                  </a:cubicBezTo>
                  <a:cubicBezTo>
                    <a:pt x="48" y="43"/>
                    <a:pt x="49" y="39"/>
                    <a:pt x="49" y="33"/>
                  </a:cubicBezTo>
                  <a:cubicBezTo>
                    <a:pt x="49" y="26"/>
                    <a:pt x="47" y="21"/>
                    <a:pt x="44" y="17"/>
                  </a:cubicBezTo>
                  <a:cubicBezTo>
                    <a:pt x="41" y="14"/>
                    <a:pt x="38" y="12"/>
                    <a:pt x="33" y="12"/>
                  </a:cubicBezTo>
                  <a:cubicBezTo>
                    <a:pt x="31" y="12"/>
                    <a:pt x="28" y="13"/>
                    <a:pt x="26" y="14"/>
                  </a:cubicBezTo>
                  <a:cubicBezTo>
                    <a:pt x="24" y="15"/>
                    <a:pt x="23" y="16"/>
                    <a:pt x="21" y="18"/>
                  </a:cubicBezTo>
                  <a:cubicBezTo>
                    <a:pt x="20" y="20"/>
                    <a:pt x="19" y="22"/>
                    <a:pt x="18" y="25"/>
                  </a:cubicBezTo>
                  <a:cubicBezTo>
                    <a:pt x="17" y="27"/>
                    <a:pt x="17" y="30"/>
                    <a:pt x="17" y="33"/>
                  </a:cubicBezTo>
                  <a:cubicBezTo>
                    <a:pt x="17" y="36"/>
                    <a:pt x="17" y="39"/>
                    <a:pt x="18" y="42"/>
                  </a:cubicBezTo>
                  <a:cubicBezTo>
                    <a:pt x="19" y="45"/>
                    <a:pt x="21" y="47"/>
                    <a:pt x="22" y="50"/>
                  </a:cubicBezTo>
                  <a:cubicBezTo>
                    <a:pt x="24" y="52"/>
                    <a:pt x="26" y="54"/>
                    <a:pt x="28" y="56"/>
                  </a:cubicBezTo>
                  <a:cubicBezTo>
                    <a:pt x="31" y="58"/>
                    <a:pt x="33" y="59"/>
                    <a:pt x="36"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83"/>
            <p:cNvSpPr>
              <a:spLocks noEditPoints="1"/>
            </p:cNvSpPr>
            <p:nvPr/>
          </p:nvSpPr>
          <p:spPr bwMode="auto">
            <a:xfrm>
              <a:off x="3730" y="2512"/>
              <a:ext cx="248" cy="332"/>
            </a:xfrm>
            <a:custGeom>
              <a:avLst/>
              <a:gdLst>
                <a:gd name="T0" fmla="*/ 2 w 105"/>
                <a:gd name="T1" fmla="*/ 18 h 140"/>
                <a:gd name="T2" fmla="*/ 15 w 105"/>
                <a:gd name="T3" fmla="*/ 2 h 140"/>
                <a:gd name="T4" fmla="*/ 34 w 105"/>
                <a:gd name="T5" fmla="*/ 2 h 140"/>
                <a:gd name="T6" fmla="*/ 47 w 105"/>
                <a:gd name="T7" fmla="*/ 18 h 140"/>
                <a:gd name="T8" fmla="*/ 47 w 105"/>
                <a:gd name="T9" fmla="*/ 49 h 140"/>
                <a:gd name="T10" fmla="*/ 34 w 105"/>
                <a:gd name="T11" fmla="*/ 64 h 140"/>
                <a:gd name="T12" fmla="*/ 15 w 105"/>
                <a:gd name="T13" fmla="*/ 64 h 140"/>
                <a:gd name="T14" fmla="*/ 2 w 105"/>
                <a:gd name="T15" fmla="*/ 49 h 140"/>
                <a:gd name="T16" fmla="*/ 89 w 105"/>
                <a:gd name="T17" fmla="*/ 0 h 140"/>
                <a:gd name="T18" fmla="*/ 16 w 105"/>
                <a:gd name="T19" fmla="*/ 140 h 140"/>
                <a:gd name="T20" fmla="*/ 89 w 105"/>
                <a:gd name="T21" fmla="*/ 0 h 140"/>
                <a:gd name="T22" fmla="*/ 16 w 105"/>
                <a:gd name="T23" fmla="*/ 50 h 140"/>
                <a:gd name="T24" fmla="*/ 30 w 105"/>
                <a:gd name="T25" fmla="*/ 54 h 140"/>
                <a:gd name="T26" fmla="*/ 36 w 105"/>
                <a:gd name="T27" fmla="*/ 44 h 140"/>
                <a:gd name="T28" fmla="*/ 36 w 105"/>
                <a:gd name="T29" fmla="*/ 22 h 140"/>
                <a:gd name="T30" fmla="*/ 30 w 105"/>
                <a:gd name="T31" fmla="*/ 12 h 140"/>
                <a:gd name="T32" fmla="*/ 20 w 105"/>
                <a:gd name="T33" fmla="*/ 12 h 140"/>
                <a:gd name="T34" fmla="*/ 13 w 105"/>
                <a:gd name="T35" fmla="*/ 22 h 140"/>
                <a:gd name="T36" fmla="*/ 57 w 105"/>
                <a:gd name="T37" fmla="*/ 104 h 140"/>
                <a:gd name="T38" fmla="*/ 64 w 105"/>
                <a:gd name="T39" fmla="*/ 79 h 140"/>
                <a:gd name="T40" fmla="*/ 81 w 105"/>
                <a:gd name="T41" fmla="*/ 72 h 140"/>
                <a:gd name="T42" fmla="*/ 99 w 105"/>
                <a:gd name="T43" fmla="*/ 79 h 140"/>
                <a:gd name="T44" fmla="*/ 105 w 105"/>
                <a:gd name="T45" fmla="*/ 104 h 140"/>
                <a:gd name="T46" fmla="*/ 99 w 105"/>
                <a:gd name="T47" fmla="*/ 130 h 140"/>
                <a:gd name="T48" fmla="*/ 81 w 105"/>
                <a:gd name="T49" fmla="*/ 137 h 140"/>
                <a:gd name="T50" fmla="*/ 64 w 105"/>
                <a:gd name="T51" fmla="*/ 130 h 140"/>
                <a:gd name="T52" fmla="*/ 57 w 105"/>
                <a:gd name="T53" fmla="*/ 104 h 140"/>
                <a:gd name="T54" fmla="*/ 72 w 105"/>
                <a:gd name="T55" fmla="*/ 121 h 140"/>
                <a:gd name="T56" fmla="*/ 86 w 105"/>
                <a:gd name="T57" fmla="*/ 125 h 140"/>
                <a:gd name="T58" fmla="*/ 92 w 105"/>
                <a:gd name="T59" fmla="*/ 115 h 140"/>
                <a:gd name="T60" fmla="*/ 92 w 105"/>
                <a:gd name="T61" fmla="*/ 93 h 140"/>
                <a:gd name="T62" fmla="*/ 86 w 105"/>
                <a:gd name="T63" fmla="*/ 83 h 140"/>
                <a:gd name="T64" fmla="*/ 76 w 105"/>
                <a:gd name="T65" fmla="*/ 83 h 140"/>
                <a:gd name="T66" fmla="*/ 70 w 105"/>
                <a:gd name="T67"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140">
                  <a:moveTo>
                    <a:pt x="0" y="33"/>
                  </a:moveTo>
                  <a:cubicBezTo>
                    <a:pt x="0" y="27"/>
                    <a:pt x="1" y="22"/>
                    <a:pt x="2" y="18"/>
                  </a:cubicBezTo>
                  <a:cubicBezTo>
                    <a:pt x="3" y="14"/>
                    <a:pt x="5" y="11"/>
                    <a:pt x="7" y="8"/>
                  </a:cubicBezTo>
                  <a:cubicBezTo>
                    <a:pt x="9" y="5"/>
                    <a:pt x="12" y="3"/>
                    <a:pt x="15" y="2"/>
                  </a:cubicBezTo>
                  <a:cubicBezTo>
                    <a:pt x="18" y="1"/>
                    <a:pt x="21" y="1"/>
                    <a:pt x="25" y="1"/>
                  </a:cubicBezTo>
                  <a:cubicBezTo>
                    <a:pt x="28" y="1"/>
                    <a:pt x="31" y="1"/>
                    <a:pt x="34" y="2"/>
                  </a:cubicBezTo>
                  <a:cubicBezTo>
                    <a:pt x="37" y="3"/>
                    <a:pt x="40" y="5"/>
                    <a:pt x="42" y="8"/>
                  </a:cubicBezTo>
                  <a:cubicBezTo>
                    <a:pt x="44" y="10"/>
                    <a:pt x="46" y="13"/>
                    <a:pt x="47" y="18"/>
                  </a:cubicBezTo>
                  <a:cubicBezTo>
                    <a:pt x="48" y="22"/>
                    <a:pt x="49" y="27"/>
                    <a:pt x="49" y="33"/>
                  </a:cubicBezTo>
                  <a:cubicBezTo>
                    <a:pt x="49" y="39"/>
                    <a:pt x="48" y="44"/>
                    <a:pt x="47" y="49"/>
                  </a:cubicBezTo>
                  <a:cubicBezTo>
                    <a:pt x="46" y="53"/>
                    <a:pt x="44" y="56"/>
                    <a:pt x="42" y="59"/>
                  </a:cubicBezTo>
                  <a:cubicBezTo>
                    <a:pt x="40" y="61"/>
                    <a:pt x="37" y="63"/>
                    <a:pt x="34" y="64"/>
                  </a:cubicBezTo>
                  <a:cubicBezTo>
                    <a:pt x="31" y="65"/>
                    <a:pt x="28" y="66"/>
                    <a:pt x="25" y="66"/>
                  </a:cubicBezTo>
                  <a:cubicBezTo>
                    <a:pt x="21" y="66"/>
                    <a:pt x="18" y="65"/>
                    <a:pt x="15" y="64"/>
                  </a:cubicBezTo>
                  <a:cubicBezTo>
                    <a:pt x="12" y="63"/>
                    <a:pt x="9" y="61"/>
                    <a:pt x="7" y="59"/>
                  </a:cubicBezTo>
                  <a:cubicBezTo>
                    <a:pt x="5" y="56"/>
                    <a:pt x="3" y="53"/>
                    <a:pt x="2" y="49"/>
                  </a:cubicBezTo>
                  <a:cubicBezTo>
                    <a:pt x="1" y="44"/>
                    <a:pt x="0" y="39"/>
                    <a:pt x="0" y="33"/>
                  </a:cubicBezTo>
                  <a:close/>
                  <a:moveTo>
                    <a:pt x="89" y="0"/>
                  </a:moveTo>
                  <a:cubicBezTo>
                    <a:pt x="98" y="6"/>
                    <a:pt x="98" y="6"/>
                    <a:pt x="98" y="6"/>
                  </a:cubicBezTo>
                  <a:cubicBezTo>
                    <a:pt x="16" y="140"/>
                    <a:pt x="16" y="140"/>
                    <a:pt x="16" y="140"/>
                  </a:cubicBezTo>
                  <a:cubicBezTo>
                    <a:pt x="7" y="134"/>
                    <a:pt x="7" y="134"/>
                    <a:pt x="7" y="134"/>
                  </a:cubicBezTo>
                  <a:lnTo>
                    <a:pt x="89" y="0"/>
                  </a:lnTo>
                  <a:close/>
                  <a:moveTo>
                    <a:pt x="13" y="33"/>
                  </a:moveTo>
                  <a:cubicBezTo>
                    <a:pt x="13" y="41"/>
                    <a:pt x="14" y="47"/>
                    <a:pt x="16" y="50"/>
                  </a:cubicBezTo>
                  <a:cubicBezTo>
                    <a:pt x="18" y="54"/>
                    <a:pt x="21" y="55"/>
                    <a:pt x="25" y="55"/>
                  </a:cubicBezTo>
                  <a:cubicBezTo>
                    <a:pt x="27" y="55"/>
                    <a:pt x="28" y="55"/>
                    <a:pt x="30" y="54"/>
                  </a:cubicBezTo>
                  <a:cubicBezTo>
                    <a:pt x="31" y="54"/>
                    <a:pt x="32" y="53"/>
                    <a:pt x="33" y="51"/>
                  </a:cubicBezTo>
                  <a:cubicBezTo>
                    <a:pt x="34" y="49"/>
                    <a:pt x="35" y="47"/>
                    <a:pt x="36" y="44"/>
                  </a:cubicBezTo>
                  <a:cubicBezTo>
                    <a:pt x="36" y="41"/>
                    <a:pt x="37" y="38"/>
                    <a:pt x="37" y="33"/>
                  </a:cubicBezTo>
                  <a:cubicBezTo>
                    <a:pt x="37" y="29"/>
                    <a:pt x="36" y="25"/>
                    <a:pt x="36" y="22"/>
                  </a:cubicBezTo>
                  <a:cubicBezTo>
                    <a:pt x="35" y="19"/>
                    <a:pt x="34" y="17"/>
                    <a:pt x="33" y="16"/>
                  </a:cubicBezTo>
                  <a:cubicBezTo>
                    <a:pt x="32" y="14"/>
                    <a:pt x="31" y="13"/>
                    <a:pt x="30" y="12"/>
                  </a:cubicBezTo>
                  <a:cubicBezTo>
                    <a:pt x="28" y="11"/>
                    <a:pt x="27" y="11"/>
                    <a:pt x="25" y="11"/>
                  </a:cubicBezTo>
                  <a:cubicBezTo>
                    <a:pt x="23" y="11"/>
                    <a:pt x="21" y="11"/>
                    <a:pt x="20" y="12"/>
                  </a:cubicBezTo>
                  <a:cubicBezTo>
                    <a:pt x="18" y="13"/>
                    <a:pt x="17" y="14"/>
                    <a:pt x="16" y="16"/>
                  </a:cubicBezTo>
                  <a:cubicBezTo>
                    <a:pt x="15" y="17"/>
                    <a:pt x="14" y="19"/>
                    <a:pt x="13" y="22"/>
                  </a:cubicBezTo>
                  <a:cubicBezTo>
                    <a:pt x="13" y="25"/>
                    <a:pt x="13" y="29"/>
                    <a:pt x="13" y="33"/>
                  </a:cubicBezTo>
                  <a:close/>
                  <a:moveTo>
                    <a:pt x="57" y="104"/>
                  </a:moveTo>
                  <a:cubicBezTo>
                    <a:pt x="57" y="98"/>
                    <a:pt x="57" y="93"/>
                    <a:pt x="59" y="89"/>
                  </a:cubicBezTo>
                  <a:cubicBezTo>
                    <a:pt x="60" y="85"/>
                    <a:pt x="61" y="82"/>
                    <a:pt x="64" y="79"/>
                  </a:cubicBezTo>
                  <a:cubicBezTo>
                    <a:pt x="66" y="76"/>
                    <a:pt x="68" y="74"/>
                    <a:pt x="71" y="73"/>
                  </a:cubicBezTo>
                  <a:cubicBezTo>
                    <a:pt x="74" y="72"/>
                    <a:pt x="78" y="72"/>
                    <a:pt x="81" y="72"/>
                  </a:cubicBezTo>
                  <a:cubicBezTo>
                    <a:pt x="85" y="72"/>
                    <a:pt x="88" y="72"/>
                    <a:pt x="91" y="73"/>
                  </a:cubicBezTo>
                  <a:cubicBezTo>
                    <a:pt x="94" y="74"/>
                    <a:pt x="96" y="76"/>
                    <a:pt x="99" y="79"/>
                  </a:cubicBezTo>
                  <a:cubicBezTo>
                    <a:pt x="101" y="81"/>
                    <a:pt x="102" y="84"/>
                    <a:pt x="104" y="89"/>
                  </a:cubicBezTo>
                  <a:cubicBezTo>
                    <a:pt x="105" y="93"/>
                    <a:pt x="105" y="98"/>
                    <a:pt x="105" y="104"/>
                  </a:cubicBezTo>
                  <a:cubicBezTo>
                    <a:pt x="105" y="110"/>
                    <a:pt x="105" y="116"/>
                    <a:pt x="104" y="120"/>
                  </a:cubicBezTo>
                  <a:cubicBezTo>
                    <a:pt x="102" y="124"/>
                    <a:pt x="101" y="127"/>
                    <a:pt x="99" y="130"/>
                  </a:cubicBezTo>
                  <a:cubicBezTo>
                    <a:pt x="96" y="132"/>
                    <a:pt x="94" y="134"/>
                    <a:pt x="91" y="135"/>
                  </a:cubicBezTo>
                  <a:cubicBezTo>
                    <a:pt x="88" y="136"/>
                    <a:pt x="85" y="137"/>
                    <a:pt x="81" y="137"/>
                  </a:cubicBezTo>
                  <a:cubicBezTo>
                    <a:pt x="78" y="137"/>
                    <a:pt x="74" y="136"/>
                    <a:pt x="71" y="135"/>
                  </a:cubicBezTo>
                  <a:cubicBezTo>
                    <a:pt x="68" y="134"/>
                    <a:pt x="66" y="132"/>
                    <a:pt x="64" y="130"/>
                  </a:cubicBezTo>
                  <a:cubicBezTo>
                    <a:pt x="61" y="127"/>
                    <a:pt x="60" y="124"/>
                    <a:pt x="59" y="120"/>
                  </a:cubicBezTo>
                  <a:cubicBezTo>
                    <a:pt x="57" y="116"/>
                    <a:pt x="57" y="110"/>
                    <a:pt x="57" y="104"/>
                  </a:cubicBezTo>
                  <a:close/>
                  <a:moveTo>
                    <a:pt x="69" y="104"/>
                  </a:moveTo>
                  <a:cubicBezTo>
                    <a:pt x="69" y="113"/>
                    <a:pt x="70" y="118"/>
                    <a:pt x="72" y="121"/>
                  </a:cubicBezTo>
                  <a:cubicBezTo>
                    <a:pt x="75" y="125"/>
                    <a:pt x="78" y="126"/>
                    <a:pt x="81" y="126"/>
                  </a:cubicBezTo>
                  <a:cubicBezTo>
                    <a:pt x="83" y="126"/>
                    <a:pt x="85" y="126"/>
                    <a:pt x="86" y="125"/>
                  </a:cubicBezTo>
                  <a:cubicBezTo>
                    <a:pt x="88" y="125"/>
                    <a:pt x="89" y="124"/>
                    <a:pt x="90" y="122"/>
                  </a:cubicBezTo>
                  <a:cubicBezTo>
                    <a:pt x="91" y="120"/>
                    <a:pt x="92" y="118"/>
                    <a:pt x="92" y="115"/>
                  </a:cubicBezTo>
                  <a:cubicBezTo>
                    <a:pt x="93" y="112"/>
                    <a:pt x="93" y="109"/>
                    <a:pt x="93" y="104"/>
                  </a:cubicBezTo>
                  <a:cubicBezTo>
                    <a:pt x="93" y="100"/>
                    <a:pt x="93" y="96"/>
                    <a:pt x="92" y="93"/>
                  </a:cubicBezTo>
                  <a:cubicBezTo>
                    <a:pt x="92" y="90"/>
                    <a:pt x="91" y="88"/>
                    <a:pt x="90" y="87"/>
                  </a:cubicBezTo>
                  <a:cubicBezTo>
                    <a:pt x="89" y="85"/>
                    <a:pt x="88" y="84"/>
                    <a:pt x="86" y="83"/>
                  </a:cubicBezTo>
                  <a:cubicBezTo>
                    <a:pt x="85" y="82"/>
                    <a:pt x="83" y="82"/>
                    <a:pt x="81" y="82"/>
                  </a:cubicBezTo>
                  <a:cubicBezTo>
                    <a:pt x="79" y="82"/>
                    <a:pt x="78" y="82"/>
                    <a:pt x="76" y="83"/>
                  </a:cubicBezTo>
                  <a:cubicBezTo>
                    <a:pt x="75" y="84"/>
                    <a:pt x="73" y="85"/>
                    <a:pt x="72" y="87"/>
                  </a:cubicBezTo>
                  <a:cubicBezTo>
                    <a:pt x="71" y="88"/>
                    <a:pt x="70" y="90"/>
                    <a:pt x="70" y="93"/>
                  </a:cubicBezTo>
                  <a:cubicBezTo>
                    <a:pt x="69" y="96"/>
                    <a:pt x="69" y="100"/>
                    <a:pt x="69"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84"/>
            <p:cNvSpPr/>
            <p:nvPr/>
          </p:nvSpPr>
          <p:spPr bwMode="auto">
            <a:xfrm>
              <a:off x="3330" y="1476"/>
              <a:ext cx="142" cy="325"/>
            </a:xfrm>
            <a:custGeom>
              <a:avLst/>
              <a:gdLst>
                <a:gd name="T0" fmla="*/ 4 w 60"/>
                <a:gd name="T1" fmla="*/ 120 h 137"/>
                <a:gd name="T2" fmla="*/ 12 w 60"/>
                <a:gd name="T3" fmla="*/ 123 h 137"/>
                <a:gd name="T4" fmla="*/ 23 w 60"/>
                <a:gd name="T5" fmla="*/ 124 h 137"/>
                <a:gd name="T6" fmla="*/ 32 w 60"/>
                <a:gd name="T7" fmla="*/ 122 h 137"/>
                <a:gd name="T8" fmla="*/ 40 w 60"/>
                <a:gd name="T9" fmla="*/ 116 h 137"/>
                <a:gd name="T10" fmla="*/ 45 w 60"/>
                <a:gd name="T11" fmla="*/ 107 h 137"/>
                <a:gd name="T12" fmla="*/ 47 w 60"/>
                <a:gd name="T13" fmla="*/ 95 h 137"/>
                <a:gd name="T14" fmla="*/ 40 w 60"/>
                <a:gd name="T15" fmla="*/ 74 h 137"/>
                <a:gd name="T16" fmla="*/ 23 w 60"/>
                <a:gd name="T17" fmla="*/ 68 h 137"/>
                <a:gd name="T18" fmla="*/ 11 w 60"/>
                <a:gd name="T19" fmla="*/ 68 h 137"/>
                <a:gd name="T20" fmla="*/ 11 w 60"/>
                <a:gd name="T21" fmla="*/ 62 h 137"/>
                <a:gd name="T22" fmla="*/ 34 w 60"/>
                <a:gd name="T23" fmla="*/ 19 h 137"/>
                <a:gd name="T24" fmla="*/ 41 w 60"/>
                <a:gd name="T25" fmla="*/ 11 h 137"/>
                <a:gd name="T26" fmla="*/ 31 w 60"/>
                <a:gd name="T27" fmla="*/ 12 h 137"/>
                <a:gd name="T28" fmla="*/ 0 w 60"/>
                <a:gd name="T29" fmla="*/ 12 h 137"/>
                <a:gd name="T30" fmla="*/ 0 w 60"/>
                <a:gd name="T31" fmla="*/ 0 h 137"/>
                <a:gd name="T32" fmla="*/ 56 w 60"/>
                <a:gd name="T33" fmla="*/ 0 h 137"/>
                <a:gd name="T34" fmla="*/ 56 w 60"/>
                <a:gd name="T35" fmla="*/ 5 h 137"/>
                <a:gd name="T36" fmla="*/ 32 w 60"/>
                <a:gd name="T37" fmla="*/ 51 h 137"/>
                <a:gd name="T38" fmla="*/ 26 w 60"/>
                <a:gd name="T39" fmla="*/ 57 h 137"/>
                <a:gd name="T40" fmla="*/ 26 w 60"/>
                <a:gd name="T41" fmla="*/ 57 h 137"/>
                <a:gd name="T42" fmla="*/ 31 w 60"/>
                <a:gd name="T43" fmla="*/ 56 h 137"/>
                <a:gd name="T44" fmla="*/ 43 w 60"/>
                <a:gd name="T45" fmla="*/ 58 h 137"/>
                <a:gd name="T46" fmla="*/ 52 w 60"/>
                <a:gd name="T47" fmla="*/ 66 h 137"/>
                <a:gd name="T48" fmla="*/ 58 w 60"/>
                <a:gd name="T49" fmla="*/ 77 h 137"/>
                <a:gd name="T50" fmla="*/ 60 w 60"/>
                <a:gd name="T51" fmla="*/ 93 h 137"/>
                <a:gd name="T52" fmla="*/ 57 w 60"/>
                <a:gd name="T53" fmla="*/ 112 h 137"/>
                <a:gd name="T54" fmla="*/ 49 w 60"/>
                <a:gd name="T55" fmla="*/ 125 h 137"/>
                <a:gd name="T56" fmla="*/ 37 w 60"/>
                <a:gd name="T57" fmla="*/ 134 h 137"/>
                <a:gd name="T58" fmla="*/ 23 w 60"/>
                <a:gd name="T59" fmla="*/ 137 h 137"/>
                <a:gd name="T60" fmla="*/ 10 w 60"/>
                <a:gd name="T61" fmla="*/ 135 h 137"/>
                <a:gd name="T62" fmla="*/ 0 w 60"/>
                <a:gd name="T63" fmla="*/ 132 h 137"/>
                <a:gd name="T64" fmla="*/ 4 w 60"/>
                <a:gd name="T65" fmla="*/ 12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137">
                  <a:moveTo>
                    <a:pt x="4" y="120"/>
                  </a:moveTo>
                  <a:cubicBezTo>
                    <a:pt x="6" y="121"/>
                    <a:pt x="9" y="122"/>
                    <a:pt x="12" y="123"/>
                  </a:cubicBezTo>
                  <a:cubicBezTo>
                    <a:pt x="15" y="124"/>
                    <a:pt x="19" y="124"/>
                    <a:pt x="23" y="124"/>
                  </a:cubicBezTo>
                  <a:cubicBezTo>
                    <a:pt x="26" y="124"/>
                    <a:pt x="30" y="123"/>
                    <a:pt x="32" y="122"/>
                  </a:cubicBezTo>
                  <a:cubicBezTo>
                    <a:pt x="35" y="121"/>
                    <a:pt x="38" y="119"/>
                    <a:pt x="40" y="116"/>
                  </a:cubicBezTo>
                  <a:cubicBezTo>
                    <a:pt x="42" y="113"/>
                    <a:pt x="44" y="110"/>
                    <a:pt x="45" y="107"/>
                  </a:cubicBezTo>
                  <a:cubicBezTo>
                    <a:pt x="46" y="103"/>
                    <a:pt x="47" y="99"/>
                    <a:pt x="47" y="95"/>
                  </a:cubicBezTo>
                  <a:cubicBezTo>
                    <a:pt x="47" y="86"/>
                    <a:pt x="44" y="79"/>
                    <a:pt x="40" y="74"/>
                  </a:cubicBezTo>
                  <a:cubicBezTo>
                    <a:pt x="36" y="70"/>
                    <a:pt x="30" y="68"/>
                    <a:pt x="23" y="68"/>
                  </a:cubicBezTo>
                  <a:cubicBezTo>
                    <a:pt x="11" y="68"/>
                    <a:pt x="11" y="68"/>
                    <a:pt x="11" y="68"/>
                  </a:cubicBezTo>
                  <a:cubicBezTo>
                    <a:pt x="11" y="62"/>
                    <a:pt x="11" y="62"/>
                    <a:pt x="11" y="62"/>
                  </a:cubicBezTo>
                  <a:cubicBezTo>
                    <a:pt x="34" y="19"/>
                    <a:pt x="34" y="19"/>
                    <a:pt x="34" y="19"/>
                  </a:cubicBezTo>
                  <a:cubicBezTo>
                    <a:pt x="41" y="11"/>
                    <a:pt x="41" y="11"/>
                    <a:pt x="41" y="11"/>
                  </a:cubicBezTo>
                  <a:cubicBezTo>
                    <a:pt x="31" y="12"/>
                    <a:pt x="31" y="12"/>
                    <a:pt x="31" y="12"/>
                  </a:cubicBezTo>
                  <a:cubicBezTo>
                    <a:pt x="0" y="12"/>
                    <a:pt x="0" y="12"/>
                    <a:pt x="0" y="12"/>
                  </a:cubicBezTo>
                  <a:cubicBezTo>
                    <a:pt x="0" y="0"/>
                    <a:pt x="0" y="0"/>
                    <a:pt x="0" y="0"/>
                  </a:cubicBezTo>
                  <a:cubicBezTo>
                    <a:pt x="56" y="0"/>
                    <a:pt x="56" y="0"/>
                    <a:pt x="56" y="0"/>
                  </a:cubicBezTo>
                  <a:cubicBezTo>
                    <a:pt x="56" y="5"/>
                    <a:pt x="56" y="5"/>
                    <a:pt x="56" y="5"/>
                  </a:cubicBezTo>
                  <a:cubicBezTo>
                    <a:pt x="32" y="51"/>
                    <a:pt x="32" y="51"/>
                    <a:pt x="32" y="51"/>
                  </a:cubicBezTo>
                  <a:cubicBezTo>
                    <a:pt x="26" y="57"/>
                    <a:pt x="26" y="57"/>
                    <a:pt x="26" y="57"/>
                  </a:cubicBezTo>
                  <a:cubicBezTo>
                    <a:pt x="26" y="57"/>
                    <a:pt x="26" y="57"/>
                    <a:pt x="26" y="57"/>
                  </a:cubicBezTo>
                  <a:cubicBezTo>
                    <a:pt x="31" y="56"/>
                    <a:pt x="31" y="56"/>
                    <a:pt x="31" y="56"/>
                  </a:cubicBezTo>
                  <a:cubicBezTo>
                    <a:pt x="35" y="56"/>
                    <a:pt x="39" y="57"/>
                    <a:pt x="43" y="58"/>
                  </a:cubicBezTo>
                  <a:cubicBezTo>
                    <a:pt x="46" y="60"/>
                    <a:pt x="49" y="62"/>
                    <a:pt x="52" y="66"/>
                  </a:cubicBezTo>
                  <a:cubicBezTo>
                    <a:pt x="55" y="69"/>
                    <a:pt x="57" y="73"/>
                    <a:pt x="58" y="77"/>
                  </a:cubicBezTo>
                  <a:cubicBezTo>
                    <a:pt x="60" y="82"/>
                    <a:pt x="60" y="87"/>
                    <a:pt x="60" y="93"/>
                  </a:cubicBezTo>
                  <a:cubicBezTo>
                    <a:pt x="60" y="100"/>
                    <a:pt x="59" y="106"/>
                    <a:pt x="57" y="112"/>
                  </a:cubicBezTo>
                  <a:cubicBezTo>
                    <a:pt x="55" y="117"/>
                    <a:pt x="53" y="122"/>
                    <a:pt x="49" y="125"/>
                  </a:cubicBezTo>
                  <a:cubicBezTo>
                    <a:pt x="46" y="129"/>
                    <a:pt x="42" y="132"/>
                    <a:pt x="37" y="134"/>
                  </a:cubicBezTo>
                  <a:cubicBezTo>
                    <a:pt x="33" y="136"/>
                    <a:pt x="28" y="137"/>
                    <a:pt x="23" y="137"/>
                  </a:cubicBezTo>
                  <a:cubicBezTo>
                    <a:pt x="18" y="137"/>
                    <a:pt x="14" y="136"/>
                    <a:pt x="10" y="135"/>
                  </a:cubicBezTo>
                  <a:cubicBezTo>
                    <a:pt x="6" y="135"/>
                    <a:pt x="3" y="134"/>
                    <a:pt x="0" y="132"/>
                  </a:cubicBezTo>
                  <a:lnTo>
                    <a:pt x="4"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85"/>
            <p:cNvSpPr/>
            <p:nvPr/>
          </p:nvSpPr>
          <p:spPr bwMode="auto">
            <a:xfrm>
              <a:off x="3526" y="1472"/>
              <a:ext cx="147" cy="322"/>
            </a:xfrm>
            <a:custGeom>
              <a:avLst/>
              <a:gdLst>
                <a:gd name="T0" fmla="*/ 62 w 62"/>
                <a:gd name="T1" fmla="*/ 136 h 136"/>
                <a:gd name="T2" fmla="*/ 0 w 62"/>
                <a:gd name="T3" fmla="*/ 136 h 136"/>
                <a:gd name="T4" fmla="*/ 0 w 62"/>
                <a:gd name="T5" fmla="*/ 130 h 136"/>
                <a:gd name="T6" fmla="*/ 8 w 62"/>
                <a:gd name="T7" fmla="*/ 119 h 136"/>
                <a:gd name="T8" fmla="*/ 18 w 62"/>
                <a:gd name="T9" fmla="*/ 104 h 136"/>
                <a:gd name="T10" fmla="*/ 28 w 62"/>
                <a:gd name="T11" fmla="*/ 87 h 136"/>
                <a:gd name="T12" fmla="*/ 37 w 62"/>
                <a:gd name="T13" fmla="*/ 69 h 136"/>
                <a:gd name="T14" fmla="*/ 43 w 62"/>
                <a:gd name="T15" fmla="*/ 51 h 136"/>
                <a:gd name="T16" fmla="*/ 45 w 62"/>
                <a:gd name="T17" fmla="*/ 34 h 136"/>
                <a:gd name="T18" fmla="*/ 41 w 62"/>
                <a:gd name="T19" fmla="*/ 18 h 136"/>
                <a:gd name="T20" fmla="*/ 28 w 62"/>
                <a:gd name="T21" fmla="*/ 12 h 136"/>
                <a:gd name="T22" fmla="*/ 17 w 62"/>
                <a:gd name="T23" fmla="*/ 14 h 136"/>
                <a:gd name="T24" fmla="*/ 8 w 62"/>
                <a:gd name="T25" fmla="*/ 19 h 136"/>
                <a:gd name="T26" fmla="*/ 2 w 62"/>
                <a:gd name="T27" fmla="*/ 9 h 136"/>
                <a:gd name="T28" fmla="*/ 15 w 62"/>
                <a:gd name="T29" fmla="*/ 2 h 136"/>
                <a:gd name="T30" fmla="*/ 31 w 62"/>
                <a:gd name="T31" fmla="*/ 0 h 136"/>
                <a:gd name="T32" fmla="*/ 52 w 62"/>
                <a:gd name="T33" fmla="*/ 8 h 136"/>
                <a:gd name="T34" fmla="*/ 60 w 62"/>
                <a:gd name="T35" fmla="*/ 31 h 136"/>
                <a:gd name="T36" fmla="*/ 57 w 62"/>
                <a:gd name="T37" fmla="*/ 53 h 136"/>
                <a:gd name="T38" fmla="*/ 49 w 62"/>
                <a:gd name="T39" fmla="*/ 76 h 136"/>
                <a:gd name="T40" fmla="*/ 38 w 62"/>
                <a:gd name="T41" fmla="*/ 98 h 136"/>
                <a:gd name="T42" fmla="*/ 26 w 62"/>
                <a:gd name="T43" fmla="*/ 116 h 136"/>
                <a:gd name="T44" fmla="*/ 18 w 62"/>
                <a:gd name="T45" fmla="*/ 125 h 136"/>
                <a:gd name="T46" fmla="*/ 18 w 62"/>
                <a:gd name="T47" fmla="*/ 125 h 136"/>
                <a:gd name="T48" fmla="*/ 28 w 62"/>
                <a:gd name="T49" fmla="*/ 124 h 136"/>
                <a:gd name="T50" fmla="*/ 62 w 62"/>
                <a:gd name="T51" fmla="*/ 124 h 136"/>
                <a:gd name="T52" fmla="*/ 62 w 62"/>
                <a:gd name="T5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 h="136">
                  <a:moveTo>
                    <a:pt x="62" y="136"/>
                  </a:moveTo>
                  <a:cubicBezTo>
                    <a:pt x="0" y="136"/>
                    <a:pt x="0" y="136"/>
                    <a:pt x="0" y="136"/>
                  </a:cubicBezTo>
                  <a:cubicBezTo>
                    <a:pt x="0" y="130"/>
                    <a:pt x="0" y="130"/>
                    <a:pt x="0" y="130"/>
                  </a:cubicBezTo>
                  <a:cubicBezTo>
                    <a:pt x="2" y="127"/>
                    <a:pt x="5" y="123"/>
                    <a:pt x="8" y="119"/>
                  </a:cubicBezTo>
                  <a:cubicBezTo>
                    <a:pt x="11" y="114"/>
                    <a:pt x="15" y="110"/>
                    <a:pt x="18" y="104"/>
                  </a:cubicBezTo>
                  <a:cubicBezTo>
                    <a:pt x="21" y="99"/>
                    <a:pt x="25" y="93"/>
                    <a:pt x="28" y="87"/>
                  </a:cubicBezTo>
                  <a:cubicBezTo>
                    <a:pt x="31" y="81"/>
                    <a:pt x="34" y="75"/>
                    <a:pt x="37" y="69"/>
                  </a:cubicBezTo>
                  <a:cubicBezTo>
                    <a:pt x="39" y="63"/>
                    <a:pt x="41" y="57"/>
                    <a:pt x="43" y="51"/>
                  </a:cubicBezTo>
                  <a:cubicBezTo>
                    <a:pt x="45" y="45"/>
                    <a:pt x="45" y="39"/>
                    <a:pt x="45" y="34"/>
                  </a:cubicBezTo>
                  <a:cubicBezTo>
                    <a:pt x="45" y="27"/>
                    <a:pt x="44" y="22"/>
                    <a:pt x="41" y="18"/>
                  </a:cubicBezTo>
                  <a:cubicBezTo>
                    <a:pt x="38" y="14"/>
                    <a:pt x="34" y="12"/>
                    <a:pt x="28" y="12"/>
                  </a:cubicBezTo>
                  <a:cubicBezTo>
                    <a:pt x="24" y="12"/>
                    <a:pt x="20" y="13"/>
                    <a:pt x="17" y="14"/>
                  </a:cubicBezTo>
                  <a:cubicBezTo>
                    <a:pt x="13" y="16"/>
                    <a:pt x="10" y="17"/>
                    <a:pt x="8" y="19"/>
                  </a:cubicBezTo>
                  <a:cubicBezTo>
                    <a:pt x="2" y="9"/>
                    <a:pt x="2" y="9"/>
                    <a:pt x="2" y="9"/>
                  </a:cubicBezTo>
                  <a:cubicBezTo>
                    <a:pt x="6" y="6"/>
                    <a:pt x="10" y="4"/>
                    <a:pt x="15" y="2"/>
                  </a:cubicBezTo>
                  <a:cubicBezTo>
                    <a:pt x="20" y="0"/>
                    <a:pt x="25" y="0"/>
                    <a:pt x="31" y="0"/>
                  </a:cubicBezTo>
                  <a:cubicBezTo>
                    <a:pt x="40" y="0"/>
                    <a:pt x="47" y="2"/>
                    <a:pt x="52" y="8"/>
                  </a:cubicBezTo>
                  <a:cubicBezTo>
                    <a:pt x="57" y="14"/>
                    <a:pt x="60" y="22"/>
                    <a:pt x="60" y="31"/>
                  </a:cubicBezTo>
                  <a:cubicBezTo>
                    <a:pt x="60" y="38"/>
                    <a:pt x="59" y="46"/>
                    <a:pt x="57" y="53"/>
                  </a:cubicBezTo>
                  <a:cubicBezTo>
                    <a:pt x="54" y="61"/>
                    <a:pt x="52" y="69"/>
                    <a:pt x="49" y="76"/>
                  </a:cubicBezTo>
                  <a:cubicBezTo>
                    <a:pt x="45" y="84"/>
                    <a:pt x="42" y="91"/>
                    <a:pt x="38" y="98"/>
                  </a:cubicBezTo>
                  <a:cubicBezTo>
                    <a:pt x="34" y="105"/>
                    <a:pt x="30" y="111"/>
                    <a:pt x="26" y="116"/>
                  </a:cubicBezTo>
                  <a:cubicBezTo>
                    <a:pt x="18" y="125"/>
                    <a:pt x="18" y="125"/>
                    <a:pt x="18" y="125"/>
                  </a:cubicBezTo>
                  <a:cubicBezTo>
                    <a:pt x="18" y="125"/>
                    <a:pt x="18" y="125"/>
                    <a:pt x="18" y="125"/>
                  </a:cubicBezTo>
                  <a:cubicBezTo>
                    <a:pt x="28" y="124"/>
                    <a:pt x="28" y="124"/>
                    <a:pt x="28" y="124"/>
                  </a:cubicBezTo>
                  <a:cubicBezTo>
                    <a:pt x="62" y="124"/>
                    <a:pt x="62" y="124"/>
                    <a:pt x="62" y="124"/>
                  </a:cubicBezTo>
                  <a:lnTo>
                    <a:pt x="62"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86"/>
            <p:cNvSpPr>
              <a:spLocks noEditPoints="1"/>
            </p:cNvSpPr>
            <p:nvPr/>
          </p:nvSpPr>
          <p:spPr bwMode="auto">
            <a:xfrm>
              <a:off x="3730" y="1469"/>
              <a:ext cx="248" cy="332"/>
            </a:xfrm>
            <a:custGeom>
              <a:avLst/>
              <a:gdLst>
                <a:gd name="T0" fmla="*/ 2 w 105"/>
                <a:gd name="T1" fmla="*/ 18 h 140"/>
                <a:gd name="T2" fmla="*/ 15 w 105"/>
                <a:gd name="T3" fmla="*/ 2 h 140"/>
                <a:gd name="T4" fmla="*/ 34 w 105"/>
                <a:gd name="T5" fmla="*/ 2 h 140"/>
                <a:gd name="T6" fmla="*/ 47 w 105"/>
                <a:gd name="T7" fmla="*/ 18 h 140"/>
                <a:gd name="T8" fmla="*/ 47 w 105"/>
                <a:gd name="T9" fmla="*/ 49 h 140"/>
                <a:gd name="T10" fmla="*/ 34 w 105"/>
                <a:gd name="T11" fmla="*/ 64 h 140"/>
                <a:gd name="T12" fmla="*/ 15 w 105"/>
                <a:gd name="T13" fmla="*/ 64 h 140"/>
                <a:gd name="T14" fmla="*/ 2 w 105"/>
                <a:gd name="T15" fmla="*/ 49 h 140"/>
                <a:gd name="T16" fmla="*/ 89 w 105"/>
                <a:gd name="T17" fmla="*/ 0 h 140"/>
                <a:gd name="T18" fmla="*/ 16 w 105"/>
                <a:gd name="T19" fmla="*/ 140 h 140"/>
                <a:gd name="T20" fmla="*/ 89 w 105"/>
                <a:gd name="T21" fmla="*/ 0 h 140"/>
                <a:gd name="T22" fmla="*/ 16 w 105"/>
                <a:gd name="T23" fmla="*/ 50 h 140"/>
                <a:gd name="T24" fmla="*/ 30 w 105"/>
                <a:gd name="T25" fmla="*/ 54 h 140"/>
                <a:gd name="T26" fmla="*/ 36 w 105"/>
                <a:gd name="T27" fmla="*/ 44 h 140"/>
                <a:gd name="T28" fmla="*/ 36 w 105"/>
                <a:gd name="T29" fmla="*/ 22 h 140"/>
                <a:gd name="T30" fmla="*/ 30 w 105"/>
                <a:gd name="T31" fmla="*/ 12 h 140"/>
                <a:gd name="T32" fmla="*/ 20 w 105"/>
                <a:gd name="T33" fmla="*/ 12 h 140"/>
                <a:gd name="T34" fmla="*/ 13 w 105"/>
                <a:gd name="T35" fmla="*/ 22 h 140"/>
                <a:gd name="T36" fmla="*/ 57 w 105"/>
                <a:gd name="T37" fmla="*/ 104 h 140"/>
                <a:gd name="T38" fmla="*/ 64 w 105"/>
                <a:gd name="T39" fmla="*/ 79 h 140"/>
                <a:gd name="T40" fmla="*/ 81 w 105"/>
                <a:gd name="T41" fmla="*/ 72 h 140"/>
                <a:gd name="T42" fmla="*/ 99 w 105"/>
                <a:gd name="T43" fmla="*/ 79 h 140"/>
                <a:gd name="T44" fmla="*/ 105 w 105"/>
                <a:gd name="T45" fmla="*/ 104 h 140"/>
                <a:gd name="T46" fmla="*/ 99 w 105"/>
                <a:gd name="T47" fmla="*/ 130 h 140"/>
                <a:gd name="T48" fmla="*/ 81 w 105"/>
                <a:gd name="T49" fmla="*/ 137 h 140"/>
                <a:gd name="T50" fmla="*/ 64 w 105"/>
                <a:gd name="T51" fmla="*/ 130 h 140"/>
                <a:gd name="T52" fmla="*/ 57 w 105"/>
                <a:gd name="T53" fmla="*/ 104 h 140"/>
                <a:gd name="T54" fmla="*/ 72 w 105"/>
                <a:gd name="T55" fmla="*/ 121 h 140"/>
                <a:gd name="T56" fmla="*/ 86 w 105"/>
                <a:gd name="T57" fmla="*/ 125 h 140"/>
                <a:gd name="T58" fmla="*/ 92 w 105"/>
                <a:gd name="T59" fmla="*/ 115 h 140"/>
                <a:gd name="T60" fmla="*/ 92 w 105"/>
                <a:gd name="T61" fmla="*/ 93 h 140"/>
                <a:gd name="T62" fmla="*/ 86 w 105"/>
                <a:gd name="T63" fmla="*/ 83 h 140"/>
                <a:gd name="T64" fmla="*/ 76 w 105"/>
                <a:gd name="T65" fmla="*/ 83 h 140"/>
                <a:gd name="T66" fmla="*/ 70 w 105"/>
                <a:gd name="T67"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140">
                  <a:moveTo>
                    <a:pt x="0" y="33"/>
                  </a:moveTo>
                  <a:cubicBezTo>
                    <a:pt x="0" y="27"/>
                    <a:pt x="1" y="22"/>
                    <a:pt x="2" y="18"/>
                  </a:cubicBezTo>
                  <a:cubicBezTo>
                    <a:pt x="3" y="14"/>
                    <a:pt x="5" y="11"/>
                    <a:pt x="7" y="8"/>
                  </a:cubicBezTo>
                  <a:cubicBezTo>
                    <a:pt x="9" y="5"/>
                    <a:pt x="12" y="3"/>
                    <a:pt x="15" y="2"/>
                  </a:cubicBezTo>
                  <a:cubicBezTo>
                    <a:pt x="18" y="1"/>
                    <a:pt x="21" y="1"/>
                    <a:pt x="25" y="1"/>
                  </a:cubicBezTo>
                  <a:cubicBezTo>
                    <a:pt x="28" y="1"/>
                    <a:pt x="31" y="1"/>
                    <a:pt x="34" y="2"/>
                  </a:cubicBezTo>
                  <a:cubicBezTo>
                    <a:pt x="37" y="3"/>
                    <a:pt x="40" y="5"/>
                    <a:pt x="42" y="8"/>
                  </a:cubicBezTo>
                  <a:cubicBezTo>
                    <a:pt x="44" y="10"/>
                    <a:pt x="46" y="13"/>
                    <a:pt x="47" y="18"/>
                  </a:cubicBezTo>
                  <a:cubicBezTo>
                    <a:pt x="48" y="22"/>
                    <a:pt x="49" y="27"/>
                    <a:pt x="49" y="33"/>
                  </a:cubicBezTo>
                  <a:cubicBezTo>
                    <a:pt x="49" y="39"/>
                    <a:pt x="48" y="44"/>
                    <a:pt x="47" y="49"/>
                  </a:cubicBezTo>
                  <a:cubicBezTo>
                    <a:pt x="46" y="53"/>
                    <a:pt x="44" y="56"/>
                    <a:pt x="42" y="59"/>
                  </a:cubicBezTo>
                  <a:cubicBezTo>
                    <a:pt x="40" y="61"/>
                    <a:pt x="37" y="63"/>
                    <a:pt x="34" y="64"/>
                  </a:cubicBezTo>
                  <a:cubicBezTo>
                    <a:pt x="31" y="65"/>
                    <a:pt x="28" y="66"/>
                    <a:pt x="25" y="66"/>
                  </a:cubicBezTo>
                  <a:cubicBezTo>
                    <a:pt x="21" y="66"/>
                    <a:pt x="18" y="65"/>
                    <a:pt x="15" y="64"/>
                  </a:cubicBezTo>
                  <a:cubicBezTo>
                    <a:pt x="12" y="63"/>
                    <a:pt x="9" y="61"/>
                    <a:pt x="7" y="59"/>
                  </a:cubicBezTo>
                  <a:cubicBezTo>
                    <a:pt x="5" y="56"/>
                    <a:pt x="3" y="53"/>
                    <a:pt x="2" y="49"/>
                  </a:cubicBezTo>
                  <a:cubicBezTo>
                    <a:pt x="1" y="44"/>
                    <a:pt x="0" y="39"/>
                    <a:pt x="0" y="33"/>
                  </a:cubicBezTo>
                  <a:close/>
                  <a:moveTo>
                    <a:pt x="89" y="0"/>
                  </a:moveTo>
                  <a:cubicBezTo>
                    <a:pt x="98" y="6"/>
                    <a:pt x="98" y="6"/>
                    <a:pt x="98" y="6"/>
                  </a:cubicBezTo>
                  <a:cubicBezTo>
                    <a:pt x="16" y="140"/>
                    <a:pt x="16" y="140"/>
                    <a:pt x="16" y="140"/>
                  </a:cubicBezTo>
                  <a:cubicBezTo>
                    <a:pt x="7" y="134"/>
                    <a:pt x="7" y="134"/>
                    <a:pt x="7" y="134"/>
                  </a:cubicBezTo>
                  <a:lnTo>
                    <a:pt x="89" y="0"/>
                  </a:lnTo>
                  <a:close/>
                  <a:moveTo>
                    <a:pt x="13" y="33"/>
                  </a:moveTo>
                  <a:cubicBezTo>
                    <a:pt x="13" y="41"/>
                    <a:pt x="14" y="47"/>
                    <a:pt x="16" y="50"/>
                  </a:cubicBezTo>
                  <a:cubicBezTo>
                    <a:pt x="18" y="54"/>
                    <a:pt x="21" y="55"/>
                    <a:pt x="25" y="55"/>
                  </a:cubicBezTo>
                  <a:cubicBezTo>
                    <a:pt x="27" y="55"/>
                    <a:pt x="28" y="55"/>
                    <a:pt x="30" y="54"/>
                  </a:cubicBezTo>
                  <a:cubicBezTo>
                    <a:pt x="31" y="54"/>
                    <a:pt x="32" y="53"/>
                    <a:pt x="33" y="51"/>
                  </a:cubicBezTo>
                  <a:cubicBezTo>
                    <a:pt x="34" y="49"/>
                    <a:pt x="35" y="47"/>
                    <a:pt x="36" y="44"/>
                  </a:cubicBezTo>
                  <a:cubicBezTo>
                    <a:pt x="36" y="41"/>
                    <a:pt x="37" y="38"/>
                    <a:pt x="37" y="33"/>
                  </a:cubicBezTo>
                  <a:cubicBezTo>
                    <a:pt x="37" y="29"/>
                    <a:pt x="36" y="25"/>
                    <a:pt x="36" y="22"/>
                  </a:cubicBezTo>
                  <a:cubicBezTo>
                    <a:pt x="35" y="19"/>
                    <a:pt x="34" y="17"/>
                    <a:pt x="33" y="16"/>
                  </a:cubicBezTo>
                  <a:cubicBezTo>
                    <a:pt x="32" y="14"/>
                    <a:pt x="31" y="13"/>
                    <a:pt x="30" y="12"/>
                  </a:cubicBezTo>
                  <a:cubicBezTo>
                    <a:pt x="28" y="11"/>
                    <a:pt x="27" y="11"/>
                    <a:pt x="25" y="11"/>
                  </a:cubicBezTo>
                  <a:cubicBezTo>
                    <a:pt x="23" y="11"/>
                    <a:pt x="21" y="11"/>
                    <a:pt x="20" y="12"/>
                  </a:cubicBezTo>
                  <a:cubicBezTo>
                    <a:pt x="18" y="13"/>
                    <a:pt x="17" y="14"/>
                    <a:pt x="16" y="16"/>
                  </a:cubicBezTo>
                  <a:cubicBezTo>
                    <a:pt x="15" y="17"/>
                    <a:pt x="14" y="19"/>
                    <a:pt x="13" y="22"/>
                  </a:cubicBezTo>
                  <a:cubicBezTo>
                    <a:pt x="13" y="25"/>
                    <a:pt x="13" y="29"/>
                    <a:pt x="13" y="33"/>
                  </a:cubicBezTo>
                  <a:close/>
                  <a:moveTo>
                    <a:pt x="57" y="104"/>
                  </a:moveTo>
                  <a:cubicBezTo>
                    <a:pt x="57" y="98"/>
                    <a:pt x="57" y="93"/>
                    <a:pt x="59" y="89"/>
                  </a:cubicBezTo>
                  <a:cubicBezTo>
                    <a:pt x="60" y="85"/>
                    <a:pt x="61" y="82"/>
                    <a:pt x="64" y="79"/>
                  </a:cubicBezTo>
                  <a:cubicBezTo>
                    <a:pt x="66" y="76"/>
                    <a:pt x="68" y="74"/>
                    <a:pt x="71" y="73"/>
                  </a:cubicBezTo>
                  <a:cubicBezTo>
                    <a:pt x="74" y="72"/>
                    <a:pt x="78" y="72"/>
                    <a:pt x="81" y="72"/>
                  </a:cubicBezTo>
                  <a:cubicBezTo>
                    <a:pt x="85" y="72"/>
                    <a:pt x="88" y="72"/>
                    <a:pt x="91" y="73"/>
                  </a:cubicBezTo>
                  <a:cubicBezTo>
                    <a:pt x="94" y="74"/>
                    <a:pt x="96" y="76"/>
                    <a:pt x="99" y="79"/>
                  </a:cubicBezTo>
                  <a:cubicBezTo>
                    <a:pt x="101" y="81"/>
                    <a:pt x="102" y="84"/>
                    <a:pt x="104" y="89"/>
                  </a:cubicBezTo>
                  <a:cubicBezTo>
                    <a:pt x="105" y="93"/>
                    <a:pt x="105" y="98"/>
                    <a:pt x="105" y="104"/>
                  </a:cubicBezTo>
                  <a:cubicBezTo>
                    <a:pt x="105" y="110"/>
                    <a:pt x="105" y="116"/>
                    <a:pt x="104" y="120"/>
                  </a:cubicBezTo>
                  <a:cubicBezTo>
                    <a:pt x="102" y="124"/>
                    <a:pt x="101" y="127"/>
                    <a:pt x="99" y="130"/>
                  </a:cubicBezTo>
                  <a:cubicBezTo>
                    <a:pt x="96" y="132"/>
                    <a:pt x="94" y="134"/>
                    <a:pt x="91" y="135"/>
                  </a:cubicBezTo>
                  <a:cubicBezTo>
                    <a:pt x="88" y="136"/>
                    <a:pt x="85" y="137"/>
                    <a:pt x="81" y="137"/>
                  </a:cubicBezTo>
                  <a:cubicBezTo>
                    <a:pt x="78" y="137"/>
                    <a:pt x="74" y="136"/>
                    <a:pt x="71" y="135"/>
                  </a:cubicBezTo>
                  <a:cubicBezTo>
                    <a:pt x="68" y="134"/>
                    <a:pt x="66" y="132"/>
                    <a:pt x="64" y="130"/>
                  </a:cubicBezTo>
                  <a:cubicBezTo>
                    <a:pt x="61" y="127"/>
                    <a:pt x="60" y="124"/>
                    <a:pt x="59" y="120"/>
                  </a:cubicBezTo>
                  <a:cubicBezTo>
                    <a:pt x="57" y="116"/>
                    <a:pt x="57" y="110"/>
                    <a:pt x="57" y="104"/>
                  </a:cubicBezTo>
                  <a:close/>
                  <a:moveTo>
                    <a:pt x="69" y="104"/>
                  </a:moveTo>
                  <a:cubicBezTo>
                    <a:pt x="69" y="113"/>
                    <a:pt x="70" y="118"/>
                    <a:pt x="72" y="121"/>
                  </a:cubicBezTo>
                  <a:cubicBezTo>
                    <a:pt x="75" y="125"/>
                    <a:pt x="78" y="126"/>
                    <a:pt x="81" y="126"/>
                  </a:cubicBezTo>
                  <a:cubicBezTo>
                    <a:pt x="83" y="126"/>
                    <a:pt x="85" y="126"/>
                    <a:pt x="86" y="125"/>
                  </a:cubicBezTo>
                  <a:cubicBezTo>
                    <a:pt x="88" y="125"/>
                    <a:pt x="89" y="124"/>
                    <a:pt x="90" y="122"/>
                  </a:cubicBezTo>
                  <a:cubicBezTo>
                    <a:pt x="91" y="120"/>
                    <a:pt x="92" y="118"/>
                    <a:pt x="92" y="115"/>
                  </a:cubicBezTo>
                  <a:cubicBezTo>
                    <a:pt x="93" y="112"/>
                    <a:pt x="93" y="109"/>
                    <a:pt x="93" y="104"/>
                  </a:cubicBezTo>
                  <a:cubicBezTo>
                    <a:pt x="93" y="100"/>
                    <a:pt x="93" y="96"/>
                    <a:pt x="92" y="93"/>
                  </a:cubicBezTo>
                  <a:cubicBezTo>
                    <a:pt x="92" y="90"/>
                    <a:pt x="91" y="88"/>
                    <a:pt x="90" y="87"/>
                  </a:cubicBezTo>
                  <a:cubicBezTo>
                    <a:pt x="89" y="85"/>
                    <a:pt x="88" y="84"/>
                    <a:pt x="86" y="83"/>
                  </a:cubicBezTo>
                  <a:cubicBezTo>
                    <a:pt x="85" y="82"/>
                    <a:pt x="83" y="82"/>
                    <a:pt x="81" y="82"/>
                  </a:cubicBezTo>
                  <a:cubicBezTo>
                    <a:pt x="79" y="82"/>
                    <a:pt x="78" y="82"/>
                    <a:pt x="76" y="83"/>
                  </a:cubicBezTo>
                  <a:cubicBezTo>
                    <a:pt x="75" y="84"/>
                    <a:pt x="73" y="85"/>
                    <a:pt x="72" y="87"/>
                  </a:cubicBezTo>
                  <a:cubicBezTo>
                    <a:pt x="71" y="88"/>
                    <a:pt x="70" y="90"/>
                    <a:pt x="70" y="93"/>
                  </a:cubicBezTo>
                  <a:cubicBezTo>
                    <a:pt x="69" y="96"/>
                    <a:pt x="69" y="100"/>
                    <a:pt x="69"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87"/>
            <p:cNvSpPr/>
            <p:nvPr/>
          </p:nvSpPr>
          <p:spPr bwMode="auto">
            <a:xfrm>
              <a:off x="1997" y="1704"/>
              <a:ext cx="852" cy="313"/>
            </a:xfrm>
            <a:custGeom>
              <a:avLst/>
              <a:gdLst>
                <a:gd name="T0" fmla="*/ 360 w 360"/>
                <a:gd name="T1" fmla="*/ 66 h 132"/>
                <a:gd name="T2" fmla="*/ 270 w 360"/>
                <a:gd name="T3" fmla="*/ 0 h 132"/>
                <a:gd name="T4" fmla="*/ 90 w 360"/>
                <a:gd name="T5" fmla="*/ 0 h 132"/>
                <a:gd name="T6" fmla="*/ 0 w 360"/>
                <a:gd name="T7" fmla="*/ 66 h 132"/>
                <a:gd name="T8" fmla="*/ 0 w 360"/>
                <a:gd name="T9" fmla="*/ 132 h 132"/>
                <a:gd name="T10" fmla="*/ 64 w 360"/>
                <a:gd name="T11" fmla="*/ 132 h 132"/>
                <a:gd name="T12" fmla="*/ 64 w 360"/>
                <a:gd name="T13" fmla="*/ 116 h 132"/>
                <a:gd name="T14" fmla="*/ 96 w 360"/>
                <a:gd name="T15" fmla="*/ 116 h 132"/>
                <a:gd name="T16" fmla="*/ 96 w 360"/>
                <a:gd name="T17" fmla="*/ 132 h 132"/>
                <a:gd name="T18" fmla="*/ 264 w 360"/>
                <a:gd name="T19" fmla="*/ 132 h 132"/>
                <a:gd name="T20" fmla="*/ 264 w 360"/>
                <a:gd name="T21" fmla="*/ 116 h 132"/>
                <a:gd name="T22" fmla="*/ 296 w 360"/>
                <a:gd name="T23" fmla="*/ 116 h 132"/>
                <a:gd name="T24" fmla="*/ 296 w 360"/>
                <a:gd name="T25" fmla="*/ 132 h 132"/>
                <a:gd name="T26" fmla="*/ 360 w 360"/>
                <a:gd name="T27" fmla="*/ 132 h 132"/>
                <a:gd name="T28" fmla="*/ 360 w 360"/>
                <a:gd name="T2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 h="132">
                  <a:moveTo>
                    <a:pt x="360" y="66"/>
                  </a:moveTo>
                  <a:cubicBezTo>
                    <a:pt x="360" y="14"/>
                    <a:pt x="322" y="0"/>
                    <a:pt x="270" y="0"/>
                  </a:cubicBezTo>
                  <a:cubicBezTo>
                    <a:pt x="90" y="0"/>
                    <a:pt x="90" y="0"/>
                    <a:pt x="90" y="0"/>
                  </a:cubicBezTo>
                  <a:cubicBezTo>
                    <a:pt x="38" y="0"/>
                    <a:pt x="0" y="14"/>
                    <a:pt x="0" y="66"/>
                  </a:cubicBezTo>
                  <a:cubicBezTo>
                    <a:pt x="0" y="132"/>
                    <a:pt x="0" y="132"/>
                    <a:pt x="0" y="132"/>
                  </a:cubicBezTo>
                  <a:cubicBezTo>
                    <a:pt x="64" y="132"/>
                    <a:pt x="64" y="132"/>
                    <a:pt x="64" y="132"/>
                  </a:cubicBezTo>
                  <a:cubicBezTo>
                    <a:pt x="64" y="128"/>
                    <a:pt x="64" y="120"/>
                    <a:pt x="64" y="116"/>
                  </a:cubicBezTo>
                  <a:cubicBezTo>
                    <a:pt x="64" y="104"/>
                    <a:pt x="96" y="104"/>
                    <a:pt x="96" y="116"/>
                  </a:cubicBezTo>
                  <a:cubicBezTo>
                    <a:pt x="96" y="120"/>
                    <a:pt x="96" y="128"/>
                    <a:pt x="96" y="132"/>
                  </a:cubicBezTo>
                  <a:cubicBezTo>
                    <a:pt x="264" y="132"/>
                    <a:pt x="264" y="132"/>
                    <a:pt x="264" y="132"/>
                  </a:cubicBezTo>
                  <a:cubicBezTo>
                    <a:pt x="264" y="128"/>
                    <a:pt x="264" y="120"/>
                    <a:pt x="264" y="116"/>
                  </a:cubicBezTo>
                  <a:cubicBezTo>
                    <a:pt x="264" y="104"/>
                    <a:pt x="296" y="104"/>
                    <a:pt x="296" y="116"/>
                  </a:cubicBezTo>
                  <a:cubicBezTo>
                    <a:pt x="296" y="120"/>
                    <a:pt x="296" y="128"/>
                    <a:pt x="296" y="132"/>
                  </a:cubicBezTo>
                  <a:cubicBezTo>
                    <a:pt x="360" y="132"/>
                    <a:pt x="360" y="132"/>
                    <a:pt x="360" y="132"/>
                  </a:cubicBezTo>
                  <a:lnTo>
                    <a:pt x="360"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88"/>
            <p:cNvSpPr/>
            <p:nvPr/>
          </p:nvSpPr>
          <p:spPr bwMode="auto">
            <a:xfrm>
              <a:off x="2224" y="2017"/>
              <a:ext cx="398" cy="1318"/>
            </a:xfrm>
            <a:custGeom>
              <a:avLst/>
              <a:gdLst>
                <a:gd name="T0" fmla="*/ 0 w 168"/>
                <a:gd name="T1" fmla="*/ 203 h 556"/>
                <a:gd name="T2" fmla="*/ 0 w 168"/>
                <a:gd name="T3" fmla="*/ 243 h 556"/>
                <a:gd name="T4" fmla="*/ 0 w 168"/>
                <a:gd name="T5" fmla="*/ 515 h 556"/>
                <a:gd name="T6" fmla="*/ 31 w 168"/>
                <a:gd name="T7" fmla="*/ 556 h 556"/>
                <a:gd name="T8" fmla="*/ 34 w 168"/>
                <a:gd name="T9" fmla="*/ 556 h 556"/>
                <a:gd name="T10" fmla="*/ 76 w 168"/>
                <a:gd name="T11" fmla="*/ 515 h 556"/>
                <a:gd name="T12" fmla="*/ 76 w 168"/>
                <a:gd name="T13" fmla="*/ 252 h 556"/>
                <a:gd name="T14" fmla="*/ 92 w 168"/>
                <a:gd name="T15" fmla="*/ 252 h 556"/>
                <a:gd name="T16" fmla="*/ 92 w 168"/>
                <a:gd name="T17" fmla="*/ 515 h 556"/>
                <a:gd name="T18" fmla="*/ 134 w 168"/>
                <a:gd name="T19" fmla="*/ 556 h 556"/>
                <a:gd name="T20" fmla="*/ 137 w 168"/>
                <a:gd name="T21" fmla="*/ 556 h 556"/>
                <a:gd name="T22" fmla="*/ 168 w 168"/>
                <a:gd name="T23" fmla="*/ 515 h 556"/>
                <a:gd name="T24" fmla="*/ 168 w 168"/>
                <a:gd name="T25" fmla="*/ 243 h 556"/>
                <a:gd name="T26" fmla="*/ 168 w 168"/>
                <a:gd name="T27" fmla="*/ 203 h 556"/>
                <a:gd name="T28" fmla="*/ 168 w 168"/>
                <a:gd name="T29" fmla="*/ 0 h 556"/>
                <a:gd name="T30" fmla="*/ 0 w 168"/>
                <a:gd name="T31" fmla="*/ 0 h 556"/>
                <a:gd name="T32" fmla="*/ 0 w 168"/>
                <a:gd name="T33" fmla="*/ 203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 h="556">
                  <a:moveTo>
                    <a:pt x="0" y="203"/>
                  </a:moveTo>
                  <a:cubicBezTo>
                    <a:pt x="0" y="243"/>
                    <a:pt x="0" y="243"/>
                    <a:pt x="0" y="243"/>
                  </a:cubicBezTo>
                  <a:cubicBezTo>
                    <a:pt x="0" y="515"/>
                    <a:pt x="0" y="515"/>
                    <a:pt x="0" y="515"/>
                  </a:cubicBezTo>
                  <a:cubicBezTo>
                    <a:pt x="0" y="535"/>
                    <a:pt x="11" y="556"/>
                    <a:pt x="31" y="556"/>
                  </a:cubicBezTo>
                  <a:cubicBezTo>
                    <a:pt x="34" y="556"/>
                    <a:pt x="34" y="556"/>
                    <a:pt x="34" y="556"/>
                  </a:cubicBezTo>
                  <a:cubicBezTo>
                    <a:pt x="54" y="556"/>
                    <a:pt x="76" y="535"/>
                    <a:pt x="76" y="515"/>
                  </a:cubicBezTo>
                  <a:cubicBezTo>
                    <a:pt x="76" y="515"/>
                    <a:pt x="76" y="268"/>
                    <a:pt x="76" y="252"/>
                  </a:cubicBezTo>
                  <a:cubicBezTo>
                    <a:pt x="76" y="228"/>
                    <a:pt x="92" y="228"/>
                    <a:pt x="92" y="252"/>
                  </a:cubicBezTo>
                  <a:cubicBezTo>
                    <a:pt x="92" y="268"/>
                    <a:pt x="92" y="515"/>
                    <a:pt x="92" y="515"/>
                  </a:cubicBezTo>
                  <a:cubicBezTo>
                    <a:pt x="92" y="535"/>
                    <a:pt x="114" y="556"/>
                    <a:pt x="134" y="556"/>
                  </a:cubicBezTo>
                  <a:cubicBezTo>
                    <a:pt x="137" y="556"/>
                    <a:pt x="137" y="556"/>
                    <a:pt x="137" y="556"/>
                  </a:cubicBezTo>
                  <a:cubicBezTo>
                    <a:pt x="157" y="556"/>
                    <a:pt x="168" y="535"/>
                    <a:pt x="168" y="515"/>
                  </a:cubicBezTo>
                  <a:cubicBezTo>
                    <a:pt x="168" y="243"/>
                    <a:pt x="168" y="243"/>
                    <a:pt x="168" y="243"/>
                  </a:cubicBezTo>
                  <a:cubicBezTo>
                    <a:pt x="168" y="203"/>
                    <a:pt x="168" y="203"/>
                    <a:pt x="168" y="203"/>
                  </a:cubicBezTo>
                  <a:cubicBezTo>
                    <a:pt x="168" y="146"/>
                    <a:pt x="168" y="40"/>
                    <a:pt x="168" y="0"/>
                  </a:cubicBezTo>
                  <a:cubicBezTo>
                    <a:pt x="0" y="0"/>
                    <a:pt x="0" y="0"/>
                    <a:pt x="0" y="0"/>
                  </a:cubicBezTo>
                  <a:cubicBezTo>
                    <a:pt x="0" y="40"/>
                    <a:pt x="0" y="146"/>
                    <a:pt x="0" y="2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89"/>
            <p:cNvSpPr/>
            <p:nvPr/>
          </p:nvSpPr>
          <p:spPr bwMode="auto">
            <a:xfrm>
              <a:off x="1997" y="2017"/>
              <a:ext cx="151" cy="453"/>
            </a:xfrm>
            <a:custGeom>
              <a:avLst/>
              <a:gdLst>
                <a:gd name="T0" fmla="*/ 0 w 64"/>
                <a:gd name="T1" fmla="*/ 166 h 191"/>
                <a:gd name="T2" fmla="*/ 32 w 64"/>
                <a:gd name="T3" fmla="*/ 191 h 191"/>
                <a:gd name="T4" fmla="*/ 64 w 64"/>
                <a:gd name="T5" fmla="*/ 166 h 191"/>
                <a:gd name="T6" fmla="*/ 64 w 64"/>
                <a:gd name="T7" fmla="*/ 0 h 191"/>
                <a:gd name="T8" fmla="*/ 0 w 64"/>
                <a:gd name="T9" fmla="*/ 0 h 191"/>
                <a:gd name="T10" fmla="*/ 0 w 64"/>
                <a:gd name="T11" fmla="*/ 166 h 191"/>
              </a:gdLst>
              <a:ahLst/>
              <a:cxnLst>
                <a:cxn ang="0">
                  <a:pos x="T0" y="T1"/>
                </a:cxn>
                <a:cxn ang="0">
                  <a:pos x="T2" y="T3"/>
                </a:cxn>
                <a:cxn ang="0">
                  <a:pos x="T4" y="T5"/>
                </a:cxn>
                <a:cxn ang="0">
                  <a:pos x="T6" y="T7"/>
                </a:cxn>
                <a:cxn ang="0">
                  <a:pos x="T8" y="T9"/>
                </a:cxn>
                <a:cxn ang="0">
                  <a:pos x="T10" y="T11"/>
                </a:cxn>
              </a:cxnLst>
              <a:rect l="0" t="0" r="r" b="b"/>
              <a:pathLst>
                <a:path w="64" h="191">
                  <a:moveTo>
                    <a:pt x="0" y="166"/>
                  </a:moveTo>
                  <a:cubicBezTo>
                    <a:pt x="0" y="180"/>
                    <a:pt x="18" y="191"/>
                    <a:pt x="32" y="191"/>
                  </a:cubicBezTo>
                  <a:cubicBezTo>
                    <a:pt x="46" y="191"/>
                    <a:pt x="64" y="180"/>
                    <a:pt x="64" y="166"/>
                  </a:cubicBezTo>
                  <a:cubicBezTo>
                    <a:pt x="64" y="166"/>
                    <a:pt x="64" y="44"/>
                    <a:pt x="64" y="0"/>
                  </a:cubicBezTo>
                  <a:cubicBezTo>
                    <a:pt x="0" y="0"/>
                    <a:pt x="0" y="0"/>
                    <a:pt x="0" y="0"/>
                  </a:cubicBezTo>
                  <a:lnTo>
                    <a:pt x="0"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90"/>
            <p:cNvSpPr/>
            <p:nvPr/>
          </p:nvSpPr>
          <p:spPr bwMode="auto">
            <a:xfrm>
              <a:off x="2698" y="2017"/>
              <a:ext cx="151" cy="453"/>
            </a:xfrm>
            <a:custGeom>
              <a:avLst/>
              <a:gdLst>
                <a:gd name="T0" fmla="*/ 0 w 64"/>
                <a:gd name="T1" fmla="*/ 0 h 191"/>
                <a:gd name="T2" fmla="*/ 0 w 64"/>
                <a:gd name="T3" fmla="*/ 166 h 191"/>
                <a:gd name="T4" fmla="*/ 32 w 64"/>
                <a:gd name="T5" fmla="*/ 191 h 191"/>
                <a:gd name="T6" fmla="*/ 64 w 64"/>
                <a:gd name="T7" fmla="*/ 166 h 191"/>
                <a:gd name="T8" fmla="*/ 64 w 64"/>
                <a:gd name="T9" fmla="*/ 0 h 191"/>
                <a:gd name="T10" fmla="*/ 0 w 64"/>
                <a:gd name="T11" fmla="*/ 0 h 191"/>
              </a:gdLst>
              <a:ahLst/>
              <a:cxnLst>
                <a:cxn ang="0">
                  <a:pos x="T0" y="T1"/>
                </a:cxn>
                <a:cxn ang="0">
                  <a:pos x="T2" y="T3"/>
                </a:cxn>
                <a:cxn ang="0">
                  <a:pos x="T4" y="T5"/>
                </a:cxn>
                <a:cxn ang="0">
                  <a:pos x="T6" y="T7"/>
                </a:cxn>
                <a:cxn ang="0">
                  <a:pos x="T8" y="T9"/>
                </a:cxn>
                <a:cxn ang="0">
                  <a:pos x="T10" y="T11"/>
                </a:cxn>
              </a:cxnLst>
              <a:rect l="0" t="0" r="r" b="b"/>
              <a:pathLst>
                <a:path w="64" h="191">
                  <a:moveTo>
                    <a:pt x="0" y="0"/>
                  </a:moveTo>
                  <a:cubicBezTo>
                    <a:pt x="0" y="44"/>
                    <a:pt x="0" y="166"/>
                    <a:pt x="0" y="166"/>
                  </a:cubicBezTo>
                  <a:cubicBezTo>
                    <a:pt x="0" y="180"/>
                    <a:pt x="18" y="191"/>
                    <a:pt x="32" y="191"/>
                  </a:cubicBezTo>
                  <a:cubicBezTo>
                    <a:pt x="46" y="191"/>
                    <a:pt x="64" y="180"/>
                    <a:pt x="64" y="166"/>
                  </a:cubicBezTo>
                  <a:cubicBezTo>
                    <a:pt x="64" y="0"/>
                    <a:pt x="64" y="0"/>
                    <a:pt x="64"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Oval 291"/>
            <p:cNvSpPr>
              <a:spLocks noChangeArrowheads="1"/>
            </p:cNvSpPr>
            <p:nvPr/>
          </p:nvSpPr>
          <p:spPr bwMode="auto">
            <a:xfrm>
              <a:off x="2272" y="1249"/>
              <a:ext cx="303" cy="3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92"/>
            <p:cNvSpPr/>
            <p:nvPr/>
          </p:nvSpPr>
          <p:spPr bwMode="auto">
            <a:xfrm>
              <a:off x="2953" y="1993"/>
              <a:ext cx="190" cy="1356"/>
            </a:xfrm>
            <a:custGeom>
              <a:avLst/>
              <a:gdLst>
                <a:gd name="T0" fmla="*/ 0 w 80"/>
                <a:gd name="T1" fmla="*/ 572 h 572"/>
                <a:gd name="T2" fmla="*/ 0 w 80"/>
                <a:gd name="T3" fmla="*/ 560 h 572"/>
                <a:gd name="T4" fmla="*/ 32 w 80"/>
                <a:gd name="T5" fmla="*/ 526 h 572"/>
                <a:gd name="T6" fmla="*/ 32 w 80"/>
                <a:gd name="T7" fmla="*/ 326 h 572"/>
                <a:gd name="T8" fmla="*/ 55 w 80"/>
                <a:gd name="T9" fmla="*/ 286 h 572"/>
                <a:gd name="T10" fmla="*/ 32 w 80"/>
                <a:gd name="T11" fmla="*/ 246 h 572"/>
                <a:gd name="T12" fmla="*/ 32 w 80"/>
                <a:gd name="T13" fmla="*/ 46 h 572"/>
                <a:gd name="T14" fmla="*/ 0 w 80"/>
                <a:gd name="T15" fmla="*/ 12 h 572"/>
                <a:gd name="T16" fmla="*/ 0 w 80"/>
                <a:gd name="T17" fmla="*/ 0 h 572"/>
                <a:gd name="T18" fmla="*/ 44 w 80"/>
                <a:gd name="T19" fmla="*/ 46 h 572"/>
                <a:gd name="T20" fmla="*/ 44 w 80"/>
                <a:gd name="T21" fmla="*/ 246 h 572"/>
                <a:gd name="T22" fmla="*/ 80 w 80"/>
                <a:gd name="T23" fmla="*/ 280 h 572"/>
                <a:gd name="T24" fmla="*/ 80 w 80"/>
                <a:gd name="T25" fmla="*/ 292 h 572"/>
                <a:gd name="T26" fmla="*/ 44 w 80"/>
                <a:gd name="T27" fmla="*/ 326 h 572"/>
                <a:gd name="T28" fmla="*/ 44 w 80"/>
                <a:gd name="T29" fmla="*/ 526 h 572"/>
                <a:gd name="T30" fmla="*/ 0 w 80"/>
                <a:gd name="T31" fmla="*/ 572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572">
                  <a:moveTo>
                    <a:pt x="0" y="572"/>
                  </a:moveTo>
                  <a:cubicBezTo>
                    <a:pt x="0" y="560"/>
                    <a:pt x="0" y="560"/>
                    <a:pt x="0" y="560"/>
                  </a:cubicBezTo>
                  <a:cubicBezTo>
                    <a:pt x="0" y="560"/>
                    <a:pt x="32" y="559"/>
                    <a:pt x="32" y="526"/>
                  </a:cubicBezTo>
                  <a:cubicBezTo>
                    <a:pt x="32" y="326"/>
                    <a:pt x="32" y="326"/>
                    <a:pt x="32" y="326"/>
                  </a:cubicBezTo>
                  <a:cubicBezTo>
                    <a:pt x="32" y="304"/>
                    <a:pt x="43" y="292"/>
                    <a:pt x="55" y="286"/>
                  </a:cubicBezTo>
                  <a:cubicBezTo>
                    <a:pt x="43" y="280"/>
                    <a:pt x="32" y="268"/>
                    <a:pt x="32" y="246"/>
                  </a:cubicBezTo>
                  <a:cubicBezTo>
                    <a:pt x="32" y="46"/>
                    <a:pt x="32" y="46"/>
                    <a:pt x="32" y="46"/>
                  </a:cubicBezTo>
                  <a:cubicBezTo>
                    <a:pt x="32" y="12"/>
                    <a:pt x="0" y="12"/>
                    <a:pt x="0" y="12"/>
                  </a:cubicBezTo>
                  <a:cubicBezTo>
                    <a:pt x="0" y="0"/>
                    <a:pt x="0" y="0"/>
                    <a:pt x="0" y="0"/>
                  </a:cubicBezTo>
                  <a:cubicBezTo>
                    <a:pt x="0" y="0"/>
                    <a:pt x="44" y="1"/>
                    <a:pt x="44" y="46"/>
                  </a:cubicBezTo>
                  <a:cubicBezTo>
                    <a:pt x="44" y="246"/>
                    <a:pt x="44" y="246"/>
                    <a:pt x="44" y="246"/>
                  </a:cubicBezTo>
                  <a:cubicBezTo>
                    <a:pt x="44" y="280"/>
                    <a:pt x="79" y="280"/>
                    <a:pt x="80" y="280"/>
                  </a:cubicBezTo>
                  <a:cubicBezTo>
                    <a:pt x="80" y="292"/>
                    <a:pt x="80" y="292"/>
                    <a:pt x="80" y="292"/>
                  </a:cubicBezTo>
                  <a:cubicBezTo>
                    <a:pt x="76" y="292"/>
                    <a:pt x="44" y="293"/>
                    <a:pt x="44" y="326"/>
                  </a:cubicBezTo>
                  <a:cubicBezTo>
                    <a:pt x="44" y="526"/>
                    <a:pt x="44" y="526"/>
                    <a:pt x="44" y="526"/>
                  </a:cubicBezTo>
                  <a:cubicBezTo>
                    <a:pt x="44" y="571"/>
                    <a:pt x="0" y="572"/>
                    <a:pt x="0" y="5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93"/>
            <p:cNvSpPr/>
            <p:nvPr/>
          </p:nvSpPr>
          <p:spPr bwMode="auto">
            <a:xfrm>
              <a:off x="2944" y="1235"/>
              <a:ext cx="199" cy="787"/>
            </a:xfrm>
            <a:custGeom>
              <a:avLst/>
              <a:gdLst>
                <a:gd name="T0" fmla="*/ 0 w 84"/>
                <a:gd name="T1" fmla="*/ 332 h 332"/>
                <a:gd name="T2" fmla="*/ 0 w 84"/>
                <a:gd name="T3" fmla="*/ 320 h 332"/>
                <a:gd name="T4" fmla="*/ 35 w 84"/>
                <a:gd name="T5" fmla="*/ 286 h 332"/>
                <a:gd name="T6" fmla="*/ 36 w 84"/>
                <a:gd name="T7" fmla="*/ 246 h 332"/>
                <a:gd name="T8" fmla="*/ 37 w 84"/>
                <a:gd name="T9" fmla="*/ 206 h 332"/>
                <a:gd name="T10" fmla="*/ 60 w 84"/>
                <a:gd name="T11" fmla="*/ 166 h 332"/>
                <a:gd name="T12" fmla="*/ 36 w 84"/>
                <a:gd name="T13" fmla="*/ 126 h 332"/>
                <a:gd name="T14" fmla="*/ 37 w 84"/>
                <a:gd name="T15" fmla="*/ 86 h 332"/>
                <a:gd name="T16" fmla="*/ 38 w 84"/>
                <a:gd name="T17" fmla="*/ 46 h 332"/>
                <a:gd name="T18" fmla="*/ 3 w 84"/>
                <a:gd name="T19" fmla="*/ 12 h 332"/>
                <a:gd name="T20" fmla="*/ 3 w 84"/>
                <a:gd name="T21" fmla="*/ 0 h 332"/>
                <a:gd name="T22" fmla="*/ 26 w 84"/>
                <a:gd name="T23" fmla="*/ 6 h 332"/>
                <a:gd name="T24" fmla="*/ 50 w 84"/>
                <a:gd name="T25" fmla="*/ 46 h 332"/>
                <a:gd name="T26" fmla="*/ 49 w 84"/>
                <a:gd name="T27" fmla="*/ 86 h 332"/>
                <a:gd name="T28" fmla="*/ 48 w 84"/>
                <a:gd name="T29" fmla="*/ 126 h 332"/>
                <a:gd name="T30" fmla="*/ 84 w 84"/>
                <a:gd name="T31" fmla="*/ 160 h 332"/>
                <a:gd name="T32" fmla="*/ 84 w 84"/>
                <a:gd name="T33" fmla="*/ 172 h 332"/>
                <a:gd name="T34" fmla="*/ 50 w 84"/>
                <a:gd name="T35" fmla="*/ 206 h 332"/>
                <a:gd name="T36" fmla="*/ 49 w 84"/>
                <a:gd name="T37" fmla="*/ 246 h 332"/>
                <a:gd name="T38" fmla="*/ 47 w 84"/>
                <a:gd name="T39" fmla="*/ 286 h 332"/>
                <a:gd name="T40" fmla="*/ 0 w 84"/>
                <a:gd name="T41"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332">
                  <a:moveTo>
                    <a:pt x="0" y="332"/>
                  </a:moveTo>
                  <a:cubicBezTo>
                    <a:pt x="0" y="320"/>
                    <a:pt x="0" y="320"/>
                    <a:pt x="0" y="320"/>
                  </a:cubicBezTo>
                  <a:cubicBezTo>
                    <a:pt x="4" y="320"/>
                    <a:pt x="35" y="319"/>
                    <a:pt x="35" y="286"/>
                  </a:cubicBezTo>
                  <a:cubicBezTo>
                    <a:pt x="35" y="266"/>
                    <a:pt x="36" y="256"/>
                    <a:pt x="36" y="246"/>
                  </a:cubicBezTo>
                  <a:cubicBezTo>
                    <a:pt x="37" y="236"/>
                    <a:pt x="37" y="226"/>
                    <a:pt x="37" y="206"/>
                  </a:cubicBezTo>
                  <a:cubicBezTo>
                    <a:pt x="37" y="183"/>
                    <a:pt x="49" y="172"/>
                    <a:pt x="60" y="166"/>
                  </a:cubicBezTo>
                  <a:cubicBezTo>
                    <a:pt x="47" y="160"/>
                    <a:pt x="36" y="148"/>
                    <a:pt x="36" y="126"/>
                  </a:cubicBezTo>
                  <a:cubicBezTo>
                    <a:pt x="36" y="106"/>
                    <a:pt x="36" y="96"/>
                    <a:pt x="37" y="86"/>
                  </a:cubicBezTo>
                  <a:cubicBezTo>
                    <a:pt x="37" y="76"/>
                    <a:pt x="38" y="66"/>
                    <a:pt x="38" y="46"/>
                  </a:cubicBezTo>
                  <a:cubicBezTo>
                    <a:pt x="38" y="13"/>
                    <a:pt x="7" y="12"/>
                    <a:pt x="3" y="12"/>
                  </a:cubicBezTo>
                  <a:cubicBezTo>
                    <a:pt x="3" y="0"/>
                    <a:pt x="3" y="0"/>
                    <a:pt x="3" y="0"/>
                  </a:cubicBezTo>
                  <a:cubicBezTo>
                    <a:pt x="3" y="0"/>
                    <a:pt x="15" y="0"/>
                    <a:pt x="26" y="6"/>
                  </a:cubicBezTo>
                  <a:cubicBezTo>
                    <a:pt x="37" y="11"/>
                    <a:pt x="50" y="22"/>
                    <a:pt x="50" y="46"/>
                  </a:cubicBezTo>
                  <a:cubicBezTo>
                    <a:pt x="50" y="66"/>
                    <a:pt x="49" y="76"/>
                    <a:pt x="49" y="86"/>
                  </a:cubicBezTo>
                  <a:cubicBezTo>
                    <a:pt x="49" y="96"/>
                    <a:pt x="48" y="106"/>
                    <a:pt x="48" y="126"/>
                  </a:cubicBezTo>
                  <a:cubicBezTo>
                    <a:pt x="48" y="159"/>
                    <a:pt x="80" y="160"/>
                    <a:pt x="84" y="160"/>
                  </a:cubicBezTo>
                  <a:cubicBezTo>
                    <a:pt x="84" y="172"/>
                    <a:pt x="84" y="172"/>
                    <a:pt x="84" y="172"/>
                  </a:cubicBezTo>
                  <a:cubicBezTo>
                    <a:pt x="80" y="172"/>
                    <a:pt x="50" y="173"/>
                    <a:pt x="50" y="206"/>
                  </a:cubicBezTo>
                  <a:cubicBezTo>
                    <a:pt x="50" y="226"/>
                    <a:pt x="49" y="236"/>
                    <a:pt x="49" y="246"/>
                  </a:cubicBezTo>
                  <a:cubicBezTo>
                    <a:pt x="48" y="256"/>
                    <a:pt x="47" y="266"/>
                    <a:pt x="47" y="286"/>
                  </a:cubicBezTo>
                  <a:cubicBezTo>
                    <a:pt x="47" y="331"/>
                    <a:pt x="4" y="332"/>
                    <a:pt x="0" y="3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10394950" y="1828800"/>
            <a:ext cx="1797050" cy="3600450"/>
            <a:chOff x="10394950" y="1828800"/>
            <a:chExt cx="1797050" cy="3600450"/>
          </a:xfrm>
        </p:grpSpPr>
        <p:sp>
          <p:nvSpPr>
            <p:cNvPr id="293" name="Freeform 297"/>
            <p:cNvSpPr/>
            <p:nvPr/>
          </p:nvSpPr>
          <p:spPr bwMode="auto">
            <a:xfrm>
              <a:off x="11049000" y="3673475"/>
              <a:ext cx="1143000" cy="1755775"/>
            </a:xfrm>
            <a:custGeom>
              <a:avLst/>
              <a:gdLst>
                <a:gd name="T0" fmla="*/ 234 w 303"/>
                <a:gd name="T1" fmla="*/ 121 h 467"/>
                <a:gd name="T2" fmla="*/ 260 w 303"/>
                <a:gd name="T3" fmla="*/ 103 h 467"/>
                <a:gd name="T4" fmla="*/ 303 w 303"/>
                <a:gd name="T5" fmla="*/ 165 h 467"/>
                <a:gd name="T6" fmla="*/ 303 w 303"/>
                <a:gd name="T7" fmla="*/ 81 h 467"/>
                <a:gd name="T8" fmla="*/ 272 w 303"/>
                <a:gd name="T9" fmla="*/ 36 h 467"/>
                <a:gd name="T10" fmla="*/ 176 w 303"/>
                <a:gd name="T11" fmla="*/ 25 h 467"/>
                <a:gd name="T12" fmla="*/ 48 w 303"/>
                <a:gd name="T13" fmla="*/ 113 h 467"/>
                <a:gd name="T14" fmla="*/ 25 w 303"/>
                <a:gd name="T15" fmla="*/ 207 h 467"/>
                <a:gd name="T16" fmla="*/ 139 w 303"/>
                <a:gd name="T17" fmla="*/ 371 h 467"/>
                <a:gd name="T18" fmla="*/ 171 w 303"/>
                <a:gd name="T19" fmla="*/ 375 h 467"/>
                <a:gd name="T20" fmla="*/ 178 w 303"/>
                <a:gd name="T21" fmla="*/ 344 h 467"/>
                <a:gd name="T22" fmla="*/ 92 w 303"/>
                <a:gd name="T23" fmla="*/ 219 h 467"/>
                <a:gd name="T24" fmla="*/ 119 w 303"/>
                <a:gd name="T25" fmla="*/ 201 h 467"/>
                <a:gd name="T26" fmla="*/ 223 w 303"/>
                <a:gd name="T27" fmla="*/ 352 h 467"/>
                <a:gd name="T28" fmla="*/ 243 w 303"/>
                <a:gd name="T29" fmla="*/ 380 h 467"/>
                <a:gd name="T30" fmla="*/ 303 w 303"/>
                <a:gd name="T31" fmla="*/ 467 h 467"/>
                <a:gd name="T32" fmla="*/ 303 w 303"/>
                <a:gd name="T33" fmla="*/ 355 h 467"/>
                <a:gd name="T34" fmla="*/ 294 w 303"/>
                <a:gd name="T35" fmla="*/ 342 h 467"/>
                <a:gd name="T36" fmla="*/ 303 w 303"/>
                <a:gd name="T37" fmla="*/ 334 h 467"/>
                <a:gd name="T38" fmla="*/ 303 w 303"/>
                <a:gd name="T39" fmla="*/ 221 h 467"/>
                <a:gd name="T40" fmla="*/ 234 w 303"/>
                <a:gd name="T41" fmla="*/ 121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467">
                  <a:moveTo>
                    <a:pt x="234" y="121"/>
                  </a:moveTo>
                  <a:cubicBezTo>
                    <a:pt x="224" y="108"/>
                    <a:pt x="251" y="90"/>
                    <a:pt x="260" y="103"/>
                  </a:cubicBezTo>
                  <a:cubicBezTo>
                    <a:pt x="264" y="109"/>
                    <a:pt x="284" y="137"/>
                    <a:pt x="303" y="165"/>
                  </a:cubicBezTo>
                  <a:cubicBezTo>
                    <a:pt x="303" y="81"/>
                    <a:pt x="303" y="81"/>
                    <a:pt x="303" y="81"/>
                  </a:cubicBezTo>
                  <a:cubicBezTo>
                    <a:pt x="272" y="36"/>
                    <a:pt x="272" y="36"/>
                    <a:pt x="272" y="36"/>
                  </a:cubicBezTo>
                  <a:cubicBezTo>
                    <a:pt x="247" y="0"/>
                    <a:pt x="212" y="0"/>
                    <a:pt x="176" y="25"/>
                  </a:cubicBezTo>
                  <a:cubicBezTo>
                    <a:pt x="48" y="113"/>
                    <a:pt x="48" y="113"/>
                    <a:pt x="48" y="113"/>
                  </a:cubicBezTo>
                  <a:cubicBezTo>
                    <a:pt x="12" y="139"/>
                    <a:pt x="0" y="170"/>
                    <a:pt x="25" y="207"/>
                  </a:cubicBezTo>
                  <a:cubicBezTo>
                    <a:pt x="139" y="371"/>
                    <a:pt x="139" y="371"/>
                    <a:pt x="139" y="371"/>
                  </a:cubicBezTo>
                  <a:cubicBezTo>
                    <a:pt x="146" y="381"/>
                    <a:pt x="161" y="382"/>
                    <a:pt x="171" y="375"/>
                  </a:cubicBezTo>
                  <a:cubicBezTo>
                    <a:pt x="181" y="369"/>
                    <a:pt x="185" y="354"/>
                    <a:pt x="178" y="344"/>
                  </a:cubicBezTo>
                  <a:cubicBezTo>
                    <a:pt x="178" y="344"/>
                    <a:pt x="101" y="232"/>
                    <a:pt x="92" y="219"/>
                  </a:cubicBezTo>
                  <a:cubicBezTo>
                    <a:pt x="83" y="206"/>
                    <a:pt x="109" y="188"/>
                    <a:pt x="119" y="201"/>
                  </a:cubicBezTo>
                  <a:cubicBezTo>
                    <a:pt x="128" y="214"/>
                    <a:pt x="190" y="304"/>
                    <a:pt x="223" y="352"/>
                  </a:cubicBezTo>
                  <a:cubicBezTo>
                    <a:pt x="243" y="380"/>
                    <a:pt x="243" y="380"/>
                    <a:pt x="243" y="380"/>
                  </a:cubicBezTo>
                  <a:cubicBezTo>
                    <a:pt x="303" y="467"/>
                    <a:pt x="303" y="467"/>
                    <a:pt x="303" y="467"/>
                  </a:cubicBezTo>
                  <a:cubicBezTo>
                    <a:pt x="303" y="355"/>
                    <a:pt x="303" y="355"/>
                    <a:pt x="303" y="355"/>
                  </a:cubicBezTo>
                  <a:cubicBezTo>
                    <a:pt x="298" y="348"/>
                    <a:pt x="295" y="344"/>
                    <a:pt x="294" y="342"/>
                  </a:cubicBezTo>
                  <a:cubicBezTo>
                    <a:pt x="288" y="333"/>
                    <a:pt x="296" y="326"/>
                    <a:pt x="303" y="334"/>
                  </a:cubicBezTo>
                  <a:cubicBezTo>
                    <a:pt x="303" y="221"/>
                    <a:pt x="303" y="221"/>
                    <a:pt x="303" y="221"/>
                  </a:cubicBezTo>
                  <a:cubicBezTo>
                    <a:pt x="273" y="178"/>
                    <a:pt x="240" y="130"/>
                    <a:pt x="234" y="121"/>
                  </a:cubicBezTo>
                  <a:close/>
                </a:path>
              </a:pathLst>
            </a:custGeom>
            <a:solidFill>
              <a:srgbClr val="B9CA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298"/>
            <p:cNvSpPr/>
            <p:nvPr/>
          </p:nvSpPr>
          <p:spPr bwMode="auto">
            <a:xfrm>
              <a:off x="11014075" y="3379788"/>
              <a:ext cx="476250" cy="473075"/>
            </a:xfrm>
            <a:custGeom>
              <a:avLst/>
              <a:gdLst>
                <a:gd name="T0" fmla="*/ 94 w 126"/>
                <a:gd name="T1" fmla="*/ 108 h 126"/>
                <a:gd name="T2" fmla="*/ 108 w 126"/>
                <a:gd name="T3" fmla="*/ 31 h 126"/>
                <a:gd name="T4" fmla="*/ 31 w 126"/>
                <a:gd name="T5" fmla="*/ 17 h 126"/>
                <a:gd name="T6" fmla="*/ 17 w 126"/>
                <a:gd name="T7" fmla="*/ 94 h 126"/>
                <a:gd name="T8" fmla="*/ 94 w 126"/>
                <a:gd name="T9" fmla="*/ 108 h 126"/>
              </a:gdLst>
              <a:ahLst/>
              <a:cxnLst>
                <a:cxn ang="0">
                  <a:pos x="T0" y="T1"/>
                </a:cxn>
                <a:cxn ang="0">
                  <a:pos x="T2" y="T3"/>
                </a:cxn>
                <a:cxn ang="0">
                  <a:pos x="T4" y="T5"/>
                </a:cxn>
                <a:cxn ang="0">
                  <a:pos x="T6" y="T7"/>
                </a:cxn>
                <a:cxn ang="0">
                  <a:pos x="T8" y="T9"/>
                </a:cxn>
              </a:cxnLst>
              <a:rect l="0" t="0" r="r" b="b"/>
              <a:pathLst>
                <a:path w="126" h="126">
                  <a:moveTo>
                    <a:pt x="94" y="108"/>
                  </a:moveTo>
                  <a:cubicBezTo>
                    <a:pt x="120" y="91"/>
                    <a:pt x="126" y="56"/>
                    <a:pt x="108" y="31"/>
                  </a:cubicBezTo>
                  <a:cubicBezTo>
                    <a:pt x="91" y="6"/>
                    <a:pt x="56" y="0"/>
                    <a:pt x="31" y="17"/>
                  </a:cubicBezTo>
                  <a:cubicBezTo>
                    <a:pt x="6" y="35"/>
                    <a:pt x="0" y="69"/>
                    <a:pt x="17" y="94"/>
                  </a:cubicBezTo>
                  <a:cubicBezTo>
                    <a:pt x="35" y="119"/>
                    <a:pt x="69" y="126"/>
                    <a:pt x="94" y="108"/>
                  </a:cubicBezTo>
                  <a:close/>
                </a:path>
              </a:pathLst>
            </a:custGeom>
            <a:solidFill>
              <a:srgbClr val="B9CA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299"/>
            <p:cNvSpPr/>
            <p:nvPr/>
          </p:nvSpPr>
          <p:spPr bwMode="auto">
            <a:xfrm>
              <a:off x="10394950" y="1828800"/>
              <a:ext cx="1555750" cy="1350963"/>
            </a:xfrm>
            <a:custGeom>
              <a:avLst/>
              <a:gdLst>
                <a:gd name="T0" fmla="*/ 386 w 412"/>
                <a:gd name="T1" fmla="*/ 0 h 359"/>
                <a:gd name="T2" fmla="*/ 26 w 412"/>
                <a:gd name="T3" fmla="*/ 0 h 359"/>
                <a:gd name="T4" fmla="*/ 0 w 412"/>
                <a:gd name="T5" fmla="*/ 26 h 359"/>
                <a:gd name="T6" fmla="*/ 0 w 412"/>
                <a:gd name="T7" fmla="*/ 258 h 359"/>
                <a:gd name="T8" fmla="*/ 26 w 412"/>
                <a:gd name="T9" fmla="*/ 284 h 359"/>
                <a:gd name="T10" fmla="*/ 54 w 412"/>
                <a:gd name="T11" fmla="*/ 284 h 359"/>
                <a:gd name="T12" fmla="*/ 129 w 412"/>
                <a:gd name="T13" fmla="*/ 359 h 359"/>
                <a:gd name="T14" fmla="*/ 110 w 412"/>
                <a:gd name="T15" fmla="*/ 284 h 359"/>
                <a:gd name="T16" fmla="*/ 386 w 412"/>
                <a:gd name="T17" fmla="*/ 284 h 359"/>
                <a:gd name="T18" fmla="*/ 412 w 412"/>
                <a:gd name="T19" fmla="*/ 258 h 359"/>
                <a:gd name="T20" fmla="*/ 412 w 412"/>
                <a:gd name="T21" fmla="*/ 26 h 359"/>
                <a:gd name="T22" fmla="*/ 386 w 412"/>
                <a:gd name="T23"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359">
                  <a:moveTo>
                    <a:pt x="386" y="0"/>
                  </a:moveTo>
                  <a:cubicBezTo>
                    <a:pt x="26" y="0"/>
                    <a:pt x="26" y="0"/>
                    <a:pt x="26" y="0"/>
                  </a:cubicBezTo>
                  <a:cubicBezTo>
                    <a:pt x="12" y="0"/>
                    <a:pt x="0" y="12"/>
                    <a:pt x="0" y="26"/>
                  </a:cubicBezTo>
                  <a:cubicBezTo>
                    <a:pt x="0" y="258"/>
                    <a:pt x="0" y="258"/>
                    <a:pt x="0" y="258"/>
                  </a:cubicBezTo>
                  <a:cubicBezTo>
                    <a:pt x="0" y="272"/>
                    <a:pt x="12" y="284"/>
                    <a:pt x="26" y="284"/>
                  </a:cubicBezTo>
                  <a:cubicBezTo>
                    <a:pt x="54" y="284"/>
                    <a:pt x="54" y="284"/>
                    <a:pt x="54" y="284"/>
                  </a:cubicBezTo>
                  <a:cubicBezTo>
                    <a:pt x="129" y="359"/>
                    <a:pt x="129" y="359"/>
                    <a:pt x="129" y="359"/>
                  </a:cubicBezTo>
                  <a:cubicBezTo>
                    <a:pt x="110" y="284"/>
                    <a:pt x="110" y="284"/>
                    <a:pt x="110" y="284"/>
                  </a:cubicBezTo>
                  <a:cubicBezTo>
                    <a:pt x="386" y="284"/>
                    <a:pt x="386" y="284"/>
                    <a:pt x="386" y="284"/>
                  </a:cubicBezTo>
                  <a:cubicBezTo>
                    <a:pt x="400" y="284"/>
                    <a:pt x="412" y="272"/>
                    <a:pt x="412" y="258"/>
                  </a:cubicBezTo>
                  <a:cubicBezTo>
                    <a:pt x="412" y="26"/>
                    <a:pt x="412" y="26"/>
                    <a:pt x="412" y="26"/>
                  </a:cubicBezTo>
                  <a:cubicBezTo>
                    <a:pt x="412" y="12"/>
                    <a:pt x="400" y="0"/>
                    <a:pt x="386" y="0"/>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296" name="Freeform 300"/>
            <p:cNvSpPr/>
            <p:nvPr/>
          </p:nvSpPr>
          <p:spPr bwMode="auto">
            <a:xfrm>
              <a:off x="10934700" y="2020888"/>
              <a:ext cx="84138" cy="142875"/>
            </a:xfrm>
            <a:custGeom>
              <a:avLst/>
              <a:gdLst>
                <a:gd name="T0" fmla="*/ 43 w 53"/>
                <a:gd name="T1" fmla="*/ 50 h 90"/>
                <a:gd name="T2" fmla="*/ 10 w 53"/>
                <a:gd name="T3" fmla="*/ 50 h 90"/>
                <a:gd name="T4" fmla="*/ 10 w 53"/>
                <a:gd name="T5" fmla="*/ 90 h 90"/>
                <a:gd name="T6" fmla="*/ 0 w 53"/>
                <a:gd name="T7" fmla="*/ 90 h 90"/>
                <a:gd name="T8" fmla="*/ 0 w 53"/>
                <a:gd name="T9" fmla="*/ 0 h 90"/>
                <a:gd name="T10" fmla="*/ 10 w 53"/>
                <a:gd name="T11" fmla="*/ 0 h 90"/>
                <a:gd name="T12" fmla="*/ 10 w 53"/>
                <a:gd name="T13" fmla="*/ 41 h 90"/>
                <a:gd name="T14" fmla="*/ 43 w 53"/>
                <a:gd name="T15" fmla="*/ 41 h 90"/>
                <a:gd name="T16" fmla="*/ 43 w 53"/>
                <a:gd name="T17" fmla="*/ 0 h 90"/>
                <a:gd name="T18" fmla="*/ 53 w 53"/>
                <a:gd name="T19" fmla="*/ 0 h 90"/>
                <a:gd name="T20" fmla="*/ 53 w 53"/>
                <a:gd name="T21" fmla="*/ 90 h 90"/>
                <a:gd name="T22" fmla="*/ 43 w 53"/>
                <a:gd name="T23" fmla="*/ 90 h 90"/>
                <a:gd name="T24" fmla="*/ 43 w 53"/>
                <a:gd name="T25"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90">
                  <a:moveTo>
                    <a:pt x="43" y="50"/>
                  </a:moveTo>
                  <a:lnTo>
                    <a:pt x="10" y="50"/>
                  </a:lnTo>
                  <a:lnTo>
                    <a:pt x="10" y="90"/>
                  </a:lnTo>
                  <a:lnTo>
                    <a:pt x="0" y="90"/>
                  </a:lnTo>
                  <a:lnTo>
                    <a:pt x="0" y="0"/>
                  </a:lnTo>
                  <a:lnTo>
                    <a:pt x="10" y="0"/>
                  </a:lnTo>
                  <a:lnTo>
                    <a:pt x="10" y="41"/>
                  </a:lnTo>
                  <a:lnTo>
                    <a:pt x="43" y="41"/>
                  </a:lnTo>
                  <a:lnTo>
                    <a:pt x="43" y="0"/>
                  </a:lnTo>
                  <a:lnTo>
                    <a:pt x="53" y="0"/>
                  </a:lnTo>
                  <a:lnTo>
                    <a:pt x="53" y="90"/>
                  </a:lnTo>
                  <a:lnTo>
                    <a:pt x="43" y="90"/>
                  </a:lnTo>
                  <a:lnTo>
                    <a:pt x="43" y="50"/>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301"/>
            <p:cNvSpPr/>
            <p:nvPr/>
          </p:nvSpPr>
          <p:spPr bwMode="auto">
            <a:xfrm>
              <a:off x="11044238" y="2020888"/>
              <a:ext cx="79375" cy="147638"/>
            </a:xfrm>
            <a:custGeom>
              <a:avLst/>
              <a:gdLst>
                <a:gd name="T0" fmla="*/ 17 w 21"/>
                <a:gd name="T1" fmla="*/ 0 h 39"/>
                <a:gd name="T2" fmla="*/ 21 w 21"/>
                <a:gd name="T3" fmla="*/ 0 h 39"/>
                <a:gd name="T4" fmla="*/ 21 w 21"/>
                <a:gd name="T5" fmla="*/ 26 h 39"/>
                <a:gd name="T6" fmla="*/ 18 w 21"/>
                <a:gd name="T7" fmla="*/ 36 h 39"/>
                <a:gd name="T8" fmla="*/ 11 w 21"/>
                <a:gd name="T9" fmla="*/ 39 h 39"/>
                <a:gd name="T10" fmla="*/ 2 w 21"/>
                <a:gd name="T11" fmla="*/ 36 h 39"/>
                <a:gd name="T12" fmla="*/ 0 w 21"/>
                <a:gd name="T13" fmla="*/ 27 h 39"/>
                <a:gd name="T14" fmla="*/ 0 w 21"/>
                <a:gd name="T15" fmla="*/ 0 h 39"/>
                <a:gd name="T16" fmla="*/ 4 w 21"/>
                <a:gd name="T17" fmla="*/ 0 h 39"/>
                <a:gd name="T18" fmla="*/ 4 w 21"/>
                <a:gd name="T19" fmla="*/ 25 h 39"/>
                <a:gd name="T20" fmla="*/ 4 w 21"/>
                <a:gd name="T21" fmla="*/ 29 h 39"/>
                <a:gd name="T22" fmla="*/ 5 w 21"/>
                <a:gd name="T23" fmla="*/ 33 h 39"/>
                <a:gd name="T24" fmla="*/ 7 w 21"/>
                <a:gd name="T25" fmla="*/ 34 h 39"/>
                <a:gd name="T26" fmla="*/ 11 w 21"/>
                <a:gd name="T27" fmla="*/ 35 h 39"/>
                <a:gd name="T28" fmla="*/ 16 w 21"/>
                <a:gd name="T29" fmla="*/ 33 h 39"/>
                <a:gd name="T30" fmla="*/ 17 w 21"/>
                <a:gd name="T31" fmla="*/ 25 h 39"/>
                <a:gd name="T32" fmla="*/ 17 w 21"/>
                <a:gd name="T3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39">
                  <a:moveTo>
                    <a:pt x="17" y="0"/>
                  </a:moveTo>
                  <a:cubicBezTo>
                    <a:pt x="21" y="0"/>
                    <a:pt x="21" y="0"/>
                    <a:pt x="21" y="0"/>
                  </a:cubicBezTo>
                  <a:cubicBezTo>
                    <a:pt x="21" y="26"/>
                    <a:pt x="21" y="26"/>
                    <a:pt x="21" y="26"/>
                  </a:cubicBezTo>
                  <a:cubicBezTo>
                    <a:pt x="21" y="30"/>
                    <a:pt x="20" y="34"/>
                    <a:pt x="18" y="36"/>
                  </a:cubicBezTo>
                  <a:cubicBezTo>
                    <a:pt x="16" y="38"/>
                    <a:pt x="14" y="39"/>
                    <a:pt x="11" y="39"/>
                  </a:cubicBezTo>
                  <a:cubicBezTo>
                    <a:pt x="7" y="39"/>
                    <a:pt x="4" y="38"/>
                    <a:pt x="2" y="36"/>
                  </a:cubicBezTo>
                  <a:cubicBezTo>
                    <a:pt x="0" y="34"/>
                    <a:pt x="0" y="31"/>
                    <a:pt x="0" y="27"/>
                  </a:cubicBezTo>
                  <a:cubicBezTo>
                    <a:pt x="0" y="0"/>
                    <a:pt x="0" y="0"/>
                    <a:pt x="0" y="0"/>
                  </a:cubicBezTo>
                  <a:cubicBezTo>
                    <a:pt x="4" y="0"/>
                    <a:pt x="4" y="0"/>
                    <a:pt x="4" y="0"/>
                  </a:cubicBezTo>
                  <a:cubicBezTo>
                    <a:pt x="4" y="25"/>
                    <a:pt x="4" y="25"/>
                    <a:pt x="4" y="25"/>
                  </a:cubicBezTo>
                  <a:cubicBezTo>
                    <a:pt x="4" y="26"/>
                    <a:pt x="4" y="28"/>
                    <a:pt x="4" y="29"/>
                  </a:cubicBezTo>
                  <a:cubicBezTo>
                    <a:pt x="4" y="31"/>
                    <a:pt x="5" y="32"/>
                    <a:pt x="5" y="33"/>
                  </a:cubicBezTo>
                  <a:cubicBezTo>
                    <a:pt x="6" y="33"/>
                    <a:pt x="7" y="34"/>
                    <a:pt x="7" y="34"/>
                  </a:cubicBezTo>
                  <a:cubicBezTo>
                    <a:pt x="8" y="35"/>
                    <a:pt x="9" y="35"/>
                    <a:pt x="11" y="35"/>
                  </a:cubicBezTo>
                  <a:cubicBezTo>
                    <a:pt x="13" y="35"/>
                    <a:pt x="15" y="34"/>
                    <a:pt x="16" y="33"/>
                  </a:cubicBezTo>
                  <a:cubicBezTo>
                    <a:pt x="16" y="31"/>
                    <a:pt x="17" y="28"/>
                    <a:pt x="17" y="25"/>
                  </a:cubicBezTo>
                  <a:lnTo>
                    <a:pt x="17" y="0"/>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302"/>
            <p:cNvSpPr/>
            <p:nvPr/>
          </p:nvSpPr>
          <p:spPr bwMode="auto">
            <a:xfrm>
              <a:off x="11150600" y="2020888"/>
              <a:ext cx="101600" cy="142875"/>
            </a:xfrm>
            <a:custGeom>
              <a:avLst/>
              <a:gdLst>
                <a:gd name="T0" fmla="*/ 55 w 64"/>
                <a:gd name="T1" fmla="*/ 31 h 90"/>
                <a:gd name="T2" fmla="*/ 57 w 64"/>
                <a:gd name="T3" fmla="*/ 19 h 90"/>
                <a:gd name="T4" fmla="*/ 55 w 64"/>
                <a:gd name="T5" fmla="*/ 19 h 90"/>
                <a:gd name="T6" fmla="*/ 52 w 64"/>
                <a:gd name="T7" fmla="*/ 31 h 90"/>
                <a:gd name="T8" fmla="*/ 33 w 64"/>
                <a:gd name="T9" fmla="*/ 69 h 90"/>
                <a:gd name="T10" fmla="*/ 31 w 64"/>
                <a:gd name="T11" fmla="*/ 69 h 90"/>
                <a:gd name="T12" fmla="*/ 12 w 64"/>
                <a:gd name="T13" fmla="*/ 31 h 90"/>
                <a:gd name="T14" fmla="*/ 7 w 64"/>
                <a:gd name="T15" fmla="*/ 19 h 90"/>
                <a:gd name="T16" fmla="*/ 7 w 64"/>
                <a:gd name="T17" fmla="*/ 19 h 90"/>
                <a:gd name="T18" fmla="*/ 9 w 64"/>
                <a:gd name="T19" fmla="*/ 31 h 90"/>
                <a:gd name="T20" fmla="*/ 9 w 64"/>
                <a:gd name="T21" fmla="*/ 90 h 90"/>
                <a:gd name="T22" fmla="*/ 0 w 64"/>
                <a:gd name="T23" fmla="*/ 90 h 90"/>
                <a:gd name="T24" fmla="*/ 0 w 64"/>
                <a:gd name="T25" fmla="*/ 0 h 90"/>
                <a:gd name="T26" fmla="*/ 7 w 64"/>
                <a:gd name="T27" fmla="*/ 0 h 90"/>
                <a:gd name="T28" fmla="*/ 28 w 64"/>
                <a:gd name="T29" fmla="*/ 45 h 90"/>
                <a:gd name="T30" fmla="*/ 33 w 64"/>
                <a:gd name="T31" fmla="*/ 55 h 90"/>
                <a:gd name="T32" fmla="*/ 33 w 64"/>
                <a:gd name="T33" fmla="*/ 55 h 90"/>
                <a:gd name="T34" fmla="*/ 36 w 64"/>
                <a:gd name="T35" fmla="*/ 45 h 90"/>
                <a:gd name="T36" fmla="*/ 57 w 64"/>
                <a:gd name="T37" fmla="*/ 0 h 90"/>
                <a:gd name="T38" fmla="*/ 64 w 64"/>
                <a:gd name="T39" fmla="*/ 0 h 90"/>
                <a:gd name="T40" fmla="*/ 64 w 64"/>
                <a:gd name="T41" fmla="*/ 90 h 90"/>
                <a:gd name="T42" fmla="*/ 55 w 64"/>
                <a:gd name="T43" fmla="*/ 90 h 90"/>
                <a:gd name="T44" fmla="*/ 55 w 64"/>
                <a:gd name="T45"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90">
                  <a:moveTo>
                    <a:pt x="55" y="31"/>
                  </a:moveTo>
                  <a:lnTo>
                    <a:pt x="57" y="19"/>
                  </a:lnTo>
                  <a:lnTo>
                    <a:pt x="55" y="19"/>
                  </a:lnTo>
                  <a:lnTo>
                    <a:pt x="52" y="31"/>
                  </a:lnTo>
                  <a:lnTo>
                    <a:pt x="33" y="69"/>
                  </a:lnTo>
                  <a:lnTo>
                    <a:pt x="31" y="69"/>
                  </a:lnTo>
                  <a:lnTo>
                    <a:pt x="12" y="31"/>
                  </a:lnTo>
                  <a:lnTo>
                    <a:pt x="7" y="19"/>
                  </a:lnTo>
                  <a:lnTo>
                    <a:pt x="7" y="19"/>
                  </a:lnTo>
                  <a:lnTo>
                    <a:pt x="9" y="31"/>
                  </a:lnTo>
                  <a:lnTo>
                    <a:pt x="9" y="90"/>
                  </a:lnTo>
                  <a:lnTo>
                    <a:pt x="0" y="90"/>
                  </a:lnTo>
                  <a:lnTo>
                    <a:pt x="0" y="0"/>
                  </a:lnTo>
                  <a:lnTo>
                    <a:pt x="7" y="0"/>
                  </a:lnTo>
                  <a:lnTo>
                    <a:pt x="28" y="45"/>
                  </a:lnTo>
                  <a:lnTo>
                    <a:pt x="33" y="55"/>
                  </a:lnTo>
                  <a:lnTo>
                    <a:pt x="33" y="55"/>
                  </a:lnTo>
                  <a:lnTo>
                    <a:pt x="36" y="45"/>
                  </a:lnTo>
                  <a:lnTo>
                    <a:pt x="57" y="0"/>
                  </a:lnTo>
                  <a:lnTo>
                    <a:pt x="64" y="0"/>
                  </a:lnTo>
                  <a:lnTo>
                    <a:pt x="64" y="90"/>
                  </a:lnTo>
                  <a:lnTo>
                    <a:pt x="55" y="90"/>
                  </a:lnTo>
                  <a:lnTo>
                    <a:pt x="55" y="31"/>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303"/>
            <p:cNvSpPr>
              <a:spLocks noEditPoints="1"/>
            </p:cNvSpPr>
            <p:nvPr/>
          </p:nvSpPr>
          <p:spPr bwMode="auto">
            <a:xfrm>
              <a:off x="11268075" y="2020888"/>
              <a:ext cx="93663" cy="142875"/>
            </a:xfrm>
            <a:custGeom>
              <a:avLst/>
              <a:gdLst>
                <a:gd name="T0" fmla="*/ 42 w 59"/>
                <a:gd name="T1" fmla="*/ 67 h 90"/>
                <a:gd name="T2" fmla="*/ 16 w 59"/>
                <a:gd name="T3" fmla="*/ 67 h 90"/>
                <a:gd name="T4" fmla="*/ 9 w 59"/>
                <a:gd name="T5" fmla="*/ 90 h 90"/>
                <a:gd name="T6" fmla="*/ 0 w 59"/>
                <a:gd name="T7" fmla="*/ 90 h 90"/>
                <a:gd name="T8" fmla="*/ 26 w 59"/>
                <a:gd name="T9" fmla="*/ 0 h 90"/>
                <a:gd name="T10" fmla="*/ 33 w 59"/>
                <a:gd name="T11" fmla="*/ 0 h 90"/>
                <a:gd name="T12" fmla="*/ 59 w 59"/>
                <a:gd name="T13" fmla="*/ 90 h 90"/>
                <a:gd name="T14" fmla="*/ 50 w 59"/>
                <a:gd name="T15" fmla="*/ 90 h 90"/>
                <a:gd name="T16" fmla="*/ 42 w 59"/>
                <a:gd name="T17" fmla="*/ 67 h 90"/>
                <a:gd name="T18" fmla="*/ 19 w 59"/>
                <a:gd name="T19" fmla="*/ 57 h 90"/>
                <a:gd name="T20" fmla="*/ 40 w 59"/>
                <a:gd name="T21" fmla="*/ 57 h 90"/>
                <a:gd name="T22" fmla="*/ 31 w 59"/>
                <a:gd name="T23" fmla="*/ 29 h 90"/>
                <a:gd name="T24" fmla="*/ 28 w 59"/>
                <a:gd name="T25" fmla="*/ 17 h 90"/>
                <a:gd name="T26" fmla="*/ 28 w 59"/>
                <a:gd name="T27" fmla="*/ 17 h 90"/>
                <a:gd name="T28" fmla="*/ 26 w 59"/>
                <a:gd name="T29" fmla="*/ 31 h 90"/>
                <a:gd name="T30" fmla="*/ 19 w 59"/>
                <a:gd name="T31"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90">
                  <a:moveTo>
                    <a:pt x="42" y="67"/>
                  </a:moveTo>
                  <a:lnTo>
                    <a:pt x="16" y="67"/>
                  </a:lnTo>
                  <a:lnTo>
                    <a:pt x="9" y="90"/>
                  </a:lnTo>
                  <a:lnTo>
                    <a:pt x="0" y="90"/>
                  </a:lnTo>
                  <a:lnTo>
                    <a:pt x="26" y="0"/>
                  </a:lnTo>
                  <a:lnTo>
                    <a:pt x="33" y="0"/>
                  </a:lnTo>
                  <a:lnTo>
                    <a:pt x="59" y="90"/>
                  </a:lnTo>
                  <a:lnTo>
                    <a:pt x="50" y="90"/>
                  </a:lnTo>
                  <a:lnTo>
                    <a:pt x="42" y="67"/>
                  </a:lnTo>
                  <a:close/>
                  <a:moveTo>
                    <a:pt x="19" y="57"/>
                  </a:moveTo>
                  <a:lnTo>
                    <a:pt x="40" y="57"/>
                  </a:lnTo>
                  <a:lnTo>
                    <a:pt x="31" y="29"/>
                  </a:lnTo>
                  <a:lnTo>
                    <a:pt x="28" y="17"/>
                  </a:lnTo>
                  <a:lnTo>
                    <a:pt x="28" y="17"/>
                  </a:lnTo>
                  <a:lnTo>
                    <a:pt x="26" y="31"/>
                  </a:lnTo>
                  <a:lnTo>
                    <a:pt x="19" y="57"/>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304"/>
            <p:cNvSpPr/>
            <p:nvPr/>
          </p:nvSpPr>
          <p:spPr bwMode="auto">
            <a:xfrm>
              <a:off x="11377613" y="2020888"/>
              <a:ext cx="82550" cy="147638"/>
            </a:xfrm>
            <a:custGeom>
              <a:avLst/>
              <a:gdLst>
                <a:gd name="T0" fmla="*/ 11 w 52"/>
                <a:gd name="T1" fmla="*/ 33 h 93"/>
                <a:gd name="T2" fmla="*/ 7 w 52"/>
                <a:gd name="T3" fmla="*/ 19 h 93"/>
                <a:gd name="T4" fmla="*/ 7 w 52"/>
                <a:gd name="T5" fmla="*/ 19 h 93"/>
                <a:gd name="T6" fmla="*/ 9 w 52"/>
                <a:gd name="T7" fmla="*/ 33 h 93"/>
                <a:gd name="T8" fmla="*/ 9 w 52"/>
                <a:gd name="T9" fmla="*/ 90 h 93"/>
                <a:gd name="T10" fmla="*/ 0 w 52"/>
                <a:gd name="T11" fmla="*/ 90 h 93"/>
                <a:gd name="T12" fmla="*/ 0 w 52"/>
                <a:gd name="T13" fmla="*/ 0 h 93"/>
                <a:gd name="T14" fmla="*/ 4 w 52"/>
                <a:gd name="T15" fmla="*/ 0 h 93"/>
                <a:gd name="T16" fmla="*/ 38 w 52"/>
                <a:gd name="T17" fmla="*/ 57 h 93"/>
                <a:gd name="T18" fmla="*/ 42 w 52"/>
                <a:gd name="T19" fmla="*/ 71 h 93"/>
                <a:gd name="T20" fmla="*/ 42 w 52"/>
                <a:gd name="T21" fmla="*/ 71 h 93"/>
                <a:gd name="T22" fmla="*/ 42 w 52"/>
                <a:gd name="T23" fmla="*/ 57 h 93"/>
                <a:gd name="T24" fmla="*/ 42 w 52"/>
                <a:gd name="T25" fmla="*/ 0 h 93"/>
                <a:gd name="T26" fmla="*/ 52 w 52"/>
                <a:gd name="T27" fmla="*/ 0 h 93"/>
                <a:gd name="T28" fmla="*/ 52 w 52"/>
                <a:gd name="T29" fmla="*/ 93 h 93"/>
                <a:gd name="T30" fmla="*/ 45 w 52"/>
                <a:gd name="T31" fmla="*/ 93 h 93"/>
                <a:gd name="T32" fmla="*/ 11 w 52"/>
                <a:gd name="T33" fmla="*/ 3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93">
                  <a:moveTo>
                    <a:pt x="11" y="33"/>
                  </a:moveTo>
                  <a:lnTo>
                    <a:pt x="7" y="19"/>
                  </a:lnTo>
                  <a:lnTo>
                    <a:pt x="7" y="19"/>
                  </a:lnTo>
                  <a:lnTo>
                    <a:pt x="9" y="33"/>
                  </a:lnTo>
                  <a:lnTo>
                    <a:pt x="9" y="90"/>
                  </a:lnTo>
                  <a:lnTo>
                    <a:pt x="0" y="90"/>
                  </a:lnTo>
                  <a:lnTo>
                    <a:pt x="0" y="0"/>
                  </a:lnTo>
                  <a:lnTo>
                    <a:pt x="4" y="0"/>
                  </a:lnTo>
                  <a:lnTo>
                    <a:pt x="38" y="57"/>
                  </a:lnTo>
                  <a:lnTo>
                    <a:pt x="42" y="71"/>
                  </a:lnTo>
                  <a:lnTo>
                    <a:pt x="42" y="71"/>
                  </a:lnTo>
                  <a:lnTo>
                    <a:pt x="42" y="57"/>
                  </a:lnTo>
                  <a:lnTo>
                    <a:pt x="42" y="0"/>
                  </a:lnTo>
                  <a:lnTo>
                    <a:pt x="52" y="0"/>
                  </a:lnTo>
                  <a:lnTo>
                    <a:pt x="52" y="93"/>
                  </a:lnTo>
                  <a:lnTo>
                    <a:pt x="45" y="93"/>
                  </a:lnTo>
                  <a:lnTo>
                    <a:pt x="11" y="33"/>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Rectangle 305"/>
            <p:cNvSpPr>
              <a:spLocks noChangeArrowheads="1"/>
            </p:cNvSpPr>
            <p:nvPr/>
          </p:nvSpPr>
          <p:spPr bwMode="auto">
            <a:xfrm>
              <a:off x="10674350" y="2265363"/>
              <a:ext cx="15875" cy="14287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2" name="Freeform 306"/>
            <p:cNvSpPr/>
            <p:nvPr/>
          </p:nvSpPr>
          <p:spPr bwMode="auto">
            <a:xfrm>
              <a:off x="10720388" y="2265363"/>
              <a:ext cx="82550" cy="147638"/>
            </a:xfrm>
            <a:custGeom>
              <a:avLst/>
              <a:gdLst>
                <a:gd name="T0" fmla="*/ 14 w 52"/>
                <a:gd name="T1" fmla="*/ 34 h 93"/>
                <a:gd name="T2" fmla="*/ 9 w 52"/>
                <a:gd name="T3" fmla="*/ 19 h 93"/>
                <a:gd name="T4" fmla="*/ 7 w 52"/>
                <a:gd name="T5" fmla="*/ 19 h 93"/>
                <a:gd name="T6" fmla="*/ 9 w 52"/>
                <a:gd name="T7" fmla="*/ 34 h 93"/>
                <a:gd name="T8" fmla="*/ 9 w 52"/>
                <a:gd name="T9" fmla="*/ 90 h 93"/>
                <a:gd name="T10" fmla="*/ 0 w 52"/>
                <a:gd name="T11" fmla="*/ 90 h 93"/>
                <a:gd name="T12" fmla="*/ 0 w 52"/>
                <a:gd name="T13" fmla="*/ 0 h 93"/>
                <a:gd name="T14" fmla="*/ 7 w 52"/>
                <a:gd name="T15" fmla="*/ 0 h 93"/>
                <a:gd name="T16" fmla="*/ 40 w 52"/>
                <a:gd name="T17" fmla="*/ 57 h 93"/>
                <a:gd name="T18" fmla="*/ 45 w 52"/>
                <a:gd name="T19" fmla="*/ 71 h 93"/>
                <a:gd name="T20" fmla="*/ 45 w 52"/>
                <a:gd name="T21" fmla="*/ 71 h 93"/>
                <a:gd name="T22" fmla="*/ 43 w 52"/>
                <a:gd name="T23" fmla="*/ 57 h 93"/>
                <a:gd name="T24" fmla="*/ 43 w 52"/>
                <a:gd name="T25" fmla="*/ 0 h 93"/>
                <a:gd name="T26" fmla="*/ 52 w 52"/>
                <a:gd name="T27" fmla="*/ 0 h 93"/>
                <a:gd name="T28" fmla="*/ 52 w 52"/>
                <a:gd name="T29" fmla="*/ 93 h 93"/>
                <a:gd name="T30" fmla="*/ 47 w 52"/>
                <a:gd name="T31" fmla="*/ 93 h 93"/>
                <a:gd name="T32" fmla="*/ 14 w 52"/>
                <a:gd name="T33" fmla="*/ 3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93">
                  <a:moveTo>
                    <a:pt x="14" y="34"/>
                  </a:moveTo>
                  <a:lnTo>
                    <a:pt x="9" y="19"/>
                  </a:lnTo>
                  <a:lnTo>
                    <a:pt x="7" y="19"/>
                  </a:lnTo>
                  <a:lnTo>
                    <a:pt x="9" y="34"/>
                  </a:lnTo>
                  <a:lnTo>
                    <a:pt x="9" y="90"/>
                  </a:lnTo>
                  <a:lnTo>
                    <a:pt x="0" y="90"/>
                  </a:lnTo>
                  <a:lnTo>
                    <a:pt x="0" y="0"/>
                  </a:lnTo>
                  <a:lnTo>
                    <a:pt x="7" y="0"/>
                  </a:lnTo>
                  <a:lnTo>
                    <a:pt x="40" y="57"/>
                  </a:lnTo>
                  <a:lnTo>
                    <a:pt x="45" y="71"/>
                  </a:lnTo>
                  <a:lnTo>
                    <a:pt x="45" y="71"/>
                  </a:lnTo>
                  <a:lnTo>
                    <a:pt x="43" y="57"/>
                  </a:lnTo>
                  <a:lnTo>
                    <a:pt x="43" y="0"/>
                  </a:lnTo>
                  <a:lnTo>
                    <a:pt x="52" y="0"/>
                  </a:lnTo>
                  <a:lnTo>
                    <a:pt x="52" y="93"/>
                  </a:lnTo>
                  <a:lnTo>
                    <a:pt x="47" y="93"/>
                  </a:lnTo>
                  <a:lnTo>
                    <a:pt x="14" y="34"/>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307"/>
            <p:cNvSpPr/>
            <p:nvPr/>
          </p:nvSpPr>
          <p:spPr bwMode="auto">
            <a:xfrm>
              <a:off x="10829925" y="2265363"/>
              <a:ext cx="63500" cy="142875"/>
            </a:xfrm>
            <a:custGeom>
              <a:avLst/>
              <a:gdLst>
                <a:gd name="T0" fmla="*/ 0 w 40"/>
                <a:gd name="T1" fmla="*/ 0 h 90"/>
                <a:gd name="T2" fmla="*/ 40 w 40"/>
                <a:gd name="T3" fmla="*/ 0 h 90"/>
                <a:gd name="T4" fmla="*/ 40 w 40"/>
                <a:gd name="T5" fmla="*/ 10 h 90"/>
                <a:gd name="T6" fmla="*/ 9 w 40"/>
                <a:gd name="T7" fmla="*/ 10 h 90"/>
                <a:gd name="T8" fmla="*/ 9 w 40"/>
                <a:gd name="T9" fmla="*/ 41 h 90"/>
                <a:gd name="T10" fmla="*/ 38 w 40"/>
                <a:gd name="T11" fmla="*/ 41 h 90"/>
                <a:gd name="T12" fmla="*/ 38 w 40"/>
                <a:gd name="T13" fmla="*/ 50 h 90"/>
                <a:gd name="T14" fmla="*/ 9 w 40"/>
                <a:gd name="T15" fmla="*/ 50 h 90"/>
                <a:gd name="T16" fmla="*/ 9 w 40"/>
                <a:gd name="T17" fmla="*/ 90 h 90"/>
                <a:gd name="T18" fmla="*/ 0 w 40"/>
                <a:gd name="T19" fmla="*/ 90 h 90"/>
                <a:gd name="T20" fmla="*/ 0 w 40"/>
                <a:gd name="T2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90">
                  <a:moveTo>
                    <a:pt x="0" y="0"/>
                  </a:moveTo>
                  <a:lnTo>
                    <a:pt x="40" y="0"/>
                  </a:lnTo>
                  <a:lnTo>
                    <a:pt x="40" y="10"/>
                  </a:lnTo>
                  <a:lnTo>
                    <a:pt x="9" y="10"/>
                  </a:lnTo>
                  <a:lnTo>
                    <a:pt x="9" y="41"/>
                  </a:lnTo>
                  <a:lnTo>
                    <a:pt x="38" y="41"/>
                  </a:lnTo>
                  <a:lnTo>
                    <a:pt x="38" y="50"/>
                  </a:lnTo>
                  <a:lnTo>
                    <a:pt x="9" y="50"/>
                  </a:lnTo>
                  <a:lnTo>
                    <a:pt x="9" y="90"/>
                  </a:lnTo>
                  <a:lnTo>
                    <a:pt x="0" y="90"/>
                  </a:lnTo>
                  <a:lnTo>
                    <a:pt x="0" y="0"/>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308"/>
            <p:cNvSpPr>
              <a:spLocks noEditPoints="1"/>
            </p:cNvSpPr>
            <p:nvPr/>
          </p:nvSpPr>
          <p:spPr bwMode="auto">
            <a:xfrm>
              <a:off x="10909300" y="2265363"/>
              <a:ext cx="93663" cy="147638"/>
            </a:xfrm>
            <a:custGeom>
              <a:avLst/>
              <a:gdLst>
                <a:gd name="T0" fmla="*/ 0 w 25"/>
                <a:gd name="T1" fmla="*/ 19 h 39"/>
                <a:gd name="T2" fmla="*/ 3 w 25"/>
                <a:gd name="T3" fmla="*/ 5 h 39"/>
                <a:gd name="T4" fmla="*/ 13 w 25"/>
                <a:gd name="T5" fmla="*/ 0 h 39"/>
                <a:gd name="T6" fmla="*/ 19 w 25"/>
                <a:gd name="T7" fmla="*/ 1 h 39"/>
                <a:gd name="T8" fmla="*/ 23 w 25"/>
                <a:gd name="T9" fmla="*/ 5 h 39"/>
                <a:gd name="T10" fmla="*/ 25 w 25"/>
                <a:gd name="T11" fmla="*/ 11 h 39"/>
                <a:gd name="T12" fmla="*/ 25 w 25"/>
                <a:gd name="T13" fmla="*/ 19 h 39"/>
                <a:gd name="T14" fmla="*/ 22 w 25"/>
                <a:gd name="T15" fmla="*/ 34 h 39"/>
                <a:gd name="T16" fmla="*/ 13 w 25"/>
                <a:gd name="T17" fmla="*/ 39 h 39"/>
                <a:gd name="T18" fmla="*/ 7 w 25"/>
                <a:gd name="T19" fmla="*/ 37 h 39"/>
                <a:gd name="T20" fmla="*/ 3 w 25"/>
                <a:gd name="T21" fmla="*/ 33 h 39"/>
                <a:gd name="T22" fmla="*/ 1 w 25"/>
                <a:gd name="T23" fmla="*/ 27 h 39"/>
                <a:gd name="T24" fmla="*/ 0 w 25"/>
                <a:gd name="T25" fmla="*/ 19 h 39"/>
                <a:gd name="T26" fmla="*/ 5 w 25"/>
                <a:gd name="T27" fmla="*/ 19 h 39"/>
                <a:gd name="T28" fmla="*/ 5 w 25"/>
                <a:gd name="T29" fmla="*/ 25 h 39"/>
                <a:gd name="T30" fmla="*/ 7 w 25"/>
                <a:gd name="T31" fmla="*/ 30 h 39"/>
                <a:gd name="T32" fmla="*/ 9 w 25"/>
                <a:gd name="T33" fmla="*/ 34 h 39"/>
                <a:gd name="T34" fmla="*/ 13 w 25"/>
                <a:gd name="T35" fmla="*/ 35 h 39"/>
                <a:gd name="T36" fmla="*/ 19 w 25"/>
                <a:gd name="T37" fmla="*/ 31 h 39"/>
                <a:gd name="T38" fmla="*/ 21 w 25"/>
                <a:gd name="T39" fmla="*/ 19 h 39"/>
                <a:gd name="T40" fmla="*/ 21 w 25"/>
                <a:gd name="T41" fmla="*/ 13 h 39"/>
                <a:gd name="T42" fmla="*/ 19 w 25"/>
                <a:gd name="T43" fmla="*/ 8 h 39"/>
                <a:gd name="T44" fmla="*/ 17 w 25"/>
                <a:gd name="T45" fmla="*/ 5 h 39"/>
                <a:gd name="T46" fmla="*/ 13 w 25"/>
                <a:gd name="T47" fmla="*/ 3 h 39"/>
                <a:gd name="T48" fmla="*/ 7 w 25"/>
                <a:gd name="T49" fmla="*/ 7 h 39"/>
                <a:gd name="T50" fmla="*/ 5 w 25"/>
                <a:gd name="T51"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39">
                  <a:moveTo>
                    <a:pt x="0" y="19"/>
                  </a:moveTo>
                  <a:cubicBezTo>
                    <a:pt x="0" y="13"/>
                    <a:pt x="1" y="8"/>
                    <a:pt x="3" y="5"/>
                  </a:cubicBezTo>
                  <a:cubicBezTo>
                    <a:pt x="6" y="1"/>
                    <a:pt x="9" y="0"/>
                    <a:pt x="13" y="0"/>
                  </a:cubicBezTo>
                  <a:cubicBezTo>
                    <a:pt x="15" y="0"/>
                    <a:pt x="17" y="0"/>
                    <a:pt x="19" y="1"/>
                  </a:cubicBezTo>
                  <a:cubicBezTo>
                    <a:pt x="20" y="2"/>
                    <a:pt x="22" y="3"/>
                    <a:pt x="23" y="5"/>
                  </a:cubicBezTo>
                  <a:cubicBezTo>
                    <a:pt x="23" y="7"/>
                    <a:pt x="24" y="9"/>
                    <a:pt x="25" y="11"/>
                  </a:cubicBezTo>
                  <a:cubicBezTo>
                    <a:pt x="25" y="13"/>
                    <a:pt x="25" y="16"/>
                    <a:pt x="25" y="19"/>
                  </a:cubicBezTo>
                  <a:cubicBezTo>
                    <a:pt x="25" y="26"/>
                    <a:pt x="24" y="30"/>
                    <a:pt x="22" y="34"/>
                  </a:cubicBezTo>
                  <a:cubicBezTo>
                    <a:pt x="20" y="37"/>
                    <a:pt x="17" y="39"/>
                    <a:pt x="13" y="39"/>
                  </a:cubicBezTo>
                  <a:cubicBezTo>
                    <a:pt x="11" y="39"/>
                    <a:pt x="9" y="38"/>
                    <a:pt x="7" y="37"/>
                  </a:cubicBezTo>
                  <a:cubicBezTo>
                    <a:pt x="6" y="36"/>
                    <a:pt x="4" y="35"/>
                    <a:pt x="3" y="33"/>
                  </a:cubicBezTo>
                  <a:cubicBezTo>
                    <a:pt x="2" y="32"/>
                    <a:pt x="2" y="30"/>
                    <a:pt x="1" y="27"/>
                  </a:cubicBezTo>
                  <a:cubicBezTo>
                    <a:pt x="1" y="25"/>
                    <a:pt x="0" y="22"/>
                    <a:pt x="0" y="19"/>
                  </a:cubicBezTo>
                  <a:close/>
                  <a:moveTo>
                    <a:pt x="5" y="19"/>
                  </a:moveTo>
                  <a:cubicBezTo>
                    <a:pt x="5" y="21"/>
                    <a:pt x="5" y="23"/>
                    <a:pt x="5" y="25"/>
                  </a:cubicBezTo>
                  <a:cubicBezTo>
                    <a:pt x="5" y="27"/>
                    <a:pt x="6" y="29"/>
                    <a:pt x="7" y="30"/>
                  </a:cubicBezTo>
                  <a:cubicBezTo>
                    <a:pt x="7" y="32"/>
                    <a:pt x="8" y="33"/>
                    <a:pt x="9" y="34"/>
                  </a:cubicBezTo>
                  <a:cubicBezTo>
                    <a:pt x="10" y="35"/>
                    <a:pt x="11" y="35"/>
                    <a:pt x="13" y="35"/>
                  </a:cubicBezTo>
                  <a:cubicBezTo>
                    <a:pt x="16" y="35"/>
                    <a:pt x="18" y="34"/>
                    <a:pt x="19" y="31"/>
                  </a:cubicBezTo>
                  <a:cubicBezTo>
                    <a:pt x="20" y="28"/>
                    <a:pt x="21" y="24"/>
                    <a:pt x="21" y="19"/>
                  </a:cubicBezTo>
                  <a:cubicBezTo>
                    <a:pt x="21" y="17"/>
                    <a:pt x="21" y="15"/>
                    <a:pt x="21" y="13"/>
                  </a:cubicBezTo>
                  <a:cubicBezTo>
                    <a:pt x="20" y="11"/>
                    <a:pt x="20" y="10"/>
                    <a:pt x="19" y="8"/>
                  </a:cubicBezTo>
                  <a:cubicBezTo>
                    <a:pt x="19" y="7"/>
                    <a:pt x="18" y="5"/>
                    <a:pt x="17" y="5"/>
                  </a:cubicBezTo>
                  <a:cubicBezTo>
                    <a:pt x="16" y="4"/>
                    <a:pt x="14" y="3"/>
                    <a:pt x="13" y="3"/>
                  </a:cubicBezTo>
                  <a:cubicBezTo>
                    <a:pt x="10" y="3"/>
                    <a:pt x="8" y="5"/>
                    <a:pt x="7" y="7"/>
                  </a:cubicBezTo>
                  <a:cubicBezTo>
                    <a:pt x="5" y="10"/>
                    <a:pt x="5" y="14"/>
                    <a:pt x="5" y="19"/>
                  </a:cubicBez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309"/>
            <p:cNvSpPr/>
            <p:nvPr/>
          </p:nvSpPr>
          <p:spPr bwMode="auto">
            <a:xfrm>
              <a:off x="11022013" y="2265363"/>
              <a:ext cx="82550" cy="147638"/>
            </a:xfrm>
            <a:custGeom>
              <a:avLst/>
              <a:gdLst>
                <a:gd name="T0" fmla="*/ 12 w 22"/>
                <a:gd name="T1" fmla="*/ 19 h 39"/>
                <a:gd name="T2" fmla="*/ 22 w 22"/>
                <a:gd name="T3" fmla="*/ 19 h 39"/>
                <a:gd name="T4" fmla="*/ 22 w 22"/>
                <a:gd name="T5" fmla="*/ 36 h 39"/>
                <a:gd name="T6" fmla="*/ 18 w 22"/>
                <a:gd name="T7" fmla="*/ 38 h 39"/>
                <a:gd name="T8" fmla="*/ 13 w 22"/>
                <a:gd name="T9" fmla="*/ 39 h 39"/>
                <a:gd name="T10" fmla="*/ 8 w 22"/>
                <a:gd name="T11" fmla="*/ 38 h 39"/>
                <a:gd name="T12" fmla="*/ 4 w 22"/>
                <a:gd name="T13" fmla="*/ 34 h 39"/>
                <a:gd name="T14" fmla="*/ 1 w 22"/>
                <a:gd name="T15" fmla="*/ 28 h 39"/>
                <a:gd name="T16" fmla="*/ 0 w 22"/>
                <a:gd name="T17" fmla="*/ 19 h 39"/>
                <a:gd name="T18" fmla="*/ 1 w 22"/>
                <a:gd name="T19" fmla="*/ 10 h 39"/>
                <a:gd name="T20" fmla="*/ 4 w 22"/>
                <a:gd name="T21" fmla="*/ 4 h 39"/>
                <a:gd name="T22" fmla="*/ 9 w 22"/>
                <a:gd name="T23" fmla="*/ 1 h 39"/>
                <a:gd name="T24" fmla="*/ 14 w 22"/>
                <a:gd name="T25" fmla="*/ 0 h 39"/>
                <a:gd name="T26" fmla="*/ 18 w 22"/>
                <a:gd name="T27" fmla="*/ 0 h 39"/>
                <a:gd name="T28" fmla="*/ 21 w 22"/>
                <a:gd name="T29" fmla="*/ 1 h 39"/>
                <a:gd name="T30" fmla="*/ 20 w 22"/>
                <a:gd name="T31" fmla="*/ 5 h 39"/>
                <a:gd name="T32" fmla="*/ 17 w 22"/>
                <a:gd name="T33" fmla="*/ 4 h 39"/>
                <a:gd name="T34" fmla="*/ 14 w 22"/>
                <a:gd name="T35" fmla="*/ 3 h 39"/>
                <a:gd name="T36" fmla="*/ 10 w 22"/>
                <a:gd name="T37" fmla="*/ 4 h 39"/>
                <a:gd name="T38" fmla="*/ 7 w 22"/>
                <a:gd name="T39" fmla="*/ 7 h 39"/>
                <a:gd name="T40" fmla="*/ 5 w 22"/>
                <a:gd name="T41" fmla="*/ 12 h 39"/>
                <a:gd name="T42" fmla="*/ 4 w 22"/>
                <a:gd name="T43" fmla="*/ 19 h 39"/>
                <a:gd name="T44" fmla="*/ 7 w 22"/>
                <a:gd name="T45" fmla="*/ 31 h 39"/>
                <a:gd name="T46" fmla="*/ 14 w 22"/>
                <a:gd name="T47" fmla="*/ 35 h 39"/>
                <a:gd name="T48" fmla="*/ 19 w 22"/>
                <a:gd name="T49" fmla="*/ 34 h 39"/>
                <a:gd name="T50" fmla="*/ 19 w 22"/>
                <a:gd name="T51" fmla="*/ 23 h 39"/>
                <a:gd name="T52" fmla="*/ 12 w 22"/>
                <a:gd name="T53" fmla="*/ 22 h 39"/>
                <a:gd name="T54" fmla="*/ 12 w 22"/>
                <a:gd name="T55"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 h="39">
                  <a:moveTo>
                    <a:pt x="12" y="19"/>
                  </a:moveTo>
                  <a:cubicBezTo>
                    <a:pt x="22" y="19"/>
                    <a:pt x="22" y="19"/>
                    <a:pt x="22" y="19"/>
                  </a:cubicBezTo>
                  <a:cubicBezTo>
                    <a:pt x="22" y="36"/>
                    <a:pt x="22" y="36"/>
                    <a:pt x="22" y="36"/>
                  </a:cubicBezTo>
                  <a:cubicBezTo>
                    <a:pt x="21" y="37"/>
                    <a:pt x="20" y="37"/>
                    <a:pt x="18" y="38"/>
                  </a:cubicBezTo>
                  <a:cubicBezTo>
                    <a:pt x="17" y="38"/>
                    <a:pt x="15" y="39"/>
                    <a:pt x="13" y="39"/>
                  </a:cubicBezTo>
                  <a:cubicBezTo>
                    <a:pt x="11" y="39"/>
                    <a:pt x="9" y="38"/>
                    <a:pt x="8" y="38"/>
                  </a:cubicBezTo>
                  <a:cubicBezTo>
                    <a:pt x="6" y="37"/>
                    <a:pt x="5" y="36"/>
                    <a:pt x="4" y="34"/>
                  </a:cubicBezTo>
                  <a:cubicBezTo>
                    <a:pt x="3" y="32"/>
                    <a:pt x="2" y="30"/>
                    <a:pt x="1" y="28"/>
                  </a:cubicBezTo>
                  <a:cubicBezTo>
                    <a:pt x="0" y="25"/>
                    <a:pt x="0" y="23"/>
                    <a:pt x="0" y="19"/>
                  </a:cubicBezTo>
                  <a:cubicBezTo>
                    <a:pt x="0" y="16"/>
                    <a:pt x="0" y="13"/>
                    <a:pt x="1" y="10"/>
                  </a:cubicBezTo>
                  <a:cubicBezTo>
                    <a:pt x="2" y="8"/>
                    <a:pt x="3" y="6"/>
                    <a:pt x="4" y="4"/>
                  </a:cubicBezTo>
                  <a:cubicBezTo>
                    <a:pt x="6" y="3"/>
                    <a:pt x="7" y="1"/>
                    <a:pt x="9" y="1"/>
                  </a:cubicBezTo>
                  <a:cubicBezTo>
                    <a:pt x="10" y="0"/>
                    <a:pt x="12" y="0"/>
                    <a:pt x="14" y="0"/>
                  </a:cubicBezTo>
                  <a:cubicBezTo>
                    <a:pt x="15" y="0"/>
                    <a:pt x="17" y="0"/>
                    <a:pt x="18" y="0"/>
                  </a:cubicBezTo>
                  <a:cubicBezTo>
                    <a:pt x="19" y="0"/>
                    <a:pt x="20" y="0"/>
                    <a:pt x="21" y="1"/>
                  </a:cubicBezTo>
                  <a:cubicBezTo>
                    <a:pt x="20" y="5"/>
                    <a:pt x="20" y="5"/>
                    <a:pt x="20" y="5"/>
                  </a:cubicBezTo>
                  <a:cubicBezTo>
                    <a:pt x="19" y="4"/>
                    <a:pt x="18" y="4"/>
                    <a:pt x="17" y="4"/>
                  </a:cubicBezTo>
                  <a:cubicBezTo>
                    <a:pt x="16" y="3"/>
                    <a:pt x="15" y="3"/>
                    <a:pt x="14" y="3"/>
                  </a:cubicBezTo>
                  <a:cubicBezTo>
                    <a:pt x="13" y="3"/>
                    <a:pt x="12" y="4"/>
                    <a:pt x="10" y="4"/>
                  </a:cubicBezTo>
                  <a:cubicBezTo>
                    <a:pt x="9" y="5"/>
                    <a:pt x="8" y="6"/>
                    <a:pt x="7" y="7"/>
                  </a:cubicBezTo>
                  <a:cubicBezTo>
                    <a:pt x="6" y="8"/>
                    <a:pt x="6" y="10"/>
                    <a:pt x="5" y="12"/>
                  </a:cubicBezTo>
                  <a:cubicBezTo>
                    <a:pt x="5" y="14"/>
                    <a:pt x="4" y="16"/>
                    <a:pt x="4" y="19"/>
                  </a:cubicBezTo>
                  <a:cubicBezTo>
                    <a:pt x="4" y="25"/>
                    <a:pt x="5" y="29"/>
                    <a:pt x="7" y="31"/>
                  </a:cubicBezTo>
                  <a:cubicBezTo>
                    <a:pt x="9" y="34"/>
                    <a:pt x="11" y="35"/>
                    <a:pt x="14" y="35"/>
                  </a:cubicBezTo>
                  <a:cubicBezTo>
                    <a:pt x="16" y="35"/>
                    <a:pt x="17" y="35"/>
                    <a:pt x="19" y="34"/>
                  </a:cubicBezTo>
                  <a:cubicBezTo>
                    <a:pt x="19" y="23"/>
                    <a:pt x="19" y="23"/>
                    <a:pt x="19" y="23"/>
                  </a:cubicBezTo>
                  <a:cubicBezTo>
                    <a:pt x="12" y="22"/>
                    <a:pt x="12" y="22"/>
                    <a:pt x="12" y="22"/>
                  </a:cubicBezTo>
                  <a:lnTo>
                    <a:pt x="12" y="19"/>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310"/>
            <p:cNvSpPr>
              <a:spLocks noEditPoints="1"/>
            </p:cNvSpPr>
            <p:nvPr/>
          </p:nvSpPr>
          <p:spPr bwMode="auto">
            <a:xfrm>
              <a:off x="11128375" y="2265363"/>
              <a:ext cx="79375" cy="142875"/>
            </a:xfrm>
            <a:custGeom>
              <a:avLst/>
              <a:gdLst>
                <a:gd name="T0" fmla="*/ 0 w 21"/>
                <a:gd name="T1" fmla="*/ 1 h 38"/>
                <a:gd name="T2" fmla="*/ 4 w 21"/>
                <a:gd name="T3" fmla="*/ 0 h 38"/>
                <a:gd name="T4" fmla="*/ 8 w 21"/>
                <a:gd name="T5" fmla="*/ 0 h 38"/>
                <a:gd name="T6" fmla="*/ 12 w 21"/>
                <a:gd name="T7" fmla="*/ 0 h 38"/>
                <a:gd name="T8" fmla="*/ 15 w 21"/>
                <a:gd name="T9" fmla="*/ 2 h 38"/>
                <a:gd name="T10" fmla="*/ 17 w 21"/>
                <a:gd name="T11" fmla="*/ 5 h 38"/>
                <a:gd name="T12" fmla="*/ 18 w 21"/>
                <a:gd name="T13" fmla="*/ 10 h 38"/>
                <a:gd name="T14" fmla="*/ 16 w 21"/>
                <a:gd name="T15" fmla="*/ 17 h 38"/>
                <a:gd name="T16" fmla="*/ 11 w 21"/>
                <a:gd name="T17" fmla="*/ 21 h 38"/>
                <a:gd name="T18" fmla="*/ 13 w 21"/>
                <a:gd name="T19" fmla="*/ 23 h 38"/>
                <a:gd name="T20" fmla="*/ 21 w 21"/>
                <a:gd name="T21" fmla="*/ 38 h 38"/>
                <a:gd name="T22" fmla="*/ 16 w 21"/>
                <a:gd name="T23" fmla="*/ 38 h 38"/>
                <a:gd name="T24" fmla="*/ 8 w 21"/>
                <a:gd name="T25" fmla="*/ 22 h 38"/>
                <a:gd name="T26" fmla="*/ 4 w 21"/>
                <a:gd name="T27" fmla="*/ 21 h 38"/>
                <a:gd name="T28" fmla="*/ 4 w 21"/>
                <a:gd name="T29" fmla="*/ 38 h 38"/>
                <a:gd name="T30" fmla="*/ 0 w 21"/>
                <a:gd name="T31" fmla="*/ 38 h 38"/>
                <a:gd name="T32" fmla="*/ 0 w 21"/>
                <a:gd name="T33" fmla="*/ 1 h 38"/>
                <a:gd name="T34" fmla="*/ 4 w 21"/>
                <a:gd name="T35" fmla="*/ 18 h 38"/>
                <a:gd name="T36" fmla="*/ 7 w 21"/>
                <a:gd name="T37" fmla="*/ 18 h 38"/>
                <a:gd name="T38" fmla="*/ 12 w 21"/>
                <a:gd name="T39" fmla="*/ 16 h 38"/>
                <a:gd name="T40" fmla="*/ 14 w 21"/>
                <a:gd name="T41" fmla="*/ 10 h 38"/>
                <a:gd name="T42" fmla="*/ 12 w 21"/>
                <a:gd name="T43" fmla="*/ 5 h 38"/>
                <a:gd name="T44" fmla="*/ 8 w 21"/>
                <a:gd name="T45" fmla="*/ 4 h 38"/>
                <a:gd name="T46" fmla="*/ 6 w 21"/>
                <a:gd name="T47" fmla="*/ 4 h 38"/>
                <a:gd name="T48" fmla="*/ 4 w 21"/>
                <a:gd name="T49" fmla="*/ 4 h 38"/>
                <a:gd name="T50" fmla="*/ 4 w 21"/>
                <a:gd name="T51"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38">
                  <a:moveTo>
                    <a:pt x="0" y="1"/>
                  </a:moveTo>
                  <a:cubicBezTo>
                    <a:pt x="1" y="0"/>
                    <a:pt x="2" y="0"/>
                    <a:pt x="4" y="0"/>
                  </a:cubicBezTo>
                  <a:cubicBezTo>
                    <a:pt x="5" y="0"/>
                    <a:pt x="6" y="0"/>
                    <a:pt x="8" y="0"/>
                  </a:cubicBezTo>
                  <a:cubicBezTo>
                    <a:pt x="9" y="0"/>
                    <a:pt x="10" y="0"/>
                    <a:pt x="12" y="0"/>
                  </a:cubicBezTo>
                  <a:cubicBezTo>
                    <a:pt x="13" y="1"/>
                    <a:pt x="14" y="1"/>
                    <a:pt x="15" y="2"/>
                  </a:cubicBezTo>
                  <a:cubicBezTo>
                    <a:pt x="16" y="3"/>
                    <a:pt x="17" y="4"/>
                    <a:pt x="17" y="5"/>
                  </a:cubicBezTo>
                  <a:cubicBezTo>
                    <a:pt x="18" y="7"/>
                    <a:pt x="18" y="8"/>
                    <a:pt x="18" y="10"/>
                  </a:cubicBezTo>
                  <a:cubicBezTo>
                    <a:pt x="18" y="13"/>
                    <a:pt x="17" y="16"/>
                    <a:pt x="16" y="17"/>
                  </a:cubicBezTo>
                  <a:cubicBezTo>
                    <a:pt x="15" y="19"/>
                    <a:pt x="13" y="20"/>
                    <a:pt x="11" y="21"/>
                  </a:cubicBezTo>
                  <a:cubicBezTo>
                    <a:pt x="13" y="23"/>
                    <a:pt x="13" y="23"/>
                    <a:pt x="13" y="23"/>
                  </a:cubicBezTo>
                  <a:cubicBezTo>
                    <a:pt x="21" y="38"/>
                    <a:pt x="21" y="38"/>
                    <a:pt x="21" y="38"/>
                  </a:cubicBezTo>
                  <a:cubicBezTo>
                    <a:pt x="16" y="38"/>
                    <a:pt x="16" y="38"/>
                    <a:pt x="16" y="38"/>
                  </a:cubicBezTo>
                  <a:cubicBezTo>
                    <a:pt x="8" y="22"/>
                    <a:pt x="8" y="22"/>
                    <a:pt x="8" y="22"/>
                  </a:cubicBezTo>
                  <a:cubicBezTo>
                    <a:pt x="4" y="21"/>
                    <a:pt x="4" y="21"/>
                    <a:pt x="4" y="21"/>
                  </a:cubicBezTo>
                  <a:cubicBezTo>
                    <a:pt x="4" y="38"/>
                    <a:pt x="4" y="38"/>
                    <a:pt x="4" y="38"/>
                  </a:cubicBezTo>
                  <a:cubicBezTo>
                    <a:pt x="0" y="38"/>
                    <a:pt x="0" y="38"/>
                    <a:pt x="0" y="38"/>
                  </a:cubicBezTo>
                  <a:lnTo>
                    <a:pt x="0" y="1"/>
                  </a:lnTo>
                  <a:close/>
                  <a:moveTo>
                    <a:pt x="4" y="18"/>
                  </a:moveTo>
                  <a:cubicBezTo>
                    <a:pt x="7" y="18"/>
                    <a:pt x="7" y="18"/>
                    <a:pt x="7" y="18"/>
                  </a:cubicBezTo>
                  <a:cubicBezTo>
                    <a:pt x="9" y="18"/>
                    <a:pt x="11" y="17"/>
                    <a:pt x="12" y="16"/>
                  </a:cubicBezTo>
                  <a:cubicBezTo>
                    <a:pt x="13" y="15"/>
                    <a:pt x="14" y="13"/>
                    <a:pt x="14" y="10"/>
                  </a:cubicBezTo>
                  <a:cubicBezTo>
                    <a:pt x="14" y="8"/>
                    <a:pt x="13" y="7"/>
                    <a:pt x="12" y="5"/>
                  </a:cubicBezTo>
                  <a:cubicBezTo>
                    <a:pt x="11" y="4"/>
                    <a:pt x="10" y="4"/>
                    <a:pt x="8" y="4"/>
                  </a:cubicBezTo>
                  <a:cubicBezTo>
                    <a:pt x="7" y="4"/>
                    <a:pt x="6" y="4"/>
                    <a:pt x="6" y="4"/>
                  </a:cubicBezTo>
                  <a:cubicBezTo>
                    <a:pt x="5" y="4"/>
                    <a:pt x="4" y="4"/>
                    <a:pt x="4" y="4"/>
                  </a:cubicBezTo>
                  <a:lnTo>
                    <a:pt x="4" y="18"/>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311"/>
            <p:cNvSpPr>
              <a:spLocks noEditPoints="1"/>
            </p:cNvSpPr>
            <p:nvPr/>
          </p:nvSpPr>
          <p:spPr bwMode="auto">
            <a:xfrm>
              <a:off x="11207750" y="2265363"/>
              <a:ext cx="93663" cy="142875"/>
            </a:xfrm>
            <a:custGeom>
              <a:avLst/>
              <a:gdLst>
                <a:gd name="T0" fmla="*/ 42 w 59"/>
                <a:gd name="T1" fmla="*/ 64 h 90"/>
                <a:gd name="T2" fmla="*/ 16 w 59"/>
                <a:gd name="T3" fmla="*/ 64 h 90"/>
                <a:gd name="T4" fmla="*/ 9 w 59"/>
                <a:gd name="T5" fmla="*/ 90 h 90"/>
                <a:gd name="T6" fmla="*/ 0 w 59"/>
                <a:gd name="T7" fmla="*/ 90 h 90"/>
                <a:gd name="T8" fmla="*/ 28 w 59"/>
                <a:gd name="T9" fmla="*/ 0 h 90"/>
                <a:gd name="T10" fmla="*/ 33 w 59"/>
                <a:gd name="T11" fmla="*/ 0 h 90"/>
                <a:gd name="T12" fmla="*/ 59 w 59"/>
                <a:gd name="T13" fmla="*/ 90 h 90"/>
                <a:gd name="T14" fmla="*/ 50 w 59"/>
                <a:gd name="T15" fmla="*/ 90 h 90"/>
                <a:gd name="T16" fmla="*/ 42 w 59"/>
                <a:gd name="T17" fmla="*/ 64 h 90"/>
                <a:gd name="T18" fmla="*/ 19 w 59"/>
                <a:gd name="T19" fmla="*/ 57 h 90"/>
                <a:gd name="T20" fmla="*/ 40 w 59"/>
                <a:gd name="T21" fmla="*/ 57 h 90"/>
                <a:gd name="T22" fmla="*/ 33 w 59"/>
                <a:gd name="T23" fmla="*/ 29 h 90"/>
                <a:gd name="T24" fmla="*/ 30 w 59"/>
                <a:gd name="T25" fmla="*/ 15 h 90"/>
                <a:gd name="T26" fmla="*/ 30 w 59"/>
                <a:gd name="T27" fmla="*/ 15 h 90"/>
                <a:gd name="T28" fmla="*/ 28 w 59"/>
                <a:gd name="T29" fmla="*/ 29 h 90"/>
                <a:gd name="T30" fmla="*/ 19 w 59"/>
                <a:gd name="T31"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90">
                  <a:moveTo>
                    <a:pt x="42" y="64"/>
                  </a:moveTo>
                  <a:lnTo>
                    <a:pt x="16" y="64"/>
                  </a:lnTo>
                  <a:lnTo>
                    <a:pt x="9" y="90"/>
                  </a:lnTo>
                  <a:lnTo>
                    <a:pt x="0" y="90"/>
                  </a:lnTo>
                  <a:lnTo>
                    <a:pt x="28" y="0"/>
                  </a:lnTo>
                  <a:lnTo>
                    <a:pt x="33" y="0"/>
                  </a:lnTo>
                  <a:lnTo>
                    <a:pt x="59" y="90"/>
                  </a:lnTo>
                  <a:lnTo>
                    <a:pt x="50" y="90"/>
                  </a:lnTo>
                  <a:lnTo>
                    <a:pt x="42" y="64"/>
                  </a:lnTo>
                  <a:close/>
                  <a:moveTo>
                    <a:pt x="19" y="57"/>
                  </a:moveTo>
                  <a:lnTo>
                    <a:pt x="40" y="57"/>
                  </a:lnTo>
                  <a:lnTo>
                    <a:pt x="33" y="29"/>
                  </a:lnTo>
                  <a:lnTo>
                    <a:pt x="30" y="15"/>
                  </a:lnTo>
                  <a:lnTo>
                    <a:pt x="30" y="15"/>
                  </a:lnTo>
                  <a:lnTo>
                    <a:pt x="28" y="29"/>
                  </a:lnTo>
                  <a:lnTo>
                    <a:pt x="19" y="57"/>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312"/>
            <p:cNvSpPr>
              <a:spLocks noEditPoints="1"/>
            </p:cNvSpPr>
            <p:nvPr/>
          </p:nvSpPr>
          <p:spPr bwMode="auto">
            <a:xfrm>
              <a:off x="11317288" y="2265363"/>
              <a:ext cx="71438" cy="142875"/>
            </a:xfrm>
            <a:custGeom>
              <a:avLst/>
              <a:gdLst>
                <a:gd name="T0" fmla="*/ 0 w 19"/>
                <a:gd name="T1" fmla="*/ 1 h 38"/>
                <a:gd name="T2" fmla="*/ 4 w 19"/>
                <a:gd name="T3" fmla="*/ 0 h 38"/>
                <a:gd name="T4" fmla="*/ 7 w 19"/>
                <a:gd name="T5" fmla="*/ 0 h 38"/>
                <a:gd name="T6" fmla="*/ 12 w 19"/>
                <a:gd name="T7" fmla="*/ 0 h 38"/>
                <a:gd name="T8" fmla="*/ 16 w 19"/>
                <a:gd name="T9" fmla="*/ 2 h 38"/>
                <a:gd name="T10" fmla="*/ 18 w 19"/>
                <a:gd name="T11" fmla="*/ 6 h 38"/>
                <a:gd name="T12" fmla="*/ 19 w 19"/>
                <a:gd name="T13" fmla="*/ 11 h 38"/>
                <a:gd name="T14" fmla="*/ 18 w 19"/>
                <a:gd name="T15" fmla="*/ 17 h 38"/>
                <a:gd name="T16" fmla="*/ 16 w 19"/>
                <a:gd name="T17" fmla="*/ 21 h 38"/>
                <a:gd name="T18" fmla="*/ 12 w 19"/>
                <a:gd name="T19" fmla="*/ 23 h 38"/>
                <a:gd name="T20" fmla="*/ 8 w 19"/>
                <a:gd name="T21" fmla="*/ 24 h 38"/>
                <a:gd name="T22" fmla="*/ 7 w 19"/>
                <a:gd name="T23" fmla="*/ 24 h 38"/>
                <a:gd name="T24" fmla="*/ 6 w 19"/>
                <a:gd name="T25" fmla="*/ 24 h 38"/>
                <a:gd name="T26" fmla="*/ 5 w 19"/>
                <a:gd name="T27" fmla="*/ 24 h 38"/>
                <a:gd name="T28" fmla="*/ 4 w 19"/>
                <a:gd name="T29" fmla="*/ 24 h 38"/>
                <a:gd name="T30" fmla="*/ 4 w 19"/>
                <a:gd name="T31" fmla="*/ 38 h 38"/>
                <a:gd name="T32" fmla="*/ 0 w 19"/>
                <a:gd name="T33" fmla="*/ 38 h 38"/>
                <a:gd name="T34" fmla="*/ 0 w 19"/>
                <a:gd name="T35" fmla="*/ 1 h 38"/>
                <a:gd name="T36" fmla="*/ 8 w 19"/>
                <a:gd name="T37" fmla="*/ 4 h 38"/>
                <a:gd name="T38" fmla="*/ 6 w 19"/>
                <a:gd name="T39" fmla="*/ 4 h 38"/>
                <a:gd name="T40" fmla="*/ 4 w 19"/>
                <a:gd name="T41" fmla="*/ 4 h 38"/>
                <a:gd name="T42" fmla="*/ 4 w 19"/>
                <a:gd name="T43" fmla="*/ 20 h 38"/>
                <a:gd name="T44" fmla="*/ 5 w 19"/>
                <a:gd name="T45" fmla="*/ 20 h 38"/>
                <a:gd name="T46" fmla="*/ 6 w 19"/>
                <a:gd name="T47" fmla="*/ 20 h 38"/>
                <a:gd name="T48" fmla="*/ 7 w 19"/>
                <a:gd name="T49" fmla="*/ 20 h 38"/>
                <a:gd name="T50" fmla="*/ 7 w 19"/>
                <a:gd name="T51" fmla="*/ 20 h 38"/>
                <a:gd name="T52" fmla="*/ 10 w 19"/>
                <a:gd name="T53" fmla="*/ 20 h 38"/>
                <a:gd name="T54" fmla="*/ 13 w 19"/>
                <a:gd name="T55" fmla="*/ 18 h 38"/>
                <a:gd name="T56" fmla="*/ 14 w 19"/>
                <a:gd name="T57" fmla="*/ 16 h 38"/>
                <a:gd name="T58" fmla="*/ 15 w 19"/>
                <a:gd name="T59" fmla="*/ 11 h 38"/>
                <a:gd name="T60" fmla="*/ 14 w 19"/>
                <a:gd name="T61" fmla="*/ 8 h 38"/>
                <a:gd name="T62" fmla="*/ 13 w 19"/>
                <a:gd name="T63" fmla="*/ 5 h 38"/>
                <a:gd name="T64" fmla="*/ 10 w 19"/>
                <a:gd name="T65" fmla="*/ 4 h 38"/>
                <a:gd name="T66" fmla="*/ 8 w 19"/>
                <a:gd name="T6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38">
                  <a:moveTo>
                    <a:pt x="0" y="1"/>
                  </a:moveTo>
                  <a:cubicBezTo>
                    <a:pt x="1" y="0"/>
                    <a:pt x="2" y="0"/>
                    <a:pt x="4" y="0"/>
                  </a:cubicBezTo>
                  <a:cubicBezTo>
                    <a:pt x="5" y="0"/>
                    <a:pt x="6" y="0"/>
                    <a:pt x="7" y="0"/>
                  </a:cubicBezTo>
                  <a:cubicBezTo>
                    <a:pt x="9" y="0"/>
                    <a:pt x="10" y="0"/>
                    <a:pt x="12" y="0"/>
                  </a:cubicBezTo>
                  <a:cubicBezTo>
                    <a:pt x="13" y="1"/>
                    <a:pt x="14" y="1"/>
                    <a:pt x="16" y="2"/>
                  </a:cubicBezTo>
                  <a:cubicBezTo>
                    <a:pt x="17" y="3"/>
                    <a:pt x="18" y="4"/>
                    <a:pt x="18" y="6"/>
                  </a:cubicBezTo>
                  <a:cubicBezTo>
                    <a:pt x="19" y="7"/>
                    <a:pt x="19" y="9"/>
                    <a:pt x="19" y="11"/>
                  </a:cubicBezTo>
                  <a:cubicBezTo>
                    <a:pt x="19" y="14"/>
                    <a:pt x="19" y="16"/>
                    <a:pt x="18" y="17"/>
                  </a:cubicBezTo>
                  <a:cubicBezTo>
                    <a:pt x="18" y="19"/>
                    <a:pt x="17" y="20"/>
                    <a:pt x="16" y="21"/>
                  </a:cubicBezTo>
                  <a:cubicBezTo>
                    <a:pt x="15" y="22"/>
                    <a:pt x="13" y="23"/>
                    <a:pt x="12" y="23"/>
                  </a:cubicBezTo>
                  <a:cubicBezTo>
                    <a:pt x="11" y="24"/>
                    <a:pt x="9" y="24"/>
                    <a:pt x="8" y="24"/>
                  </a:cubicBezTo>
                  <a:cubicBezTo>
                    <a:pt x="7" y="24"/>
                    <a:pt x="7" y="24"/>
                    <a:pt x="7" y="24"/>
                  </a:cubicBezTo>
                  <a:cubicBezTo>
                    <a:pt x="6" y="24"/>
                    <a:pt x="6" y="24"/>
                    <a:pt x="6" y="24"/>
                  </a:cubicBezTo>
                  <a:cubicBezTo>
                    <a:pt x="5" y="24"/>
                    <a:pt x="5" y="24"/>
                    <a:pt x="5" y="24"/>
                  </a:cubicBezTo>
                  <a:cubicBezTo>
                    <a:pt x="4" y="24"/>
                    <a:pt x="4" y="24"/>
                    <a:pt x="4" y="24"/>
                  </a:cubicBezTo>
                  <a:cubicBezTo>
                    <a:pt x="4" y="38"/>
                    <a:pt x="4" y="38"/>
                    <a:pt x="4" y="38"/>
                  </a:cubicBezTo>
                  <a:cubicBezTo>
                    <a:pt x="0" y="38"/>
                    <a:pt x="0" y="38"/>
                    <a:pt x="0" y="38"/>
                  </a:cubicBezTo>
                  <a:lnTo>
                    <a:pt x="0" y="1"/>
                  </a:lnTo>
                  <a:close/>
                  <a:moveTo>
                    <a:pt x="8" y="4"/>
                  </a:moveTo>
                  <a:cubicBezTo>
                    <a:pt x="7" y="4"/>
                    <a:pt x="6" y="4"/>
                    <a:pt x="6" y="4"/>
                  </a:cubicBezTo>
                  <a:cubicBezTo>
                    <a:pt x="5" y="4"/>
                    <a:pt x="4" y="4"/>
                    <a:pt x="4" y="4"/>
                  </a:cubicBezTo>
                  <a:cubicBezTo>
                    <a:pt x="4" y="20"/>
                    <a:pt x="4" y="20"/>
                    <a:pt x="4" y="20"/>
                  </a:cubicBezTo>
                  <a:cubicBezTo>
                    <a:pt x="4" y="20"/>
                    <a:pt x="4" y="20"/>
                    <a:pt x="5" y="20"/>
                  </a:cubicBezTo>
                  <a:cubicBezTo>
                    <a:pt x="5" y="20"/>
                    <a:pt x="5" y="20"/>
                    <a:pt x="6" y="20"/>
                  </a:cubicBezTo>
                  <a:cubicBezTo>
                    <a:pt x="6" y="20"/>
                    <a:pt x="6" y="20"/>
                    <a:pt x="7" y="20"/>
                  </a:cubicBezTo>
                  <a:cubicBezTo>
                    <a:pt x="7" y="20"/>
                    <a:pt x="7" y="20"/>
                    <a:pt x="7" y="20"/>
                  </a:cubicBezTo>
                  <a:cubicBezTo>
                    <a:pt x="8" y="20"/>
                    <a:pt x="9" y="20"/>
                    <a:pt x="10" y="20"/>
                  </a:cubicBezTo>
                  <a:cubicBezTo>
                    <a:pt x="11" y="20"/>
                    <a:pt x="12" y="19"/>
                    <a:pt x="13" y="18"/>
                  </a:cubicBezTo>
                  <a:cubicBezTo>
                    <a:pt x="13" y="18"/>
                    <a:pt x="14" y="17"/>
                    <a:pt x="14" y="16"/>
                  </a:cubicBezTo>
                  <a:cubicBezTo>
                    <a:pt x="15" y="15"/>
                    <a:pt x="15" y="13"/>
                    <a:pt x="15" y="11"/>
                  </a:cubicBezTo>
                  <a:cubicBezTo>
                    <a:pt x="15" y="10"/>
                    <a:pt x="15" y="9"/>
                    <a:pt x="14" y="8"/>
                  </a:cubicBezTo>
                  <a:cubicBezTo>
                    <a:pt x="14" y="7"/>
                    <a:pt x="14" y="6"/>
                    <a:pt x="13" y="5"/>
                  </a:cubicBezTo>
                  <a:cubicBezTo>
                    <a:pt x="12" y="5"/>
                    <a:pt x="11" y="4"/>
                    <a:pt x="10" y="4"/>
                  </a:cubicBezTo>
                  <a:cubicBezTo>
                    <a:pt x="10" y="4"/>
                    <a:pt x="9" y="4"/>
                    <a:pt x="8" y="4"/>
                  </a:cubicBez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313"/>
            <p:cNvSpPr/>
            <p:nvPr/>
          </p:nvSpPr>
          <p:spPr bwMode="auto">
            <a:xfrm>
              <a:off x="11407775" y="2265363"/>
              <a:ext cx="82550" cy="142875"/>
            </a:xfrm>
            <a:custGeom>
              <a:avLst/>
              <a:gdLst>
                <a:gd name="T0" fmla="*/ 42 w 52"/>
                <a:gd name="T1" fmla="*/ 50 h 90"/>
                <a:gd name="T2" fmla="*/ 9 w 52"/>
                <a:gd name="T3" fmla="*/ 50 h 90"/>
                <a:gd name="T4" fmla="*/ 9 w 52"/>
                <a:gd name="T5" fmla="*/ 90 h 90"/>
                <a:gd name="T6" fmla="*/ 0 w 52"/>
                <a:gd name="T7" fmla="*/ 90 h 90"/>
                <a:gd name="T8" fmla="*/ 0 w 52"/>
                <a:gd name="T9" fmla="*/ 0 h 90"/>
                <a:gd name="T10" fmla="*/ 9 w 52"/>
                <a:gd name="T11" fmla="*/ 0 h 90"/>
                <a:gd name="T12" fmla="*/ 9 w 52"/>
                <a:gd name="T13" fmla="*/ 41 h 90"/>
                <a:gd name="T14" fmla="*/ 42 w 52"/>
                <a:gd name="T15" fmla="*/ 41 h 90"/>
                <a:gd name="T16" fmla="*/ 42 w 52"/>
                <a:gd name="T17" fmla="*/ 0 h 90"/>
                <a:gd name="T18" fmla="*/ 52 w 52"/>
                <a:gd name="T19" fmla="*/ 0 h 90"/>
                <a:gd name="T20" fmla="*/ 52 w 52"/>
                <a:gd name="T21" fmla="*/ 90 h 90"/>
                <a:gd name="T22" fmla="*/ 42 w 52"/>
                <a:gd name="T23" fmla="*/ 90 h 90"/>
                <a:gd name="T24" fmla="*/ 42 w 52"/>
                <a:gd name="T25"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90">
                  <a:moveTo>
                    <a:pt x="42" y="50"/>
                  </a:moveTo>
                  <a:lnTo>
                    <a:pt x="9" y="50"/>
                  </a:lnTo>
                  <a:lnTo>
                    <a:pt x="9" y="90"/>
                  </a:lnTo>
                  <a:lnTo>
                    <a:pt x="0" y="90"/>
                  </a:lnTo>
                  <a:lnTo>
                    <a:pt x="0" y="0"/>
                  </a:lnTo>
                  <a:lnTo>
                    <a:pt x="9" y="0"/>
                  </a:lnTo>
                  <a:lnTo>
                    <a:pt x="9" y="41"/>
                  </a:lnTo>
                  <a:lnTo>
                    <a:pt x="42" y="41"/>
                  </a:lnTo>
                  <a:lnTo>
                    <a:pt x="42" y="0"/>
                  </a:lnTo>
                  <a:lnTo>
                    <a:pt x="52" y="0"/>
                  </a:lnTo>
                  <a:lnTo>
                    <a:pt x="52" y="90"/>
                  </a:lnTo>
                  <a:lnTo>
                    <a:pt x="42" y="90"/>
                  </a:lnTo>
                  <a:lnTo>
                    <a:pt x="42" y="50"/>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Rectangle 314"/>
            <p:cNvSpPr>
              <a:spLocks noChangeArrowheads="1"/>
            </p:cNvSpPr>
            <p:nvPr/>
          </p:nvSpPr>
          <p:spPr bwMode="auto">
            <a:xfrm>
              <a:off x="11520488" y="2265363"/>
              <a:ext cx="14288" cy="14287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 name="Freeform 315"/>
            <p:cNvSpPr/>
            <p:nvPr/>
          </p:nvSpPr>
          <p:spPr bwMode="auto">
            <a:xfrm>
              <a:off x="11561763" y="2265363"/>
              <a:ext cx="79375" cy="147638"/>
            </a:xfrm>
            <a:custGeom>
              <a:avLst/>
              <a:gdLst>
                <a:gd name="T0" fmla="*/ 21 w 21"/>
                <a:gd name="T1" fmla="*/ 37 h 39"/>
                <a:gd name="T2" fmla="*/ 17 w 21"/>
                <a:gd name="T3" fmla="*/ 38 h 39"/>
                <a:gd name="T4" fmla="*/ 13 w 21"/>
                <a:gd name="T5" fmla="*/ 39 h 39"/>
                <a:gd name="T6" fmla="*/ 8 w 21"/>
                <a:gd name="T7" fmla="*/ 38 h 39"/>
                <a:gd name="T8" fmla="*/ 3 w 21"/>
                <a:gd name="T9" fmla="*/ 34 h 39"/>
                <a:gd name="T10" fmla="*/ 1 w 21"/>
                <a:gd name="T11" fmla="*/ 28 h 39"/>
                <a:gd name="T12" fmla="*/ 0 w 21"/>
                <a:gd name="T13" fmla="*/ 19 h 39"/>
                <a:gd name="T14" fmla="*/ 1 w 21"/>
                <a:gd name="T15" fmla="*/ 10 h 39"/>
                <a:gd name="T16" fmla="*/ 4 w 21"/>
                <a:gd name="T17" fmla="*/ 4 h 39"/>
                <a:gd name="T18" fmla="*/ 8 w 21"/>
                <a:gd name="T19" fmla="*/ 1 h 39"/>
                <a:gd name="T20" fmla="*/ 13 w 21"/>
                <a:gd name="T21" fmla="*/ 0 h 39"/>
                <a:gd name="T22" fmla="*/ 17 w 21"/>
                <a:gd name="T23" fmla="*/ 0 h 39"/>
                <a:gd name="T24" fmla="*/ 20 w 21"/>
                <a:gd name="T25" fmla="*/ 1 h 39"/>
                <a:gd name="T26" fmla="*/ 19 w 21"/>
                <a:gd name="T27" fmla="*/ 5 h 39"/>
                <a:gd name="T28" fmla="*/ 17 w 21"/>
                <a:gd name="T29" fmla="*/ 4 h 39"/>
                <a:gd name="T30" fmla="*/ 13 w 21"/>
                <a:gd name="T31" fmla="*/ 3 h 39"/>
                <a:gd name="T32" fmla="*/ 10 w 21"/>
                <a:gd name="T33" fmla="*/ 4 h 39"/>
                <a:gd name="T34" fmla="*/ 7 w 21"/>
                <a:gd name="T35" fmla="*/ 7 h 39"/>
                <a:gd name="T36" fmla="*/ 5 w 21"/>
                <a:gd name="T37" fmla="*/ 12 h 39"/>
                <a:gd name="T38" fmla="*/ 4 w 21"/>
                <a:gd name="T39" fmla="*/ 19 h 39"/>
                <a:gd name="T40" fmla="*/ 7 w 21"/>
                <a:gd name="T41" fmla="*/ 31 h 39"/>
                <a:gd name="T42" fmla="*/ 14 w 21"/>
                <a:gd name="T43" fmla="*/ 35 h 39"/>
                <a:gd name="T44" fmla="*/ 17 w 21"/>
                <a:gd name="T45" fmla="*/ 34 h 39"/>
                <a:gd name="T46" fmla="*/ 20 w 21"/>
                <a:gd name="T47" fmla="*/ 33 h 39"/>
                <a:gd name="T48" fmla="*/ 21 w 21"/>
                <a:gd name="T49"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39">
                  <a:moveTo>
                    <a:pt x="21" y="37"/>
                  </a:moveTo>
                  <a:cubicBezTo>
                    <a:pt x="20" y="37"/>
                    <a:pt x="19" y="38"/>
                    <a:pt x="17" y="38"/>
                  </a:cubicBezTo>
                  <a:cubicBezTo>
                    <a:pt x="16" y="39"/>
                    <a:pt x="14" y="39"/>
                    <a:pt x="13" y="39"/>
                  </a:cubicBezTo>
                  <a:cubicBezTo>
                    <a:pt x="11" y="39"/>
                    <a:pt x="9" y="38"/>
                    <a:pt x="8" y="38"/>
                  </a:cubicBezTo>
                  <a:cubicBezTo>
                    <a:pt x="6" y="37"/>
                    <a:pt x="5" y="36"/>
                    <a:pt x="3" y="34"/>
                  </a:cubicBezTo>
                  <a:cubicBezTo>
                    <a:pt x="2" y="33"/>
                    <a:pt x="1" y="31"/>
                    <a:pt x="1" y="28"/>
                  </a:cubicBezTo>
                  <a:cubicBezTo>
                    <a:pt x="0" y="26"/>
                    <a:pt x="0" y="23"/>
                    <a:pt x="0" y="19"/>
                  </a:cubicBezTo>
                  <a:cubicBezTo>
                    <a:pt x="0" y="16"/>
                    <a:pt x="0" y="12"/>
                    <a:pt x="1" y="10"/>
                  </a:cubicBezTo>
                  <a:cubicBezTo>
                    <a:pt x="2" y="8"/>
                    <a:pt x="3" y="6"/>
                    <a:pt x="4" y="4"/>
                  </a:cubicBezTo>
                  <a:cubicBezTo>
                    <a:pt x="5" y="2"/>
                    <a:pt x="6" y="1"/>
                    <a:pt x="8" y="1"/>
                  </a:cubicBezTo>
                  <a:cubicBezTo>
                    <a:pt x="10" y="0"/>
                    <a:pt x="11" y="0"/>
                    <a:pt x="13" y="0"/>
                  </a:cubicBezTo>
                  <a:cubicBezTo>
                    <a:pt x="15" y="0"/>
                    <a:pt x="16" y="0"/>
                    <a:pt x="17" y="0"/>
                  </a:cubicBezTo>
                  <a:cubicBezTo>
                    <a:pt x="18" y="0"/>
                    <a:pt x="19" y="1"/>
                    <a:pt x="20" y="1"/>
                  </a:cubicBezTo>
                  <a:cubicBezTo>
                    <a:pt x="19" y="5"/>
                    <a:pt x="19" y="5"/>
                    <a:pt x="19" y="5"/>
                  </a:cubicBezTo>
                  <a:cubicBezTo>
                    <a:pt x="18" y="4"/>
                    <a:pt x="18" y="4"/>
                    <a:pt x="17" y="4"/>
                  </a:cubicBezTo>
                  <a:cubicBezTo>
                    <a:pt x="16" y="3"/>
                    <a:pt x="15" y="3"/>
                    <a:pt x="13" y="3"/>
                  </a:cubicBezTo>
                  <a:cubicBezTo>
                    <a:pt x="12" y="3"/>
                    <a:pt x="11" y="4"/>
                    <a:pt x="10" y="4"/>
                  </a:cubicBezTo>
                  <a:cubicBezTo>
                    <a:pt x="9" y="5"/>
                    <a:pt x="8" y="6"/>
                    <a:pt x="7" y="7"/>
                  </a:cubicBezTo>
                  <a:cubicBezTo>
                    <a:pt x="6" y="8"/>
                    <a:pt x="5" y="10"/>
                    <a:pt x="5" y="12"/>
                  </a:cubicBezTo>
                  <a:cubicBezTo>
                    <a:pt x="4" y="14"/>
                    <a:pt x="4" y="16"/>
                    <a:pt x="4" y="19"/>
                  </a:cubicBezTo>
                  <a:cubicBezTo>
                    <a:pt x="4" y="24"/>
                    <a:pt x="5" y="28"/>
                    <a:pt x="7" y="31"/>
                  </a:cubicBezTo>
                  <a:cubicBezTo>
                    <a:pt x="8" y="34"/>
                    <a:pt x="11" y="35"/>
                    <a:pt x="14" y="35"/>
                  </a:cubicBezTo>
                  <a:cubicBezTo>
                    <a:pt x="15" y="35"/>
                    <a:pt x="16" y="35"/>
                    <a:pt x="17" y="34"/>
                  </a:cubicBezTo>
                  <a:cubicBezTo>
                    <a:pt x="18" y="34"/>
                    <a:pt x="19" y="34"/>
                    <a:pt x="20" y="33"/>
                  </a:cubicBezTo>
                  <a:lnTo>
                    <a:pt x="21" y="37"/>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316"/>
            <p:cNvSpPr/>
            <p:nvPr/>
          </p:nvSpPr>
          <p:spPr bwMode="auto">
            <a:xfrm>
              <a:off x="11652250" y="2265363"/>
              <a:ext cx="71438" cy="147638"/>
            </a:xfrm>
            <a:custGeom>
              <a:avLst/>
              <a:gdLst>
                <a:gd name="T0" fmla="*/ 1 w 19"/>
                <a:gd name="T1" fmla="*/ 33 h 39"/>
                <a:gd name="T2" fmla="*/ 4 w 19"/>
                <a:gd name="T3" fmla="*/ 34 h 39"/>
                <a:gd name="T4" fmla="*/ 8 w 19"/>
                <a:gd name="T5" fmla="*/ 35 h 39"/>
                <a:gd name="T6" fmla="*/ 13 w 19"/>
                <a:gd name="T7" fmla="*/ 33 h 39"/>
                <a:gd name="T8" fmla="*/ 15 w 19"/>
                <a:gd name="T9" fmla="*/ 29 h 39"/>
                <a:gd name="T10" fmla="*/ 14 w 19"/>
                <a:gd name="T11" fmla="*/ 25 h 39"/>
                <a:gd name="T12" fmla="*/ 11 w 19"/>
                <a:gd name="T13" fmla="*/ 22 h 39"/>
                <a:gd name="T14" fmla="*/ 8 w 19"/>
                <a:gd name="T15" fmla="*/ 20 h 39"/>
                <a:gd name="T16" fmla="*/ 4 w 19"/>
                <a:gd name="T17" fmla="*/ 17 h 39"/>
                <a:gd name="T18" fmla="*/ 2 w 19"/>
                <a:gd name="T19" fmla="*/ 13 h 39"/>
                <a:gd name="T20" fmla="*/ 1 w 19"/>
                <a:gd name="T21" fmla="*/ 8 h 39"/>
                <a:gd name="T22" fmla="*/ 3 w 19"/>
                <a:gd name="T23" fmla="*/ 2 h 39"/>
                <a:gd name="T24" fmla="*/ 11 w 19"/>
                <a:gd name="T25" fmla="*/ 0 h 39"/>
                <a:gd name="T26" fmla="*/ 15 w 19"/>
                <a:gd name="T27" fmla="*/ 0 h 39"/>
                <a:gd name="T28" fmla="*/ 19 w 19"/>
                <a:gd name="T29" fmla="*/ 1 h 39"/>
                <a:gd name="T30" fmla="*/ 17 w 19"/>
                <a:gd name="T31" fmla="*/ 5 h 39"/>
                <a:gd name="T32" fmla="*/ 15 w 19"/>
                <a:gd name="T33" fmla="*/ 4 h 39"/>
                <a:gd name="T34" fmla="*/ 10 w 19"/>
                <a:gd name="T35" fmla="*/ 3 h 39"/>
                <a:gd name="T36" fmla="*/ 6 w 19"/>
                <a:gd name="T37" fmla="*/ 5 h 39"/>
                <a:gd name="T38" fmla="*/ 5 w 19"/>
                <a:gd name="T39" fmla="*/ 8 h 39"/>
                <a:gd name="T40" fmla="*/ 6 w 19"/>
                <a:gd name="T41" fmla="*/ 12 h 39"/>
                <a:gd name="T42" fmla="*/ 9 w 19"/>
                <a:gd name="T43" fmla="*/ 14 h 39"/>
                <a:gd name="T44" fmla="*/ 12 w 19"/>
                <a:gd name="T45" fmla="*/ 17 h 39"/>
                <a:gd name="T46" fmla="*/ 16 w 19"/>
                <a:gd name="T47" fmla="*/ 20 h 39"/>
                <a:gd name="T48" fmla="*/ 18 w 19"/>
                <a:gd name="T49" fmla="*/ 24 h 39"/>
                <a:gd name="T50" fmla="*/ 19 w 19"/>
                <a:gd name="T51" fmla="*/ 29 h 39"/>
                <a:gd name="T52" fmla="*/ 16 w 19"/>
                <a:gd name="T53" fmla="*/ 36 h 39"/>
                <a:gd name="T54" fmla="*/ 9 w 19"/>
                <a:gd name="T55" fmla="*/ 39 h 39"/>
                <a:gd name="T56" fmla="*/ 3 w 19"/>
                <a:gd name="T57" fmla="*/ 38 h 39"/>
                <a:gd name="T58" fmla="*/ 0 w 19"/>
                <a:gd name="T59" fmla="*/ 37 h 39"/>
                <a:gd name="T60" fmla="*/ 1 w 19"/>
                <a:gd name="T61" fmla="*/ 3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39">
                  <a:moveTo>
                    <a:pt x="1" y="33"/>
                  </a:moveTo>
                  <a:cubicBezTo>
                    <a:pt x="2" y="33"/>
                    <a:pt x="3" y="34"/>
                    <a:pt x="4" y="34"/>
                  </a:cubicBezTo>
                  <a:cubicBezTo>
                    <a:pt x="5" y="35"/>
                    <a:pt x="7" y="35"/>
                    <a:pt x="8" y="35"/>
                  </a:cubicBezTo>
                  <a:cubicBezTo>
                    <a:pt x="10" y="35"/>
                    <a:pt x="12" y="34"/>
                    <a:pt x="13" y="33"/>
                  </a:cubicBezTo>
                  <a:cubicBezTo>
                    <a:pt x="15" y="32"/>
                    <a:pt x="15" y="31"/>
                    <a:pt x="15" y="29"/>
                  </a:cubicBezTo>
                  <a:cubicBezTo>
                    <a:pt x="15" y="27"/>
                    <a:pt x="15" y="26"/>
                    <a:pt x="14" y="25"/>
                  </a:cubicBezTo>
                  <a:cubicBezTo>
                    <a:pt x="13" y="24"/>
                    <a:pt x="13" y="23"/>
                    <a:pt x="11" y="22"/>
                  </a:cubicBezTo>
                  <a:cubicBezTo>
                    <a:pt x="10" y="21"/>
                    <a:pt x="9" y="20"/>
                    <a:pt x="8" y="20"/>
                  </a:cubicBezTo>
                  <a:cubicBezTo>
                    <a:pt x="7" y="19"/>
                    <a:pt x="6" y="18"/>
                    <a:pt x="4" y="17"/>
                  </a:cubicBezTo>
                  <a:cubicBezTo>
                    <a:pt x="3" y="16"/>
                    <a:pt x="3" y="15"/>
                    <a:pt x="2" y="13"/>
                  </a:cubicBezTo>
                  <a:cubicBezTo>
                    <a:pt x="1" y="12"/>
                    <a:pt x="1" y="10"/>
                    <a:pt x="1" y="8"/>
                  </a:cubicBezTo>
                  <a:cubicBezTo>
                    <a:pt x="1" y="5"/>
                    <a:pt x="2" y="3"/>
                    <a:pt x="3" y="2"/>
                  </a:cubicBezTo>
                  <a:cubicBezTo>
                    <a:pt x="5" y="0"/>
                    <a:pt x="8" y="0"/>
                    <a:pt x="11" y="0"/>
                  </a:cubicBezTo>
                  <a:cubicBezTo>
                    <a:pt x="12" y="0"/>
                    <a:pt x="14" y="0"/>
                    <a:pt x="15" y="0"/>
                  </a:cubicBezTo>
                  <a:cubicBezTo>
                    <a:pt x="17" y="0"/>
                    <a:pt x="18" y="1"/>
                    <a:pt x="19" y="1"/>
                  </a:cubicBezTo>
                  <a:cubicBezTo>
                    <a:pt x="17" y="5"/>
                    <a:pt x="17" y="5"/>
                    <a:pt x="17" y="5"/>
                  </a:cubicBezTo>
                  <a:cubicBezTo>
                    <a:pt x="17" y="4"/>
                    <a:pt x="16" y="4"/>
                    <a:pt x="15" y="4"/>
                  </a:cubicBezTo>
                  <a:cubicBezTo>
                    <a:pt x="13" y="3"/>
                    <a:pt x="12" y="3"/>
                    <a:pt x="10" y="3"/>
                  </a:cubicBezTo>
                  <a:cubicBezTo>
                    <a:pt x="9" y="3"/>
                    <a:pt x="7" y="4"/>
                    <a:pt x="6" y="5"/>
                  </a:cubicBezTo>
                  <a:cubicBezTo>
                    <a:pt x="5" y="6"/>
                    <a:pt x="5" y="7"/>
                    <a:pt x="5" y="8"/>
                  </a:cubicBezTo>
                  <a:cubicBezTo>
                    <a:pt x="5" y="10"/>
                    <a:pt x="5" y="11"/>
                    <a:pt x="6" y="12"/>
                  </a:cubicBezTo>
                  <a:cubicBezTo>
                    <a:pt x="7" y="13"/>
                    <a:pt x="7" y="14"/>
                    <a:pt x="9" y="14"/>
                  </a:cubicBezTo>
                  <a:cubicBezTo>
                    <a:pt x="10" y="15"/>
                    <a:pt x="11" y="16"/>
                    <a:pt x="12" y="17"/>
                  </a:cubicBezTo>
                  <a:cubicBezTo>
                    <a:pt x="13" y="18"/>
                    <a:pt x="14" y="19"/>
                    <a:pt x="16" y="20"/>
                  </a:cubicBezTo>
                  <a:cubicBezTo>
                    <a:pt x="17" y="21"/>
                    <a:pt x="17" y="22"/>
                    <a:pt x="18" y="24"/>
                  </a:cubicBezTo>
                  <a:cubicBezTo>
                    <a:pt x="19" y="25"/>
                    <a:pt x="19" y="27"/>
                    <a:pt x="19" y="29"/>
                  </a:cubicBezTo>
                  <a:cubicBezTo>
                    <a:pt x="19" y="32"/>
                    <a:pt x="18" y="34"/>
                    <a:pt x="16" y="36"/>
                  </a:cubicBezTo>
                  <a:cubicBezTo>
                    <a:pt x="15" y="38"/>
                    <a:pt x="12" y="39"/>
                    <a:pt x="9" y="39"/>
                  </a:cubicBezTo>
                  <a:cubicBezTo>
                    <a:pt x="6" y="39"/>
                    <a:pt x="5" y="38"/>
                    <a:pt x="3" y="38"/>
                  </a:cubicBezTo>
                  <a:cubicBezTo>
                    <a:pt x="2" y="38"/>
                    <a:pt x="1" y="37"/>
                    <a:pt x="0" y="37"/>
                  </a:cubicBezTo>
                  <a:lnTo>
                    <a:pt x="1" y="33"/>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Rectangle 317"/>
            <p:cNvSpPr>
              <a:spLocks noChangeArrowheads="1"/>
            </p:cNvSpPr>
            <p:nvPr/>
          </p:nvSpPr>
          <p:spPr bwMode="auto">
            <a:xfrm>
              <a:off x="10825163" y="2509838"/>
              <a:ext cx="15875" cy="14287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4" name="Freeform 318"/>
            <p:cNvSpPr/>
            <p:nvPr/>
          </p:nvSpPr>
          <p:spPr bwMode="auto">
            <a:xfrm>
              <a:off x="10868025" y="2506663"/>
              <a:ext cx="71438" cy="146050"/>
            </a:xfrm>
            <a:custGeom>
              <a:avLst/>
              <a:gdLst>
                <a:gd name="T0" fmla="*/ 1 w 19"/>
                <a:gd name="T1" fmla="*/ 34 h 39"/>
                <a:gd name="T2" fmla="*/ 4 w 19"/>
                <a:gd name="T3" fmla="*/ 35 h 39"/>
                <a:gd name="T4" fmla="*/ 8 w 19"/>
                <a:gd name="T5" fmla="*/ 36 h 39"/>
                <a:gd name="T6" fmla="*/ 13 w 19"/>
                <a:gd name="T7" fmla="*/ 34 h 39"/>
                <a:gd name="T8" fmla="*/ 15 w 19"/>
                <a:gd name="T9" fmla="*/ 30 h 39"/>
                <a:gd name="T10" fmla="*/ 14 w 19"/>
                <a:gd name="T11" fmla="*/ 26 h 39"/>
                <a:gd name="T12" fmla="*/ 11 w 19"/>
                <a:gd name="T13" fmla="*/ 23 h 39"/>
                <a:gd name="T14" fmla="*/ 8 w 19"/>
                <a:gd name="T15" fmla="*/ 20 h 39"/>
                <a:gd name="T16" fmla="*/ 4 w 19"/>
                <a:gd name="T17" fmla="*/ 18 h 39"/>
                <a:gd name="T18" fmla="*/ 1 w 19"/>
                <a:gd name="T19" fmla="*/ 14 h 39"/>
                <a:gd name="T20" fmla="*/ 0 w 19"/>
                <a:gd name="T21" fmla="*/ 9 h 39"/>
                <a:gd name="T22" fmla="*/ 3 w 19"/>
                <a:gd name="T23" fmla="*/ 3 h 39"/>
                <a:gd name="T24" fmla="*/ 10 w 19"/>
                <a:gd name="T25" fmla="*/ 0 h 39"/>
                <a:gd name="T26" fmla="*/ 15 w 19"/>
                <a:gd name="T27" fmla="*/ 1 h 39"/>
                <a:gd name="T28" fmla="*/ 18 w 19"/>
                <a:gd name="T29" fmla="*/ 2 h 39"/>
                <a:gd name="T30" fmla="*/ 17 w 19"/>
                <a:gd name="T31" fmla="*/ 6 h 39"/>
                <a:gd name="T32" fmla="*/ 14 w 19"/>
                <a:gd name="T33" fmla="*/ 5 h 39"/>
                <a:gd name="T34" fmla="*/ 10 w 19"/>
                <a:gd name="T35" fmla="*/ 4 h 39"/>
                <a:gd name="T36" fmla="*/ 6 w 19"/>
                <a:gd name="T37" fmla="*/ 6 h 39"/>
                <a:gd name="T38" fmla="*/ 4 w 19"/>
                <a:gd name="T39" fmla="*/ 9 h 39"/>
                <a:gd name="T40" fmla="*/ 5 w 19"/>
                <a:gd name="T41" fmla="*/ 12 h 39"/>
                <a:gd name="T42" fmla="*/ 8 w 19"/>
                <a:gd name="T43" fmla="*/ 15 h 39"/>
                <a:gd name="T44" fmla="*/ 12 w 19"/>
                <a:gd name="T45" fmla="*/ 18 h 39"/>
                <a:gd name="T46" fmla="*/ 15 w 19"/>
                <a:gd name="T47" fmla="*/ 21 h 39"/>
                <a:gd name="T48" fmla="*/ 18 w 19"/>
                <a:gd name="T49" fmla="*/ 24 h 39"/>
                <a:gd name="T50" fmla="*/ 19 w 19"/>
                <a:gd name="T51" fmla="*/ 29 h 39"/>
                <a:gd name="T52" fmla="*/ 16 w 19"/>
                <a:gd name="T53" fmla="*/ 37 h 39"/>
                <a:gd name="T54" fmla="*/ 8 w 19"/>
                <a:gd name="T55" fmla="*/ 39 h 39"/>
                <a:gd name="T56" fmla="*/ 3 w 19"/>
                <a:gd name="T57" fmla="*/ 39 h 39"/>
                <a:gd name="T58" fmla="*/ 0 w 19"/>
                <a:gd name="T59" fmla="*/ 38 h 39"/>
                <a:gd name="T60" fmla="*/ 1 w 19"/>
                <a:gd name="T61"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39">
                  <a:moveTo>
                    <a:pt x="1" y="34"/>
                  </a:moveTo>
                  <a:cubicBezTo>
                    <a:pt x="2" y="34"/>
                    <a:pt x="3" y="35"/>
                    <a:pt x="4" y="35"/>
                  </a:cubicBezTo>
                  <a:cubicBezTo>
                    <a:pt x="5" y="36"/>
                    <a:pt x="6" y="36"/>
                    <a:pt x="8" y="36"/>
                  </a:cubicBezTo>
                  <a:cubicBezTo>
                    <a:pt x="10" y="36"/>
                    <a:pt x="12" y="35"/>
                    <a:pt x="13" y="34"/>
                  </a:cubicBezTo>
                  <a:cubicBezTo>
                    <a:pt x="14" y="33"/>
                    <a:pt x="15" y="32"/>
                    <a:pt x="15" y="30"/>
                  </a:cubicBezTo>
                  <a:cubicBezTo>
                    <a:pt x="15" y="28"/>
                    <a:pt x="15" y="27"/>
                    <a:pt x="14" y="26"/>
                  </a:cubicBezTo>
                  <a:cubicBezTo>
                    <a:pt x="13" y="25"/>
                    <a:pt x="12" y="24"/>
                    <a:pt x="11" y="23"/>
                  </a:cubicBezTo>
                  <a:cubicBezTo>
                    <a:pt x="10" y="22"/>
                    <a:pt x="9" y="21"/>
                    <a:pt x="8" y="20"/>
                  </a:cubicBezTo>
                  <a:cubicBezTo>
                    <a:pt x="6" y="20"/>
                    <a:pt x="5" y="19"/>
                    <a:pt x="4" y="18"/>
                  </a:cubicBezTo>
                  <a:cubicBezTo>
                    <a:pt x="3" y="17"/>
                    <a:pt x="2" y="15"/>
                    <a:pt x="1" y="14"/>
                  </a:cubicBezTo>
                  <a:cubicBezTo>
                    <a:pt x="1" y="13"/>
                    <a:pt x="0" y="11"/>
                    <a:pt x="0" y="9"/>
                  </a:cubicBezTo>
                  <a:cubicBezTo>
                    <a:pt x="0" y="6"/>
                    <a:pt x="1" y="4"/>
                    <a:pt x="3" y="3"/>
                  </a:cubicBezTo>
                  <a:cubicBezTo>
                    <a:pt x="5" y="1"/>
                    <a:pt x="7" y="0"/>
                    <a:pt x="10" y="0"/>
                  </a:cubicBezTo>
                  <a:cubicBezTo>
                    <a:pt x="12" y="0"/>
                    <a:pt x="14" y="1"/>
                    <a:pt x="15" y="1"/>
                  </a:cubicBezTo>
                  <a:cubicBezTo>
                    <a:pt x="16" y="1"/>
                    <a:pt x="18" y="2"/>
                    <a:pt x="18" y="2"/>
                  </a:cubicBezTo>
                  <a:cubicBezTo>
                    <a:pt x="17" y="6"/>
                    <a:pt x="17" y="6"/>
                    <a:pt x="17" y="6"/>
                  </a:cubicBezTo>
                  <a:cubicBezTo>
                    <a:pt x="16" y="5"/>
                    <a:pt x="16" y="5"/>
                    <a:pt x="14" y="5"/>
                  </a:cubicBezTo>
                  <a:cubicBezTo>
                    <a:pt x="13" y="4"/>
                    <a:pt x="12" y="4"/>
                    <a:pt x="10" y="4"/>
                  </a:cubicBezTo>
                  <a:cubicBezTo>
                    <a:pt x="8" y="4"/>
                    <a:pt x="7" y="5"/>
                    <a:pt x="6" y="6"/>
                  </a:cubicBezTo>
                  <a:cubicBezTo>
                    <a:pt x="5" y="6"/>
                    <a:pt x="4" y="8"/>
                    <a:pt x="4" y="9"/>
                  </a:cubicBezTo>
                  <a:cubicBezTo>
                    <a:pt x="4" y="10"/>
                    <a:pt x="5" y="12"/>
                    <a:pt x="5" y="12"/>
                  </a:cubicBezTo>
                  <a:cubicBezTo>
                    <a:pt x="6" y="13"/>
                    <a:pt x="7" y="14"/>
                    <a:pt x="8" y="15"/>
                  </a:cubicBezTo>
                  <a:cubicBezTo>
                    <a:pt x="9" y="16"/>
                    <a:pt x="10" y="17"/>
                    <a:pt x="12" y="18"/>
                  </a:cubicBezTo>
                  <a:cubicBezTo>
                    <a:pt x="13" y="19"/>
                    <a:pt x="14" y="20"/>
                    <a:pt x="15" y="21"/>
                  </a:cubicBezTo>
                  <a:cubicBezTo>
                    <a:pt x="16" y="22"/>
                    <a:pt x="17" y="23"/>
                    <a:pt x="18" y="24"/>
                  </a:cubicBezTo>
                  <a:cubicBezTo>
                    <a:pt x="19" y="26"/>
                    <a:pt x="19" y="27"/>
                    <a:pt x="19" y="29"/>
                  </a:cubicBezTo>
                  <a:cubicBezTo>
                    <a:pt x="19" y="32"/>
                    <a:pt x="18" y="35"/>
                    <a:pt x="16" y="37"/>
                  </a:cubicBezTo>
                  <a:cubicBezTo>
                    <a:pt x="14" y="39"/>
                    <a:pt x="12" y="39"/>
                    <a:pt x="8" y="39"/>
                  </a:cubicBezTo>
                  <a:cubicBezTo>
                    <a:pt x="6" y="39"/>
                    <a:pt x="4" y="39"/>
                    <a:pt x="3" y="39"/>
                  </a:cubicBezTo>
                  <a:cubicBezTo>
                    <a:pt x="1" y="38"/>
                    <a:pt x="0" y="38"/>
                    <a:pt x="0" y="38"/>
                  </a:cubicBezTo>
                  <a:lnTo>
                    <a:pt x="1" y="34"/>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319"/>
            <p:cNvSpPr>
              <a:spLocks noEditPoints="1"/>
            </p:cNvSpPr>
            <p:nvPr/>
          </p:nvSpPr>
          <p:spPr bwMode="auto">
            <a:xfrm>
              <a:off x="10983913" y="2506663"/>
              <a:ext cx="95250" cy="146050"/>
            </a:xfrm>
            <a:custGeom>
              <a:avLst/>
              <a:gdLst>
                <a:gd name="T0" fmla="*/ 43 w 60"/>
                <a:gd name="T1" fmla="*/ 66 h 92"/>
                <a:gd name="T2" fmla="*/ 17 w 60"/>
                <a:gd name="T3" fmla="*/ 66 h 92"/>
                <a:gd name="T4" fmla="*/ 10 w 60"/>
                <a:gd name="T5" fmla="*/ 92 h 92"/>
                <a:gd name="T6" fmla="*/ 0 w 60"/>
                <a:gd name="T7" fmla="*/ 92 h 92"/>
                <a:gd name="T8" fmla="*/ 29 w 60"/>
                <a:gd name="T9" fmla="*/ 0 h 92"/>
                <a:gd name="T10" fmla="*/ 34 w 60"/>
                <a:gd name="T11" fmla="*/ 0 h 92"/>
                <a:gd name="T12" fmla="*/ 60 w 60"/>
                <a:gd name="T13" fmla="*/ 92 h 92"/>
                <a:gd name="T14" fmla="*/ 50 w 60"/>
                <a:gd name="T15" fmla="*/ 92 h 92"/>
                <a:gd name="T16" fmla="*/ 43 w 60"/>
                <a:gd name="T17" fmla="*/ 66 h 92"/>
                <a:gd name="T18" fmla="*/ 19 w 60"/>
                <a:gd name="T19" fmla="*/ 59 h 92"/>
                <a:gd name="T20" fmla="*/ 41 w 60"/>
                <a:gd name="T21" fmla="*/ 59 h 92"/>
                <a:gd name="T22" fmla="*/ 34 w 60"/>
                <a:gd name="T23" fmla="*/ 31 h 92"/>
                <a:gd name="T24" fmla="*/ 31 w 60"/>
                <a:gd name="T25" fmla="*/ 17 h 92"/>
                <a:gd name="T26" fmla="*/ 29 w 60"/>
                <a:gd name="T27" fmla="*/ 17 h 92"/>
                <a:gd name="T28" fmla="*/ 26 w 60"/>
                <a:gd name="T29" fmla="*/ 31 h 92"/>
                <a:gd name="T30" fmla="*/ 19 w 60"/>
                <a:gd name="T31"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92">
                  <a:moveTo>
                    <a:pt x="43" y="66"/>
                  </a:moveTo>
                  <a:lnTo>
                    <a:pt x="17" y="66"/>
                  </a:lnTo>
                  <a:lnTo>
                    <a:pt x="10" y="92"/>
                  </a:lnTo>
                  <a:lnTo>
                    <a:pt x="0" y="92"/>
                  </a:lnTo>
                  <a:lnTo>
                    <a:pt x="29" y="0"/>
                  </a:lnTo>
                  <a:lnTo>
                    <a:pt x="34" y="0"/>
                  </a:lnTo>
                  <a:lnTo>
                    <a:pt x="60" y="92"/>
                  </a:lnTo>
                  <a:lnTo>
                    <a:pt x="50" y="92"/>
                  </a:lnTo>
                  <a:lnTo>
                    <a:pt x="43" y="66"/>
                  </a:lnTo>
                  <a:close/>
                  <a:moveTo>
                    <a:pt x="19" y="59"/>
                  </a:moveTo>
                  <a:lnTo>
                    <a:pt x="41" y="59"/>
                  </a:lnTo>
                  <a:lnTo>
                    <a:pt x="34" y="31"/>
                  </a:lnTo>
                  <a:lnTo>
                    <a:pt x="31" y="17"/>
                  </a:lnTo>
                  <a:lnTo>
                    <a:pt x="29" y="17"/>
                  </a:lnTo>
                  <a:lnTo>
                    <a:pt x="26" y="31"/>
                  </a:lnTo>
                  <a:lnTo>
                    <a:pt x="19" y="59"/>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320"/>
            <p:cNvSpPr/>
            <p:nvPr/>
          </p:nvSpPr>
          <p:spPr bwMode="auto">
            <a:xfrm>
              <a:off x="11131550" y="2509838"/>
              <a:ext cx="101600" cy="142875"/>
            </a:xfrm>
            <a:custGeom>
              <a:avLst/>
              <a:gdLst>
                <a:gd name="T0" fmla="*/ 55 w 64"/>
                <a:gd name="T1" fmla="*/ 31 h 90"/>
                <a:gd name="T2" fmla="*/ 55 w 64"/>
                <a:gd name="T3" fmla="*/ 17 h 90"/>
                <a:gd name="T4" fmla="*/ 55 w 64"/>
                <a:gd name="T5" fmla="*/ 17 h 90"/>
                <a:gd name="T6" fmla="*/ 52 w 64"/>
                <a:gd name="T7" fmla="*/ 31 h 90"/>
                <a:gd name="T8" fmla="*/ 33 w 64"/>
                <a:gd name="T9" fmla="*/ 69 h 90"/>
                <a:gd name="T10" fmla="*/ 31 w 64"/>
                <a:gd name="T11" fmla="*/ 69 h 90"/>
                <a:gd name="T12" fmla="*/ 12 w 64"/>
                <a:gd name="T13" fmla="*/ 31 h 90"/>
                <a:gd name="T14" fmla="*/ 7 w 64"/>
                <a:gd name="T15" fmla="*/ 17 h 90"/>
                <a:gd name="T16" fmla="*/ 7 w 64"/>
                <a:gd name="T17" fmla="*/ 17 h 90"/>
                <a:gd name="T18" fmla="*/ 7 w 64"/>
                <a:gd name="T19" fmla="*/ 31 h 90"/>
                <a:gd name="T20" fmla="*/ 7 w 64"/>
                <a:gd name="T21" fmla="*/ 90 h 90"/>
                <a:gd name="T22" fmla="*/ 0 w 64"/>
                <a:gd name="T23" fmla="*/ 90 h 90"/>
                <a:gd name="T24" fmla="*/ 0 w 64"/>
                <a:gd name="T25" fmla="*/ 0 h 90"/>
                <a:gd name="T26" fmla="*/ 7 w 64"/>
                <a:gd name="T27" fmla="*/ 0 h 90"/>
                <a:gd name="T28" fmla="*/ 29 w 64"/>
                <a:gd name="T29" fmla="*/ 45 h 90"/>
                <a:gd name="T30" fmla="*/ 31 w 64"/>
                <a:gd name="T31" fmla="*/ 55 h 90"/>
                <a:gd name="T32" fmla="*/ 33 w 64"/>
                <a:gd name="T33" fmla="*/ 55 h 90"/>
                <a:gd name="T34" fmla="*/ 36 w 64"/>
                <a:gd name="T35" fmla="*/ 45 h 90"/>
                <a:gd name="T36" fmla="*/ 55 w 64"/>
                <a:gd name="T37" fmla="*/ 0 h 90"/>
                <a:gd name="T38" fmla="*/ 64 w 64"/>
                <a:gd name="T39" fmla="*/ 0 h 90"/>
                <a:gd name="T40" fmla="*/ 64 w 64"/>
                <a:gd name="T41" fmla="*/ 90 h 90"/>
                <a:gd name="T42" fmla="*/ 55 w 64"/>
                <a:gd name="T43" fmla="*/ 90 h 90"/>
                <a:gd name="T44" fmla="*/ 55 w 64"/>
                <a:gd name="T45"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90">
                  <a:moveTo>
                    <a:pt x="55" y="31"/>
                  </a:moveTo>
                  <a:lnTo>
                    <a:pt x="55" y="17"/>
                  </a:lnTo>
                  <a:lnTo>
                    <a:pt x="55" y="17"/>
                  </a:lnTo>
                  <a:lnTo>
                    <a:pt x="52" y="31"/>
                  </a:lnTo>
                  <a:lnTo>
                    <a:pt x="33" y="69"/>
                  </a:lnTo>
                  <a:lnTo>
                    <a:pt x="31" y="69"/>
                  </a:lnTo>
                  <a:lnTo>
                    <a:pt x="12" y="31"/>
                  </a:lnTo>
                  <a:lnTo>
                    <a:pt x="7" y="17"/>
                  </a:lnTo>
                  <a:lnTo>
                    <a:pt x="7" y="17"/>
                  </a:lnTo>
                  <a:lnTo>
                    <a:pt x="7" y="31"/>
                  </a:lnTo>
                  <a:lnTo>
                    <a:pt x="7" y="90"/>
                  </a:lnTo>
                  <a:lnTo>
                    <a:pt x="0" y="90"/>
                  </a:lnTo>
                  <a:lnTo>
                    <a:pt x="0" y="0"/>
                  </a:lnTo>
                  <a:lnTo>
                    <a:pt x="7" y="0"/>
                  </a:lnTo>
                  <a:lnTo>
                    <a:pt x="29" y="45"/>
                  </a:lnTo>
                  <a:lnTo>
                    <a:pt x="31" y="55"/>
                  </a:lnTo>
                  <a:lnTo>
                    <a:pt x="33" y="55"/>
                  </a:lnTo>
                  <a:lnTo>
                    <a:pt x="36" y="45"/>
                  </a:lnTo>
                  <a:lnTo>
                    <a:pt x="55" y="0"/>
                  </a:lnTo>
                  <a:lnTo>
                    <a:pt x="64" y="0"/>
                  </a:lnTo>
                  <a:lnTo>
                    <a:pt x="64" y="90"/>
                  </a:lnTo>
                  <a:lnTo>
                    <a:pt x="55" y="90"/>
                  </a:lnTo>
                  <a:lnTo>
                    <a:pt x="55" y="31"/>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21"/>
            <p:cNvSpPr/>
            <p:nvPr/>
          </p:nvSpPr>
          <p:spPr bwMode="auto">
            <a:xfrm>
              <a:off x="11260138" y="2509838"/>
              <a:ext cx="79375" cy="142875"/>
            </a:xfrm>
            <a:custGeom>
              <a:avLst/>
              <a:gdLst>
                <a:gd name="T0" fmla="*/ 17 w 21"/>
                <a:gd name="T1" fmla="*/ 0 h 38"/>
                <a:gd name="T2" fmla="*/ 21 w 21"/>
                <a:gd name="T3" fmla="*/ 0 h 38"/>
                <a:gd name="T4" fmla="*/ 21 w 21"/>
                <a:gd name="T5" fmla="*/ 25 h 38"/>
                <a:gd name="T6" fmla="*/ 18 w 21"/>
                <a:gd name="T7" fmla="*/ 35 h 38"/>
                <a:gd name="T8" fmla="*/ 11 w 21"/>
                <a:gd name="T9" fmla="*/ 38 h 38"/>
                <a:gd name="T10" fmla="*/ 3 w 21"/>
                <a:gd name="T11" fmla="*/ 35 h 38"/>
                <a:gd name="T12" fmla="*/ 0 w 21"/>
                <a:gd name="T13" fmla="*/ 26 h 38"/>
                <a:gd name="T14" fmla="*/ 0 w 21"/>
                <a:gd name="T15" fmla="*/ 0 h 38"/>
                <a:gd name="T16" fmla="*/ 4 w 21"/>
                <a:gd name="T17" fmla="*/ 0 h 38"/>
                <a:gd name="T18" fmla="*/ 4 w 21"/>
                <a:gd name="T19" fmla="*/ 24 h 38"/>
                <a:gd name="T20" fmla="*/ 4 w 21"/>
                <a:gd name="T21" fmla="*/ 29 h 38"/>
                <a:gd name="T22" fmla="*/ 6 w 21"/>
                <a:gd name="T23" fmla="*/ 32 h 38"/>
                <a:gd name="T24" fmla="*/ 8 w 21"/>
                <a:gd name="T25" fmla="*/ 34 h 38"/>
                <a:gd name="T26" fmla="*/ 11 w 21"/>
                <a:gd name="T27" fmla="*/ 35 h 38"/>
                <a:gd name="T28" fmla="*/ 16 w 21"/>
                <a:gd name="T29" fmla="*/ 32 h 38"/>
                <a:gd name="T30" fmla="*/ 17 w 21"/>
                <a:gd name="T31" fmla="*/ 24 h 38"/>
                <a:gd name="T32" fmla="*/ 17 w 21"/>
                <a:gd name="T3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38">
                  <a:moveTo>
                    <a:pt x="17" y="0"/>
                  </a:moveTo>
                  <a:cubicBezTo>
                    <a:pt x="21" y="0"/>
                    <a:pt x="21" y="0"/>
                    <a:pt x="21" y="0"/>
                  </a:cubicBezTo>
                  <a:cubicBezTo>
                    <a:pt x="21" y="25"/>
                    <a:pt x="21" y="25"/>
                    <a:pt x="21" y="25"/>
                  </a:cubicBezTo>
                  <a:cubicBezTo>
                    <a:pt x="21" y="30"/>
                    <a:pt x="20" y="33"/>
                    <a:pt x="18" y="35"/>
                  </a:cubicBezTo>
                  <a:cubicBezTo>
                    <a:pt x="17" y="37"/>
                    <a:pt x="14" y="38"/>
                    <a:pt x="11" y="38"/>
                  </a:cubicBezTo>
                  <a:cubicBezTo>
                    <a:pt x="7" y="38"/>
                    <a:pt x="4" y="37"/>
                    <a:pt x="3" y="35"/>
                  </a:cubicBezTo>
                  <a:cubicBezTo>
                    <a:pt x="1" y="33"/>
                    <a:pt x="0" y="30"/>
                    <a:pt x="0" y="26"/>
                  </a:cubicBezTo>
                  <a:cubicBezTo>
                    <a:pt x="0" y="0"/>
                    <a:pt x="0" y="0"/>
                    <a:pt x="0" y="0"/>
                  </a:cubicBezTo>
                  <a:cubicBezTo>
                    <a:pt x="4" y="0"/>
                    <a:pt x="4" y="0"/>
                    <a:pt x="4" y="0"/>
                  </a:cubicBezTo>
                  <a:cubicBezTo>
                    <a:pt x="4" y="24"/>
                    <a:pt x="4" y="24"/>
                    <a:pt x="4" y="24"/>
                  </a:cubicBezTo>
                  <a:cubicBezTo>
                    <a:pt x="4" y="26"/>
                    <a:pt x="4" y="28"/>
                    <a:pt x="4" y="29"/>
                  </a:cubicBezTo>
                  <a:cubicBezTo>
                    <a:pt x="5" y="30"/>
                    <a:pt x="5" y="31"/>
                    <a:pt x="6" y="32"/>
                  </a:cubicBezTo>
                  <a:cubicBezTo>
                    <a:pt x="6" y="33"/>
                    <a:pt x="7" y="34"/>
                    <a:pt x="8" y="34"/>
                  </a:cubicBezTo>
                  <a:cubicBezTo>
                    <a:pt x="9" y="34"/>
                    <a:pt x="10" y="35"/>
                    <a:pt x="11" y="35"/>
                  </a:cubicBezTo>
                  <a:cubicBezTo>
                    <a:pt x="13" y="35"/>
                    <a:pt x="15" y="34"/>
                    <a:pt x="16" y="32"/>
                  </a:cubicBezTo>
                  <a:cubicBezTo>
                    <a:pt x="17" y="30"/>
                    <a:pt x="17" y="28"/>
                    <a:pt x="17" y="24"/>
                  </a:cubicBezTo>
                  <a:lnTo>
                    <a:pt x="17" y="0"/>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22"/>
            <p:cNvSpPr/>
            <p:nvPr/>
          </p:nvSpPr>
          <p:spPr bwMode="auto">
            <a:xfrm>
              <a:off x="11358563" y="2506663"/>
              <a:ext cx="74613" cy="146050"/>
            </a:xfrm>
            <a:custGeom>
              <a:avLst/>
              <a:gdLst>
                <a:gd name="T0" fmla="*/ 2 w 20"/>
                <a:gd name="T1" fmla="*/ 34 h 39"/>
                <a:gd name="T2" fmla="*/ 5 w 20"/>
                <a:gd name="T3" fmla="*/ 35 h 39"/>
                <a:gd name="T4" fmla="*/ 9 w 20"/>
                <a:gd name="T5" fmla="*/ 36 h 39"/>
                <a:gd name="T6" fmla="*/ 14 w 20"/>
                <a:gd name="T7" fmla="*/ 34 h 39"/>
                <a:gd name="T8" fmla="*/ 16 w 20"/>
                <a:gd name="T9" fmla="*/ 30 h 39"/>
                <a:gd name="T10" fmla="*/ 15 w 20"/>
                <a:gd name="T11" fmla="*/ 26 h 39"/>
                <a:gd name="T12" fmla="*/ 12 w 20"/>
                <a:gd name="T13" fmla="*/ 23 h 39"/>
                <a:gd name="T14" fmla="*/ 8 w 20"/>
                <a:gd name="T15" fmla="*/ 20 h 39"/>
                <a:gd name="T16" fmla="*/ 5 w 20"/>
                <a:gd name="T17" fmla="*/ 18 h 39"/>
                <a:gd name="T18" fmla="*/ 2 w 20"/>
                <a:gd name="T19" fmla="*/ 14 h 39"/>
                <a:gd name="T20" fmla="*/ 1 w 20"/>
                <a:gd name="T21" fmla="*/ 9 h 39"/>
                <a:gd name="T22" fmla="*/ 4 w 20"/>
                <a:gd name="T23" fmla="*/ 3 h 39"/>
                <a:gd name="T24" fmla="*/ 11 w 20"/>
                <a:gd name="T25" fmla="*/ 0 h 39"/>
                <a:gd name="T26" fmla="*/ 16 w 20"/>
                <a:gd name="T27" fmla="*/ 1 h 39"/>
                <a:gd name="T28" fmla="*/ 19 w 20"/>
                <a:gd name="T29" fmla="*/ 2 h 39"/>
                <a:gd name="T30" fmla="*/ 18 w 20"/>
                <a:gd name="T31" fmla="*/ 6 h 39"/>
                <a:gd name="T32" fmla="*/ 15 w 20"/>
                <a:gd name="T33" fmla="*/ 5 h 39"/>
                <a:gd name="T34" fmla="*/ 11 w 20"/>
                <a:gd name="T35" fmla="*/ 4 h 39"/>
                <a:gd name="T36" fmla="*/ 7 w 20"/>
                <a:gd name="T37" fmla="*/ 6 h 39"/>
                <a:gd name="T38" fmla="*/ 5 w 20"/>
                <a:gd name="T39" fmla="*/ 9 h 39"/>
                <a:gd name="T40" fmla="*/ 6 w 20"/>
                <a:gd name="T41" fmla="*/ 12 h 39"/>
                <a:gd name="T42" fmla="*/ 9 w 20"/>
                <a:gd name="T43" fmla="*/ 15 h 39"/>
                <a:gd name="T44" fmla="*/ 13 w 20"/>
                <a:gd name="T45" fmla="*/ 18 h 39"/>
                <a:gd name="T46" fmla="*/ 16 w 20"/>
                <a:gd name="T47" fmla="*/ 21 h 39"/>
                <a:gd name="T48" fmla="*/ 19 w 20"/>
                <a:gd name="T49" fmla="*/ 24 h 39"/>
                <a:gd name="T50" fmla="*/ 20 w 20"/>
                <a:gd name="T51" fmla="*/ 29 h 39"/>
                <a:gd name="T52" fmla="*/ 17 w 20"/>
                <a:gd name="T53" fmla="*/ 37 h 39"/>
                <a:gd name="T54" fmla="*/ 9 w 20"/>
                <a:gd name="T55" fmla="*/ 39 h 39"/>
                <a:gd name="T56" fmla="*/ 4 w 20"/>
                <a:gd name="T57" fmla="*/ 39 h 39"/>
                <a:gd name="T58" fmla="*/ 0 w 20"/>
                <a:gd name="T59" fmla="*/ 38 h 39"/>
                <a:gd name="T60" fmla="*/ 2 w 20"/>
                <a:gd name="T61"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39">
                  <a:moveTo>
                    <a:pt x="2" y="34"/>
                  </a:moveTo>
                  <a:cubicBezTo>
                    <a:pt x="2" y="34"/>
                    <a:pt x="3" y="35"/>
                    <a:pt x="5" y="35"/>
                  </a:cubicBezTo>
                  <a:cubicBezTo>
                    <a:pt x="6" y="36"/>
                    <a:pt x="7" y="36"/>
                    <a:pt x="9" y="36"/>
                  </a:cubicBezTo>
                  <a:cubicBezTo>
                    <a:pt x="11" y="36"/>
                    <a:pt x="13" y="35"/>
                    <a:pt x="14" y="34"/>
                  </a:cubicBezTo>
                  <a:cubicBezTo>
                    <a:pt x="15" y="33"/>
                    <a:pt x="16" y="32"/>
                    <a:pt x="16" y="30"/>
                  </a:cubicBezTo>
                  <a:cubicBezTo>
                    <a:pt x="16" y="28"/>
                    <a:pt x="15" y="27"/>
                    <a:pt x="15" y="26"/>
                  </a:cubicBezTo>
                  <a:cubicBezTo>
                    <a:pt x="14" y="25"/>
                    <a:pt x="13" y="24"/>
                    <a:pt x="12" y="23"/>
                  </a:cubicBezTo>
                  <a:cubicBezTo>
                    <a:pt x="11" y="22"/>
                    <a:pt x="10" y="21"/>
                    <a:pt x="8" y="20"/>
                  </a:cubicBezTo>
                  <a:cubicBezTo>
                    <a:pt x="7" y="20"/>
                    <a:pt x="6" y="19"/>
                    <a:pt x="5" y="18"/>
                  </a:cubicBezTo>
                  <a:cubicBezTo>
                    <a:pt x="4" y="17"/>
                    <a:pt x="3" y="15"/>
                    <a:pt x="2" y="14"/>
                  </a:cubicBezTo>
                  <a:cubicBezTo>
                    <a:pt x="2" y="13"/>
                    <a:pt x="1" y="11"/>
                    <a:pt x="1" y="9"/>
                  </a:cubicBezTo>
                  <a:cubicBezTo>
                    <a:pt x="1" y="6"/>
                    <a:pt x="2" y="4"/>
                    <a:pt x="4" y="3"/>
                  </a:cubicBezTo>
                  <a:cubicBezTo>
                    <a:pt x="6" y="1"/>
                    <a:pt x="8" y="0"/>
                    <a:pt x="11" y="0"/>
                  </a:cubicBezTo>
                  <a:cubicBezTo>
                    <a:pt x="13" y="0"/>
                    <a:pt x="14" y="1"/>
                    <a:pt x="16" y="1"/>
                  </a:cubicBezTo>
                  <a:cubicBezTo>
                    <a:pt x="17" y="1"/>
                    <a:pt x="18" y="2"/>
                    <a:pt x="19" y="2"/>
                  </a:cubicBezTo>
                  <a:cubicBezTo>
                    <a:pt x="18" y="6"/>
                    <a:pt x="18" y="6"/>
                    <a:pt x="18" y="6"/>
                  </a:cubicBezTo>
                  <a:cubicBezTo>
                    <a:pt x="17" y="5"/>
                    <a:pt x="16" y="5"/>
                    <a:pt x="15" y="5"/>
                  </a:cubicBezTo>
                  <a:cubicBezTo>
                    <a:pt x="14" y="4"/>
                    <a:pt x="13" y="4"/>
                    <a:pt x="11" y="4"/>
                  </a:cubicBezTo>
                  <a:cubicBezTo>
                    <a:pt x="9" y="4"/>
                    <a:pt x="8" y="5"/>
                    <a:pt x="7" y="6"/>
                  </a:cubicBezTo>
                  <a:cubicBezTo>
                    <a:pt x="6" y="6"/>
                    <a:pt x="5" y="8"/>
                    <a:pt x="5" y="9"/>
                  </a:cubicBezTo>
                  <a:cubicBezTo>
                    <a:pt x="5" y="10"/>
                    <a:pt x="6" y="12"/>
                    <a:pt x="6" y="12"/>
                  </a:cubicBezTo>
                  <a:cubicBezTo>
                    <a:pt x="7" y="13"/>
                    <a:pt x="8" y="14"/>
                    <a:pt x="9" y="15"/>
                  </a:cubicBezTo>
                  <a:cubicBezTo>
                    <a:pt x="10" y="16"/>
                    <a:pt x="11" y="17"/>
                    <a:pt x="13" y="18"/>
                  </a:cubicBezTo>
                  <a:cubicBezTo>
                    <a:pt x="14" y="19"/>
                    <a:pt x="15" y="20"/>
                    <a:pt x="16" y="21"/>
                  </a:cubicBezTo>
                  <a:cubicBezTo>
                    <a:pt x="17" y="22"/>
                    <a:pt x="18" y="23"/>
                    <a:pt x="19" y="24"/>
                  </a:cubicBezTo>
                  <a:cubicBezTo>
                    <a:pt x="19" y="26"/>
                    <a:pt x="20" y="27"/>
                    <a:pt x="20" y="29"/>
                  </a:cubicBezTo>
                  <a:cubicBezTo>
                    <a:pt x="20" y="32"/>
                    <a:pt x="19" y="35"/>
                    <a:pt x="17" y="37"/>
                  </a:cubicBezTo>
                  <a:cubicBezTo>
                    <a:pt x="15" y="39"/>
                    <a:pt x="12" y="39"/>
                    <a:pt x="9" y="39"/>
                  </a:cubicBezTo>
                  <a:cubicBezTo>
                    <a:pt x="7" y="39"/>
                    <a:pt x="5" y="39"/>
                    <a:pt x="4" y="39"/>
                  </a:cubicBezTo>
                  <a:cubicBezTo>
                    <a:pt x="2" y="38"/>
                    <a:pt x="1" y="38"/>
                    <a:pt x="0" y="38"/>
                  </a:cubicBezTo>
                  <a:lnTo>
                    <a:pt x="2" y="34"/>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323"/>
            <p:cNvSpPr/>
            <p:nvPr/>
          </p:nvSpPr>
          <p:spPr bwMode="auto">
            <a:xfrm>
              <a:off x="11441113" y="2509838"/>
              <a:ext cx="87313" cy="142875"/>
            </a:xfrm>
            <a:custGeom>
              <a:avLst/>
              <a:gdLst>
                <a:gd name="T0" fmla="*/ 55 w 55"/>
                <a:gd name="T1" fmla="*/ 10 h 90"/>
                <a:gd name="T2" fmla="*/ 33 w 55"/>
                <a:gd name="T3" fmla="*/ 10 h 90"/>
                <a:gd name="T4" fmla="*/ 33 w 55"/>
                <a:gd name="T5" fmla="*/ 90 h 90"/>
                <a:gd name="T6" fmla="*/ 24 w 55"/>
                <a:gd name="T7" fmla="*/ 90 h 90"/>
                <a:gd name="T8" fmla="*/ 24 w 55"/>
                <a:gd name="T9" fmla="*/ 10 h 90"/>
                <a:gd name="T10" fmla="*/ 0 w 55"/>
                <a:gd name="T11" fmla="*/ 10 h 90"/>
                <a:gd name="T12" fmla="*/ 0 w 55"/>
                <a:gd name="T13" fmla="*/ 0 h 90"/>
                <a:gd name="T14" fmla="*/ 55 w 55"/>
                <a:gd name="T15" fmla="*/ 0 h 90"/>
                <a:gd name="T16" fmla="*/ 55 w 55"/>
                <a:gd name="T17"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90">
                  <a:moveTo>
                    <a:pt x="55" y="10"/>
                  </a:moveTo>
                  <a:lnTo>
                    <a:pt x="33" y="10"/>
                  </a:lnTo>
                  <a:lnTo>
                    <a:pt x="33" y="90"/>
                  </a:lnTo>
                  <a:lnTo>
                    <a:pt x="24" y="90"/>
                  </a:lnTo>
                  <a:lnTo>
                    <a:pt x="24" y="10"/>
                  </a:lnTo>
                  <a:lnTo>
                    <a:pt x="0" y="10"/>
                  </a:lnTo>
                  <a:lnTo>
                    <a:pt x="0" y="0"/>
                  </a:lnTo>
                  <a:lnTo>
                    <a:pt x="55" y="0"/>
                  </a:lnTo>
                  <a:lnTo>
                    <a:pt x="55" y="10"/>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324"/>
            <p:cNvSpPr>
              <a:spLocks noEditPoints="1"/>
            </p:cNvSpPr>
            <p:nvPr/>
          </p:nvSpPr>
          <p:spPr bwMode="auto">
            <a:xfrm>
              <a:off x="11550650" y="2509838"/>
              <a:ext cx="19050" cy="142875"/>
            </a:xfrm>
            <a:custGeom>
              <a:avLst/>
              <a:gdLst>
                <a:gd name="T0" fmla="*/ 0 w 5"/>
                <a:gd name="T1" fmla="*/ 35 h 38"/>
                <a:gd name="T2" fmla="*/ 0 w 5"/>
                <a:gd name="T3" fmla="*/ 33 h 38"/>
                <a:gd name="T4" fmla="*/ 2 w 5"/>
                <a:gd name="T5" fmla="*/ 32 h 38"/>
                <a:gd name="T6" fmla="*/ 4 w 5"/>
                <a:gd name="T7" fmla="*/ 33 h 38"/>
                <a:gd name="T8" fmla="*/ 5 w 5"/>
                <a:gd name="T9" fmla="*/ 35 h 38"/>
                <a:gd name="T10" fmla="*/ 4 w 5"/>
                <a:gd name="T11" fmla="*/ 38 h 38"/>
                <a:gd name="T12" fmla="*/ 2 w 5"/>
                <a:gd name="T13" fmla="*/ 38 h 38"/>
                <a:gd name="T14" fmla="*/ 0 w 5"/>
                <a:gd name="T15" fmla="*/ 38 h 38"/>
                <a:gd name="T16" fmla="*/ 0 w 5"/>
                <a:gd name="T17" fmla="*/ 35 h 38"/>
                <a:gd name="T18" fmla="*/ 0 w 5"/>
                <a:gd name="T19" fmla="*/ 0 h 38"/>
                <a:gd name="T20" fmla="*/ 4 w 5"/>
                <a:gd name="T21" fmla="*/ 0 h 38"/>
                <a:gd name="T22" fmla="*/ 4 w 5"/>
                <a:gd name="T23" fmla="*/ 19 h 38"/>
                <a:gd name="T24" fmla="*/ 4 w 5"/>
                <a:gd name="T25" fmla="*/ 28 h 38"/>
                <a:gd name="T26" fmla="*/ 1 w 5"/>
                <a:gd name="T27" fmla="*/ 28 h 38"/>
                <a:gd name="T28" fmla="*/ 0 w 5"/>
                <a:gd name="T29" fmla="*/ 19 h 38"/>
                <a:gd name="T30" fmla="*/ 0 w 5"/>
                <a:gd name="T3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8">
                  <a:moveTo>
                    <a:pt x="0" y="35"/>
                  </a:moveTo>
                  <a:cubicBezTo>
                    <a:pt x="0" y="34"/>
                    <a:pt x="0" y="34"/>
                    <a:pt x="0" y="33"/>
                  </a:cubicBezTo>
                  <a:cubicBezTo>
                    <a:pt x="1" y="33"/>
                    <a:pt x="1" y="32"/>
                    <a:pt x="2" y="32"/>
                  </a:cubicBezTo>
                  <a:cubicBezTo>
                    <a:pt x="3" y="32"/>
                    <a:pt x="4" y="33"/>
                    <a:pt x="4" y="33"/>
                  </a:cubicBezTo>
                  <a:cubicBezTo>
                    <a:pt x="5" y="34"/>
                    <a:pt x="5" y="34"/>
                    <a:pt x="5" y="35"/>
                  </a:cubicBezTo>
                  <a:cubicBezTo>
                    <a:pt x="5" y="36"/>
                    <a:pt x="5" y="37"/>
                    <a:pt x="4" y="38"/>
                  </a:cubicBezTo>
                  <a:cubicBezTo>
                    <a:pt x="4" y="38"/>
                    <a:pt x="3" y="38"/>
                    <a:pt x="2" y="38"/>
                  </a:cubicBezTo>
                  <a:cubicBezTo>
                    <a:pt x="1" y="38"/>
                    <a:pt x="1" y="38"/>
                    <a:pt x="0" y="38"/>
                  </a:cubicBezTo>
                  <a:cubicBezTo>
                    <a:pt x="0" y="37"/>
                    <a:pt x="0" y="36"/>
                    <a:pt x="0" y="35"/>
                  </a:cubicBezTo>
                  <a:close/>
                  <a:moveTo>
                    <a:pt x="0" y="0"/>
                  </a:moveTo>
                  <a:cubicBezTo>
                    <a:pt x="4" y="0"/>
                    <a:pt x="4" y="0"/>
                    <a:pt x="4" y="0"/>
                  </a:cubicBezTo>
                  <a:cubicBezTo>
                    <a:pt x="4" y="19"/>
                    <a:pt x="4" y="19"/>
                    <a:pt x="4" y="19"/>
                  </a:cubicBezTo>
                  <a:cubicBezTo>
                    <a:pt x="4" y="28"/>
                    <a:pt x="4" y="28"/>
                    <a:pt x="4" y="28"/>
                  </a:cubicBezTo>
                  <a:cubicBezTo>
                    <a:pt x="1" y="28"/>
                    <a:pt x="1" y="28"/>
                    <a:pt x="1" y="28"/>
                  </a:cubicBezTo>
                  <a:cubicBezTo>
                    <a:pt x="0" y="19"/>
                    <a:pt x="0" y="19"/>
                    <a:pt x="0" y="19"/>
                  </a:cubicBezTo>
                  <a:lnTo>
                    <a:pt x="0" y="0"/>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1" name="文本框 320"/>
          <p:cNvSpPr txBox="1"/>
          <p:nvPr/>
        </p:nvSpPr>
        <p:spPr>
          <a:xfrm>
            <a:off x="7355987" y="1743380"/>
            <a:ext cx="2703642" cy="3383280"/>
          </a:xfrm>
          <a:prstGeom prst="rect">
            <a:avLst/>
          </a:prstGeom>
          <a:solidFill>
            <a:srgbClr val="F58B1E"/>
          </a:solidFill>
        </p:spPr>
        <p:txBody>
          <a:bodyPr wrap="square" rtlCol="0">
            <a:spAutoFit/>
          </a:bodyPr>
          <a:lstStyle/>
          <a:p>
            <a:pPr>
              <a:lnSpc>
                <a:spcPct val="150000"/>
              </a:lnSpc>
            </a:pPr>
            <a:r>
              <a:rPr lang="zh-CN" altLang="en-US" dirty="0" smtClean="0">
                <a:solidFill>
                  <a:schemeClr val="bg1"/>
                </a:solidFill>
                <a:latin typeface="微软雅黑" pitchFamily="34" charset="-122"/>
                <a:ea typeface="微软雅黑" pitchFamily="34" charset="-122"/>
              </a:rPr>
              <a:t>恒好美佳</a:t>
            </a:r>
            <a:r>
              <a:rPr lang="en-US" altLang="zh-CN" dirty="0" smtClean="0">
                <a:solidFill>
                  <a:schemeClr val="bg1"/>
                </a:solidFill>
                <a:latin typeface="微软雅黑" pitchFamily="34" charset="-122"/>
                <a:ea typeface="微软雅黑" pitchFamily="34" charset="-122"/>
              </a:rPr>
              <a:t>---</a:t>
            </a:r>
            <a:r>
              <a:rPr lang="zh-CN" altLang="en-US" dirty="0" smtClean="0">
                <a:solidFill>
                  <a:schemeClr val="bg1"/>
                </a:solidFill>
                <a:latin typeface="微软雅黑" pitchFamily="34" charset="-122"/>
                <a:ea typeface="微软雅黑" pitchFamily="34" charset="-122"/>
              </a:rPr>
              <a:t>独家推荐</a:t>
            </a:r>
            <a:r>
              <a:rPr lang="en-US" altLang="zh-CN" dirty="0">
                <a:solidFill>
                  <a:schemeClr val="bg1"/>
                </a:solidFill>
                <a:latin typeface="微软雅黑" pitchFamily="34" charset="-122"/>
                <a:ea typeface="微软雅黑" pitchFamily="34" charset="-122"/>
              </a:rPr>
              <a:t> </a:t>
            </a:r>
            <a:r>
              <a:rPr lang="en-US" altLang="zh-CN" dirty="0" smtClean="0">
                <a:solidFill>
                  <a:schemeClr val="bg1"/>
                </a:solidFill>
                <a:latin typeface="微软雅黑" pitchFamily="34" charset="-122"/>
                <a:ea typeface="微软雅黑" pitchFamily="34" charset="-122"/>
              </a:rPr>
              <a:t> </a:t>
            </a:r>
            <a:r>
              <a:rPr lang="zh-CN" altLang="en-US" dirty="0" smtClean="0">
                <a:solidFill>
                  <a:schemeClr val="bg1"/>
                </a:solidFill>
                <a:latin typeface="微软雅黑" pitchFamily="34" charset="-122"/>
                <a:ea typeface="微软雅黑" pitchFamily="34" charset="-122"/>
              </a:rPr>
              <a:t>商务汇报类</a:t>
            </a:r>
            <a:r>
              <a:rPr lang="en-US" altLang="zh-CN" dirty="0" smtClean="0">
                <a:solidFill>
                  <a:schemeClr val="bg1"/>
                </a:solidFill>
                <a:latin typeface="微软雅黑" pitchFamily="34" charset="-122"/>
                <a:ea typeface="微软雅黑" pitchFamily="34" charset="-122"/>
              </a:rPr>
              <a:t>PPT</a:t>
            </a:r>
            <a:r>
              <a:rPr lang="zh-CN" altLang="en-US" dirty="0" smtClean="0">
                <a:solidFill>
                  <a:schemeClr val="bg1"/>
                </a:solidFill>
                <a:latin typeface="微软雅黑" pitchFamily="34" charset="-122"/>
                <a:ea typeface="微软雅黑" pitchFamily="34" charset="-122"/>
              </a:rPr>
              <a:t>模板</a:t>
            </a:r>
            <a:r>
              <a:rPr lang="en-US" altLang="zh-CN" dirty="0">
                <a:solidFill>
                  <a:schemeClr val="bg1"/>
                </a:solidFill>
                <a:latin typeface="微软雅黑" pitchFamily="34" charset="-122"/>
                <a:ea typeface="微软雅黑" pitchFamily="34" charset="-122"/>
              </a:rPr>
              <a:t> </a:t>
            </a:r>
            <a:r>
              <a:rPr lang="en-US" altLang="zh-CN" dirty="0" smtClean="0">
                <a:solidFill>
                  <a:schemeClr val="bg1"/>
                </a:solidFill>
                <a:latin typeface="微软雅黑" pitchFamily="34" charset="-122"/>
                <a:ea typeface="微软雅黑" pitchFamily="34" charset="-122"/>
              </a:rPr>
              <a:t> </a:t>
            </a:r>
            <a:r>
              <a:rPr lang="zh-CN" altLang="en-US" dirty="0" smtClean="0">
                <a:solidFill>
                  <a:schemeClr val="bg1"/>
                </a:solidFill>
                <a:latin typeface="微软雅黑" pitchFamily="34" charset="-122"/>
                <a:ea typeface="微软雅黑" pitchFamily="34" charset="-122"/>
              </a:rPr>
              <a:t>适用于工作计划，工作汇报等相关的</a:t>
            </a:r>
            <a:r>
              <a:rPr lang="en-US" altLang="zh-CN" dirty="0" smtClean="0">
                <a:solidFill>
                  <a:schemeClr val="bg1"/>
                </a:solidFill>
                <a:latin typeface="微软雅黑" pitchFamily="34" charset="-122"/>
                <a:ea typeface="微软雅黑" pitchFamily="34" charset="-122"/>
              </a:rPr>
              <a:t>PPT</a:t>
            </a:r>
            <a:r>
              <a:rPr lang="zh-CN" altLang="en-US" dirty="0" smtClean="0">
                <a:solidFill>
                  <a:schemeClr val="bg1"/>
                </a:solidFill>
                <a:latin typeface="微软雅黑" pitchFamily="34" charset="-122"/>
                <a:ea typeface="微软雅黑" pitchFamily="34" charset="-122"/>
              </a:rPr>
              <a:t>演示恒好美佳</a:t>
            </a:r>
            <a:r>
              <a:rPr lang="en-US" altLang="zh-CN" dirty="0" smtClean="0">
                <a:solidFill>
                  <a:schemeClr val="bg1"/>
                </a:solidFill>
                <a:latin typeface="微软雅黑" pitchFamily="34" charset="-122"/>
                <a:ea typeface="微软雅黑" pitchFamily="34" charset="-122"/>
              </a:rPr>
              <a:t>---</a:t>
            </a:r>
            <a:r>
              <a:rPr lang="zh-CN" altLang="en-US" dirty="0" smtClean="0">
                <a:solidFill>
                  <a:schemeClr val="bg1"/>
                </a:solidFill>
                <a:latin typeface="微软雅黑" pitchFamily="34" charset="-122"/>
                <a:ea typeface="微软雅黑" pitchFamily="34" charset="-122"/>
              </a:rPr>
              <a:t>独家推荐</a:t>
            </a:r>
            <a:r>
              <a:rPr lang="en-US" altLang="zh-CN" dirty="0" smtClean="0">
                <a:solidFill>
                  <a:schemeClr val="bg1"/>
                </a:solidFill>
                <a:latin typeface="微软雅黑" pitchFamily="34" charset="-122"/>
                <a:ea typeface="微软雅黑" pitchFamily="34" charset="-122"/>
              </a:rPr>
              <a:t>  </a:t>
            </a:r>
            <a:r>
              <a:rPr lang="zh-CN" altLang="en-US" dirty="0" smtClean="0">
                <a:solidFill>
                  <a:schemeClr val="bg1"/>
                </a:solidFill>
                <a:latin typeface="微软雅黑" pitchFamily="34" charset="-122"/>
                <a:ea typeface="微软雅黑" pitchFamily="34" charset="-122"/>
              </a:rPr>
              <a:t>商务汇报类</a:t>
            </a:r>
            <a:r>
              <a:rPr lang="en-US" altLang="zh-CN" dirty="0" smtClean="0">
                <a:solidFill>
                  <a:schemeClr val="bg1"/>
                </a:solidFill>
                <a:latin typeface="微软雅黑" pitchFamily="34" charset="-122"/>
                <a:ea typeface="微软雅黑" pitchFamily="34" charset="-122"/>
              </a:rPr>
              <a:t>PPT</a:t>
            </a:r>
            <a:r>
              <a:rPr lang="zh-CN" altLang="en-US" dirty="0" smtClean="0">
                <a:solidFill>
                  <a:schemeClr val="bg1"/>
                </a:solidFill>
                <a:latin typeface="微软雅黑" pitchFamily="34" charset="-122"/>
                <a:ea typeface="微软雅黑" pitchFamily="34" charset="-122"/>
              </a:rPr>
              <a:t>模板</a:t>
            </a:r>
            <a:r>
              <a:rPr lang="en-US" altLang="zh-CN" dirty="0" smtClean="0">
                <a:solidFill>
                  <a:schemeClr val="bg1"/>
                </a:solidFill>
                <a:latin typeface="微软雅黑" pitchFamily="34" charset="-122"/>
                <a:ea typeface="微软雅黑" pitchFamily="34" charset="-122"/>
              </a:rPr>
              <a:t>  </a:t>
            </a:r>
            <a:r>
              <a:rPr lang="zh-CN" altLang="en-US" dirty="0" smtClean="0">
                <a:solidFill>
                  <a:schemeClr val="bg1"/>
                </a:solidFill>
                <a:latin typeface="微软雅黑" pitchFamily="34" charset="-122"/>
                <a:ea typeface="微软雅黑" pitchFamily="34" charset="-122"/>
              </a:rPr>
              <a:t>适用于工作计划，工作汇报等相关的</a:t>
            </a:r>
            <a:r>
              <a:rPr lang="en-US" altLang="zh-CN" dirty="0" smtClean="0">
                <a:solidFill>
                  <a:schemeClr val="bg1"/>
                </a:solidFill>
                <a:latin typeface="微软雅黑" pitchFamily="34" charset="-122"/>
                <a:ea typeface="微软雅黑" pitchFamily="34" charset="-122"/>
              </a:rPr>
              <a:t>PPT</a:t>
            </a:r>
            <a:r>
              <a:rPr lang="zh-CN" altLang="en-US" dirty="0" smtClean="0">
                <a:solidFill>
                  <a:schemeClr val="bg1"/>
                </a:solidFill>
                <a:latin typeface="微软雅黑" pitchFamily="34" charset="-122"/>
                <a:ea typeface="微软雅黑" pitchFamily="34" charset="-122"/>
              </a:rPr>
              <a:t>演</a:t>
            </a:r>
            <a:endParaRPr lang="zh-CN" altLang="en-US"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21"/>
                                        </p:tgtEl>
                                        <p:attrNameLst>
                                          <p:attrName>style.visibility</p:attrName>
                                        </p:attrNameLst>
                                      </p:cBhvr>
                                      <p:to>
                                        <p:strVal val="visible"/>
                                      </p:to>
                                    </p:set>
                                    <p:animEffect transition="in" filter="wipe(down)">
                                      <p:cBhvr>
                                        <p:cTn id="27" dur="500"/>
                                        <p:tgtEl>
                                          <p:spTgt spid="321"/>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24" name="组合 23"/>
          <p:cNvGrpSpPr/>
          <p:nvPr/>
        </p:nvGrpSpPr>
        <p:grpSpPr>
          <a:xfrm>
            <a:off x="437322" y="1280759"/>
            <a:ext cx="3703045" cy="4347617"/>
            <a:chOff x="878962" y="1356959"/>
            <a:chExt cx="3703045" cy="4347617"/>
          </a:xfrm>
        </p:grpSpPr>
        <p:grpSp>
          <p:nvGrpSpPr>
            <p:cNvPr id="21" name="组合 20"/>
            <p:cNvGrpSpPr/>
            <p:nvPr/>
          </p:nvGrpSpPr>
          <p:grpSpPr>
            <a:xfrm>
              <a:off x="878962" y="2071688"/>
              <a:ext cx="3703045" cy="1681162"/>
              <a:chOff x="612262" y="1595438"/>
              <a:chExt cx="3703045" cy="1681162"/>
            </a:xfrm>
          </p:grpSpPr>
          <p:grpSp>
            <p:nvGrpSpPr>
              <p:cNvPr id="7" name="Group 4"/>
              <p:cNvGrpSpPr>
                <a:grpSpLocks noChangeAspect="1"/>
              </p:cNvGrpSpPr>
              <p:nvPr/>
            </p:nvGrpSpPr>
            <p:grpSpPr bwMode="auto">
              <a:xfrm>
                <a:off x="612262" y="1595438"/>
                <a:ext cx="3703045" cy="1681162"/>
                <a:chOff x="650" y="1005"/>
                <a:chExt cx="2641" cy="1199"/>
              </a:xfrm>
            </p:grpSpPr>
            <p:sp>
              <p:nvSpPr>
                <p:cNvPr id="9" name="Freeform 5"/>
                <p:cNvSpPr/>
                <p:nvPr/>
              </p:nvSpPr>
              <p:spPr bwMode="auto">
                <a:xfrm>
                  <a:off x="702" y="1058"/>
                  <a:ext cx="2589" cy="1146"/>
                </a:xfrm>
                <a:custGeom>
                  <a:avLst/>
                  <a:gdLst>
                    <a:gd name="T0" fmla="*/ 2589 w 2589"/>
                    <a:gd name="T1" fmla="*/ 0 h 1146"/>
                    <a:gd name="T2" fmla="*/ 2537 w 2589"/>
                    <a:gd name="T3" fmla="*/ 0 h 1146"/>
                    <a:gd name="T4" fmla="*/ 2537 w 2589"/>
                    <a:gd name="T5" fmla="*/ 1098 h 1146"/>
                    <a:gd name="T6" fmla="*/ 0 w 2589"/>
                    <a:gd name="T7" fmla="*/ 1098 h 1146"/>
                    <a:gd name="T8" fmla="*/ 0 w 2589"/>
                    <a:gd name="T9" fmla="*/ 1146 h 1146"/>
                    <a:gd name="T10" fmla="*/ 2589 w 2589"/>
                    <a:gd name="T11" fmla="*/ 1146 h 1146"/>
                    <a:gd name="T12" fmla="*/ 2589 w 2589"/>
                    <a:gd name="T13" fmla="*/ 0 h 1146"/>
                    <a:gd name="T14" fmla="*/ 2589 w 2589"/>
                    <a:gd name="T15" fmla="*/ 0 h 1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9" h="1146">
                      <a:moveTo>
                        <a:pt x="2589" y="0"/>
                      </a:moveTo>
                      <a:lnTo>
                        <a:pt x="2537" y="0"/>
                      </a:lnTo>
                      <a:lnTo>
                        <a:pt x="2537" y="1098"/>
                      </a:lnTo>
                      <a:lnTo>
                        <a:pt x="0" y="1098"/>
                      </a:lnTo>
                      <a:lnTo>
                        <a:pt x="0" y="1146"/>
                      </a:lnTo>
                      <a:lnTo>
                        <a:pt x="2589" y="1146"/>
                      </a:lnTo>
                      <a:lnTo>
                        <a:pt x="2589" y="0"/>
                      </a:lnTo>
                      <a:lnTo>
                        <a:pt x="2589"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50" y="1005"/>
                  <a:ext cx="2589" cy="1151"/>
                </a:xfrm>
                <a:custGeom>
                  <a:avLst/>
                  <a:gdLst>
                    <a:gd name="T0" fmla="*/ 2589 w 2589"/>
                    <a:gd name="T1" fmla="*/ 53 h 1151"/>
                    <a:gd name="T2" fmla="*/ 2589 w 2589"/>
                    <a:gd name="T3" fmla="*/ 0 h 1151"/>
                    <a:gd name="T4" fmla="*/ 0 w 2589"/>
                    <a:gd name="T5" fmla="*/ 0 h 1151"/>
                    <a:gd name="T6" fmla="*/ 0 w 2589"/>
                    <a:gd name="T7" fmla="*/ 1151 h 1151"/>
                    <a:gd name="T8" fmla="*/ 52 w 2589"/>
                    <a:gd name="T9" fmla="*/ 1151 h 1151"/>
                    <a:gd name="T10" fmla="*/ 2589 w 2589"/>
                    <a:gd name="T11" fmla="*/ 1151 h 1151"/>
                    <a:gd name="T12" fmla="*/ 2589 w 2589"/>
                    <a:gd name="T13" fmla="*/ 53 h 1151"/>
                    <a:gd name="T14" fmla="*/ 2589 w 2589"/>
                    <a:gd name="T15" fmla="*/ 53 h 1151"/>
                    <a:gd name="T16" fmla="*/ 2482 w 2589"/>
                    <a:gd name="T17" fmla="*/ 109 h 1151"/>
                    <a:gd name="T18" fmla="*/ 2482 w 2589"/>
                    <a:gd name="T19" fmla="*/ 1042 h 1151"/>
                    <a:gd name="T20" fmla="*/ 108 w 2589"/>
                    <a:gd name="T21" fmla="*/ 1042 h 1151"/>
                    <a:gd name="T22" fmla="*/ 108 w 2589"/>
                    <a:gd name="T23" fmla="*/ 109 h 1151"/>
                    <a:gd name="T24" fmla="*/ 2482 w 2589"/>
                    <a:gd name="T25" fmla="*/ 109 h 1151"/>
                    <a:gd name="T26" fmla="*/ 2482 w 2589"/>
                    <a:gd name="T27" fmla="*/ 109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89" h="1151">
                      <a:moveTo>
                        <a:pt x="2589" y="53"/>
                      </a:moveTo>
                      <a:lnTo>
                        <a:pt x="2589" y="0"/>
                      </a:lnTo>
                      <a:lnTo>
                        <a:pt x="0" y="0"/>
                      </a:lnTo>
                      <a:lnTo>
                        <a:pt x="0" y="1151"/>
                      </a:lnTo>
                      <a:lnTo>
                        <a:pt x="52" y="1151"/>
                      </a:lnTo>
                      <a:lnTo>
                        <a:pt x="2589" y="1151"/>
                      </a:lnTo>
                      <a:lnTo>
                        <a:pt x="2589" y="53"/>
                      </a:lnTo>
                      <a:lnTo>
                        <a:pt x="2589" y="53"/>
                      </a:lnTo>
                      <a:close/>
                      <a:moveTo>
                        <a:pt x="2482" y="109"/>
                      </a:moveTo>
                      <a:lnTo>
                        <a:pt x="2482" y="1042"/>
                      </a:lnTo>
                      <a:lnTo>
                        <a:pt x="108" y="1042"/>
                      </a:lnTo>
                      <a:lnTo>
                        <a:pt x="108" y="109"/>
                      </a:lnTo>
                      <a:lnTo>
                        <a:pt x="2482" y="109"/>
                      </a:lnTo>
                      <a:lnTo>
                        <a:pt x="2482" y="10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2" name="图片 11"/>
              <p:cNvPicPr>
                <a:picLocks noChangeAspect="1"/>
              </p:cNvPicPr>
              <p:nvPr/>
            </p:nvPicPr>
            <p:blipFill>
              <a:blip r:embed="rId2"/>
              <a:stretch>
                <a:fillRect/>
              </a:stretch>
            </p:blipFill>
            <p:spPr>
              <a:xfrm>
                <a:off x="767694" y="1747808"/>
                <a:ext cx="3320218" cy="1318778"/>
              </a:xfrm>
              <a:prstGeom prst="rect">
                <a:avLst/>
              </a:prstGeom>
            </p:spPr>
          </p:pic>
        </p:grpSp>
        <p:sp>
          <p:nvSpPr>
            <p:cNvPr id="322" name="文本框 321"/>
            <p:cNvSpPr txBox="1"/>
            <p:nvPr/>
          </p:nvSpPr>
          <p:spPr>
            <a:xfrm>
              <a:off x="878962" y="1356959"/>
              <a:ext cx="2031325" cy="646331"/>
            </a:xfrm>
            <a:prstGeom prst="rect">
              <a:avLst/>
            </a:prstGeom>
            <a:noFill/>
          </p:spPr>
          <p:txBody>
            <a:bodyPr wrap="none" rtlCol="0">
              <a:spAutoFit/>
            </a:bodyPr>
            <a:lstStyle/>
            <a:p>
              <a:r>
                <a:rPr lang="zh-CN" altLang="en-US" sz="3600" dirty="0" smtClean="0">
                  <a:solidFill>
                    <a:srgbClr val="542B00"/>
                  </a:solidFill>
                  <a:latin typeface="微软雅黑" pitchFamily="34" charset="-122"/>
                  <a:ea typeface="微软雅黑" pitchFamily="34" charset="-122"/>
                </a:rPr>
                <a:t>添加文字</a:t>
              </a:r>
              <a:endParaRPr lang="zh-CN" altLang="en-US" sz="3600" dirty="0">
                <a:solidFill>
                  <a:srgbClr val="542B00"/>
                </a:solidFill>
                <a:latin typeface="微软雅黑" pitchFamily="34" charset="-122"/>
                <a:ea typeface="微软雅黑" pitchFamily="34" charset="-122"/>
              </a:endParaRPr>
            </a:p>
          </p:txBody>
        </p:sp>
        <p:sp>
          <p:nvSpPr>
            <p:cNvPr id="323" name="文本框 322"/>
            <p:cNvSpPr txBox="1"/>
            <p:nvPr/>
          </p:nvSpPr>
          <p:spPr>
            <a:xfrm>
              <a:off x="878962" y="3962248"/>
              <a:ext cx="3703045" cy="933450"/>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恒好美佳</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独家推荐</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商务汇报类</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模板</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适用于工作计划，工作汇报等相关的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演示我</a:t>
              </a:r>
              <a:endParaRPr lang="zh-CN" altLang="en-US" dirty="0"/>
            </a:p>
          </p:txBody>
        </p:sp>
        <p:sp>
          <p:nvSpPr>
            <p:cNvPr id="23" name="圆角矩形 22"/>
            <p:cNvSpPr/>
            <p:nvPr/>
          </p:nvSpPr>
          <p:spPr>
            <a:xfrm>
              <a:off x="956677" y="5094976"/>
              <a:ext cx="1875893" cy="609600"/>
            </a:xfrm>
            <a:prstGeom prst="roundRect">
              <a:avLst/>
            </a:prstGeom>
            <a:solidFill>
              <a:srgbClr val="F58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文本框 323"/>
            <p:cNvSpPr txBox="1"/>
            <p:nvPr/>
          </p:nvSpPr>
          <p:spPr>
            <a:xfrm>
              <a:off x="1080473" y="5124150"/>
              <a:ext cx="1620957" cy="523220"/>
            </a:xfrm>
            <a:prstGeom prst="rect">
              <a:avLst/>
            </a:prstGeom>
            <a:noFill/>
          </p:spPr>
          <p:txBody>
            <a:bodyPr wrap="none" rtlCol="0">
              <a:spAutoFit/>
            </a:bodyPr>
            <a:lstStyle/>
            <a:p>
              <a:r>
                <a:rPr lang="zh-CN" altLang="en-US" sz="2800" b="1" dirty="0" smtClean="0">
                  <a:solidFill>
                    <a:schemeClr val="bg1"/>
                  </a:solidFill>
                  <a:latin typeface="微软雅黑" pitchFamily="34" charset="-122"/>
                  <a:ea typeface="微软雅黑" pitchFamily="34" charset="-122"/>
                </a:rPr>
                <a:t>添加文字</a:t>
              </a:r>
              <a:endParaRPr lang="zh-CN" altLang="en-US" sz="2800" b="1" dirty="0">
                <a:solidFill>
                  <a:schemeClr val="bg1"/>
                </a:solidFill>
                <a:latin typeface="微软雅黑" pitchFamily="34" charset="-122"/>
                <a:ea typeface="微软雅黑" pitchFamily="34" charset="-122"/>
              </a:endParaRPr>
            </a:p>
          </p:txBody>
        </p:sp>
      </p:grpSp>
      <p:grpSp>
        <p:nvGrpSpPr>
          <p:cNvPr id="325" name="组合 324"/>
          <p:cNvGrpSpPr/>
          <p:nvPr/>
        </p:nvGrpSpPr>
        <p:grpSpPr>
          <a:xfrm>
            <a:off x="4399722" y="1280759"/>
            <a:ext cx="3703045" cy="4347617"/>
            <a:chOff x="878962" y="1356959"/>
            <a:chExt cx="3703045" cy="4347617"/>
          </a:xfrm>
        </p:grpSpPr>
        <p:grpSp>
          <p:nvGrpSpPr>
            <p:cNvPr id="326" name="组合 325"/>
            <p:cNvGrpSpPr/>
            <p:nvPr/>
          </p:nvGrpSpPr>
          <p:grpSpPr>
            <a:xfrm>
              <a:off x="878962" y="2071688"/>
              <a:ext cx="3703045" cy="1681162"/>
              <a:chOff x="612262" y="1595438"/>
              <a:chExt cx="3703045" cy="1681162"/>
            </a:xfrm>
          </p:grpSpPr>
          <p:grpSp>
            <p:nvGrpSpPr>
              <p:cNvPr id="331" name="Group 4"/>
              <p:cNvGrpSpPr>
                <a:grpSpLocks noChangeAspect="1"/>
              </p:cNvGrpSpPr>
              <p:nvPr/>
            </p:nvGrpSpPr>
            <p:grpSpPr bwMode="auto">
              <a:xfrm>
                <a:off x="612262" y="1595438"/>
                <a:ext cx="3703045" cy="1681162"/>
                <a:chOff x="650" y="1005"/>
                <a:chExt cx="2641" cy="1199"/>
              </a:xfrm>
            </p:grpSpPr>
            <p:sp>
              <p:nvSpPr>
                <p:cNvPr id="333" name="Freeform 5"/>
                <p:cNvSpPr/>
                <p:nvPr/>
              </p:nvSpPr>
              <p:spPr bwMode="auto">
                <a:xfrm>
                  <a:off x="702" y="1058"/>
                  <a:ext cx="2589" cy="1146"/>
                </a:xfrm>
                <a:custGeom>
                  <a:avLst/>
                  <a:gdLst>
                    <a:gd name="T0" fmla="*/ 2589 w 2589"/>
                    <a:gd name="T1" fmla="*/ 0 h 1146"/>
                    <a:gd name="T2" fmla="*/ 2537 w 2589"/>
                    <a:gd name="T3" fmla="*/ 0 h 1146"/>
                    <a:gd name="T4" fmla="*/ 2537 w 2589"/>
                    <a:gd name="T5" fmla="*/ 1098 h 1146"/>
                    <a:gd name="T6" fmla="*/ 0 w 2589"/>
                    <a:gd name="T7" fmla="*/ 1098 h 1146"/>
                    <a:gd name="T8" fmla="*/ 0 w 2589"/>
                    <a:gd name="T9" fmla="*/ 1146 h 1146"/>
                    <a:gd name="T10" fmla="*/ 2589 w 2589"/>
                    <a:gd name="T11" fmla="*/ 1146 h 1146"/>
                    <a:gd name="T12" fmla="*/ 2589 w 2589"/>
                    <a:gd name="T13" fmla="*/ 0 h 1146"/>
                    <a:gd name="T14" fmla="*/ 2589 w 2589"/>
                    <a:gd name="T15" fmla="*/ 0 h 1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9" h="1146">
                      <a:moveTo>
                        <a:pt x="2589" y="0"/>
                      </a:moveTo>
                      <a:lnTo>
                        <a:pt x="2537" y="0"/>
                      </a:lnTo>
                      <a:lnTo>
                        <a:pt x="2537" y="1098"/>
                      </a:lnTo>
                      <a:lnTo>
                        <a:pt x="0" y="1098"/>
                      </a:lnTo>
                      <a:lnTo>
                        <a:pt x="0" y="1146"/>
                      </a:lnTo>
                      <a:lnTo>
                        <a:pt x="2589" y="1146"/>
                      </a:lnTo>
                      <a:lnTo>
                        <a:pt x="2589" y="0"/>
                      </a:lnTo>
                      <a:lnTo>
                        <a:pt x="2589"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Freeform 6"/>
                <p:cNvSpPr>
                  <a:spLocks noEditPoints="1"/>
                </p:cNvSpPr>
                <p:nvPr/>
              </p:nvSpPr>
              <p:spPr bwMode="auto">
                <a:xfrm>
                  <a:off x="650" y="1005"/>
                  <a:ext cx="2589" cy="1151"/>
                </a:xfrm>
                <a:custGeom>
                  <a:avLst/>
                  <a:gdLst>
                    <a:gd name="T0" fmla="*/ 2589 w 2589"/>
                    <a:gd name="T1" fmla="*/ 53 h 1151"/>
                    <a:gd name="T2" fmla="*/ 2589 w 2589"/>
                    <a:gd name="T3" fmla="*/ 0 h 1151"/>
                    <a:gd name="T4" fmla="*/ 0 w 2589"/>
                    <a:gd name="T5" fmla="*/ 0 h 1151"/>
                    <a:gd name="T6" fmla="*/ 0 w 2589"/>
                    <a:gd name="T7" fmla="*/ 1151 h 1151"/>
                    <a:gd name="T8" fmla="*/ 52 w 2589"/>
                    <a:gd name="T9" fmla="*/ 1151 h 1151"/>
                    <a:gd name="T10" fmla="*/ 2589 w 2589"/>
                    <a:gd name="T11" fmla="*/ 1151 h 1151"/>
                    <a:gd name="T12" fmla="*/ 2589 w 2589"/>
                    <a:gd name="T13" fmla="*/ 53 h 1151"/>
                    <a:gd name="T14" fmla="*/ 2589 w 2589"/>
                    <a:gd name="T15" fmla="*/ 53 h 1151"/>
                    <a:gd name="T16" fmla="*/ 2482 w 2589"/>
                    <a:gd name="T17" fmla="*/ 109 h 1151"/>
                    <a:gd name="T18" fmla="*/ 2482 w 2589"/>
                    <a:gd name="T19" fmla="*/ 1042 h 1151"/>
                    <a:gd name="T20" fmla="*/ 108 w 2589"/>
                    <a:gd name="T21" fmla="*/ 1042 h 1151"/>
                    <a:gd name="T22" fmla="*/ 108 w 2589"/>
                    <a:gd name="T23" fmla="*/ 109 h 1151"/>
                    <a:gd name="T24" fmla="*/ 2482 w 2589"/>
                    <a:gd name="T25" fmla="*/ 109 h 1151"/>
                    <a:gd name="T26" fmla="*/ 2482 w 2589"/>
                    <a:gd name="T27" fmla="*/ 109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89" h="1151">
                      <a:moveTo>
                        <a:pt x="2589" y="53"/>
                      </a:moveTo>
                      <a:lnTo>
                        <a:pt x="2589" y="0"/>
                      </a:lnTo>
                      <a:lnTo>
                        <a:pt x="0" y="0"/>
                      </a:lnTo>
                      <a:lnTo>
                        <a:pt x="0" y="1151"/>
                      </a:lnTo>
                      <a:lnTo>
                        <a:pt x="52" y="1151"/>
                      </a:lnTo>
                      <a:lnTo>
                        <a:pt x="2589" y="1151"/>
                      </a:lnTo>
                      <a:lnTo>
                        <a:pt x="2589" y="53"/>
                      </a:lnTo>
                      <a:lnTo>
                        <a:pt x="2589" y="53"/>
                      </a:lnTo>
                      <a:close/>
                      <a:moveTo>
                        <a:pt x="2482" y="109"/>
                      </a:moveTo>
                      <a:lnTo>
                        <a:pt x="2482" y="1042"/>
                      </a:lnTo>
                      <a:lnTo>
                        <a:pt x="108" y="1042"/>
                      </a:lnTo>
                      <a:lnTo>
                        <a:pt x="108" y="109"/>
                      </a:lnTo>
                      <a:lnTo>
                        <a:pt x="2482" y="109"/>
                      </a:lnTo>
                      <a:lnTo>
                        <a:pt x="2482" y="10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332" name="图片 331"/>
              <p:cNvPicPr>
                <a:picLocks noChangeAspect="1"/>
              </p:cNvPicPr>
              <p:nvPr/>
            </p:nvPicPr>
            <p:blipFill>
              <a:blip r:embed="rId2"/>
              <a:stretch>
                <a:fillRect/>
              </a:stretch>
            </p:blipFill>
            <p:spPr>
              <a:xfrm>
                <a:off x="767694" y="1747808"/>
                <a:ext cx="3320218" cy="1318778"/>
              </a:xfrm>
              <a:prstGeom prst="rect">
                <a:avLst/>
              </a:prstGeom>
            </p:spPr>
          </p:pic>
        </p:grpSp>
        <p:sp>
          <p:nvSpPr>
            <p:cNvPr id="327" name="文本框 326"/>
            <p:cNvSpPr txBox="1"/>
            <p:nvPr/>
          </p:nvSpPr>
          <p:spPr>
            <a:xfrm>
              <a:off x="878962" y="1356959"/>
              <a:ext cx="2031325" cy="646331"/>
            </a:xfrm>
            <a:prstGeom prst="rect">
              <a:avLst/>
            </a:prstGeom>
            <a:noFill/>
          </p:spPr>
          <p:txBody>
            <a:bodyPr wrap="none" rtlCol="0">
              <a:spAutoFit/>
            </a:bodyPr>
            <a:lstStyle/>
            <a:p>
              <a:r>
                <a:rPr lang="zh-CN" altLang="en-US" sz="3600" dirty="0" smtClean="0">
                  <a:solidFill>
                    <a:srgbClr val="542B00"/>
                  </a:solidFill>
                  <a:latin typeface="微软雅黑" pitchFamily="34" charset="-122"/>
                  <a:ea typeface="微软雅黑" pitchFamily="34" charset="-122"/>
                </a:rPr>
                <a:t>添加文字</a:t>
              </a:r>
              <a:endParaRPr lang="zh-CN" altLang="en-US" sz="3600" dirty="0">
                <a:solidFill>
                  <a:srgbClr val="542B00"/>
                </a:solidFill>
                <a:latin typeface="微软雅黑" pitchFamily="34" charset="-122"/>
                <a:ea typeface="微软雅黑" pitchFamily="34" charset="-122"/>
              </a:endParaRPr>
            </a:p>
          </p:txBody>
        </p:sp>
        <p:sp>
          <p:nvSpPr>
            <p:cNvPr id="328" name="文本框 327"/>
            <p:cNvSpPr txBox="1"/>
            <p:nvPr/>
          </p:nvSpPr>
          <p:spPr>
            <a:xfrm>
              <a:off x="878962" y="3962248"/>
              <a:ext cx="3703045" cy="933450"/>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恒好美佳</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独家推荐</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商务汇报类</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模板</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适用于工作计划，工作汇报等相关的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演示我</a:t>
              </a:r>
              <a:endParaRPr lang="zh-CN" altLang="en-US" dirty="0"/>
            </a:p>
          </p:txBody>
        </p:sp>
        <p:sp>
          <p:nvSpPr>
            <p:cNvPr id="329" name="圆角矩形 328"/>
            <p:cNvSpPr/>
            <p:nvPr/>
          </p:nvSpPr>
          <p:spPr>
            <a:xfrm>
              <a:off x="956677" y="5094976"/>
              <a:ext cx="1875893" cy="609600"/>
            </a:xfrm>
            <a:prstGeom prst="roundRect">
              <a:avLst/>
            </a:prstGeom>
            <a:solidFill>
              <a:srgbClr val="F58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文本框 329"/>
            <p:cNvSpPr txBox="1"/>
            <p:nvPr/>
          </p:nvSpPr>
          <p:spPr>
            <a:xfrm>
              <a:off x="1080473" y="5124150"/>
              <a:ext cx="1620957" cy="523220"/>
            </a:xfrm>
            <a:prstGeom prst="rect">
              <a:avLst/>
            </a:prstGeom>
            <a:noFill/>
          </p:spPr>
          <p:txBody>
            <a:bodyPr wrap="none" rtlCol="0">
              <a:spAutoFit/>
            </a:bodyPr>
            <a:lstStyle/>
            <a:p>
              <a:r>
                <a:rPr lang="zh-CN" altLang="en-US" sz="2800" b="1" dirty="0" smtClean="0">
                  <a:solidFill>
                    <a:schemeClr val="bg1"/>
                  </a:solidFill>
                  <a:latin typeface="微软雅黑" pitchFamily="34" charset="-122"/>
                  <a:ea typeface="微软雅黑" pitchFamily="34" charset="-122"/>
                </a:rPr>
                <a:t>添加文字</a:t>
              </a:r>
              <a:endParaRPr lang="zh-CN" altLang="en-US" sz="2800" b="1" dirty="0">
                <a:solidFill>
                  <a:schemeClr val="bg1"/>
                </a:solidFill>
                <a:latin typeface="微软雅黑" pitchFamily="34" charset="-122"/>
                <a:ea typeface="微软雅黑" pitchFamily="34" charset="-122"/>
              </a:endParaRPr>
            </a:p>
          </p:txBody>
        </p:sp>
      </p:grpSp>
      <p:grpSp>
        <p:nvGrpSpPr>
          <p:cNvPr id="335" name="组合 334"/>
          <p:cNvGrpSpPr/>
          <p:nvPr/>
        </p:nvGrpSpPr>
        <p:grpSpPr>
          <a:xfrm>
            <a:off x="8343072" y="1280759"/>
            <a:ext cx="3703045" cy="4347617"/>
            <a:chOff x="878962" y="1356959"/>
            <a:chExt cx="3703045" cy="4347617"/>
          </a:xfrm>
        </p:grpSpPr>
        <p:grpSp>
          <p:nvGrpSpPr>
            <p:cNvPr id="336" name="组合 335"/>
            <p:cNvGrpSpPr/>
            <p:nvPr/>
          </p:nvGrpSpPr>
          <p:grpSpPr>
            <a:xfrm>
              <a:off x="878962" y="2071688"/>
              <a:ext cx="3703045" cy="1681162"/>
              <a:chOff x="612262" y="1595438"/>
              <a:chExt cx="3703045" cy="1681162"/>
            </a:xfrm>
          </p:grpSpPr>
          <p:grpSp>
            <p:nvGrpSpPr>
              <p:cNvPr id="341" name="Group 4"/>
              <p:cNvGrpSpPr>
                <a:grpSpLocks noChangeAspect="1"/>
              </p:cNvGrpSpPr>
              <p:nvPr/>
            </p:nvGrpSpPr>
            <p:grpSpPr bwMode="auto">
              <a:xfrm>
                <a:off x="612262" y="1595438"/>
                <a:ext cx="3703045" cy="1681162"/>
                <a:chOff x="650" y="1005"/>
                <a:chExt cx="2641" cy="1199"/>
              </a:xfrm>
            </p:grpSpPr>
            <p:sp>
              <p:nvSpPr>
                <p:cNvPr id="343" name="Freeform 5"/>
                <p:cNvSpPr/>
                <p:nvPr/>
              </p:nvSpPr>
              <p:spPr bwMode="auto">
                <a:xfrm>
                  <a:off x="702" y="1058"/>
                  <a:ext cx="2589" cy="1146"/>
                </a:xfrm>
                <a:custGeom>
                  <a:avLst/>
                  <a:gdLst>
                    <a:gd name="T0" fmla="*/ 2589 w 2589"/>
                    <a:gd name="T1" fmla="*/ 0 h 1146"/>
                    <a:gd name="T2" fmla="*/ 2537 w 2589"/>
                    <a:gd name="T3" fmla="*/ 0 h 1146"/>
                    <a:gd name="T4" fmla="*/ 2537 w 2589"/>
                    <a:gd name="T5" fmla="*/ 1098 h 1146"/>
                    <a:gd name="T6" fmla="*/ 0 w 2589"/>
                    <a:gd name="T7" fmla="*/ 1098 h 1146"/>
                    <a:gd name="T8" fmla="*/ 0 w 2589"/>
                    <a:gd name="T9" fmla="*/ 1146 h 1146"/>
                    <a:gd name="T10" fmla="*/ 2589 w 2589"/>
                    <a:gd name="T11" fmla="*/ 1146 h 1146"/>
                    <a:gd name="T12" fmla="*/ 2589 w 2589"/>
                    <a:gd name="T13" fmla="*/ 0 h 1146"/>
                    <a:gd name="T14" fmla="*/ 2589 w 2589"/>
                    <a:gd name="T15" fmla="*/ 0 h 1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9" h="1146">
                      <a:moveTo>
                        <a:pt x="2589" y="0"/>
                      </a:moveTo>
                      <a:lnTo>
                        <a:pt x="2537" y="0"/>
                      </a:lnTo>
                      <a:lnTo>
                        <a:pt x="2537" y="1098"/>
                      </a:lnTo>
                      <a:lnTo>
                        <a:pt x="0" y="1098"/>
                      </a:lnTo>
                      <a:lnTo>
                        <a:pt x="0" y="1146"/>
                      </a:lnTo>
                      <a:lnTo>
                        <a:pt x="2589" y="1146"/>
                      </a:lnTo>
                      <a:lnTo>
                        <a:pt x="2589" y="0"/>
                      </a:lnTo>
                      <a:lnTo>
                        <a:pt x="2589"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6"/>
                <p:cNvSpPr>
                  <a:spLocks noEditPoints="1"/>
                </p:cNvSpPr>
                <p:nvPr/>
              </p:nvSpPr>
              <p:spPr bwMode="auto">
                <a:xfrm>
                  <a:off x="650" y="1005"/>
                  <a:ext cx="2589" cy="1151"/>
                </a:xfrm>
                <a:custGeom>
                  <a:avLst/>
                  <a:gdLst>
                    <a:gd name="T0" fmla="*/ 2589 w 2589"/>
                    <a:gd name="T1" fmla="*/ 53 h 1151"/>
                    <a:gd name="T2" fmla="*/ 2589 w 2589"/>
                    <a:gd name="T3" fmla="*/ 0 h 1151"/>
                    <a:gd name="T4" fmla="*/ 0 w 2589"/>
                    <a:gd name="T5" fmla="*/ 0 h 1151"/>
                    <a:gd name="T6" fmla="*/ 0 w 2589"/>
                    <a:gd name="T7" fmla="*/ 1151 h 1151"/>
                    <a:gd name="T8" fmla="*/ 52 w 2589"/>
                    <a:gd name="T9" fmla="*/ 1151 h 1151"/>
                    <a:gd name="T10" fmla="*/ 2589 w 2589"/>
                    <a:gd name="T11" fmla="*/ 1151 h 1151"/>
                    <a:gd name="T12" fmla="*/ 2589 w 2589"/>
                    <a:gd name="T13" fmla="*/ 53 h 1151"/>
                    <a:gd name="T14" fmla="*/ 2589 w 2589"/>
                    <a:gd name="T15" fmla="*/ 53 h 1151"/>
                    <a:gd name="T16" fmla="*/ 2482 w 2589"/>
                    <a:gd name="T17" fmla="*/ 109 h 1151"/>
                    <a:gd name="T18" fmla="*/ 2482 w 2589"/>
                    <a:gd name="T19" fmla="*/ 1042 h 1151"/>
                    <a:gd name="T20" fmla="*/ 108 w 2589"/>
                    <a:gd name="T21" fmla="*/ 1042 h 1151"/>
                    <a:gd name="T22" fmla="*/ 108 w 2589"/>
                    <a:gd name="T23" fmla="*/ 109 h 1151"/>
                    <a:gd name="T24" fmla="*/ 2482 w 2589"/>
                    <a:gd name="T25" fmla="*/ 109 h 1151"/>
                    <a:gd name="T26" fmla="*/ 2482 w 2589"/>
                    <a:gd name="T27" fmla="*/ 109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89" h="1151">
                      <a:moveTo>
                        <a:pt x="2589" y="53"/>
                      </a:moveTo>
                      <a:lnTo>
                        <a:pt x="2589" y="0"/>
                      </a:lnTo>
                      <a:lnTo>
                        <a:pt x="0" y="0"/>
                      </a:lnTo>
                      <a:lnTo>
                        <a:pt x="0" y="1151"/>
                      </a:lnTo>
                      <a:lnTo>
                        <a:pt x="52" y="1151"/>
                      </a:lnTo>
                      <a:lnTo>
                        <a:pt x="2589" y="1151"/>
                      </a:lnTo>
                      <a:lnTo>
                        <a:pt x="2589" y="53"/>
                      </a:lnTo>
                      <a:lnTo>
                        <a:pt x="2589" y="53"/>
                      </a:lnTo>
                      <a:close/>
                      <a:moveTo>
                        <a:pt x="2482" y="109"/>
                      </a:moveTo>
                      <a:lnTo>
                        <a:pt x="2482" y="1042"/>
                      </a:lnTo>
                      <a:lnTo>
                        <a:pt x="108" y="1042"/>
                      </a:lnTo>
                      <a:lnTo>
                        <a:pt x="108" y="109"/>
                      </a:lnTo>
                      <a:lnTo>
                        <a:pt x="2482" y="109"/>
                      </a:lnTo>
                      <a:lnTo>
                        <a:pt x="2482" y="10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342" name="图片 341"/>
              <p:cNvPicPr>
                <a:picLocks noChangeAspect="1"/>
              </p:cNvPicPr>
              <p:nvPr/>
            </p:nvPicPr>
            <p:blipFill>
              <a:blip r:embed="rId2"/>
              <a:stretch>
                <a:fillRect/>
              </a:stretch>
            </p:blipFill>
            <p:spPr>
              <a:xfrm>
                <a:off x="767694" y="1747808"/>
                <a:ext cx="3320218" cy="1318778"/>
              </a:xfrm>
              <a:prstGeom prst="rect">
                <a:avLst/>
              </a:prstGeom>
            </p:spPr>
          </p:pic>
        </p:grpSp>
        <p:sp>
          <p:nvSpPr>
            <p:cNvPr id="337" name="文本框 336"/>
            <p:cNvSpPr txBox="1"/>
            <p:nvPr/>
          </p:nvSpPr>
          <p:spPr>
            <a:xfrm>
              <a:off x="878962" y="1356959"/>
              <a:ext cx="2031325" cy="646331"/>
            </a:xfrm>
            <a:prstGeom prst="rect">
              <a:avLst/>
            </a:prstGeom>
            <a:noFill/>
          </p:spPr>
          <p:txBody>
            <a:bodyPr wrap="none" rtlCol="0">
              <a:spAutoFit/>
            </a:bodyPr>
            <a:lstStyle/>
            <a:p>
              <a:r>
                <a:rPr lang="zh-CN" altLang="en-US" sz="3600" dirty="0" smtClean="0">
                  <a:solidFill>
                    <a:srgbClr val="542B00"/>
                  </a:solidFill>
                  <a:latin typeface="微软雅黑" pitchFamily="34" charset="-122"/>
                  <a:ea typeface="微软雅黑" pitchFamily="34" charset="-122"/>
                </a:rPr>
                <a:t>添加文字</a:t>
              </a:r>
              <a:endParaRPr lang="zh-CN" altLang="en-US" sz="3600" dirty="0">
                <a:solidFill>
                  <a:srgbClr val="542B00"/>
                </a:solidFill>
                <a:latin typeface="微软雅黑" pitchFamily="34" charset="-122"/>
                <a:ea typeface="微软雅黑" pitchFamily="34" charset="-122"/>
              </a:endParaRPr>
            </a:p>
          </p:txBody>
        </p:sp>
        <p:sp>
          <p:nvSpPr>
            <p:cNvPr id="338" name="文本框 337"/>
            <p:cNvSpPr txBox="1"/>
            <p:nvPr/>
          </p:nvSpPr>
          <p:spPr>
            <a:xfrm>
              <a:off x="878962" y="3962248"/>
              <a:ext cx="3703045" cy="933450"/>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恒好美佳</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独家推荐</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商务汇报类</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模板</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适用于工作计划，工作汇报等相关的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演示我</a:t>
              </a:r>
              <a:endParaRPr lang="zh-CN" altLang="en-US" dirty="0"/>
            </a:p>
          </p:txBody>
        </p:sp>
        <p:sp>
          <p:nvSpPr>
            <p:cNvPr id="339" name="圆角矩形 338"/>
            <p:cNvSpPr/>
            <p:nvPr/>
          </p:nvSpPr>
          <p:spPr>
            <a:xfrm>
              <a:off x="956677" y="5094976"/>
              <a:ext cx="1875893" cy="609600"/>
            </a:xfrm>
            <a:prstGeom prst="roundRect">
              <a:avLst/>
            </a:prstGeom>
            <a:solidFill>
              <a:srgbClr val="F58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文本框 339"/>
            <p:cNvSpPr txBox="1"/>
            <p:nvPr/>
          </p:nvSpPr>
          <p:spPr>
            <a:xfrm>
              <a:off x="1080473" y="5124150"/>
              <a:ext cx="1620957" cy="523220"/>
            </a:xfrm>
            <a:prstGeom prst="rect">
              <a:avLst/>
            </a:prstGeom>
            <a:noFill/>
          </p:spPr>
          <p:txBody>
            <a:bodyPr wrap="none" rtlCol="0">
              <a:spAutoFit/>
            </a:bodyPr>
            <a:lstStyle/>
            <a:p>
              <a:r>
                <a:rPr lang="zh-CN" altLang="en-US" sz="2800" b="1" dirty="0" smtClean="0">
                  <a:solidFill>
                    <a:schemeClr val="bg1"/>
                  </a:solidFill>
                  <a:latin typeface="微软雅黑" pitchFamily="34" charset="-122"/>
                  <a:ea typeface="微软雅黑" pitchFamily="34" charset="-122"/>
                </a:rPr>
                <a:t>添加文字</a:t>
              </a:r>
              <a:endParaRPr lang="zh-CN" altLang="en-US" sz="2800" b="1" dirty="0">
                <a:solidFill>
                  <a:schemeClr val="bg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4" presetClass="entr" presetSubtype="1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randombar(horizontal)">
                                      <p:cBhvr>
                                        <p:cTn id="19" dur="500"/>
                                        <p:tgtEl>
                                          <p:spTgt spid="24"/>
                                        </p:tgtEl>
                                      </p:cBhvr>
                                    </p:animEffect>
                                  </p:childTnLst>
                                </p:cTn>
                              </p:par>
                            </p:childTnLst>
                          </p:cTn>
                        </p:par>
                        <p:par>
                          <p:cTn id="20" fill="hold">
                            <p:stCondLst>
                              <p:cond delay="2500"/>
                            </p:stCondLst>
                            <p:childTnLst>
                              <p:par>
                                <p:cTn id="21" presetID="14" presetClass="entr" presetSubtype="10" fill="hold" nodeType="afterEffect">
                                  <p:stCondLst>
                                    <p:cond delay="0"/>
                                  </p:stCondLst>
                                  <p:childTnLst>
                                    <p:set>
                                      <p:cBhvr>
                                        <p:cTn id="22" dur="1" fill="hold">
                                          <p:stCondLst>
                                            <p:cond delay="0"/>
                                          </p:stCondLst>
                                        </p:cTn>
                                        <p:tgtEl>
                                          <p:spTgt spid="325"/>
                                        </p:tgtEl>
                                        <p:attrNameLst>
                                          <p:attrName>style.visibility</p:attrName>
                                        </p:attrNameLst>
                                      </p:cBhvr>
                                      <p:to>
                                        <p:strVal val="visible"/>
                                      </p:to>
                                    </p:set>
                                    <p:animEffect transition="in" filter="randombar(horizontal)">
                                      <p:cBhvr>
                                        <p:cTn id="23" dur="500"/>
                                        <p:tgtEl>
                                          <p:spTgt spid="325"/>
                                        </p:tgtEl>
                                      </p:cBhvr>
                                    </p:animEffect>
                                  </p:childTnLst>
                                </p:cTn>
                              </p:par>
                            </p:childTnLst>
                          </p:cTn>
                        </p:par>
                        <p:par>
                          <p:cTn id="24" fill="hold">
                            <p:stCondLst>
                              <p:cond delay="3000"/>
                            </p:stCondLst>
                            <p:childTnLst>
                              <p:par>
                                <p:cTn id="25" presetID="14" presetClass="entr" presetSubtype="10"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randombar(horizontal)">
                                      <p:cBhvr>
                                        <p:cTn id="27" dur="500"/>
                                        <p:tgtEl>
                                          <p:spTgt spid="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4" name="组合 3"/>
          <p:cNvGrpSpPr/>
          <p:nvPr/>
        </p:nvGrpSpPr>
        <p:grpSpPr>
          <a:xfrm>
            <a:off x="6259118" y="943859"/>
            <a:ext cx="5932882" cy="5316537"/>
            <a:chOff x="6259118" y="943859"/>
            <a:chExt cx="5932882" cy="5316537"/>
          </a:xfrm>
        </p:grpSpPr>
        <p:grpSp>
          <p:nvGrpSpPr>
            <p:cNvPr id="38" name="Group 4"/>
            <p:cNvGrpSpPr>
              <a:grpSpLocks noChangeAspect="1"/>
            </p:cNvGrpSpPr>
            <p:nvPr/>
          </p:nvGrpSpPr>
          <p:grpSpPr bwMode="auto">
            <a:xfrm>
              <a:off x="6259118" y="943859"/>
              <a:ext cx="3422650" cy="5316537"/>
              <a:chOff x="2520" y="831"/>
              <a:chExt cx="2156" cy="3349"/>
            </a:xfrm>
          </p:grpSpPr>
          <p:sp>
            <p:nvSpPr>
              <p:cNvPr id="39" name="Freeform 5"/>
              <p:cNvSpPr>
                <a:spLocks noEditPoints="1"/>
              </p:cNvSpPr>
              <p:nvPr/>
            </p:nvSpPr>
            <p:spPr bwMode="auto">
              <a:xfrm>
                <a:off x="2905" y="3458"/>
                <a:ext cx="715" cy="722"/>
              </a:xfrm>
              <a:custGeom>
                <a:avLst/>
                <a:gdLst>
                  <a:gd name="T0" fmla="*/ 29 w 65"/>
                  <a:gd name="T1" fmla="*/ 0 h 66"/>
                  <a:gd name="T2" fmla="*/ 21 w 65"/>
                  <a:gd name="T3" fmla="*/ 8 h 66"/>
                  <a:gd name="T4" fmla="*/ 16 w 65"/>
                  <a:gd name="T5" fmla="*/ 4 h 66"/>
                  <a:gd name="T6" fmla="*/ 10 w 65"/>
                  <a:gd name="T7" fmla="*/ 8 h 66"/>
                  <a:gd name="T8" fmla="*/ 9 w 65"/>
                  <a:gd name="T9" fmla="*/ 20 h 66"/>
                  <a:gd name="T10" fmla="*/ 3 w 65"/>
                  <a:gd name="T11" fmla="*/ 19 h 66"/>
                  <a:gd name="T12" fmla="*/ 0 w 65"/>
                  <a:gd name="T13" fmla="*/ 26 h 66"/>
                  <a:gd name="T14" fmla="*/ 6 w 65"/>
                  <a:gd name="T15" fmla="*/ 36 h 66"/>
                  <a:gd name="T16" fmla="*/ 0 w 65"/>
                  <a:gd name="T17" fmla="*/ 39 h 66"/>
                  <a:gd name="T18" fmla="*/ 3 w 65"/>
                  <a:gd name="T19" fmla="*/ 46 h 66"/>
                  <a:gd name="T20" fmla="*/ 13 w 65"/>
                  <a:gd name="T21" fmla="*/ 51 h 66"/>
                  <a:gd name="T22" fmla="*/ 10 w 65"/>
                  <a:gd name="T23" fmla="*/ 57 h 66"/>
                  <a:gd name="T24" fmla="*/ 16 w 65"/>
                  <a:gd name="T25" fmla="*/ 61 h 66"/>
                  <a:gd name="T26" fmla="*/ 27 w 65"/>
                  <a:gd name="T27" fmla="*/ 59 h 66"/>
                  <a:gd name="T28" fmla="*/ 29 w 65"/>
                  <a:gd name="T29" fmla="*/ 65 h 66"/>
                  <a:gd name="T30" fmla="*/ 36 w 65"/>
                  <a:gd name="T31" fmla="*/ 65 h 66"/>
                  <a:gd name="T32" fmla="*/ 38 w 65"/>
                  <a:gd name="T33" fmla="*/ 59 h 66"/>
                  <a:gd name="T34" fmla="*/ 49 w 65"/>
                  <a:gd name="T35" fmla="*/ 61 h 66"/>
                  <a:gd name="T36" fmla="*/ 55 w 65"/>
                  <a:gd name="T37" fmla="*/ 57 h 66"/>
                  <a:gd name="T38" fmla="*/ 52 w 65"/>
                  <a:gd name="T39" fmla="*/ 51 h 66"/>
                  <a:gd name="T40" fmla="*/ 62 w 65"/>
                  <a:gd name="T41" fmla="*/ 46 h 66"/>
                  <a:gd name="T42" fmla="*/ 65 w 65"/>
                  <a:gd name="T43" fmla="*/ 39 h 66"/>
                  <a:gd name="T44" fmla="*/ 59 w 65"/>
                  <a:gd name="T45" fmla="*/ 36 h 66"/>
                  <a:gd name="T46" fmla="*/ 65 w 65"/>
                  <a:gd name="T47" fmla="*/ 26 h 66"/>
                  <a:gd name="T48" fmla="*/ 63 w 65"/>
                  <a:gd name="T49" fmla="*/ 19 h 66"/>
                  <a:gd name="T50" fmla="*/ 56 w 65"/>
                  <a:gd name="T51" fmla="*/ 20 h 66"/>
                  <a:gd name="T52" fmla="*/ 55 w 65"/>
                  <a:gd name="T53" fmla="*/ 9 h 66"/>
                  <a:gd name="T54" fmla="*/ 49 w 65"/>
                  <a:gd name="T55" fmla="*/ 4 h 66"/>
                  <a:gd name="T56" fmla="*/ 44 w 65"/>
                  <a:gd name="T57" fmla="*/ 8 h 66"/>
                  <a:gd name="T58" fmla="*/ 36 w 65"/>
                  <a:gd name="T59" fmla="*/ 0 h 66"/>
                  <a:gd name="T60" fmla="*/ 33 w 65"/>
                  <a:gd name="T61" fmla="*/ 0 h 66"/>
                  <a:gd name="T62" fmla="*/ 52 w 65"/>
                  <a:gd name="T63" fmla="*/ 33 h 66"/>
                  <a:gd name="T64" fmla="*/ 13 w 65"/>
                  <a:gd name="T65" fmla="*/ 33 h 66"/>
                  <a:gd name="T66" fmla="*/ 52 w 65"/>
                  <a:gd name="T67"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66">
                    <a:moveTo>
                      <a:pt x="29" y="0"/>
                    </a:moveTo>
                    <a:cubicBezTo>
                      <a:pt x="29" y="0"/>
                      <a:pt x="29" y="0"/>
                      <a:pt x="29" y="0"/>
                    </a:cubicBezTo>
                    <a:cubicBezTo>
                      <a:pt x="28" y="6"/>
                      <a:pt x="28" y="6"/>
                      <a:pt x="28" y="6"/>
                    </a:cubicBezTo>
                    <a:cubicBezTo>
                      <a:pt x="21" y="8"/>
                      <a:pt x="21" y="8"/>
                      <a:pt x="21" y="8"/>
                    </a:cubicBezTo>
                    <a:cubicBezTo>
                      <a:pt x="16" y="4"/>
                      <a:pt x="16" y="4"/>
                      <a:pt x="16" y="4"/>
                    </a:cubicBezTo>
                    <a:cubicBezTo>
                      <a:pt x="16" y="4"/>
                      <a:pt x="16" y="4"/>
                      <a:pt x="16" y="4"/>
                    </a:cubicBezTo>
                    <a:cubicBezTo>
                      <a:pt x="14" y="5"/>
                      <a:pt x="12" y="7"/>
                      <a:pt x="10" y="8"/>
                    </a:cubicBezTo>
                    <a:cubicBezTo>
                      <a:pt x="10" y="8"/>
                      <a:pt x="10" y="8"/>
                      <a:pt x="10" y="8"/>
                    </a:cubicBezTo>
                    <a:cubicBezTo>
                      <a:pt x="13" y="14"/>
                      <a:pt x="13" y="14"/>
                      <a:pt x="13" y="14"/>
                    </a:cubicBezTo>
                    <a:cubicBezTo>
                      <a:pt x="9" y="20"/>
                      <a:pt x="9" y="20"/>
                      <a:pt x="9" y="20"/>
                    </a:cubicBezTo>
                    <a:cubicBezTo>
                      <a:pt x="3" y="19"/>
                      <a:pt x="3" y="19"/>
                      <a:pt x="3" y="19"/>
                    </a:cubicBezTo>
                    <a:cubicBezTo>
                      <a:pt x="3" y="19"/>
                      <a:pt x="3" y="19"/>
                      <a:pt x="3" y="19"/>
                    </a:cubicBezTo>
                    <a:cubicBezTo>
                      <a:pt x="2" y="21"/>
                      <a:pt x="1" y="24"/>
                      <a:pt x="0" y="26"/>
                    </a:cubicBezTo>
                    <a:cubicBezTo>
                      <a:pt x="0" y="26"/>
                      <a:pt x="0" y="26"/>
                      <a:pt x="0" y="26"/>
                    </a:cubicBezTo>
                    <a:cubicBezTo>
                      <a:pt x="6" y="29"/>
                      <a:pt x="6" y="29"/>
                      <a:pt x="6" y="29"/>
                    </a:cubicBezTo>
                    <a:cubicBezTo>
                      <a:pt x="6" y="36"/>
                      <a:pt x="6" y="36"/>
                      <a:pt x="6" y="36"/>
                    </a:cubicBezTo>
                    <a:cubicBezTo>
                      <a:pt x="0" y="39"/>
                      <a:pt x="0" y="39"/>
                      <a:pt x="0" y="39"/>
                    </a:cubicBezTo>
                    <a:cubicBezTo>
                      <a:pt x="0" y="39"/>
                      <a:pt x="0" y="39"/>
                      <a:pt x="0" y="39"/>
                    </a:cubicBezTo>
                    <a:cubicBezTo>
                      <a:pt x="1" y="42"/>
                      <a:pt x="1" y="44"/>
                      <a:pt x="3" y="46"/>
                    </a:cubicBezTo>
                    <a:cubicBezTo>
                      <a:pt x="3" y="46"/>
                      <a:pt x="3" y="46"/>
                      <a:pt x="3" y="46"/>
                    </a:cubicBezTo>
                    <a:cubicBezTo>
                      <a:pt x="9" y="45"/>
                      <a:pt x="9" y="45"/>
                      <a:pt x="9" y="45"/>
                    </a:cubicBezTo>
                    <a:cubicBezTo>
                      <a:pt x="13" y="51"/>
                      <a:pt x="13" y="51"/>
                      <a:pt x="13" y="51"/>
                    </a:cubicBezTo>
                    <a:cubicBezTo>
                      <a:pt x="10" y="57"/>
                      <a:pt x="10" y="57"/>
                      <a:pt x="10" y="57"/>
                    </a:cubicBezTo>
                    <a:cubicBezTo>
                      <a:pt x="10" y="57"/>
                      <a:pt x="10" y="57"/>
                      <a:pt x="10" y="57"/>
                    </a:cubicBezTo>
                    <a:cubicBezTo>
                      <a:pt x="12" y="59"/>
                      <a:pt x="14" y="60"/>
                      <a:pt x="16" y="61"/>
                    </a:cubicBezTo>
                    <a:cubicBezTo>
                      <a:pt x="16" y="61"/>
                      <a:pt x="16" y="61"/>
                      <a:pt x="16" y="61"/>
                    </a:cubicBezTo>
                    <a:cubicBezTo>
                      <a:pt x="21" y="57"/>
                      <a:pt x="21" y="57"/>
                      <a:pt x="21" y="57"/>
                    </a:cubicBezTo>
                    <a:cubicBezTo>
                      <a:pt x="27" y="59"/>
                      <a:pt x="27" y="59"/>
                      <a:pt x="27" y="59"/>
                    </a:cubicBezTo>
                    <a:cubicBezTo>
                      <a:pt x="29" y="65"/>
                      <a:pt x="29" y="65"/>
                      <a:pt x="29" y="65"/>
                    </a:cubicBezTo>
                    <a:cubicBezTo>
                      <a:pt x="29" y="65"/>
                      <a:pt x="29" y="65"/>
                      <a:pt x="29" y="65"/>
                    </a:cubicBezTo>
                    <a:cubicBezTo>
                      <a:pt x="30" y="66"/>
                      <a:pt x="31" y="66"/>
                      <a:pt x="33" y="66"/>
                    </a:cubicBezTo>
                    <a:cubicBezTo>
                      <a:pt x="34" y="66"/>
                      <a:pt x="35" y="66"/>
                      <a:pt x="36" y="65"/>
                    </a:cubicBezTo>
                    <a:cubicBezTo>
                      <a:pt x="36" y="65"/>
                      <a:pt x="36" y="65"/>
                      <a:pt x="36" y="65"/>
                    </a:cubicBezTo>
                    <a:cubicBezTo>
                      <a:pt x="38" y="59"/>
                      <a:pt x="38" y="59"/>
                      <a:pt x="38" y="59"/>
                    </a:cubicBezTo>
                    <a:cubicBezTo>
                      <a:pt x="44" y="57"/>
                      <a:pt x="44" y="57"/>
                      <a:pt x="44" y="57"/>
                    </a:cubicBezTo>
                    <a:cubicBezTo>
                      <a:pt x="49" y="61"/>
                      <a:pt x="49" y="61"/>
                      <a:pt x="49" y="61"/>
                    </a:cubicBezTo>
                    <a:cubicBezTo>
                      <a:pt x="49" y="62"/>
                      <a:pt x="49" y="62"/>
                      <a:pt x="49" y="62"/>
                    </a:cubicBezTo>
                    <a:cubicBezTo>
                      <a:pt x="51" y="60"/>
                      <a:pt x="53" y="59"/>
                      <a:pt x="55" y="57"/>
                    </a:cubicBezTo>
                    <a:cubicBezTo>
                      <a:pt x="55" y="57"/>
                      <a:pt x="55" y="57"/>
                      <a:pt x="55" y="57"/>
                    </a:cubicBezTo>
                    <a:cubicBezTo>
                      <a:pt x="52" y="51"/>
                      <a:pt x="52" y="51"/>
                      <a:pt x="52" y="51"/>
                    </a:cubicBezTo>
                    <a:cubicBezTo>
                      <a:pt x="56" y="46"/>
                      <a:pt x="56" y="46"/>
                      <a:pt x="56" y="46"/>
                    </a:cubicBezTo>
                    <a:cubicBezTo>
                      <a:pt x="62" y="46"/>
                      <a:pt x="62" y="46"/>
                      <a:pt x="62" y="46"/>
                    </a:cubicBezTo>
                    <a:cubicBezTo>
                      <a:pt x="63" y="47"/>
                      <a:pt x="63" y="47"/>
                      <a:pt x="63" y="47"/>
                    </a:cubicBezTo>
                    <a:cubicBezTo>
                      <a:pt x="64" y="44"/>
                      <a:pt x="64" y="42"/>
                      <a:pt x="65" y="39"/>
                    </a:cubicBezTo>
                    <a:cubicBezTo>
                      <a:pt x="65" y="39"/>
                      <a:pt x="65" y="39"/>
                      <a:pt x="65" y="39"/>
                    </a:cubicBezTo>
                    <a:cubicBezTo>
                      <a:pt x="59" y="36"/>
                      <a:pt x="59" y="36"/>
                      <a:pt x="59" y="36"/>
                    </a:cubicBezTo>
                    <a:cubicBezTo>
                      <a:pt x="59" y="30"/>
                      <a:pt x="59" y="30"/>
                      <a:pt x="59" y="30"/>
                    </a:cubicBezTo>
                    <a:cubicBezTo>
                      <a:pt x="65" y="26"/>
                      <a:pt x="65" y="26"/>
                      <a:pt x="65" y="26"/>
                    </a:cubicBezTo>
                    <a:cubicBezTo>
                      <a:pt x="65" y="26"/>
                      <a:pt x="65" y="26"/>
                      <a:pt x="65" y="26"/>
                    </a:cubicBezTo>
                    <a:cubicBezTo>
                      <a:pt x="64" y="24"/>
                      <a:pt x="64" y="21"/>
                      <a:pt x="63" y="19"/>
                    </a:cubicBezTo>
                    <a:cubicBezTo>
                      <a:pt x="63" y="19"/>
                      <a:pt x="63" y="19"/>
                      <a:pt x="63" y="19"/>
                    </a:cubicBezTo>
                    <a:cubicBezTo>
                      <a:pt x="56" y="20"/>
                      <a:pt x="56" y="20"/>
                      <a:pt x="56" y="20"/>
                    </a:cubicBezTo>
                    <a:cubicBezTo>
                      <a:pt x="52" y="14"/>
                      <a:pt x="52" y="14"/>
                      <a:pt x="52" y="14"/>
                    </a:cubicBezTo>
                    <a:cubicBezTo>
                      <a:pt x="55" y="9"/>
                      <a:pt x="55" y="9"/>
                      <a:pt x="55" y="9"/>
                    </a:cubicBezTo>
                    <a:cubicBezTo>
                      <a:pt x="55" y="8"/>
                      <a:pt x="55" y="8"/>
                      <a:pt x="55" y="8"/>
                    </a:cubicBezTo>
                    <a:cubicBezTo>
                      <a:pt x="53" y="7"/>
                      <a:pt x="51" y="5"/>
                      <a:pt x="49" y="4"/>
                    </a:cubicBezTo>
                    <a:cubicBezTo>
                      <a:pt x="49" y="4"/>
                      <a:pt x="49" y="4"/>
                      <a:pt x="49" y="4"/>
                    </a:cubicBezTo>
                    <a:cubicBezTo>
                      <a:pt x="44" y="8"/>
                      <a:pt x="44" y="8"/>
                      <a:pt x="44" y="8"/>
                    </a:cubicBezTo>
                    <a:cubicBezTo>
                      <a:pt x="38" y="6"/>
                      <a:pt x="38" y="6"/>
                      <a:pt x="38" y="6"/>
                    </a:cubicBezTo>
                    <a:cubicBezTo>
                      <a:pt x="36" y="0"/>
                      <a:pt x="36" y="0"/>
                      <a:pt x="36" y="0"/>
                    </a:cubicBezTo>
                    <a:cubicBezTo>
                      <a:pt x="36" y="0"/>
                      <a:pt x="36" y="0"/>
                      <a:pt x="36" y="0"/>
                    </a:cubicBezTo>
                    <a:cubicBezTo>
                      <a:pt x="35" y="0"/>
                      <a:pt x="34" y="0"/>
                      <a:pt x="33" y="0"/>
                    </a:cubicBezTo>
                    <a:cubicBezTo>
                      <a:pt x="31" y="0"/>
                      <a:pt x="30" y="0"/>
                      <a:pt x="29" y="0"/>
                    </a:cubicBezTo>
                    <a:close/>
                    <a:moveTo>
                      <a:pt x="52" y="33"/>
                    </a:moveTo>
                    <a:cubicBezTo>
                      <a:pt x="52" y="43"/>
                      <a:pt x="43" y="52"/>
                      <a:pt x="33" y="52"/>
                    </a:cubicBezTo>
                    <a:cubicBezTo>
                      <a:pt x="22" y="52"/>
                      <a:pt x="13" y="43"/>
                      <a:pt x="13" y="33"/>
                    </a:cubicBezTo>
                    <a:cubicBezTo>
                      <a:pt x="13" y="22"/>
                      <a:pt x="22" y="13"/>
                      <a:pt x="33" y="13"/>
                    </a:cubicBezTo>
                    <a:cubicBezTo>
                      <a:pt x="43" y="13"/>
                      <a:pt x="52" y="22"/>
                      <a:pt x="52" y="33"/>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3257" y="2746"/>
                <a:ext cx="957" cy="931"/>
              </a:xfrm>
              <a:custGeom>
                <a:avLst/>
                <a:gdLst>
                  <a:gd name="T0" fmla="*/ 54 w 87"/>
                  <a:gd name="T1" fmla="*/ 0 h 85"/>
                  <a:gd name="T2" fmla="*/ 40 w 87"/>
                  <a:gd name="T3" fmla="*/ 7 h 85"/>
                  <a:gd name="T4" fmla="*/ 36 w 87"/>
                  <a:gd name="T5" fmla="*/ 0 h 85"/>
                  <a:gd name="T6" fmla="*/ 27 w 87"/>
                  <a:gd name="T7" fmla="*/ 3 h 85"/>
                  <a:gd name="T8" fmla="*/ 21 w 87"/>
                  <a:gd name="T9" fmla="*/ 16 h 85"/>
                  <a:gd name="T10" fmla="*/ 13 w 87"/>
                  <a:gd name="T11" fmla="*/ 12 h 85"/>
                  <a:gd name="T12" fmla="*/ 7 w 87"/>
                  <a:gd name="T13" fmla="*/ 20 h 85"/>
                  <a:gd name="T14" fmla="*/ 10 w 87"/>
                  <a:gd name="T15" fmla="*/ 34 h 85"/>
                  <a:gd name="T16" fmla="*/ 1 w 87"/>
                  <a:gd name="T17" fmla="*/ 36 h 85"/>
                  <a:gd name="T18" fmla="*/ 1 w 87"/>
                  <a:gd name="T19" fmla="*/ 46 h 85"/>
                  <a:gd name="T20" fmla="*/ 12 w 87"/>
                  <a:gd name="T21" fmla="*/ 56 h 85"/>
                  <a:gd name="T22" fmla="*/ 5 w 87"/>
                  <a:gd name="T23" fmla="*/ 62 h 85"/>
                  <a:gd name="T24" fmla="*/ 11 w 87"/>
                  <a:gd name="T25" fmla="*/ 70 h 85"/>
                  <a:gd name="T26" fmla="*/ 26 w 87"/>
                  <a:gd name="T27" fmla="*/ 72 h 85"/>
                  <a:gd name="T28" fmla="*/ 24 w 87"/>
                  <a:gd name="T29" fmla="*/ 81 h 85"/>
                  <a:gd name="T30" fmla="*/ 34 w 87"/>
                  <a:gd name="T31" fmla="*/ 84 h 85"/>
                  <a:gd name="T32" fmla="*/ 38 w 87"/>
                  <a:gd name="T33" fmla="*/ 77 h 85"/>
                  <a:gd name="T34" fmla="*/ 51 w 87"/>
                  <a:gd name="T35" fmla="*/ 85 h 85"/>
                  <a:gd name="T36" fmla="*/ 61 w 87"/>
                  <a:gd name="T37" fmla="*/ 82 h 85"/>
                  <a:gd name="T38" fmla="*/ 60 w 87"/>
                  <a:gd name="T39" fmla="*/ 73 h 85"/>
                  <a:gd name="T40" fmla="*/ 75 w 87"/>
                  <a:gd name="T41" fmla="*/ 72 h 85"/>
                  <a:gd name="T42" fmla="*/ 81 w 87"/>
                  <a:gd name="T43" fmla="*/ 65 h 85"/>
                  <a:gd name="T44" fmla="*/ 75 w 87"/>
                  <a:gd name="T45" fmla="*/ 58 h 85"/>
                  <a:gd name="T46" fmla="*/ 86 w 87"/>
                  <a:gd name="T47" fmla="*/ 48 h 85"/>
                  <a:gd name="T48" fmla="*/ 87 w 87"/>
                  <a:gd name="T49" fmla="*/ 39 h 85"/>
                  <a:gd name="T50" fmla="*/ 78 w 87"/>
                  <a:gd name="T51" fmla="*/ 37 h 85"/>
                  <a:gd name="T52" fmla="*/ 82 w 87"/>
                  <a:gd name="T53" fmla="*/ 22 h 85"/>
                  <a:gd name="T54" fmla="*/ 76 w 87"/>
                  <a:gd name="T55" fmla="*/ 14 h 85"/>
                  <a:gd name="T56" fmla="*/ 68 w 87"/>
                  <a:gd name="T57" fmla="*/ 17 h 85"/>
                  <a:gd name="T58" fmla="*/ 63 w 87"/>
                  <a:gd name="T59" fmla="*/ 4 h 85"/>
                  <a:gd name="T60" fmla="*/ 58 w 87"/>
                  <a:gd name="T61" fmla="*/ 2 h 85"/>
                  <a:gd name="T62" fmla="*/ 68 w 87"/>
                  <a:gd name="T63" fmla="*/ 51 h 85"/>
                  <a:gd name="T64" fmla="*/ 20 w 87"/>
                  <a:gd name="T65" fmla="*/ 34 h 85"/>
                  <a:gd name="T66" fmla="*/ 68 w 87"/>
                  <a:gd name="T67" fmla="*/ 5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85">
                    <a:moveTo>
                      <a:pt x="53" y="0"/>
                    </a:moveTo>
                    <a:cubicBezTo>
                      <a:pt x="54" y="0"/>
                      <a:pt x="54" y="0"/>
                      <a:pt x="54" y="0"/>
                    </a:cubicBezTo>
                    <a:cubicBezTo>
                      <a:pt x="49" y="8"/>
                      <a:pt x="49" y="8"/>
                      <a:pt x="49" y="8"/>
                    </a:cubicBezTo>
                    <a:cubicBezTo>
                      <a:pt x="40" y="7"/>
                      <a:pt x="40" y="7"/>
                      <a:pt x="40" y="7"/>
                    </a:cubicBezTo>
                    <a:cubicBezTo>
                      <a:pt x="36" y="0"/>
                      <a:pt x="36" y="0"/>
                      <a:pt x="36" y="0"/>
                    </a:cubicBezTo>
                    <a:cubicBezTo>
                      <a:pt x="36" y="0"/>
                      <a:pt x="36" y="0"/>
                      <a:pt x="36" y="0"/>
                    </a:cubicBezTo>
                    <a:cubicBezTo>
                      <a:pt x="33" y="0"/>
                      <a:pt x="30" y="1"/>
                      <a:pt x="27" y="3"/>
                    </a:cubicBezTo>
                    <a:cubicBezTo>
                      <a:pt x="27" y="3"/>
                      <a:pt x="27" y="3"/>
                      <a:pt x="27" y="3"/>
                    </a:cubicBezTo>
                    <a:cubicBezTo>
                      <a:pt x="28" y="11"/>
                      <a:pt x="28" y="11"/>
                      <a:pt x="28" y="11"/>
                    </a:cubicBezTo>
                    <a:cubicBezTo>
                      <a:pt x="21" y="16"/>
                      <a:pt x="21" y="16"/>
                      <a:pt x="21" y="16"/>
                    </a:cubicBezTo>
                    <a:cubicBezTo>
                      <a:pt x="13" y="12"/>
                      <a:pt x="13" y="12"/>
                      <a:pt x="13" y="12"/>
                    </a:cubicBezTo>
                    <a:cubicBezTo>
                      <a:pt x="13" y="12"/>
                      <a:pt x="13" y="12"/>
                      <a:pt x="13" y="12"/>
                    </a:cubicBezTo>
                    <a:cubicBezTo>
                      <a:pt x="11" y="14"/>
                      <a:pt x="9" y="17"/>
                      <a:pt x="7" y="20"/>
                    </a:cubicBezTo>
                    <a:cubicBezTo>
                      <a:pt x="7" y="20"/>
                      <a:pt x="7" y="20"/>
                      <a:pt x="7" y="20"/>
                    </a:cubicBezTo>
                    <a:cubicBezTo>
                      <a:pt x="13" y="26"/>
                      <a:pt x="13" y="26"/>
                      <a:pt x="13" y="26"/>
                    </a:cubicBezTo>
                    <a:cubicBezTo>
                      <a:pt x="10" y="34"/>
                      <a:pt x="10" y="34"/>
                      <a:pt x="10" y="34"/>
                    </a:cubicBezTo>
                    <a:cubicBezTo>
                      <a:pt x="1" y="36"/>
                      <a:pt x="1" y="36"/>
                      <a:pt x="1" y="36"/>
                    </a:cubicBezTo>
                    <a:cubicBezTo>
                      <a:pt x="1" y="36"/>
                      <a:pt x="1" y="36"/>
                      <a:pt x="1" y="36"/>
                    </a:cubicBezTo>
                    <a:cubicBezTo>
                      <a:pt x="1" y="39"/>
                      <a:pt x="0" y="43"/>
                      <a:pt x="1" y="46"/>
                    </a:cubicBezTo>
                    <a:cubicBezTo>
                      <a:pt x="1" y="46"/>
                      <a:pt x="1" y="46"/>
                      <a:pt x="1" y="46"/>
                    </a:cubicBezTo>
                    <a:cubicBezTo>
                      <a:pt x="9" y="48"/>
                      <a:pt x="9" y="48"/>
                      <a:pt x="9" y="48"/>
                    </a:cubicBezTo>
                    <a:cubicBezTo>
                      <a:pt x="12" y="56"/>
                      <a:pt x="12" y="56"/>
                      <a:pt x="12" y="56"/>
                    </a:cubicBezTo>
                    <a:cubicBezTo>
                      <a:pt x="6" y="62"/>
                      <a:pt x="6" y="62"/>
                      <a:pt x="6" y="62"/>
                    </a:cubicBezTo>
                    <a:cubicBezTo>
                      <a:pt x="5" y="62"/>
                      <a:pt x="5" y="62"/>
                      <a:pt x="5" y="62"/>
                    </a:cubicBezTo>
                    <a:cubicBezTo>
                      <a:pt x="7" y="65"/>
                      <a:pt x="9" y="68"/>
                      <a:pt x="11" y="70"/>
                    </a:cubicBezTo>
                    <a:cubicBezTo>
                      <a:pt x="11" y="70"/>
                      <a:pt x="11" y="70"/>
                      <a:pt x="11" y="70"/>
                    </a:cubicBezTo>
                    <a:cubicBezTo>
                      <a:pt x="19" y="67"/>
                      <a:pt x="19" y="67"/>
                      <a:pt x="19" y="67"/>
                    </a:cubicBezTo>
                    <a:cubicBezTo>
                      <a:pt x="26" y="72"/>
                      <a:pt x="26" y="72"/>
                      <a:pt x="26" y="72"/>
                    </a:cubicBezTo>
                    <a:cubicBezTo>
                      <a:pt x="25" y="81"/>
                      <a:pt x="25" y="81"/>
                      <a:pt x="25" y="81"/>
                    </a:cubicBezTo>
                    <a:cubicBezTo>
                      <a:pt x="24" y="81"/>
                      <a:pt x="24" y="81"/>
                      <a:pt x="24" y="81"/>
                    </a:cubicBezTo>
                    <a:cubicBezTo>
                      <a:pt x="26" y="82"/>
                      <a:pt x="28" y="82"/>
                      <a:pt x="29" y="83"/>
                    </a:cubicBezTo>
                    <a:cubicBezTo>
                      <a:pt x="31" y="84"/>
                      <a:pt x="32" y="84"/>
                      <a:pt x="34" y="84"/>
                    </a:cubicBezTo>
                    <a:cubicBezTo>
                      <a:pt x="34" y="84"/>
                      <a:pt x="34" y="84"/>
                      <a:pt x="34" y="84"/>
                    </a:cubicBezTo>
                    <a:cubicBezTo>
                      <a:pt x="38" y="77"/>
                      <a:pt x="38" y="77"/>
                      <a:pt x="38" y="77"/>
                    </a:cubicBezTo>
                    <a:cubicBezTo>
                      <a:pt x="47" y="77"/>
                      <a:pt x="47" y="77"/>
                      <a:pt x="47" y="77"/>
                    </a:cubicBezTo>
                    <a:cubicBezTo>
                      <a:pt x="51" y="85"/>
                      <a:pt x="51" y="85"/>
                      <a:pt x="51" y="85"/>
                    </a:cubicBezTo>
                    <a:cubicBezTo>
                      <a:pt x="51" y="85"/>
                      <a:pt x="51" y="85"/>
                      <a:pt x="51" y="85"/>
                    </a:cubicBezTo>
                    <a:cubicBezTo>
                      <a:pt x="54" y="84"/>
                      <a:pt x="57" y="83"/>
                      <a:pt x="61" y="82"/>
                    </a:cubicBezTo>
                    <a:cubicBezTo>
                      <a:pt x="60" y="82"/>
                      <a:pt x="60" y="82"/>
                      <a:pt x="60" y="82"/>
                    </a:cubicBezTo>
                    <a:cubicBezTo>
                      <a:pt x="60" y="73"/>
                      <a:pt x="60" y="73"/>
                      <a:pt x="60" y="73"/>
                    </a:cubicBezTo>
                    <a:cubicBezTo>
                      <a:pt x="67" y="69"/>
                      <a:pt x="67" y="69"/>
                      <a:pt x="67" y="69"/>
                    </a:cubicBezTo>
                    <a:cubicBezTo>
                      <a:pt x="75" y="72"/>
                      <a:pt x="75" y="72"/>
                      <a:pt x="75" y="72"/>
                    </a:cubicBezTo>
                    <a:cubicBezTo>
                      <a:pt x="75" y="72"/>
                      <a:pt x="75" y="72"/>
                      <a:pt x="75" y="72"/>
                    </a:cubicBezTo>
                    <a:cubicBezTo>
                      <a:pt x="77" y="70"/>
                      <a:pt x="79" y="68"/>
                      <a:pt x="81" y="65"/>
                    </a:cubicBezTo>
                    <a:cubicBezTo>
                      <a:pt x="81" y="65"/>
                      <a:pt x="81" y="65"/>
                      <a:pt x="81" y="65"/>
                    </a:cubicBezTo>
                    <a:cubicBezTo>
                      <a:pt x="75" y="58"/>
                      <a:pt x="75" y="58"/>
                      <a:pt x="75" y="58"/>
                    </a:cubicBezTo>
                    <a:cubicBezTo>
                      <a:pt x="78" y="50"/>
                      <a:pt x="78" y="50"/>
                      <a:pt x="78" y="50"/>
                    </a:cubicBezTo>
                    <a:cubicBezTo>
                      <a:pt x="86" y="48"/>
                      <a:pt x="86" y="48"/>
                      <a:pt x="86" y="48"/>
                    </a:cubicBezTo>
                    <a:cubicBezTo>
                      <a:pt x="86" y="49"/>
                      <a:pt x="86" y="49"/>
                      <a:pt x="86" y="49"/>
                    </a:cubicBezTo>
                    <a:cubicBezTo>
                      <a:pt x="87" y="45"/>
                      <a:pt x="87" y="42"/>
                      <a:pt x="87" y="39"/>
                    </a:cubicBezTo>
                    <a:cubicBezTo>
                      <a:pt x="87" y="39"/>
                      <a:pt x="87" y="39"/>
                      <a:pt x="87" y="39"/>
                    </a:cubicBezTo>
                    <a:cubicBezTo>
                      <a:pt x="78" y="37"/>
                      <a:pt x="78" y="37"/>
                      <a:pt x="78" y="37"/>
                    </a:cubicBezTo>
                    <a:cubicBezTo>
                      <a:pt x="76" y="28"/>
                      <a:pt x="76" y="28"/>
                      <a:pt x="76" y="28"/>
                    </a:cubicBezTo>
                    <a:cubicBezTo>
                      <a:pt x="82" y="22"/>
                      <a:pt x="82" y="22"/>
                      <a:pt x="82" y="22"/>
                    </a:cubicBezTo>
                    <a:cubicBezTo>
                      <a:pt x="82" y="22"/>
                      <a:pt x="82" y="22"/>
                      <a:pt x="82" y="22"/>
                    </a:cubicBezTo>
                    <a:cubicBezTo>
                      <a:pt x="80" y="19"/>
                      <a:pt x="79" y="17"/>
                      <a:pt x="76" y="14"/>
                    </a:cubicBezTo>
                    <a:cubicBezTo>
                      <a:pt x="76" y="14"/>
                      <a:pt x="76" y="14"/>
                      <a:pt x="76" y="14"/>
                    </a:cubicBezTo>
                    <a:cubicBezTo>
                      <a:pt x="68" y="17"/>
                      <a:pt x="68" y="17"/>
                      <a:pt x="68" y="17"/>
                    </a:cubicBezTo>
                    <a:cubicBezTo>
                      <a:pt x="62" y="12"/>
                      <a:pt x="62" y="12"/>
                      <a:pt x="62" y="12"/>
                    </a:cubicBezTo>
                    <a:cubicBezTo>
                      <a:pt x="63" y="4"/>
                      <a:pt x="63" y="4"/>
                      <a:pt x="63" y="4"/>
                    </a:cubicBezTo>
                    <a:cubicBezTo>
                      <a:pt x="63" y="4"/>
                      <a:pt x="63" y="4"/>
                      <a:pt x="63" y="4"/>
                    </a:cubicBezTo>
                    <a:cubicBezTo>
                      <a:pt x="61" y="3"/>
                      <a:pt x="60" y="2"/>
                      <a:pt x="58" y="2"/>
                    </a:cubicBezTo>
                    <a:cubicBezTo>
                      <a:pt x="57" y="1"/>
                      <a:pt x="55" y="1"/>
                      <a:pt x="53" y="0"/>
                    </a:cubicBezTo>
                    <a:close/>
                    <a:moveTo>
                      <a:pt x="68" y="51"/>
                    </a:moveTo>
                    <a:cubicBezTo>
                      <a:pt x="63" y="64"/>
                      <a:pt x="48" y="71"/>
                      <a:pt x="35" y="66"/>
                    </a:cubicBezTo>
                    <a:cubicBezTo>
                      <a:pt x="22" y="62"/>
                      <a:pt x="15" y="47"/>
                      <a:pt x="20" y="34"/>
                    </a:cubicBezTo>
                    <a:cubicBezTo>
                      <a:pt x="24" y="20"/>
                      <a:pt x="39" y="13"/>
                      <a:pt x="52" y="18"/>
                    </a:cubicBezTo>
                    <a:cubicBezTo>
                      <a:pt x="66" y="23"/>
                      <a:pt x="73" y="38"/>
                      <a:pt x="68" y="51"/>
                    </a:cubicBez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7"/>
              <p:cNvSpPr>
                <a:spLocks noEditPoints="1"/>
              </p:cNvSpPr>
              <p:nvPr/>
            </p:nvSpPr>
            <p:spPr bwMode="auto">
              <a:xfrm>
                <a:off x="2520" y="1772"/>
                <a:ext cx="1199" cy="1204"/>
              </a:xfrm>
              <a:custGeom>
                <a:avLst/>
                <a:gdLst>
                  <a:gd name="T0" fmla="*/ 80 w 109"/>
                  <a:gd name="T1" fmla="*/ 6 h 110"/>
                  <a:gd name="T2" fmla="*/ 61 w 109"/>
                  <a:gd name="T3" fmla="*/ 11 h 110"/>
                  <a:gd name="T4" fmla="*/ 59 w 109"/>
                  <a:gd name="T5" fmla="*/ 0 h 110"/>
                  <a:gd name="T6" fmla="*/ 46 w 109"/>
                  <a:gd name="T7" fmla="*/ 1 h 110"/>
                  <a:gd name="T8" fmla="*/ 34 w 109"/>
                  <a:gd name="T9" fmla="*/ 15 h 110"/>
                  <a:gd name="T10" fmla="*/ 26 w 109"/>
                  <a:gd name="T11" fmla="*/ 8 h 110"/>
                  <a:gd name="T12" fmla="*/ 16 w 109"/>
                  <a:gd name="T13" fmla="*/ 16 h 110"/>
                  <a:gd name="T14" fmla="*/ 15 w 109"/>
                  <a:gd name="T15" fmla="*/ 35 h 110"/>
                  <a:gd name="T16" fmla="*/ 4 w 109"/>
                  <a:gd name="T17" fmla="*/ 34 h 110"/>
                  <a:gd name="T18" fmla="*/ 0 w 109"/>
                  <a:gd name="T19" fmla="*/ 46 h 110"/>
                  <a:gd name="T20" fmla="*/ 10 w 109"/>
                  <a:gd name="T21" fmla="*/ 62 h 110"/>
                  <a:gd name="T22" fmla="*/ 1 w 109"/>
                  <a:gd name="T23" fmla="*/ 68 h 110"/>
                  <a:gd name="T24" fmla="*/ 5 w 109"/>
                  <a:gd name="T25" fmla="*/ 79 h 110"/>
                  <a:gd name="T26" fmla="*/ 23 w 109"/>
                  <a:gd name="T27" fmla="*/ 87 h 110"/>
                  <a:gd name="T28" fmla="*/ 19 w 109"/>
                  <a:gd name="T29" fmla="*/ 97 h 110"/>
                  <a:gd name="T30" fmla="*/ 29 w 109"/>
                  <a:gd name="T31" fmla="*/ 104 h 110"/>
                  <a:gd name="T32" fmla="*/ 37 w 109"/>
                  <a:gd name="T33" fmla="*/ 96 h 110"/>
                  <a:gd name="T34" fmla="*/ 50 w 109"/>
                  <a:gd name="T35" fmla="*/ 110 h 110"/>
                  <a:gd name="T36" fmla="*/ 63 w 109"/>
                  <a:gd name="T37" fmla="*/ 109 h 110"/>
                  <a:gd name="T38" fmla="*/ 64 w 109"/>
                  <a:gd name="T39" fmla="*/ 98 h 110"/>
                  <a:gd name="T40" fmla="*/ 83 w 109"/>
                  <a:gd name="T41" fmla="*/ 102 h 110"/>
                  <a:gd name="T42" fmla="*/ 93 w 109"/>
                  <a:gd name="T43" fmla="*/ 94 h 110"/>
                  <a:gd name="T44" fmla="*/ 88 w 109"/>
                  <a:gd name="T45" fmla="*/ 84 h 110"/>
                  <a:gd name="T46" fmla="*/ 105 w 109"/>
                  <a:gd name="T47" fmla="*/ 76 h 110"/>
                  <a:gd name="T48" fmla="*/ 109 w 109"/>
                  <a:gd name="T49" fmla="*/ 64 h 110"/>
                  <a:gd name="T50" fmla="*/ 99 w 109"/>
                  <a:gd name="T51" fmla="*/ 59 h 110"/>
                  <a:gd name="T52" fmla="*/ 108 w 109"/>
                  <a:gd name="T53" fmla="*/ 42 h 110"/>
                  <a:gd name="T54" fmla="*/ 104 w 109"/>
                  <a:gd name="T55" fmla="*/ 30 h 110"/>
                  <a:gd name="T56" fmla="*/ 93 w 109"/>
                  <a:gd name="T57" fmla="*/ 32 h 110"/>
                  <a:gd name="T58" fmla="*/ 90 w 109"/>
                  <a:gd name="T59" fmla="*/ 13 h 110"/>
                  <a:gd name="T60" fmla="*/ 85 w 109"/>
                  <a:gd name="T61" fmla="*/ 9 h 110"/>
                  <a:gd name="T62" fmla="*/ 82 w 109"/>
                  <a:gd name="T63" fmla="*/ 73 h 110"/>
                  <a:gd name="T64" fmla="*/ 27 w 109"/>
                  <a:gd name="T65" fmla="*/ 37 h 110"/>
                  <a:gd name="T66" fmla="*/ 82 w 109"/>
                  <a:gd name="T67" fmla="*/ 7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110">
                    <a:moveTo>
                      <a:pt x="80" y="6"/>
                    </a:moveTo>
                    <a:cubicBezTo>
                      <a:pt x="80" y="6"/>
                      <a:pt x="80" y="6"/>
                      <a:pt x="80" y="6"/>
                    </a:cubicBezTo>
                    <a:cubicBezTo>
                      <a:pt x="72" y="14"/>
                      <a:pt x="72" y="14"/>
                      <a:pt x="72" y="14"/>
                    </a:cubicBezTo>
                    <a:cubicBezTo>
                      <a:pt x="61" y="11"/>
                      <a:pt x="61" y="11"/>
                      <a:pt x="61" y="11"/>
                    </a:cubicBezTo>
                    <a:cubicBezTo>
                      <a:pt x="59" y="0"/>
                      <a:pt x="59" y="0"/>
                      <a:pt x="59" y="0"/>
                    </a:cubicBezTo>
                    <a:cubicBezTo>
                      <a:pt x="59" y="0"/>
                      <a:pt x="59" y="0"/>
                      <a:pt x="59" y="0"/>
                    </a:cubicBezTo>
                    <a:cubicBezTo>
                      <a:pt x="54" y="0"/>
                      <a:pt x="50" y="0"/>
                      <a:pt x="46" y="1"/>
                    </a:cubicBezTo>
                    <a:cubicBezTo>
                      <a:pt x="46" y="1"/>
                      <a:pt x="46" y="1"/>
                      <a:pt x="46" y="1"/>
                    </a:cubicBezTo>
                    <a:cubicBezTo>
                      <a:pt x="44" y="11"/>
                      <a:pt x="44" y="11"/>
                      <a:pt x="44" y="11"/>
                    </a:cubicBezTo>
                    <a:cubicBezTo>
                      <a:pt x="34" y="15"/>
                      <a:pt x="34" y="15"/>
                      <a:pt x="34" y="15"/>
                    </a:cubicBezTo>
                    <a:cubicBezTo>
                      <a:pt x="26" y="8"/>
                      <a:pt x="26" y="8"/>
                      <a:pt x="26" y="8"/>
                    </a:cubicBezTo>
                    <a:cubicBezTo>
                      <a:pt x="26" y="8"/>
                      <a:pt x="26" y="8"/>
                      <a:pt x="26" y="8"/>
                    </a:cubicBezTo>
                    <a:cubicBezTo>
                      <a:pt x="22" y="10"/>
                      <a:pt x="19" y="13"/>
                      <a:pt x="16" y="16"/>
                    </a:cubicBezTo>
                    <a:cubicBezTo>
                      <a:pt x="16" y="16"/>
                      <a:pt x="16" y="16"/>
                      <a:pt x="16" y="16"/>
                    </a:cubicBezTo>
                    <a:cubicBezTo>
                      <a:pt x="21" y="26"/>
                      <a:pt x="21" y="26"/>
                      <a:pt x="21" y="26"/>
                    </a:cubicBezTo>
                    <a:cubicBezTo>
                      <a:pt x="15" y="35"/>
                      <a:pt x="15" y="35"/>
                      <a:pt x="15" y="35"/>
                    </a:cubicBezTo>
                    <a:cubicBezTo>
                      <a:pt x="4" y="34"/>
                      <a:pt x="4" y="34"/>
                      <a:pt x="4" y="34"/>
                    </a:cubicBezTo>
                    <a:cubicBezTo>
                      <a:pt x="4" y="34"/>
                      <a:pt x="4" y="34"/>
                      <a:pt x="4" y="34"/>
                    </a:cubicBezTo>
                    <a:cubicBezTo>
                      <a:pt x="2" y="38"/>
                      <a:pt x="1" y="42"/>
                      <a:pt x="0" y="46"/>
                    </a:cubicBezTo>
                    <a:cubicBezTo>
                      <a:pt x="0" y="46"/>
                      <a:pt x="0" y="46"/>
                      <a:pt x="0" y="46"/>
                    </a:cubicBezTo>
                    <a:cubicBezTo>
                      <a:pt x="10" y="51"/>
                      <a:pt x="10" y="51"/>
                      <a:pt x="10" y="51"/>
                    </a:cubicBezTo>
                    <a:cubicBezTo>
                      <a:pt x="10" y="62"/>
                      <a:pt x="10" y="62"/>
                      <a:pt x="10" y="62"/>
                    </a:cubicBezTo>
                    <a:cubicBezTo>
                      <a:pt x="1" y="68"/>
                      <a:pt x="1" y="68"/>
                      <a:pt x="1" y="68"/>
                    </a:cubicBezTo>
                    <a:cubicBezTo>
                      <a:pt x="1" y="68"/>
                      <a:pt x="1" y="68"/>
                      <a:pt x="1" y="68"/>
                    </a:cubicBezTo>
                    <a:cubicBezTo>
                      <a:pt x="2" y="72"/>
                      <a:pt x="3" y="76"/>
                      <a:pt x="5" y="80"/>
                    </a:cubicBezTo>
                    <a:cubicBezTo>
                      <a:pt x="5" y="79"/>
                      <a:pt x="5" y="79"/>
                      <a:pt x="5" y="79"/>
                    </a:cubicBezTo>
                    <a:cubicBezTo>
                      <a:pt x="16" y="78"/>
                      <a:pt x="16" y="78"/>
                      <a:pt x="16" y="78"/>
                    </a:cubicBezTo>
                    <a:cubicBezTo>
                      <a:pt x="23" y="87"/>
                      <a:pt x="23" y="87"/>
                      <a:pt x="23" y="87"/>
                    </a:cubicBezTo>
                    <a:cubicBezTo>
                      <a:pt x="19" y="97"/>
                      <a:pt x="19" y="97"/>
                      <a:pt x="19" y="97"/>
                    </a:cubicBezTo>
                    <a:cubicBezTo>
                      <a:pt x="19" y="97"/>
                      <a:pt x="19" y="97"/>
                      <a:pt x="19" y="97"/>
                    </a:cubicBezTo>
                    <a:cubicBezTo>
                      <a:pt x="20" y="98"/>
                      <a:pt x="22" y="99"/>
                      <a:pt x="24" y="101"/>
                    </a:cubicBezTo>
                    <a:cubicBezTo>
                      <a:pt x="26" y="102"/>
                      <a:pt x="27" y="103"/>
                      <a:pt x="29" y="104"/>
                    </a:cubicBezTo>
                    <a:cubicBezTo>
                      <a:pt x="29" y="104"/>
                      <a:pt x="29" y="104"/>
                      <a:pt x="29" y="104"/>
                    </a:cubicBezTo>
                    <a:cubicBezTo>
                      <a:pt x="37" y="96"/>
                      <a:pt x="37" y="96"/>
                      <a:pt x="37" y="96"/>
                    </a:cubicBezTo>
                    <a:cubicBezTo>
                      <a:pt x="47" y="99"/>
                      <a:pt x="47" y="99"/>
                      <a:pt x="47" y="99"/>
                    </a:cubicBezTo>
                    <a:cubicBezTo>
                      <a:pt x="50" y="110"/>
                      <a:pt x="50" y="110"/>
                      <a:pt x="50" y="110"/>
                    </a:cubicBezTo>
                    <a:cubicBezTo>
                      <a:pt x="50" y="110"/>
                      <a:pt x="50" y="110"/>
                      <a:pt x="50" y="110"/>
                    </a:cubicBezTo>
                    <a:cubicBezTo>
                      <a:pt x="54" y="110"/>
                      <a:pt x="59" y="110"/>
                      <a:pt x="63" y="109"/>
                    </a:cubicBezTo>
                    <a:cubicBezTo>
                      <a:pt x="63" y="109"/>
                      <a:pt x="63" y="109"/>
                      <a:pt x="63" y="109"/>
                    </a:cubicBezTo>
                    <a:cubicBezTo>
                      <a:pt x="64" y="98"/>
                      <a:pt x="64" y="98"/>
                      <a:pt x="64" y="98"/>
                    </a:cubicBezTo>
                    <a:cubicBezTo>
                      <a:pt x="75" y="95"/>
                      <a:pt x="75" y="95"/>
                      <a:pt x="75" y="95"/>
                    </a:cubicBezTo>
                    <a:cubicBezTo>
                      <a:pt x="83" y="102"/>
                      <a:pt x="83" y="102"/>
                      <a:pt x="83" y="102"/>
                    </a:cubicBezTo>
                    <a:cubicBezTo>
                      <a:pt x="83" y="102"/>
                      <a:pt x="83" y="102"/>
                      <a:pt x="83" y="102"/>
                    </a:cubicBezTo>
                    <a:cubicBezTo>
                      <a:pt x="87" y="100"/>
                      <a:pt x="90" y="97"/>
                      <a:pt x="93" y="94"/>
                    </a:cubicBezTo>
                    <a:cubicBezTo>
                      <a:pt x="93" y="94"/>
                      <a:pt x="93" y="94"/>
                      <a:pt x="93" y="94"/>
                    </a:cubicBezTo>
                    <a:cubicBezTo>
                      <a:pt x="88" y="84"/>
                      <a:pt x="88" y="84"/>
                      <a:pt x="88" y="84"/>
                    </a:cubicBezTo>
                    <a:cubicBezTo>
                      <a:pt x="94" y="75"/>
                      <a:pt x="94" y="75"/>
                      <a:pt x="94" y="75"/>
                    </a:cubicBezTo>
                    <a:cubicBezTo>
                      <a:pt x="105" y="76"/>
                      <a:pt x="105" y="76"/>
                      <a:pt x="105" y="76"/>
                    </a:cubicBezTo>
                    <a:cubicBezTo>
                      <a:pt x="105" y="76"/>
                      <a:pt x="105" y="76"/>
                      <a:pt x="105" y="76"/>
                    </a:cubicBezTo>
                    <a:cubicBezTo>
                      <a:pt x="107" y="72"/>
                      <a:pt x="108" y="68"/>
                      <a:pt x="109" y="64"/>
                    </a:cubicBezTo>
                    <a:cubicBezTo>
                      <a:pt x="109" y="64"/>
                      <a:pt x="109" y="64"/>
                      <a:pt x="109" y="64"/>
                    </a:cubicBezTo>
                    <a:cubicBezTo>
                      <a:pt x="99" y="59"/>
                      <a:pt x="99" y="59"/>
                      <a:pt x="99" y="59"/>
                    </a:cubicBezTo>
                    <a:cubicBezTo>
                      <a:pt x="99" y="48"/>
                      <a:pt x="99" y="48"/>
                      <a:pt x="99" y="48"/>
                    </a:cubicBezTo>
                    <a:cubicBezTo>
                      <a:pt x="108" y="42"/>
                      <a:pt x="108" y="42"/>
                      <a:pt x="108" y="42"/>
                    </a:cubicBezTo>
                    <a:cubicBezTo>
                      <a:pt x="108" y="42"/>
                      <a:pt x="108" y="42"/>
                      <a:pt x="108" y="42"/>
                    </a:cubicBezTo>
                    <a:cubicBezTo>
                      <a:pt x="107" y="38"/>
                      <a:pt x="106" y="34"/>
                      <a:pt x="104" y="30"/>
                    </a:cubicBezTo>
                    <a:cubicBezTo>
                      <a:pt x="104" y="30"/>
                      <a:pt x="104" y="30"/>
                      <a:pt x="104" y="30"/>
                    </a:cubicBezTo>
                    <a:cubicBezTo>
                      <a:pt x="93" y="32"/>
                      <a:pt x="93" y="32"/>
                      <a:pt x="93" y="32"/>
                    </a:cubicBezTo>
                    <a:cubicBezTo>
                      <a:pt x="86" y="23"/>
                      <a:pt x="86" y="23"/>
                      <a:pt x="86" y="23"/>
                    </a:cubicBezTo>
                    <a:cubicBezTo>
                      <a:pt x="90" y="13"/>
                      <a:pt x="90" y="13"/>
                      <a:pt x="90" y="13"/>
                    </a:cubicBezTo>
                    <a:cubicBezTo>
                      <a:pt x="90" y="13"/>
                      <a:pt x="90" y="13"/>
                      <a:pt x="90" y="13"/>
                    </a:cubicBezTo>
                    <a:cubicBezTo>
                      <a:pt x="89" y="12"/>
                      <a:pt x="87" y="10"/>
                      <a:pt x="85" y="9"/>
                    </a:cubicBezTo>
                    <a:cubicBezTo>
                      <a:pt x="83" y="8"/>
                      <a:pt x="82" y="7"/>
                      <a:pt x="80" y="6"/>
                    </a:cubicBezTo>
                    <a:close/>
                    <a:moveTo>
                      <a:pt x="82" y="73"/>
                    </a:moveTo>
                    <a:cubicBezTo>
                      <a:pt x="72" y="88"/>
                      <a:pt x="51" y="92"/>
                      <a:pt x="36" y="82"/>
                    </a:cubicBezTo>
                    <a:cubicBezTo>
                      <a:pt x="21" y="72"/>
                      <a:pt x="17" y="52"/>
                      <a:pt x="27" y="37"/>
                    </a:cubicBezTo>
                    <a:cubicBezTo>
                      <a:pt x="37" y="22"/>
                      <a:pt x="58" y="18"/>
                      <a:pt x="73" y="28"/>
                    </a:cubicBezTo>
                    <a:cubicBezTo>
                      <a:pt x="88" y="38"/>
                      <a:pt x="92" y="58"/>
                      <a:pt x="82" y="73"/>
                    </a:cubicBezTo>
                    <a:close/>
                  </a:path>
                </a:pathLst>
              </a:custGeom>
              <a:solidFill>
                <a:srgbClr val="27AA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8"/>
              <p:cNvSpPr>
                <a:spLocks noEditPoints="1"/>
              </p:cNvSpPr>
              <p:nvPr/>
            </p:nvSpPr>
            <p:spPr bwMode="auto">
              <a:xfrm>
                <a:off x="3312" y="831"/>
                <a:ext cx="1364" cy="1379"/>
              </a:xfrm>
              <a:custGeom>
                <a:avLst/>
                <a:gdLst>
                  <a:gd name="T0" fmla="*/ 96 w 124"/>
                  <a:gd name="T1" fmla="*/ 11 h 126"/>
                  <a:gd name="T2" fmla="*/ 75 w 124"/>
                  <a:gd name="T3" fmla="*/ 14 h 126"/>
                  <a:gd name="T4" fmla="*/ 73 w 124"/>
                  <a:gd name="T5" fmla="*/ 1 h 126"/>
                  <a:gd name="T6" fmla="*/ 59 w 124"/>
                  <a:gd name="T7" fmla="*/ 1 h 126"/>
                  <a:gd name="T8" fmla="*/ 43 w 124"/>
                  <a:gd name="T9" fmla="*/ 16 h 126"/>
                  <a:gd name="T10" fmla="*/ 35 w 124"/>
                  <a:gd name="T11" fmla="*/ 7 h 126"/>
                  <a:gd name="T12" fmla="*/ 23 w 124"/>
                  <a:gd name="T13" fmla="*/ 14 h 126"/>
                  <a:gd name="T14" fmla="*/ 19 w 124"/>
                  <a:gd name="T15" fmla="*/ 36 h 126"/>
                  <a:gd name="T16" fmla="*/ 7 w 124"/>
                  <a:gd name="T17" fmla="*/ 33 h 126"/>
                  <a:gd name="T18" fmla="*/ 2 w 124"/>
                  <a:gd name="T19" fmla="*/ 47 h 126"/>
                  <a:gd name="T20" fmla="*/ 11 w 124"/>
                  <a:gd name="T21" fmla="*/ 66 h 126"/>
                  <a:gd name="T22" fmla="*/ 0 w 124"/>
                  <a:gd name="T23" fmla="*/ 71 h 126"/>
                  <a:gd name="T24" fmla="*/ 3 w 124"/>
                  <a:gd name="T25" fmla="*/ 85 h 126"/>
                  <a:gd name="T26" fmla="*/ 23 w 124"/>
                  <a:gd name="T27" fmla="*/ 95 h 126"/>
                  <a:gd name="T28" fmla="*/ 17 w 124"/>
                  <a:gd name="T29" fmla="*/ 106 h 126"/>
                  <a:gd name="T30" fmla="*/ 28 w 124"/>
                  <a:gd name="T31" fmla="*/ 116 h 126"/>
                  <a:gd name="T32" fmla="*/ 38 w 124"/>
                  <a:gd name="T33" fmla="*/ 108 h 126"/>
                  <a:gd name="T34" fmla="*/ 51 w 124"/>
                  <a:gd name="T35" fmla="*/ 125 h 126"/>
                  <a:gd name="T36" fmla="*/ 65 w 124"/>
                  <a:gd name="T37" fmla="*/ 126 h 126"/>
                  <a:gd name="T38" fmla="*/ 68 w 124"/>
                  <a:gd name="T39" fmla="*/ 114 h 126"/>
                  <a:gd name="T40" fmla="*/ 89 w 124"/>
                  <a:gd name="T41" fmla="*/ 120 h 126"/>
                  <a:gd name="T42" fmla="*/ 102 w 124"/>
                  <a:gd name="T43" fmla="*/ 112 h 126"/>
                  <a:gd name="T44" fmla="*/ 97 w 124"/>
                  <a:gd name="T45" fmla="*/ 100 h 126"/>
                  <a:gd name="T46" fmla="*/ 117 w 124"/>
                  <a:gd name="T47" fmla="*/ 93 h 126"/>
                  <a:gd name="T48" fmla="*/ 123 w 124"/>
                  <a:gd name="T49" fmla="*/ 79 h 126"/>
                  <a:gd name="T50" fmla="*/ 112 w 124"/>
                  <a:gd name="T51" fmla="*/ 73 h 126"/>
                  <a:gd name="T52" fmla="*/ 124 w 124"/>
                  <a:gd name="T53" fmla="*/ 55 h 126"/>
                  <a:gd name="T54" fmla="*/ 121 w 124"/>
                  <a:gd name="T55" fmla="*/ 41 h 126"/>
                  <a:gd name="T56" fmla="*/ 108 w 124"/>
                  <a:gd name="T57" fmla="*/ 41 h 126"/>
                  <a:gd name="T58" fmla="*/ 107 w 124"/>
                  <a:gd name="T59" fmla="*/ 20 h 126"/>
                  <a:gd name="T60" fmla="*/ 102 w 124"/>
                  <a:gd name="T61" fmla="*/ 15 h 126"/>
                  <a:gd name="T62" fmla="*/ 91 w 124"/>
                  <a:gd name="T63" fmla="*/ 87 h 126"/>
                  <a:gd name="T64" fmla="*/ 33 w 124"/>
                  <a:gd name="T65" fmla="*/ 40 h 126"/>
                  <a:gd name="T66" fmla="*/ 91 w 124"/>
                  <a:gd name="T67" fmla="*/ 8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 h="126">
                    <a:moveTo>
                      <a:pt x="96" y="10"/>
                    </a:moveTo>
                    <a:cubicBezTo>
                      <a:pt x="96" y="11"/>
                      <a:pt x="96" y="11"/>
                      <a:pt x="96" y="11"/>
                    </a:cubicBezTo>
                    <a:cubicBezTo>
                      <a:pt x="86" y="18"/>
                      <a:pt x="86" y="18"/>
                      <a:pt x="86" y="18"/>
                    </a:cubicBezTo>
                    <a:cubicBezTo>
                      <a:pt x="75" y="14"/>
                      <a:pt x="75" y="14"/>
                      <a:pt x="75" y="14"/>
                    </a:cubicBezTo>
                    <a:cubicBezTo>
                      <a:pt x="73" y="1"/>
                      <a:pt x="73" y="1"/>
                      <a:pt x="73" y="1"/>
                    </a:cubicBezTo>
                    <a:cubicBezTo>
                      <a:pt x="73" y="1"/>
                      <a:pt x="73" y="1"/>
                      <a:pt x="73" y="1"/>
                    </a:cubicBezTo>
                    <a:cubicBezTo>
                      <a:pt x="68" y="0"/>
                      <a:pt x="63" y="0"/>
                      <a:pt x="59" y="0"/>
                    </a:cubicBezTo>
                    <a:cubicBezTo>
                      <a:pt x="59" y="1"/>
                      <a:pt x="59" y="1"/>
                      <a:pt x="59" y="1"/>
                    </a:cubicBezTo>
                    <a:cubicBezTo>
                      <a:pt x="55" y="13"/>
                      <a:pt x="55" y="13"/>
                      <a:pt x="55" y="13"/>
                    </a:cubicBezTo>
                    <a:cubicBezTo>
                      <a:pt x="43" y="16"/>
                      <a:pt x="43" y="16"/>
                      <a:pt x="43" y="16"/>
                    </a:cubicBezTo>
                    <a:cubicBezTo>
                      <a:pt x="35" y="7"/>
                      <a:pt x="35" y="7"/>
                      <a:pt x="35" y="7"/>
                    </a:cubicBezTo>
                    <a:cubicBezTo>
                      <a:pt x="35" y="7"/>
                      <a:pt x="35" y="7"/>
                      <a:pt x="35" y="7"/>
                    </a:cubicBezTo>
                    <a:cubicBezTo>
                      <a:pt x="30" y="9"/>
                      <a:pt x="26" y="11"/>
                      <a:pt x="23" y="14"/>
                    </a:cubicBezTo>
                    <a:cubicBezTo>
                      <a:pt x="23" y="14"/>
                      <a:pt x="23" y="14"/>
                      <a:pt x="23" y="14"/>
                    </a:cubicBezTo>
                    <a:cubicBezTo>
                      <a:pt x="27" y="26"/>
                      <a:pt x="27" y="26"/>
                      <a:pt x="27" y="26"/>
                    </a:cubicBezTo>
                    <a:cubicBezTo>
                      <a:pt x="19" y="36"/>
                      <a:pt x="19" y="36"/>
                      <a:pt x="19" y="36"/>
                    </a:cubicBezTo>
                    <a:cubicBezTo>
                      <a:pt x="7" y="33"/>
                      <a:pt x="7" y="33"/>
                      <a:pt x="7" y="33"/>
                    </a:cubicBezTo>
                    <a:cubicBezTo>
                      <a:pt x="7" y="33"/>
                      <a:pt x="7" y="33"/>
                      <a:pt x="7" y="33"/>
                    </a:cubicBezTo>
                    <a:cubicBezTo>
                      <a:pt x="5" y="37"/>
                      <a:pt x="3" y="42"/>
                      <a:pt x="1" y="47"/>
                    </a:cubicBezTo>
                    <a:cubicBezTo>
                      <a:pt x="2" y="47"/>
                      <a:pt x="2" y="47"/>
                      <a:pt x="2" y="47"/>
                    </a:cubicBezTo>
                    <a:cubicBezTo>
                      <a:pt x="12" y="54"/>
                      <a:pt x="12" y="54"/>
                      <a:pt x="12" y="54"/>
                    </a:cubicBezTo>
                    <a:cubicBezTo>
                      <a:pt x="11" y="66"/>
                      <a:pt x="11" y="66"/>
                      <a:pt x="11" y="66"/>
                    </a:cubicBezTo>
                    <a:cubicBezTo>
                      <a:pt x="0" y="71"/>
                      <a:pt x="0" y="71"/>
                      <a:pt x="0" y="71"/>
                    </a:cubicBezTo>
                    <a:cubicBezTo>
                      <a:pt x="0" y="71"/>
                      <a:pt x="0" y="71"/>
                      <a:pt x="0" y="71"/>
                    </a:cubicBezTo>
                    <a:cubicBezTo>
                      <a:pt x="0" y="76"/>
                      <a:pt x="2" y="81"/>
                      <a:pt x="3" y="85"/>
                    </a:cubicBezTo>
                    <a:cubicBezTo>
                      <a:pt x="3" y="85"/>
                      <a:pt x="3" y="85"/>
                      <a:pt x="3" y="85"/>
                    </a:cubicBezTo>
                    <a:cubicBezTo>
                      <a:pt x="16" y="85"/>
                      <a:pt x="16" y="85"/>
                      <a:pt x="16" y="85"/>
                    </a:cubicBezTo>
                    <a:cubicBezTo>
                      <a:pt x="23" y="95"/>
                      <a:pt x="23" y="95"/>
                      <a:pt x="23" y="95"/>
                    </a:cubicBezTo>
                    <a:cubicBezTo>
                      <a:pt x="17" y="106"/>
                      <a:pt x="17" y="106"/>
                      <a:pt x="17" y="106"/>
                    </a:cubicBezTo>
                    <a:cubicBezTo>
                      <a:pt x="17" y="106"/>
                      <a:pt x="17" y="106"/>
                      <a:pt x="17" y="106"/>
                    </a:cubicBezTo>
                    <a:cubicBezTo>
                      <a:pt x="18" y="108"/>
                      <a:pt x="20" y="110"/>
                      <a:pt x="22" y="112"/>
                    </a:cubicBezTo>
                    <a:cubicBezTo>
                      <a:pt x="24" y="113"/>
                      <a:pt x="26" y="114"/>
                      <a:pt x="28" y="116"/>
                    </a:cubicBezTo>
                    <a:cubicBezTo>
                      <a:pt x="28" y="115"/>
                      <a:pt x="28" y="115"/>
                      <a:pt x="28" y="115"/>
                    </a:cubicBezTo>
                    <a:cubicBezTo>
                      <a:pt x="38" y="108"/>
                      <a:pt x="38" y="108"/>
                      <a:pt x="38" y="108"/>
                    </a:cubicBezTo>
                    <a:cubicBezTo>
                      <a:pt x="49" y="112"/>
                      <a:pt x="49" y="112"/>
                      <a:pt x="49" y="112"/>
                    </a:cubicBezTo>
                    <a:cubicBezTo>
                      <a:pt x="51" y="125"/>
                      <a:pt x="51" y="125"/>
                      <a:pt x="51" y="125"/>
                    </a:cubicBezTo>
                    <a:cubicBezTo>
                      <a:pt x="51" y="125"/>
                      <a:pt x="51" y="125"/>
                      <a:pt x="51" y="125"/>
                    </a:cubicBezTo>
                    <a:cubicBezTo>
                      <a:pt x="56" y="126"/>
                      <a:pt x="60" y="126"/>
                      <a:pt x="65" y="126"/>
                    </a:cubicBezTo>
                    <a:cubicBezTo>
                      <a:pt x="65" y="126"/>
                      <a:pt x="65" y="126"/>
                      <a:pt x="65" y="126"/>
                    </a:cubicBezTo>
                    <a:cubicBezTo>
                      <a:pt x="68" y="114"/>
                      <a:pt x="68" y="114"/>
                      <a:pt x="68" y="114"/>
                    </a:cubicBezTo>
                    <a:cubicBezTo>
                      <a:pt x="81" y="111"/>
                      <a:pt x="81" y="111"/>
                      <a:pt x="81" y="111"/>
                    </a:cubicBezTo>
                    <a:cubicBezTo>
                      <a:pt x="89" y="120"/>
                      <a:pt x="89" y="120"/>
                      <a:pt x="89" y="120"/>
                    </a:cubicBezTo>
                    <a:cubicBezTo>
                      <a:pt x="89" y="120"/>
                      <a:pt x="89" y="120"/>
                      <a:pt x="89" y="120"/>
                    </a:cubicBezTo>
                    <a:cubicBezTo>
                      <a:pt x="94" y="118"/>
                      <a:pt x="98" y="115"/>
                      <a:pt x="102" y="112"/>
                    </a:cubicBezTo>
                    <a:cubicBezTo>
                      <a:pt x="101" y="112"/>
                      <a:pt x="101" y="112"/>
                      <a:pt x="101" y="112"/>
                    </a:cubicBezTo>
                    <a:cubicBezTo>
                      <a:pt x="97" y="100"/>
                      <a:pt x="97" y="100"/>
                      <a:pt x="97" y="100"/>
                    </a:cubicBezTo>
                    <a:cubicBezTo>
                      <a:pt x="105" y="91"/>
                      <a:pt x="105" y="91"/>
                      <a:pt x="105" y="91"/>
                    </a:cubicBezTo>
                    <a:cubicBezTo>
                      <a:pt x="117" y="93"/>
                      <a:pt x="117" y="93"/>
                      <a:pt x="117" y="93"/>
                    </a:cubicBezTo>
                    <a:cubicBezTo>
                      <a:pt x="117" y="93"/>
                      <a:pt x="117" y="93"/>
                      <a:pt x="117" y="93"/>
                    </a:cubicBezTo>
                    <a:cubicBezTo>
                      <a:pt x="120" y="89"/>
                      <a:pt x="121" y="84"/>
                      <a:pt x="123" y="79"/>
                    </a:cubicBezTo>
                    <a:cubicBezTo>
                      <a:pt x="122" y="80"/>
                      <a:pt x="122" y="80"/>
                      <a:pt x="122" y="80"/>
                    </a:cubicBezTo>
                    <a:cubicBezTo>
                      <a:pt x="112" y="73"/>
                      <a:pt x="112" y="73"/>
                      <a:pt x="112" y="73"/>
                    </a:cubicBezTo>
                    <a:cubicBezTo>
                      <a:pt x="113" y="60"/>
                      <a:pt x="113" y="60"/>
                      <a:pt x="113" y="60"/>
                    </a:cubicBezTo>
                    <a:cubicBezTo>
                      <a:pt x="124" y="55"/>
                      <a:pt x="124" y="55"/>
                      <a:pt x="124" y="55"/>
                    </a:cubicBezTo>
                    <a:cubicBezTo>
                      <a:pt x="124" y="55"/>
                      <a:pt x="124" y="55"/>
                      <a:pt x="124" y="55"/>
                    </a:cubicBezTo>
                    <a:cubicBezTo>
                      <a:pt x="124" y="50"/>
                      <a:pt x="122" y="45"/>
                      <a:pt x="121" y="41"/>
                    </a:cubicBezTo>
                    <a:cubicBezTo>
                      <a:pt x="121" y="41"/>
                      <a:pt x="121" y="41"/>
                      <a:pt x="121" y="41"/>
                    </a:cubicBezTo>
                    <a:cubicBezTo>
                      <a:pt x="108" y="41"/>
                      <a:pt x="108" y="41"/>
                      <a:pt x="108" y="41"/>
                    </a:cubicBezTo>
                    <a:cubicBezTo>
                      <a:pt x="101" y="31"/>
                      <a:pt x="101" y="31"/>
                      <a:pt x="101" y="31"/>
                    </a:cubicBezTo>
                    <a:cubicBezTo>
                      <a:pt x="107" y="20"/>
                      <a:pt x="107" y="20"/>
                      <a:pt x="107" y="20"/>
                    </a:cubicBezTo>
                    <a:cubicBezTo>
                      <a:pt x="107" y="20"/>
                      <a:pt x="107" y="20"/>
                      <a:pt x="107" y="20"/>
                    </a:cubicBezTo>
                    <a:cubicBezTo>
                      <a:pt x="106" y="18"/>
                      <a:pt x="104" y="16"/>
                      <a:pt x="102" y="15"/>
                    </a:cubicBezTo>
                    <a:cubicBezTo>
                      <a:pt x="100" y="13"/>
                      <a:pt x="98" y="12"/>
                      <a:pt x="96" y="10"/>
                    </a:cubicBezTo>
                    <a:close/>
                    <a:moveTo>
                      <a:pt x="91" y="87"/>
                    </a:moveTo>
                    <a:cubicBezTo>
                      <a:pt x="78" y="103"/>
                      <a:pt x="54" y="105"/>
                      <a:pt x="38" y="92"/>
                    </a:cubicBezTo>
                    <a:cubicBezTo>
                      <a:pt x="23" y="79"/>
                      <a:pt x="20" y="55"/>
                      <a:pt x="33" y="40"/>
                    </a:cubicBezTo>
                    <a:cubicBezTo>
                      <a:pt x="46" y="24"/>
                      <a:pt x="70" y="21"/>
                      <a:pt x="86" y="34"/>
                    </a:cubicBezTo>
                    <a:cubicBezTo>
                      <a:pt x="101" y="48"/>
                      <a:pt x="104" y="71"/>
                      <a:pt x="91" y="87"/>
                    </a:cubicBez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Oval 9"/>
              <p:cNvSpPr>
                <a:spLocks noChangeArrowheads="1"/>
              </p:cNvSpPr>
              <p:nvPr/>
            </p:nvSpPr>
            <p:spPr bwMode="auto">
              <a:xfrm>
                <a:off x="3653" y="1181"/>
                <a:ext cx="682" cy="689"/>
              </a:xfrm>
              <a:prstGeom prst="ellipse">
                <a:avLst/>
              </a:pr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Oval 10"/>
              <p:cNvSpPr>
                <a:spLocks noChangeArrowheads="1"/>
              </p:cNvSpPr>
              <p:nvPr/>
            </p:nvSpPr>
            <p:spPr bwMode="auto">
              <a:xfrm>
                <a:off x="3092" y="3644"/>
                <a:ext cx="341" cy="339"/>
              </a:xfrm>
              <a:prstGeom prst="ellipse">
                <a:avLst/>
              </a:pr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Oval 11"/>
              <p:cNvSpPr>
                <a:spLocks noChangeArrowheads="1"/>
              </p:cNvSpPr>
              <p:nvPr/>
            </p:nvSpPr>
            <p:spPr bwMode="auto">
              <a:xfrm>
                <a:off x="3521" y="2998"/>
                <a:ext cx="429" cy="427"/>
              </a:xfrm>
              <a:prstGeom prst="ellipse">
                <a:avLst/>
              </a:pr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Oval 12"/>
              <p:cNvSpPr>
                <a:spLocks noChangeArrowheads="1"/>
              </p:cNvSpPr>
              <p:nvPr/>
            </p:nvSpPr>
            <p:spPr bwMode="auto">
              <a:xfrm>
                <a:off x="2806" y="2056"/>
                <a:ext cx="627" cy="624"/>
              </a:xfrm>
              <a:prstGeom prst="ellipse">
                <a:avLst/>
              </a:prstGeom>
              <a:solidFill>
                <a:srgbClr val="27AA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7" name="Group 115"/>
            <p:cNvGrpSpPr>
              <a:grpSpLocks noChangeAspect="1"/>
            </p:cNvGrpSpPr>
            <p:nvPr/>
          </p:nvGrpSpPr>
          <p:grpSpPr bwMode="auto">
            <a:xfrm>
              <a:off x="8295086" y="1846353"/>
              <a:ext cx="608013" cy="384174"/>
              <a:chOff x="3577" y="1096"/>
              <a:chExt cx="383" cy="242"/>
            </a:xfrm>
            <a:solidFill>
              <a:schemeClr val="bg1"/>
            </a:solidFill>
          </p:grpSpPr>
          <p:sp>
            <p:nvSpPr>
              <p:cNvPr id="48" name="Freeform 116"/>
              <p:cNvSpPr/>
              <p:nvPr/>
            </p:nvSpPr>
            <p:spPr bwMode="auto">
              <a:xfrm>
                <a:off x="3671" y="1096"/>
                <a:ext cx="192" cy="242"/>
              </a:xfrm>
              <a:custGeom>
                <a:avLst/>
                <a:gdLst>
                  <a:gd name="T0" fmla="*/ 76 w 80"/>
                  <a:gd name="T1" fmla="*/ 82 h 99"/>
                  <a:gd name="T2" fmla="*/ 54 w 80"/>
                  <a:gd name="T3" fmla="*/ 44 h 99"/>
                  <a:gd name="T4" fmla="*/ 48 w 80"/>
                  <a:gd name="T5" fmla="*/ 44 h 99"/>
                  <a:gd name="T6" fmla="*/ 63 w 80"/>
                  <a:gd name="T7" fmla="*/ 23 h 99"/>
                  <a:gd name="T8" fmla="*/ 40 w 80"/>
                  <a:gd name="T9" fmla="*/ 0 h 99"/>
                  <a:gd name="T10" fmla="*/ 18 w 80"/>
                  <a:gd name="T11" fmla="*/ 23 h 99"/>
                  <a:gd name="T12" fmla="*/ 33 w 80"/>
                  <a:gd name="T13" fmla="*/ 44 h 99"/>
                  <a:gd name="T14" fmla="*/ 27 w 80"/>
                  <a:gd name="T15" fmla="*/ 44 h 99"/>
                  <a:gd name="T16" fmla="*/ 4 w 80"/>
                  <a:gd name="T17" fmla="*/ 82 h 99"/>
                  <a:gd name="T18" fmla="*/ 7 w 80"/>
                  <a:gd name="T19" fmla="*/ 99 h 99"/>
                  <a:gd name="T20" fmla="*/ 34 w 80"/>
                  <a:gd name="T21" fmla="*/ 99 h 99"/>
                  <a:gd name="T22" fmla="*/ 40 w 80"/>
                  <a:gd name="T23" fmla="*/ 52 h 99"/>
                  <a:gd name="T24" fmla="*/ 34 w 80"/>
                  <a:gd name="T25" fmla="*/ 46 h 99"/>
                  <a:gd name="T26" fmla="*/ 47 w 80"/>
                  <a:gd name="T27" fmla="*/ 46 h 99"/>
                  <a:gd name="T28" fmla="*/ 41 w 80"/>
                  <a:gd name="T29" fmla="*/ 52 h 99"/>
                  <a:gd name="T30" fmla="*/ 47 w 80"/>
                  <a:gd name="T31" fmla="*/ 99 h 99"/>
                  <a:gd name="T32" fmla="*/ 73 w 80"/>
                  <a:gd name="T33" fmla="*/ 99 h 99"/>
                  <a:gd name="T34" fmla="*/ 76 w 80"/>
                  <a:gd name="T35"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99">
                    <a:moveTo>
                      <a:pt x="76" y="82"/>
                    </a:moveTo>
                    <a:cubicBezTo>
                      <a:pt x="74" y="74"/>
                      <a:pt x="66" y="44"/>
                      <a:pt x="54" y="44"/>
                    </a:cubicBezTo>
                    <a:cubicBezTo>
                      <a:pt x="48" y="44"/>
                      <a:pt x="48" y="44"/>
                      <a:pt x="48" y="44"/>
                    </a:cubicBezTo>
                    <a:cubicBezTo>
                      <a:pt x="57" y="41"/>
                      <a:pt x="63" y="33"/>
                      <a:pt x="63" y="23"/>
                    </a:cubicBezTo>
                    <a:cubicBezTo>
                      <a:pt x="63" y="10"/>
                      <a:pt x="53" y="0"/>
                      <a:pt x="40" y="0"/>
                    </a:cubicBezTo>
                    <a:cubicBezTo>
                      <a:pt x="28" y="0"/>
                      <a:pt x="18" y="10"/>
                      <a:pt x="18" y="23"/>
                    </a:cubicBezTo>
                    <a:cubicBezTo>
                      <a:pt x="18" y="33"/>
                      <a:pt x="24" y="41"/>
                      <a:pt x="33" y="44"/>
                    </a:cubicBezTo>
                    <a:cubicBezTo>
                      <a:pt x="27" y="44"/>
                      <a:pt x="27" y="44"/>
                      <a:pt x="27" y="44"/>
                    </a:cubicBezTo>
                    <a:cubicBezTo>
                      <a:pt x="14" y="44"/>
                      <a:pt x="7" y="74"/>
                      <a:pt x="4" y="82"/>
                    </a:cubicBezTo>
                    <a:cubicBezTo>
                      <a:pt x="0" y="93"/>
                      <a:pt x="7" y="99"/>
                      <a:pt x="7" y="99"/>
                    </a:cubicBezTo>
                    <a:cubicBezTo>
                      <a:pt x="34" y="99"/>
                      <a:pt x="34" y="99"/>
                      <a:pt x="34" y="99"/>
                    </a:cubicBezTo>
                    <a:cubicBezTo>
                      <a:pt x="40" y="52"/>
                      <a:pt x="40" y="52"/>
                      <a:pt x="40" y="52"/>
                    </a:cubicBezTo>
                    <a:cubicBezTo>
                      <a:pt x="34" y="46"/>
                      <a:pt x="34" y="46"/>
                      <a:pt x="34" y="46"/>
                    </a:cubicBezTo>
                    <a:cubicBezTo>
                      <a:pt x="47" y="46"/>
                      <a:pt x="47" y="46"/>
                      <a:pt x="47" y="46"/>
                    </a:cubicBezTo>
                    <a:cubicBezTo>
                      <a:pt x="41" y="52"/>
                      <a:pt x="41" y="52"/>
                      <a:pt x="41" y="52"/>
                    </a:cubicBezTo>
                    <a:cubicBezTo>
                      <a:pt x="47" y="99"/>
                      <a:pt x="47" y="99"/>
                      <a:pt x="47" y="99"/>
                    </a:cubicBezTo>
                    <a:cubicBezTo>
                      <a:pt x="73" y="99"/>
                      <a:pt x="73" y="99"/>
                      <a:pt x="73" y="99"/>
                    </a:cubicBezTo>
                    <a:cubicBezTo>
                      <a:pt x="73" y="99"/>
                      <a:pt x="80" y="93"/>
                      <a:pt x="7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17"/>
              <p:cNvSpPr/>
              <p:nvPr/>
            </p:nvSpPr>
            <p:spPr bwMode="auto">
              <a:xfrm>
                <a:off x="3577" y="1140"/>
                <a:ext cx="122" cy="198"/>
              </a:xfrm>
              <a:custGeom>
                <a:avLst/>
                <a:gdLst>
                  <a:gd name="T0" fmla="*/ 41 w 51"/>
                  <a:gd name="T1" fmla="*/ 63 h 81"/>
                  <a:gd name="T2" fmla="*/ 42 w 51"/>
                  <a:gd name="T3" fmla="*/ 58 h 81"/>
                  <a:gd name="T4" fmla="*/ 49 w 51"/>
                  <a:gd name="T5" fmla="*/ 39 h 81"/>
                  <a:gd name="T6" fmla="*/ 43 w 51"/>
                  <a:gd name="T7" fmla="*/ 36 h 81"/>
                  <a:gd name="T8" fmla="*/ 38 w 51"/>
                  <a:gd name="T9" fmla="*/ 36 h 81"/>
                  <a:gd name="T10" fmla="*/ 51 w 51"/>
                  <a:gd name="T11" fmla="*/ 19 h 81"/>
                  <a:gd name="T12" fmla="*/ 32 w 51"/>
                  <a:gd name="T13" fmla="*/ 0 h 81"/>
                  <a:gd name="T14" fmla="*/ 14 w 51"/>
                  <a:gd name="T15" fmla="*/ 19 h 81"/>
                  <a:gd name="T16" fmla="*/ 26 w 51"/>
                  <a:gd name="T17" fmla="*/ 36 h 81"/>
                  <a:gd name="T18" fmla="*/ 21 w 51"/>
                  <a:gd name="T19" fmla="*/ 36 h 81"/>
                  <a:gd name="T20" fmla="*/ 3 w 51"/>
                  <a:gd name="T21" fmla="*/ 67 h 81"/>
                  <a:gd name="T22" fmla="*/ 5 w 51"/>
                  <a:gd name="T23" fmla="*/ 81 h 81"/>
                  <a:gd name="T24" fmla="*/ 27 w 51"/>
                  <a:gd name="T25" fmla="*/ 81 h 81"/>
                  <a:gd name="T26" fmla="*/ 32 w 51"/>
                  <a:gd name="T27" fmla="*/ 42 h 81"/>
                  <a:gd name="T28" fmla="*/ 27 w 51"/>
                  <a:gd name="T29" fmla="*/ 38 h 81"/>
                  <a:gd name="T30" fmla="*/ 37 w 51"/>
                  <a:gd name="T31" fmla="*/ 38 h 81"/>
                  <a:gd name="T32" fmla="*/ 33 w 51"/>
                  <a:gd name="T33" fmla="*/ 42 h 81"/>
                  <a:gd name="T34" fmla="*/ 37 w 51"/>
                  <a:gd name="T35" fmla="*/ 81 h 81"/>
                  <a:gd name="T36" fmla="*/ 43 w 51"/>
                  <a:gd name="T37" fmla="*/ 81 h 81"/>
                  <a:gd name="T38" fmla="*/ 41 w 51"/>
                  <a:gd name="T39" fmla="*/ 6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81">
                    <a:moveTo>
                      <a:pt x="41" y="63"/>
                    </a:moveTo>
                    <a:cubicBezTo>
                      <a:pt x="41" y="62"/>
                      <a:pt x="41" y="60"/>
                      <a:pt x="42" y="58"/>
                    </a:cubicBezTo>
                    <a:cubicBezTo>
                      <a:pt x="44" y="53"/>
                      <a:pt x="46" y="46"/>
                      <a:pt x="49" y="39"/>
                    </a:cubicBezTo>
                    <a:cubicBezTo>
                      <a:pt x="47" y="37"/>
                      <a:pt x="46" y="36"/>
                      <a:pt x="43" y="36"/>
                    </a:cubicBezTo>
                    <a:cubicBezTo>
                      <a:pt x="38" y="36"/>
                      <a:pt x="38" y="36"/>
                      <a:pt x="38" y="36"/>
                    </a:cubicBezTo>
                    <a:cubicBezTo>
                      <a:pt x="46" y="34"/>
                      <a:pt x="51" y="27"/>
                      <a:pt x="51" y="19"/>
                    </a:cubicBezTo>
                    <a:cubicBezTo>
                      <a:pt x="51" y="9"/>
                      <a:pt x="42" y="0"/>
                      <a:pt x="32" y="0"/>
                    </a:cubicBezTo>
                    <a:cubicBezTo>
                      <a:pt x="22" y="0"/>
                      <a:pt x="14" y="9"/>
                      <a:pt x="14" y="19"/>
                    </a:cubicBezTo>
                    <a:cubicBezTo>
                      <a:pt x="14" y="27"/>
                      <a:pt x="19" y="34"/>
                      <a:pt x="26" y="36"/>
                    </a:cubicBezTo>
                    <a:cubicBezTo>
                      <a:pt x="21" y="36"/>
                      <a:pt x="21" y="36"/>
                      <a:pt x="21" y="36"/>
                    </a:cubicBezTo>
                    <a:cubicBezTo>
                      <a:pt x="11" y="36"/>
                      <a:pt x="5" y="61"/>
                      <a:pt x="3" y="67"/>
                    </a:cubicBezTo>
                    <a:cubicBezTo>
                      <a:pt x="0" y="76"/>
                      <a:pt x="5" y="81"/>
                      <a:pt x="5" y="81"/>
                    </a:cubicBezTo>
                    <a:cubicBezTo>
                      <a:pt x="27" y="81"/>
                      <a:pt x="27" y="81"/>
                      <a:pt x="27" y="81"/>
                    </a:cubicBezTo>
                    <a:cubicBezTo>
                      <a:pt x="32" y="42"/>
                      <a:pt x="32" y="42"/>
                      <a:pt x="32" y="42"/>
                    </a:cubicBezTo>
                    <a:cubicBezTo>
                      <a:pt x="27" y="38"/>
                      <a:pt x="27" y="38"/>
                      <a:pt x="27" y="38"/>
                    </a:cubicBezTo>
                    <a:cubicBezTo>
                      <a:pt x="37" y="38"/>
                      <a:pt x="37" y="38"/>
                      <a:pt x="37" y="38"/>
                    </a:cubicBezTo>
                    <a:cubicBezTo>
                      <a:pt x="33" y="42"/>
                      <a:pt x="33" y="42"/>
                      <a:pt x="33" y="42"/>
                    </a:cubicBezTo>
                    <a:cubicBezTo>
                      <a:pt x="37" y="81"/>
                      <a:pt x="37" y="81"/>
                      <a:pt x="37" y="81"/>
                    </a:cubicBezTo>
                    <a:cubicBezTo>
                      <a:pt x="43" y="81"/>
                      <a:pt x="43" y="81"/>
                      <a:pt x="43" y="81"/>
                    </a:cubicBezTo>
                    <a:cubicBezTo>
                      <a:pt x="40" y="78"/>
                      <a:pt x="37" y="71"/>
                      <a:pt x="41"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18"/>
              <p:cNvSpPr/>
              <p:nvPr/>
            </p:nvSpPr>
            <p:spPr bwMode="auto">
              <a:xfrm>
                <a:off x="3837" y="1140"/>
                <a:ext cx="123" cy="198"/>
              </a:xfrm>
              <a:custGeom>
                <a:avLst/>
                <a:gdLst>
                  <a:gd name="T0" fmla="*/ 48 w 51"/>
                  <a:gd name="T1" fmla="*/ 67 h 81"/>
                  <a:gd name="T2" fmla="*/ 30 w 51"/>
                  <a:gd name="T3" fmla="*/ 36 h 81"/>
                  <a:gd name="T4" fmla="*/ 25 w 51"/>
                  <a:gd name="T5" fmla="*/ 36 h 81"/>
                  <a:gd name="T6" fmla="*/ 37 w 51"/>
                  <a:gd name="T7" fmla="*/ 19 h 81"/>
                  <a:gd name="T8" fmla="*/ 19 w 51"/>
                  <a:gd name="T9" fmla="*/ 0 h 81"/>
                  <a:gd name="T10" fmla="*/ 0 w 51"/>
                  <a:gd name="T11" fmla="*/ 19 h 81"/>
                  <a:gd name="T12" fmla="*/ 12 w 51"/>
                  <a:gd name="T13" fmla="*/ 36 h 81"/>
                  <a:gd name="T14" fmla="*/ 7 w 51"/>
                  <a:gd name="T15" fmla="*/ 36 h 81"/>
                  <a:gd name="T16" fmla="*/ 2 w 51"/>
                  <a:gd name="T17" fmla="*/ 39 h 81"/>
                  <a:gd name="T18" fmla="*/ 9 w 51"/>
                  <a:gd name="T19" fmla="*/ 58 h 81"/>
                  <a:gd name="T20" fmla="*/ 10 w 51"/>
                  <a:gd name="T21" fmla="*/ 63 h 81"/>
                  <a:gd name="T22" fmla="*/ 8 w 51"/>
                  <a:gd name="T23" fmla="*/ 81 h 81"/>
                  <a:gd name="T24" fmla="*/ 13 w 51"/>
                  <a:gd name="T25" fmla="*/ 81 h 81"/>
                  <a:gd name="T26" fmla="*/ 18 w 51"/>
                  <a:gd name="T27" fmla="*/ 42 h 81"/>
                  <a:gd name="T28" fmla="*/ 13 w 51"/>
                  <a:gd name="T29" fmla="*/ 38 h 81"/>
                  <a:gd name="T30" fmla="*/ 24 w 51"/>
                  <a:gd name="T31" fmla="*/ 38 h 81"/>
                  <a:gd name="T32" fmla="*/ 19 w 51"/>
                  <a:gd name="T33" fmla="*/ 42 h 81"/>
                  <a:gd name="T34" fmla="*/ 24 w 51"/>
                  <a:gd name="T35" fmla="*/ 81 h 81"/>
                  <a:gd name="T36" fmla="*/ 45 w 51"/>
                  <a:gd name="T37" fmla="*/ 81 h 81"/>
                  <a:gd name="T38" fmla="*/ 48 w 51"/>
                  <a:gd name="T39"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81">
                    <a:moveTo>
                      <a:pt x="48" y="67"/>
                    </a:moveTo>
                    <a:cubicBezTo>
                      <a:pt x="46" y="61"/>
                      <a:pt x="40" y="36"/>
                      <a:pt x="30" y="36"/>
                    </a:cubicBezTo>
                    <a:cubicBezTo>
                      <a:pt x="25" y="36"/>
                      <a:pt x="25" y="36"/>
                      <a:pt x="25" y="36"/>
                    </a:cubicBezTo>
                    <a:cubicBezTo>
                      <a:pt x="32" y="34"/>
                      <a:pt x="37" y="27"/>
                      <a:pt x="37" y="19"/>
                    </a:cubicBezTo>
                    <a:cubicBezTo>
                      <a:pt x="37" y="9"/>
                      <a:pt x="29" y="0"/>
                      <a:pt x="19" y="0"/>
                    </a:cubicBezTo>
                    <a:cubicBezTo>
                      <a:pt x="8" y="0"/>
                      <a:pt x="0" y="9"/>
                      <a:pt x="0" y="19"/>
                    </a:cubicBezTo>
                    <a:cubicBezTo>
                      <a:pt x="0" y="27"/>
                      <a:pt x="5" y="34"/>
                      <a:pt x="12" y="36"/>
                    </a:cubicBezTo>
                    <a:cubicBezTo>
                      <a:pt x="7" y="36"/>
                      <a:pt x="7" y="36"/>
                      <a:pt x="7" y="36"/>
                    </a:cubicBezTo>
                    <a:cubicBezTo>
                      <a:pt x="5" y="36"/>
                      <a:pt x="3" y="37"/>
                      <a:pt x="2" y="39"/>
                    </a:cubicBezTo>
                    <a:cubicBezTo>
                      <a:pt x="5" y="46"/>
                      <a:pt x="7" y="53"/>
                      <a:pt x="9" y="58"/>
                    </a:cubicBezTo>
                    <a:cubicBezTo>
                      <a:pt x="9" y="60"/>
                      <a:pt x="10" y="62"/>
                      <a:pt x="10" y="63"/>
                    </a:cubicBezTo>
                    <a:cubicBezTo>
                      <a:pt x="13" y="71"/>
                      <a:pt x="10" y="78"/>
                      <a:pt x="8" y="81"/>
                    </a:cubicBezTo>
                    <a:cubicBezTo>
                      <a:pt x="13" y="81"/>
                      <a:pt x="13" y="81"/>
                      <a:pt x="13" y="81"/>
                    </a:cubicBezTo>
                    <a:cubicBezTo>
                      <a:pt x="18" y="42"/>
                      <a:pt x="18" y="42"/>
                      <a:pt x="18" y="42"/>
                    </a:cubicBezTo>
                    <a:cubicBezTo>
                      <a:pt x="13" y="38"/>
                      <a:pt x="13" y="38"/>
                      <a:pt x="13" y="38"/>
                    </a:cubicBezTo>
                    <a:cubicBezTo>
                      <a:pt x="24" y="38"/>
                      <a:pt x="24" y="38"/>
                      <a:pt x="24" y="38"/>
                    </a:cubicBezTo>
                    <a:cubicBezTo>
                      <a:pt x="19" y="42"/>
                      <a:pt x="19" y="42"/>
                      <a:pt x="19" y="42"/>
                    </a:cubicBezTo>
                    <a:cubicBezTo>
                      <a:pt x="24" y="81"/>
                      <a:pt x="24" y="81"/>
                      <a:pt x="24" y="81"/>
                    </a:cubicBezTo>
                    <a:cubicBezTo>
                      <a:pt x="45" y="81"/>
                      <a:pt x="45" y="81"/>
                      <a:pt x="45" y="81"/>
                    </a:cubicBezTo>
                    <a:cubicBezTo>
                      <a:pt x="45" y="81"/>
                      <a:pt x="51" y="76"/>
                      <a:pt x="48"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1" name="Group 136"/>
            <p:cNvGrpSpPr>
              <a:grpSpLocks noChangeAspect="1"/>
            </p:cNvGrpSpPr>
            <p:nvPr/>
          </p:nvGrpSpPr>
          <p:grpSpPr bwMode="auto">
            <a:xfrm>
              <a:off x="6939619" y="3185408"/>
              <a:ext cx="538162" cy="452437"/>
              <a:chOff x="4447" y="3229"/>
              <a:chExt cx="339" cy="285"/>
            </a:xfrm>
            <a:solidFill>
              <a:schemeClr val="bg1"/>
            </a:solidFill>
          </p:grpSpPr>
          <p:sp>
            <p:nvSpPr>
              <p:cNvPr id="52" name="Freeform 137"/>
              <p:cNvSpPr>
                <a:spLocks noEditPoints="1"/>
              </p:cNvSpPr>
              <p:nvPr/>
            </p:nvSpPr>
            <p:spPr bwMode="auto">
              <a:xfrm>
                <a:off x="4447" y="3229"/>
                <a:ext cx="339" cy="285"/>
              </a:xfrm>
              <a:custGeom>
                <a:avLst/>
                <a:gdLst>
                  <a:gd name="T0" fmla="*/ 94 w 140"/>
                  <a:gd name="T1" fmla="*/ 0 h 118"/>
                  <a:gd name="T2" fmla="*/ 91 w 140"/>
                  <a:gd name="T3" fmla="*/ 0 h 118"/>
                  <a:gd name="T4" fmla="*/ 45 w 140"/>
                  <a:gd name="T5" fmla="*/ 34 h 118"/>
                  <a:gd name="T6" fmla="*/ 45 w 140"/>
                  <a:gd name="T7" fmla="*/ 38 h 118"/>
                  <a:gd name="T8" fmla="*/ 45 w 140"/>
                  <a:gd name="T9" fmla="*/ 38 h 118"/>
                  <a:gd name="T10" fmla="*/ 1 w 140"/>
                  <a:gd name="T11" fmla="*/ 73 h 118"/>
                  <a:gd name="T12" fmla="*/ 24 w 140"/>
                  <a:gd name="T13" fmla="*/ 100 h 118"/>
                  <a:gd name="T14" fmla="*/ 19 w 140"/>
                  <a:gd name="T15" fmla="*/ 118 h 118"/>
                  <a:gd name="T16" fmla="*/ 37 w 140"/>
                  <a:gd name="T17" fmla="*/ 103 h 118"/>
                  <a:gd name="T18" fmla="*/ 37 w 140"/>
                  <a:gd name="T19" fmla="*/ 103 h 118"/>
                  <a:gd name="T20" fmla="*/ 47 w 140"/>
                  <a:gd name="T21" fmla="*/ 104 h 118"/>
                  <a:gd name="T22" fmla="*/ 90 w 140"/>
                  <a:gd name="T23" fmla="*/ 71 h 118"/>
                  <a:gd name="T24" fmla="*/ 91 w 140"/>
                  <a:gd name="T25" fmla="*/ 71 h 118"/>
                  <a:gd name="T26" fmla="*/ 100 w 140"/>
                  <a:gd name="T27" fmla="*/ 71 h 118"/>
                  <a:gd name="T28" fmla="*/ 123 w 140"/>
                  <a:gd name="T29" fmla="*/ 90 h 118"/>
                  <a:gd name="T30" fmla="*/ 118 w 140"/>
                  <a:gd name="T31" fmla="*/ 66 h 118"/>
                  <a:gd name="T32" fmla="*/ 140 w 140"/>
                  <a:gd name="T33" fmla="*/ 37 h 118"/>
                  <a:gd name="T34" fmla="*/ 94 w 140"/>
                  <a:gd name="T35" fmla="*/ 0 h 118"/>
                  <a:gd name="T36" fmla="*/ 30 w 140"/>
                  <a:gd name="T37" fmla="*/ 77 h 118"/>
                  <a:gd name="T38" fmla="*/ 25 w 140"/>
                  <a:gd name="T39" fmla="*/ 72 h 118"/>
                  <a:gd name="T40" fmla="*/ 30 w 140"/>
                  <a:gd name="T41" fmla="*/ 67 h 118"/>
                  <a:gd name="T42" fmla="*/ 35 w 140"/>
                  <a:gd name="T43" fmla="*/ 72 h 118"/>
                  <a:gd name="T44" fmla="*/ 30 w 140"/>
                  <a:gd name="T45" fmla="*/ 77 h 118"/>
                  <a:gd name="T46" fmla="*/ 47 w 140"/>
                  <a:gd name="T47" fmla="*/ 77 h 118"/>
                  <a:gd name="T48" fmla="*/ 42 w 140"/>
                  <a:gd name="T49" fmla="*/ 72 h 118"/>
                  <a:gd name="T50" fmla="*/ 47 w 140"/>
                  <a:gd name="T51" fmla="*/ 67 h 118"/>
                  <a:gd name="T52" fmla="*/ 52 w 140"/>
                  <a:gd name="T53" fmla="*/ 72 h 118"/>
                  <a:gd name="T54" fmla="*/ 47 w 140"/>
                  <a:gd name="T55" fmla="*/ 77 h 118"/>
                  <a:gd name="T56" fmla="*/ 64 w 140"/>
                  <a:gd name="T57" fmla="*/ 77 h 118"/>
                  <a:gd name="T58" fmla="*/ 59 w 140"/>
                  <a:gd name="T59" fmla="*/ 72 h 118"/>
                  <a:gd name="T60" fmla="*/ 64 w 140"/>
                  <a:gd name="T61" fmla="*/ 67 h 118"/>
                  <a:gd name="T62" fmla="*/ 69 w 140"/>
                  <a:gd name="T63" fmla="*/ 72 h 118"/>
                  <a:gd name="T64" fmla="*/ 64 w 140"/>
                  <a:gd name="T65" fmla="*/ 77 h 118"/>
                  <a:gd name="T66" fmla="*/ 134 w 140"/>
                  <a:gd name="T67" fmla="*/ 37 h 118"/>
                  <a:gd name="T68" fmla="*/ 113 w 140"/>
                  <a:gd name="T69" fmla="*/ 62 h 118"/>
                  <a:gd name="T70" fmla="*/ 111 w 140"/>
                  <a:gd name="T71" fmla="*/ 63 h 118"/>
                  <a:gd name="T72" fmla="*/ 114 w 140"/>
                  <a:gd name="T73" fmla="*/ 75 h 118"/>
                  <a:gd name="T74" fmla="*/ 102 w 140"/>
                  <a:gd name="T75" fmla="*/ 65 h 118"/>
                  <a:gd name="T76" fmla="*/ 100 w 140"/>
                  <a:gd name="T77" fmla="*/ 65 h 118"/>
                  <a:gd name="T78" fmla="*/ 91 w 140"/>
                  <a:gd name="T79" fmla="*/ 65 h 118"/>
                  <a:gd name="T80" fmla="*/ 90 w 140"/>
                  <a:gd name="T81" fmla="*/ 65 h 118"/>
                  <a:gd name="T82" fmla="*/ 51 w 140"/>
                  <a:gd name="T83" fmla="*/ 38 h 118"/>
                  <a:gd name="T84" fmla="*/ 50 w 140"/>
                  <a:gd name="T85" fmla="*/ 34 h 118"/>
                  <a:gd name="T86" fmla="*/ 62 w 140"/>
                  <a:gd name="T87" fmla="*/ 14 h 118"/>
                  <a:gd name="T88" fmla="*/ 91 w 140"/>
                  <a:gd name="T89" fmla="*/ 5 h 118"/>
                  <a:gd name="T90" fmla="*/ 93 w 140"/>
                  <a:gd name="T91" fmla="*/ 5 h 118"/>
                  <a:gd name="T92" fmla="*/ 134 w 140"/>
                  <a:gd name="T93" fmla="*/ 3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0" h="118">
                    <a:moveTo>
                      <a:pt x="94" y="0"/>
                    </a:moveTo>
                    <a:cubicBezTo>
                      <a:pt x="93" y="0"/>
                      <a:pt x="92" y="0"/>
                      <a:pt x="91" y="0"/>
                    </a:cubicBezTo>
                    <a:cubicBezTo>
                      <a:pt x="66" y="0"/>
                      <a:pt x="46" y="15"/>
                      <a:pt x="45" y="34"/>
                    </a:cubicBezTo>
                    <a:cubicBezTo>
                      <a:pt x="45" y="35"/>
                      <a:pt x="45" y="37"/>
                      <a:pt x="45" y="38"/>
                    </a:cubicBezTo>
                    <a:cubicBezTo>
                      <a:pt x="45" y="38"/>
                      <a:pt x="45" y="38"/>
                      <a:pt x="45" y="38"/>
                    </a:cubicBezTo>
                    <a:cubicBezTo>
                      <a:pt x="20" y="39"/>
                      <a:pt x="0" y="55"/>
                      <a:pt x="1" y="73"/>
                    </a:cubicBezTo>
                    <a:cubicBezTo>
                      <a:pt x="2" y="84"/>
                      <a:pt x="10" y="94"/>
                      <a:pt x="24" y="100"/>
                    </a:cubicBezTo>
                    <a:cubicBezTo>
                      <a:pt x="19" y="118"/>
                      <a:pt x="19" y="118"/>
                      <a:pt x="19" y="118"/>
                    </a:cubicBezTo>
                    <a:cubicBezTo>
                      <a:pt x="37" y="103"/>
                      <a:pt x="37" y="103"/>
                      <a:pt x="37" y="103"/>
                    </a:cubicBezTo>
                    <a:cubicBezTo>
                      <a:pt x="37" y="103"/>
                      <a:pt x="37" y="103"/>
                      <a:pt x="37" y="103"/>
                    </a:cubicBezTo>
                    <a:cubicBezTo>
                      <a:pt x="41" y="104"/>
                      <a:pt x="44" y="104"/>
                      <a:pt x="47" y="104"/>
                    </a:cubicBezTo>
                    <a:cubicBezTo>
                      <a:pt x="71" y="103"/>
                      <a:pt x="90" y="88"/>
                      <a:pt x="90" y="71"/>
                    </a:cubicBezTo>
                    <a:cubicBezTo>
                      <a:pt x="91" y="71"/>
                      <a:pt x="91" y="71"/>
                      <a:pt x="91" y="71"/>
                    </a:cubicBezTo>
                    <a:cubicBezTo>
                      <a:pt x="94" y="71"/>
                      <a:pt x="97" y="71"/>
                      <a:pt x="100" y="71"/>
                    </a:cubicBezTo>
                    <a:cubicBezTo>
                      <a:pt x="123" y="90"/>
                      <a:pt x="123" y="90"/>
                      <a:pt x="123" y="90"/>
                    </a:cubicBezTo>
                    <a:cubicBezTo>
                      <a:pt x="118" y="66"/>
                      <a:pt x="118" y="66"/>
                      <a:pt x="118" y="66"/>
                    </a:cubicBezTo>
                    <a:cubicBezTo>
                      <a:pt x="131" y="60"/>
                      <a:pt x="139" y="49"/>
                      <a:pt x="140" y="37"/>
                    </a:cubicBezTo>
                    <a:cubicBezTo>
                      <a:pt x="140" y="18"/>
                      <a:pt x="120" y="1"/>
                      <a:pt x="94" y="0"/>
                    </a:cubicBezTo>
                    <a:close/>
                    <a:moveTo>
                      <a:pt x="30" y="77"/>
                    </a:moveTo>
                    <a:cubicBezTo>
                      <a:pt x="27" y="77"/>
                      <a:pt x="25" y="75"/>
                      <a:pt x="25" y="72"/>
                    </a:cubicBezTo>
                    <a:cubicBezTo>
                      <a:pt x="25" y="69"/>
                      <a:pt x="27" y="67"/>
                      <a:pt x="30" y="67"/>
                    </a:cubicBezTo>
                    <a:cubicBezTo>
                      <a:pt x="32" y="67"/>
                      <a:pt x="35" y="69"/>
                      <a:pt x="35" y="72"/>
                    </a:cubicBezTo>
                    <a:cubicBezTo>
                      <a:pt x="35" y="75"/>
                      <a:pt x="32" y="77"/>
                      <a:pt x="30" y="77"/>
                    </a:cubicBezTo>
                    <a:close/>
                    <a:moveTo>
                      <a:pt x="47" y="77"/>
                    </a:moveTo>
                    <a:cubicBezTo>
                      <a:pt x="44" y="77"/>
                      <a:pt x="42" y="75"/>
                      <a:pt x="42" y="72"/>
                    </a:cubicBezTo>
                    <a:cubicBezTo>
                      <a:pt x="42" y="69"/>
                      <a:pt x="44" y="67"/>
                      <a:pt x="47" y="67"/>
                    </a:cubicBezTo>
                    <a:cubicBezTo>
                      <a:pt x="49" y="67"/>
                      <a:pt x="52" y="69"/>
                      <a:pt x="52" y="72"/>
                    </a:cubicBezTo>
                    <a:cubicBezTo>
                      <a:pt x="52" y="75"/>
                      <a:pt x="49" y="77"/>
                      <a:pt x="47" y="77"/>
                    </a:cubicBezTo>
                    <a:close/>
                    <a:moveTo>
                      <a:pt x="64" y="77"/>
                    </a:moveTo>
                    <a:cubicBezTo>
                      <a:pt x="61" y="77"/>
                      <a:pt x="59" y="75"/>
                      <a:pt x="59" y="72"/>
                    </a:cubicBezTo>
                    <a:cubicBezTo>
                      <a:pt x="59" y="69"/>
                      <a:pt x="61" y="67"/>
                      <a:pt x="64" y="67"/>
                    </a:cubicBezTo>
                    <a:cubicBezTo>
                      <a:pt x="67" y="67"/>
                      <a:pt x="69" y="69"/>
                      <a:pt x="69" y="72"/>
                    </a:cubicBezTo>
                    <a:cubicBezTo>
                      <a:pt x="69" y="75"/>
                      <a:pt x="67" y="77"/>
                      <a:pt x="64" y="77"/>
                    </a:cubicBezTo>
                    <a:close/>
                    <a:moveTo>
                      <a:pt x="134" y="37"/>
                    </a:moveTo>
                    <a:cubicBezTo>
                      <a:pt x="134" y="48"/>
                      <a:pt x="126" y="57"/>
                      <a:pt x="113" y="62"/>
                    </a:cubicBezTo>
                    <a:cubicBezTo>
                      <a:pt x="111" y="63"/>
                      <a:pt x="111" y="63"/>
                      <a:pt x="111" y="63"/>
                    </a:cubicBezTo>
                    <a:cubicBezTo>
                      <a:pt x="114" y="75"/>
                      <a:pt x="114" y="75"/>
                      <a:pt x="114" y="75"/>
                    </a:cubicBezTo>
                    <a:cubicBezTo>
                      <a:pt x="102" y="65"/>
                      <a:pt x="102" y="65"/>
                      <a:pt x="102" y="65"/>
                    </a:cubicBezTo>
                    <a:cubicBezTo>
                      <a:pt x="100" y="65"/>
                      <a:pt x="100" y="65"/>
                      <a:pt x="100" y="65"/>
                    </a:cubicBezTo>
                    <a:cubicBezTo>
                      <a:pt x="97" y="65"/>
                      <a:pt x="94" y="66"/>
                      <a:pt x="91" y="65"/>
                    </a:cubicBezTo>
                    <a:cubicBezTo>
                      <a:pt x="91" y="65"/>
                      <a:pt x="90" y="65"/>
                      <a:pt x="90" y="65"/>
                    </a:cubicBezTo>
                    <a:cubicBezTo>
                      <a:pt x="87" y="51"/>
                      <a:pt x="71" y="39"/>
                      <a:pt x="51" y="38"/>
                    </a:cubicBezTo>
                    <a:cubicBezTo>
                      <a:pt x="51" y="37"/>
                      <a:pt x="50" y="35"/>
                      <a:pt x="50" y="34"/>
                    </a:cubicBezTo>
                    <a:cubicBezTo>
                      <a:pt x="51" y="26"/>
                      <a:pt x="55" y="19"/>
                      <a:pt x="62" y="14"/>
                    </a:cubicBezTo>
                    <a:cubicBezTo>
                      <a:pt x="70" y="8"/>
                      <a:pt x="80" y="5"/>
                      <a:pt x="91" y="5"/>
                    </a:cubicBezTo>
                    <a:cubicBezTo>
                      <a:pt x="92" y="5"/>
                      <a:pt x="93" y="5"/>
                      <a:pt x="93" y="5"/>
                    </a:cubicBezTo>
                    <a:cubicBezTo>
                      <a:pt x="116" y="6"/>
                      <a:pt x="135" y="21"/>
                      <a:pt x="1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Oval 138"/>
              <p:cNvSpPr>
                <a:spLocks noChangeArrowheads="1"/>
              </p:cNvSpPr>
              <p:nvPr/>
            </p:nvSpPr>
            <p:spPr bwMode="auto">
              <a:xfrm>
                <a:off x="4657" y="3301"/>
                <a:ext cx="25" cy="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Oval 139"/>
              <p:cNvSpPr>
                <a:spLocks noChangeArrowheads="1"/>
              </p:cNvSpPr>
              <p:nvPr/>
            </p:nvSpPr>
            <p:spPr bwMode="auto">
              <a:xfrm>
                <a:off x="4699" y="3301"/>
                <a:ext cx="24" cy="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Oval 140"/>
              <p:cNvSpPr>
                <a:spLocks noChangeArrowheads="1"/>
              </p:cNvSpPr>
              <p:nvPr/>
            </p:nvSpPr>
            <p:spPr bwMode="auto">
              <a:xfrm>
                <a:off x="4616" y="3301"/>
                <a:ext cx="24" cy="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6" name="Group 125"/>
            <p:cNvGrpSpPr>
              <a:grpSpLocks noChangeAspect="1"/>
            </p:cNvGrpSpPr>
            <p:nvPr/>
          </p:nvGrpSpPr>
          <p:grpSpPr bwMode="auto">
            <a:xfrm>
              <a:off x="7973182" y="4557187"/>
              <a:ext cx="430213" cy="374650"/>
              <a:chOff x="2359" y="2351"/>
              <a:chExt cx="271" cy="236"/>
            </a:xfrm>
            <a:solidFill>
              <a:schemeClr val="bg1"/>
            </a:solidFill>
          </p:grpSpPr>
          <p:sp>
            <p:nvSpPr>
              <p:cNvPr id="57" name="Freeform 126"/>
              <p:cNvSpPr>
                <a:spLocks noEditPoints="1"/>
              </p:cNvSpPr>
              <p:nvPr/>
            </p:nvSpPr>
            <p:spPr bwMode="auto">
              <a:xfrm>
                <a:off x="2359" y="2351"/>
                <a:ext cx="271" cy="195"/>
              </a:xfrm>
              <a:custGeom>
                <a:avLst/>
                <a:gdLst>
                  <a:gd name="T0" fmla="*/ 109 w 112"/>
                  <a:gd name="T1" fmla="*/ 0 h 80"/>
                  <a:gd name="T2" fmla="*/ 4 w 112"/>
                  <a:gd name="T3" fmla="*/ 0 h 80"/>
                  <a:gd name="T4" fmla="*/ 0 w 112"/>
                  <a:gd name="T5" fmla="*/ 4 h 80"/>
                  <a:gd name="T6" fmla="*/ 0 w 112"/>
                  <a:gd name="T7" fmla="*/ 76 h 80"/>
                  <a:gd name="T8" fmla="*/ 4 w 112"/>
                  <a:gd name="T9" fmla="*/ 80 h 80"/>
                  <a:gd name="T10" fmla="*/ 109 w 112"/>
                  <a:gd name="T11" fmla="*/ 80 h 80"/>
                  <a:gd name="T12" fmla="*/ 112 w 112"/>
                  <a:gd name="T13" fmla="*/ 76 h 80"/>
                  <a:gd name="T14" fmla="*/ 112 w 112"/>
                  <a:gd name="T15" fmla="*/ 4 h 80"/>
                  <a:gd name="T16" fmla="*/ 109 w 112"/>
                  <a:gd name="T17" fmla="*/ 0 h 80"/>
                  <a:gd name="T18" fmla="*/ 107 w 112"/>
                  <a:gd name="T19" fmla="*/ 61 h 80"/>
                  <a:gd name="T20" fmla="*/ 103 w 112"/>
                  <a:gd name="T21" fmla="*/ 65 h 80"/>
                  <a:gd name="T22" fmla="*/ 10 w 112"/>
                  <a:gd name="T23" fmla="*/ 65 h 80"/>
                  <a:gd name="T24" fmla="*/ 6 w 112"/>
                  <a:gd name="T25" fmla="*/ 61 h 80"/>
                  <a:gd name="T26" fmla="*/ 6 w 112"/>
                  <a:gd name="T27" fmla="*/ 11 h 80"/>
                  <a:gd name="T28" fmla="*/ 10 w 112"/>
                  <a:gd name="T29" fmla="*/ 6 h 80"/>
                  <a:gd name="T30" fmla="*/ 103 w 112"/>
                  <a:gd name="T31" fmla="*/ 6 h 80"/>
                  <a:gd name="T32" fmla="*/ 107 w 112"/>
                  <a:gd name="T33" fmla="*/ 11 h 80"/>
                  <a:gd name="T34" fmla="*/ 107 w 112"/>
                  <a:gd name="T35"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80">
                    <a:moveTo>
                      <a:pt x="109" y="0"/>
                    </a:moveTo>
                    <a:cubicBezTo>
                      <a:pt x="4" y="0"/>
                      <a:pt x="4" y="0"/>
                      <a:pt x="4" y="0"/>
                    </a:cubicBezTo>
                    <a:cubicBezTo>
                      <a:pt x="2" y="0"/>
                      <a:pt x="0" y="2"/>
                      <a:pt x="0" y="4"/>
                    </a:cubicBezTo>
                    <a:cubicBezTo>
                      <a:pt x="0" y="76"/>
                      <a:pt x="0" y="76"/>
                      <a:pt x="0" y="76"/>
                    </a:cubicBezTo>
                    <a:cubicBezTo>
                      <a:pt x="0" y="78"/>
                      <a:pt x="2" y="80"/>
                      <a:pt x="4" y="80"/>
                    </a:cubicBezTo>
                    <a:cubicBezTo>
                      <a:pt x="109" y="80"/>
                      <a:pt x="109" y="80"/>
                      <a:pt x="109" y="80"/>
                    </a:cubicBezTo>
                    <a:cubicBezTo>
                      <a:pt x="111" y="80"/>
                      <a:pt x="112" y="78"/>
                      <a:pt x="112" y="76"/>
                    </a:cubicBezTo>
                    <a:cubicBezTo>
                      <a:pt x="112" y="4"/>
                      <a:pt x="112" y="4"/>
                      <a:pt x="112" y="4"/>
                    </a:cubicBezTo>
                    <a:cubicBezTo>
                      <a:pt x="112" y="2"/>
                      <a:pt x="111" y="0"/>
                      <a:pt x="109" y="0"/>
                    </a:cubicBezTo>
                    <a:close/>
                    <a:moveTo>
                      <a:pt x="107" y="61"/>
                    </a:moveTo>
                    <a:cubicBezTo>
                      <a:pt x="107" y="63"/>
                      <a:pt x="105" y="65"/>
                      <a:pt x="103" y="65"/>
                    </a:cubicBezTo>
                    <a:cubicBezTo>
                      <a:pt x="10" y="65"/>
                      <a:pt x="10" y="65"/>
                      <a:pt x="10" y="65"/>
                    </a:cubicBezTo>
                    <a:cubicBezTo>
                      <a:pt x="8" y="65"/>
                      <a:pt x="6" y="63"/>
                      <a:pt x="6" y="61"/>
                    </a:cubicBezTo>
                    <a:cubicBezTo>
                      <a:pt x="6" y="11"/>
                      <a:pt x="6" y="11"/>
                      <a:pt x="6" y="11"/>
                    </a:cubicBezTo>
                    <a:cubicBezTo>
                      <a:pt x="6" y="8"/>
                      <a:pt x="8" y="6"/>
                      <a:pt x="10" y="6"/>
                    </a:cubicBezTo>
                    <a:cubicBezTo>
                      <a:pt x="103" y="6"/>
                      <a:pt x="103" y="6"/>
                      <a:pt x="103" y="6"/>
                    </a:cubicBezTo>
                    <a:cubicBezTo>
                      <a:pt x="105" y="6"/>
                      <a:pt x="107" y="8"/>
                      <a:pt x="107" y="11"/>
                    </a:cubicBezTo>
                    <a:lnTo>
                      <a:pt x="107"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Rectangle 127"/>
              <p:cNvSpPr>
                <a:spLocks noChangeArrowheads="1"/>
              </p:cNvSpPr>
              <p:nvPr/>
            </p:nvSpPr>
            <p:spPr bwMode="auto">
              <a:xfrm>
                <a:off x="2463" y="2548"/>
                <a:ext cx="65" cy="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128"/>
              <p:cNvSpPr>
                <a:spLocks noChangeArrowheads="1"/>
              </p:cNvSpPr>
              <p:nvPr/>
            </p:nvSpPr>
            <p:spPr bwMode="auto">
              <a:xfrm>
                <a:off x="2431" y="2575"/>
                <a:ext cx="128" cy="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Freeform 129"/>
              <p:cNvSpPr/>
              <p:nvPr/>
            </p:nvSpPr>
            <p:spPr bwMode="auto">
              <a:xfrm>
                <a:off x="2388" y="2387"/>
                <a:ext cx="200" cy="105"/>
              </a:xfrm>
              <a:custGeom>
                <a:avLst/>
                <a:gdLst>
                  <a:gd name="T0" fmla="*/ 171 w 200"/>
                  <a:gd name="T1" fmla="*/ 3 h 105"/>
                  <a:gd name="T2" fmla="*/ 181 w 200"/>
                  <a:gd name="T3" fmla="*/ 13 h 105"/>
                  <a:gd name="T4" fmla="*/ 145 w 200"/>
                  <a:gd name="T5" fmla="*/ 57 h 105"/>
                  <a:gd name="T6" fmla="*/ 111 w 200"/>
                  <a:gd name="T7" fmla="*/ 30 h 105"/>
                  <a:gd name="T8" fmla="*/ 75 w 200"/>
                  <a:gd name="T9" fmla="*/ 74 h 105"/>
                  <a:gd name="T10" fmla="*/ 41 w 200"/>
                  <a:gd name="T11" fmla="*/ 52 h 105"/>
                  <a:gd name="T12" fmla="*/ 0 w 200"/>
                  <a:gd name="T13" fmla="*/ 98 h 105"/>
                  <a:gd name="T14" fmla="*/ 9 w 200"/>
                  <a:gd name="T15" fmla="*/ 105 h 105"/>
                  <a:gd name="T16" fmla="*/ 43 w 200"/>
                  <a:gd name="T17" fmla="*/ 69 h 105"/>
                  <a:gd name="T18" fmla="*/ 77 w 200"/>
                  <a:gd name="T19" fmla="*/ 91 h 105"/>
                  <a:gd name="T20" fmla="*/ 111 w 200"/>
                  <a:gd name="T21" fmla="*/ 47 h 105"/>
                  <a:gd name="T22" fmla="*/ 147 w 200"/>
                  <a:gd name="T23" fmla="*/ 74 h 105"/>
                  <a:gd name="T24" fmla="*/ 191 w 200"/>
                  <a:gd name="T25" fmla="*/ 20 h 105"/>
                  <a:gd name="T26" fmla="*/ 200 w 200"/>
                  <a:gd name="T27" fmla="*/ 30 h 105"/>
                  <a:gd name="T28" fmla="*/ 198 w 200"/>
                  <a:gd name="T29" fmla="*/ 0 h 105"/>
                  <a:gd name="T30" fmla="*/ 171 w 200"/>
                  <a:gd name="T31" fmla="*/ 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105">
                    <a:moveTo>
                      <a:pt x="171" y="3"/>
                    </a:moveTo>
                    <a:lnTo>
                      <a:pt x="181" y="13"/>
                    </a:lnTo>
                    <a:lnTo>
                      <a:pt x="145" y="57"/>
                    </a:lnTo>
                    <a:lnTo>
                      <a:pt x="111" y="30"/>
                    </a:lnTo>
                    <a:lnTo>
                      <a:pt x="75" y="74"/>
                    </a:lnTo>
                    <a:lnTo>
                      <a:pt x="41" y="52"/>
                    </a:lnTo>
                    <a:lnTo>
                      <a:pt x="0" y="98"/>
                    </a:lnTo>
                    <a:lnTo>
                      <a:pt x="9" y="105"/>
                    </a:lnTo>
                    <a:lnTo>
                      <a:pt x="43" y="69"/>
                    </a:lnTo>
                    <a:lnTo>
                      <a:pt x="77" y="91"/>
                    </a:lnTo>
                    <a:lnTo>
                      <a:pt x="111" y="47"/>
                    </a:lnTo>
                    <a:lnTo>
                      <a:pt x="147" y="74"/>
                    </a:lnTo>
                    <a:lnTo>
                      <a:pt x="191" y="20"/>
                    </a:lnTo>
                    <a:lnTo>
                      <a:pt x="200" y="30"/>
                    </a:lnTo>
                    <a:lnTo>
                      <a:pt x="198" y="0"/>
                    </a:lnTo>
                    <a:lnTo>
                      <a:pt x="17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2" name="Group 147"/>
            <p:cNvGrpSpPr>
              <a:grpSpLocks noChangeAspect="1"/>
            </p:cNvGrpSpPr>
            <p:nvPr/>
          </p:nvGrpSpPr>
          <p:grpSpPr bwMode="auto">
            <a:xfrm>
              <a:off x="7224061" y="5515142"/>
              <a:ext cx="420689" cy="381000"/>
              <a:chOff x="4474" y="1450"/>
              <a:chExt cx="318" cy="288"/>
            </a:xfrm>
            <a:solidFill>
              <a:schemeClr val="bg1"/>
            </a:solidFill>
          </p:grpSpPr>
          <p:sp>
            <p:nvSpPr>
              <p:cNvPr id="63" name="Freeform 148"/>
              <p:cNvSpPr/>
              <p:nvPr/>
            </p:nvSpPr>
            <p:spPr bwMode="auto">
              <a:xfrm>
                <a:off x="4676" y="1581"/>
                <a:ext cx="22" cy="41"/>
              </a:xfrm>
              <a:custGeom>
                <a:avLst/>
                <a:gdLst>
                  <a:gd name="T0" fmla="*/ 4 w 9"/>
                  <a:gd name="T1" fmla="*/ 0 h 17"/>
                  <a:gd name="T2" fmla="*/ 1 w 9"/>
                  <a:gd name="T3" fmla="*/ 1 h 17"/>
                  <a:gd name="T4" fmla="*/ 0 w 9"/>
                  <a:gd name="T5" fmla="*/ 8 h 17"/>
                  <a:gd name="T6" fmla="*/ 1 w 9"/>
                  <a:gd name="T7" fmla="*/ 16 h 17"/>
                  <a:gd name="T8" fmla="*/ 4 w 9"/>
                  <a:gd name="T9" fmla="*/ 17 h 17"/>
                  <a:gd name="T10" fmla="*/ 8 w 9"/>
                  <a:gd name="T11" fmla="*/ 16 h 17"/>
                  <a:gd name="T12" fmla="*/ 9 w 9"/>
                  <a:gd name="T13" fmla="*/ 8 h 17"/>
                  <a:gd name="T14" fmla="*/ 8 w 9"/>
                  <a:gd name="T15" fmla="*/ 1 h 17"/>
                  <a:gd name="T16" fmla="*/ 4 w 9"/>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7">
                    <a:moveTo>
                      <a:pt x="4" y="0"/>
                    </a:moveTo>
                    <a:cubicBezTo>
                      <a:pt x="3" y="0"/>
                      <a:pt x="2" y="0"/>
                      <a:pt x="1" y="1"/>
                    </a:cubicBezTo>
                    <a:cubicBezTo>
                      <a:pt x="0" y="2"/>
                      <a:pt x="0" y="5"/>
                      <a:pt x="0" y="8"/>
                    </a:cubicBezTo>
                    <a:cubicBezTo>
                      <a:pt x="0" y="12"/>
                      <a:pt x="0" y="14"/>
                      <a:pt x="1" y="16"/>
                    </a:cubicBezTo>
                    <a:cubicBezTo>
                      <a:pt x="2" y="17"/>
                      <a:pt x="3" y="17"/>
                      <a:pt x="4" y="17"/>
                    </a:cubicBezTo>
                    <a:cubicBezTo>
                      <a:pt x="6" y="17"/>
                      <a:pt x="7" y="17"/>
                      <a:pt x="8" y="16"/>
                    </a:cubicBezTo>
                    <a:cubicBezTo>
                      <a:pt x="9" y="14"/>
                      <a:pt x="9" y="12"/>
                      <a:pt x="9" y="8"/>
                    </a:cubicBezTo>
                    <a:cubicBezTo>
                      <a:pt x="9" y="5"/>
                      <a:pt x="9" y="2"/>
                      <a:pt x="8" y="1"/>
                    </a:cubicBezTo>
                    <a:cubicBezTo>
                      <a:pt x="7" y="0"/>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49"/>
              <p:cNvSpPr>
                <a:spLocks noEditPoints="1"/>
              </p:cNvSpPr>
              <p:nvPr/>
            </p:nvSpPr>
            <p:spPr bwMode="auto">
              <a:xfrm>
                <a:off x="4474" y="1450"/>
                <a:ext cx="318" cy="288"/>
              </a:xfrm>
              <a:custGeom>
                <a:avLst/>
                <a:gdLst>
                  <a:gd name="T0" fmla="*/ 68 w 132"/>
                  <a:gd name="T1" fmla="*/ 2 h 119"/>
                  <a:gd name="T2" fmla="*/ 1 w 132"/>
                  <a:gd name="T3" fmla="*/ 47 h 119"/>
                  <a:gd name="T4" fmla="*/ 64 w 132"/>
                  <a:gd name="T5" fmla="*/ 98 h 119"/>
                  <a:gd name="T6" fmla="*/ 78 w 132"/>
                  <a:gd name="T7" fmla="*/ 97 h 119"/>
                  <a:gd name="T8" fmla="*/ 79 w 132"/>
                  <a:gd name="T9" fmla="*/ 97 h 119"/>
                  <a:gd name="T10" fmla="*/ 79 w 132"/>
                  <a:gd name="T11" fmla="*/ 119 h 119"/>
                  <a:gd name="T12" fmla="*/ 99 w 132"/>
                  <a:gd name="T13" fmla="*/ 92 h 119"/>
                  <a:gd name="T14" fmla="*/ 131 w 132"/>
                  <a:gd name="T15" fmla="*/ 53 h 119"/>
                  <a:gd name="T16" fmla="*/ 68 w 132"/>
                  <a:gd name="T17" fmla="*/ 2 h 119"/>
                  <a:gd name="T18" fmla="*/ 32 w 132"/>
                  <a:gd name="T19" fmla="*/ 33 h 119"/>
                  <a:gd name="T20" fmla="*/ 36 w 132"/>
                  <a:gd name="T21" fmla="*/ 22 h 119"/>
                  <a:gd name="T22" fmla="*/ 48 w 132"/>
                  <a:gd name="T23" fmla="*/ 18 h 119"/>
                  <a:gd name="T24" fmla="*/ 59 w 132"/>
                  <a:gd name="T25" fmla="*/ 22 h 119"/>
                  <a:gd name="T26" fmla="*/ 63 w 132"/>
                  <a:gd name="T27" fmla="*/ 33 h 119"/>
                  <a:gd name="T28" fmla="*/ 59 w 132"/>
                  <a:gd name="T29" fmla="*/ 44 h 119"/>
                  <a:gd name="T30" fmla="*/ 48 w 132"/>
                  <a:gd name="T31" fmla="*/ 48 h 119"/>
                  <a:gd name="T32" fmla="*/ 36 w 132"/>
                  <a:gd name="T33" fmla="*/ 44 h 119"/>
                  <a:gd name="T34" fmla="*/ 32 w 132"/>
                  <a:gd name="T35" fmla="*/ 33 h 119"/>
                  <a:gd name="T36" fmla="*/ 55 w 132"/>
                  <a:gd name="T37" fmla="*/ 77 h 119"/>
                  <a:gd name="T38" fmla="*/ 45 w 132"/>
                  <a:gd name="T39" fmla="*/ 77 h 119"/>
                  <a:gd name="T40" fmla="*/ 82 w 132"/>
                  <a:gd name="T41" fmla="*/ 18 h 119"/>
                  <a:gd name="T42" fmla="*/ 91 w 132"/>
                  <a:gd name="T43" fmla="*/ 18 h 119"/>
                  <a:gd name="T44" fmla="*/ 55 w 132"/>
                  <a:gd name="T45" fmla="*/ 77 h 119"/>
                  <a:gd name="T46" fmla="*/ 100 w 132"/>
                  <a:gd name="T47" fmla="*/ 74 h 119"/>
                  <a:gd name="T48" fmla="*/ 89 w 132"/>
                  <a:gd name="T49" fmla="*/ 77 h 119"/>
                  <a:gd name="T50" fmla="*/ 77 w 132"/>
                  <a:gd name="T51" fmla="*/ 74 h 119"/>
                  <a:gd name="T52" fmla="*/ 73 w 132"/>
                  <a:gd name="T53" fmla="*/ 62 h 119"/>
                  <a:gd name="T54" fmla="*/ 77 w 132"/>
                  <a:gd name="T55" fmla="*/ 51 h 119"/>
                  <a:gd name="T56" fmla="*/ 88 w 132"/>
                  <a:gd name="T57" fmla="*/ 48 h 119"/>
                  <a:gd name="T58" fmla="*/ 100 w 132"/>
                  <a:gd name="T59" fmla="*/ 51 h 119"/>
                  <a:gd name="T60" fmla="*/ 104 w 132"/>
                  <a:gd name="T61" fmla="*/ 62 h 119"/>
                  <a:gd name="T62" fmla="*/ 100 w 132"/>
                  <a:gd name="T63"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19">
                    <a:moveTo>
                      <a:pt x="68" y="2"/>
                    </a:moveTo>
                    <a:cubicBezTo>
                      <a:pt x="32" y="0"/>
                      <a:pt x="2" y="21"/>
                      <a:pt x="1" y="47"/>
                    </a:cubicBezTo>
                    <a:cubicBezTo>
                      <a:pt x="0" y="74"/>
                      <a:pt x="28" y="96"/>
                      <a:pt x="64" y="98"/>
                    </a:cubicBezTo>
                    <a:cubicBezTo>
                      <a:pt x="69" y="98"/>
                      <a:pt x="74" y="98"/>
                      <a:pt x="78" y="97"/>
                    </a:cubicBezTo>
                    <a:cubicBezTo>
                      <a:pt x="79" y="97"/>
                      <a:pt x="79" y="97"/>
                      <a:pt x="79" y="97"/>
                    </a:cubicBezTo>
                    <a:cubicBezTo>
                      <a:pt x="79" y="119"/>
                      <a:pt x="79" y="119"/>
                      <a:pt x="79" y="119"/>
                    </a:cubicBezTo>
                    <a:cubicBezTo>
                      <a:pt x="99" y="92"/>
                      <a:pt x="99" y="92"/>
                      <a:pt x="99" y="92"/>
                    </a:cubicBezTo>
                    <a:cubicBezTo>
                      <a:pt x="119" y="84"/>
                      <a:pt x="131" y="69"/>
                      <a:pt x="131" y="53"/>
                    </a:cubicBezTo>
                    <a:cubicBezTo>
                      <a:pt x="132" y="26"/>
                      <a:pt x="104" y="3"/>
                      <a:pt x="68" y="2"/>
                    </a:cubicBezTo>
                    <a:close/>
                    <a:moveTo>
                      <a:pt x="32" y="33"/>
                    </a:moveTo>
                    <a:cubicBezTo>
                      <a:pt x="32" y="28"/>
                      <a:pt x="34" y="24"/>
                      <a:pt x="36" y="22"/>
                    </a:cubicBezTo>
                    <a:cubicBezTo>
                      <a:pt x="39" y="20"/>
                      <a:pt x="43" y="18"/>
                      <a:pt x="48" y="18"/>
                    </a:cubicBezTo>
                    <a:cubicBezTo>
                      <a:pt x="52" y="18"/>
                      <a:pt x="56" y="20"/>
                      <a:pt x="59" y="22"/>
                    </a:cubicBezTo>
                    <a:cubicBezTo>
                      <a:pt x="62" y="24"/>
                      <a:pt x="63" y="28"/>
                      <a:pt x="63" y="33"/>
                    </a:cubicBezTo>
                    <a:cubicBezTo>
                      <a:pt x="63" y="38"/>
                      <a:pt x="62" y="42"/>
                      <a:pt x="59" y="44"/>
                    </a:cubicBezTo>
                    <a:cubicBezTo>
                      <a:pt x="56" y="47"/>
                      <a:pt x="52" y="48"/>
                      <a:pt x="48" y="48"/>
                    </a:cubicBezTo>
                    <a:cubicBezTo>
                      <a:pt x="43" y="48"/>
                      <a:pt x="39" y="47"/>
                      <a:pt x="36" y="44"/>
                    </a:cubicBezTo>
                    <a:cubicBezTo>
                      <a:pt x="34" y="42"/>
                      <a:pt x="32" y="38"/>
                      <a:pt x="32" y="33"/>
                    </a:cubicBezTo>
                    <a:close/>
                    <a:moveTo>
                      <a:pt x="55" y="77"/>
                    </a:moveTo>
                    <a:cubicBezTo>
                      <a:pt x="45" y="77"/>
                      <a:pt x="45" y="77"/>
                      <a:pt x="45" y="77"/>
                    </a:cubicBezTo>
                    <a:cubicBezTo>
                      <a:pt x="82" y="18"/>
                      <a:pt x="82" y="18"/>
                      <a:pt x="82" y="18"/>
                    </a:cubicBezTo>
                    <a:cubicBezTo>
                      <a:pt x="91" y="18"/>
                      <a:pt x="91" y="18"/>
                      <a:pt x="91" y="18"/>
                    </a:cubicBezTo>
                    <a:lnTo>
                      <a:pt x="55" y="77"/>
                    </a:lnTo>
                    <a:close/>
                    <a:moveTo>
                      <a:pt x="100" y="74"/>
                    </a:moveTo>
                    <a:cubicBezTo>
                      <a:pt x="97" y="76"/>
                      <a:pt x="93" y="77"/>
                      <a:pt x="89" y="77"/>
                    </a:cubicBezTo>
                    <a:cubicBezTo>
                      <a:pt x="84" y="77"/>
                      <a:pt x="80" y="76"/>
                      <a:pt x="77" y="74"/>
                    </a:cubicBezTo>
                    <a:cubicBezTo>
                      <a:pt x="75" y="71"/>
                      <a:pt x="73" y="67"/>
                      <a:pt x="73" y="62"/>
                    </a:cubicBezTo>
                    <a:cubicBezTo>
                      <a:pt x="73" y="57"/>
                      <a:pt x="75" y="54"/>
                      <a:pt x="77" y="51"/>
                    </a:cubicBezTo>
                    <a:cubicBezTo>
                      <a:pt x="80" y="49"/>
                      <a:pt x="84" y="48"/>
                      <a:pt x="88" y="48"/>
                    </a:cubicBezTo>
                    <a:cubicBezTo>
                      <a:pt x="93" y="48"/>
                      <a:pt x="97" y="49"/>
                      <a:pt x="100" y="51"/>
                    </a:cubicBezTo>
                    <a:cubicBezTo>
                      <a:pt x="103" y="54"/>
                      <a:pt x="104" y="57"/>
                      <a:pt x="104" y="62"/>
                    </a:cubicBezTo>
                    <a:cubicBezTo>
                      <a:pt x="104" y="67"/>
                      <a:pt x="103" y="71"/>
                      <a:pt x="10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50"/>
              <p:cNvSpPr/>
              <p:nvPr/>
            </p:nvSpPr>
            <p:spPr bwMode="auto">
              <a:xfrm>
                <a:off x="4577" y="1508"/>
                <a:ext cx="22" cy="44"/>
              </a:xfrm>
              <a:custGeom>
                <a:avLst/>
                <a:gdLst>
                  <a:gd name="T0" fmla="*/ 9 w 9"/>
                  <a:gd name="T1" fmla="*/ 9 h 18"/>
                  <a:gd name="T2" fmla="*/ 8 w 9"/>
                  <a:gd name="T3" fmla="*/ 2 h 18"/>
                  <a:gd name="T4" fmla="*/ 5 w 9"/>
                  <a:gd name="T5" fmla="*/ 0 h 18"/>
                  <a:gd name="T6" fmla="*/ 1 w 9"/>
                  <a:gd name="T7" fmla="*/ 2 h 18"/>
                  <a:gd name="T8" fmla="*/ 0 w 9"/>
                  <a:gd name="T9" fmla="*/ 9 h 18"/>
                  <a:gd name="T10" fmla="*/ 1 w 9"/>
                  <a:gd name="T11" fmla="*/ 16 h 18"/>
                  <a:gd name="T12" fmla="*/ 5 w 9"/>
                  <a:gd name="T13" fmla="*/ 18 h 18"/>
                  <a:gd name="T14" fmla="*/ 8 w 9"/>
                  <a:gd name="T15" fmla="*/ 16 h 18"/>
                  <a:gd name="T16" fmla="*/ 9 w 9"/>
                  <a:gd name="T1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9" y="9"/>
                    </a:moveTo>
                    <a:cubicBezTo>
                      <a:pt x="9" y="5"/>
                      <a:pt x="9" y="3"/>
                      <a:pt x="8" y="2"/>
                    </a:cubicBezTo>
                    <a:cubicBezTo>
                      <a:pt x="7" y="1"/>
                      <a:pt x="6" y="0"/>
                      <a:pt x="5" y="0"/>
                    </a:cubicBezTo>
                    <a:cubicBezTo>
                      <a:pt x="3" y="0"/>
                      <a:pt x="2" y="1"/>
                      <a:pt x="1" y="2"/>
                    </a:cubicBezTo>
                    <a:cubicBezTo>
                      <a:pt x="0" y="3"/>
                      <a:pt x="0" y="5"/>
                      <a:pt x="0" y="9"/>
                    </a:cubicBezTo>
                    <a:cubicBezTo>
                      <a:pt x="0" y="13"/>
                      <a:pt x="0" y="15"/>
                      <a:pt x="1" y="16"/>
                    </a:cubicBezTo>
                    <a:cubicBezTo>
                      <a:pt x="2" y="17"/>
                      <a:pt x="3" y="18"/>
                      <a:pt x="5" y="18"/>
                    </a:cubicBezTo>
                    <a:cubicBezTo>
                      <a:pt x="6" y="18"/>
                      <a:pt x="7" y="17"/>
                      <a:pt x="8" y="16"/>
                    </a:cubicBezTo>
                    <a:cubicBezTo>
                      <a:pt x="9" y="15"/>
                      <a:pt x="9" y="13"/>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8" name="Freeform 16"/>
            <p:cNvSpPr>
              <a:spLocks noEditPoints="1"/>
            </p:cNvSpPr>
            <p:nvPr/>
          </p:nvSpPr>
          <p:spPr bwMode="auto">
            <a:xfrm>
              <a:off x="10019483" y="1460847"/>
              <a:ext cx="513021" cy="1068293"/>
            </a:xfrm>
            <a:custGeom>
              <a:avLst/>
              <a:gdLst>
                <a:gd name="T0" fmla="*/ 31 w 33"/>
                <a:gd name="T1" fmla="*/ 42 h 72"/>
                <a:gd name="T2" fmla="*/ 33 w 33"/>
                <a:gd name="T3" fmla="*/ 41 h 72"/>
                <a:gd name="T4" fmla="*/ 23 w 33"/>
                <a:gd name="T5" fmla="*/ 17 h 72"/>
                <a:gd name="T6" fmla="*/ 10 w 33"/>
                <a:gd name="T7" fmla="*/ 17 h 72"/>
                <a:gd name="T8" fmla="*/ 0 w 33"/>
                <a:gd name="T9" fmla="*/ 41 h 72"/>
                <a:gd name="T10" fmla="*/ 2 w 33"/>
                <a:gd name="T11" fmla="*/ 42 h 72"/>
                <a:gd name="T12" fmla="*/ 11 w 33"/>
                <a:gd name="T13" fmla="*/ 25 h 72"/>
                <a:gd name="T14" fmla="*/ 12 w 33"/>
                <a:gd name="T15" fmla="*/ 33 h 72"/>
                <a:gd name="T16" fmla="*/ 3 w 33"/>
                <a:gd name="T17" fmla="*/ 49 h 72"/>
                <a:gd name="T18" fmla="*/ 12 w 33"/>
                <a:gd name="T19" fmla="*/ 49 h 72"/>
                <a:gd name="T20" fmla="*/ 15 w 33"/>
                <a:gd name="T21" fmla="*/ 72 h 72"/>
                <a:gd name="T22" fmla="*/ 18 w 33"/>
                <a:gd name="T23" fmla="*/ 72 h 72"/>
                <a:gd name="T24" fmla="*/ 20 w 33"/>
                <a:gd name="T25" fmla="*/ 49 h 72"/>
                <a:gd name="T26" fmla="*/ 30 w 33"/>
                <a:gd name="T27" fmla="*/ 49 h 72"/>
                <a:gd name="T28" fmla="*/ 20 w 33"/>
                <a:gd name="T29" fmla="*/ 33 h 72"/>
                <a:gd name="T30" fmla="*/ 22 w 33"/>
                <a:gd name="T31" fmla="*/ 25 h 72"/>
                <a:gd name="T32" fmla="*/ 31 w 33"/>
                <a:gd name="T33" fmla="*/ 42 h 72"/>
                <a:gd name="T34" fmla="*/ 16 w 33"/>
                <a:gd name="T35" fmla="*/ 11 h 72"/>
                <a:gd name="T36" fmla="*/ 20 w 33"/>
                <a:gd name="T37" fmla="*/ 10 h 72"/>
                <a:gd name="T38" fmla="*/ 21 w 33"/>
                <a:gd name="T39" fmla="*/ 6 h 72"/>
                <a:gd name="T40" fmla="*/ 20 w 33"/>
                <a:gd name="T41" fmla="*/ 2 h 72"/>
                <a:gd name="T42" fmla="*/ 16 w 33"/>
                <a:gd name="T43" fmla="*/ 0 h 72"/>
                <a:gd name="T44" fmla="*/ 12 w 33"/>
                <a:gd name="T45" fmla="*/ 2 h 72"/>
                <a:gd name="T46" fmla="*/ 10 w 33"/>
                <a:gd name="T47" fmla="*/ 6 h 72"/>
                <a:gd name="T48" fmla="*/ 12 w 33"/>
                <a:gd name="T49" fmla="*/ 10 h 72"/>
                <a:gd name="T50" fmla="*/ 16 w 33"/>
                <a:gd name="T51" fmla="*/ 1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 h="72">
                  <a:moveTo>
                    <a:pt x="31" y="42"/>
                  </a:moveTo>
                  <a:cubicBezTo>
                    <a:pt x="32" y="42"/>
                    <a:pt x="33" y="42"/>
                    <a:pt x="33" y="41"/>
                  </a:cubicBezTo>
                  <a:cubicBezTo>
                    <a:pt x="23" y="17"/>
                    <a:pt x="23" y="17"/>
                    <a:pt x="23" y="17"/>
                  </a:cubicBezTo>
                  <a:cubicBezTo>
                    <a:pt x="10" y="17"/>
                    <a:pt x="10" y="17"/>
                    <a:pt x="10" y="17"/>
                  </a:cubicBezTo>
                  <a:cubicBezTo>
                    <a:pt x="0" y="41"/>
                    <a:pt x="0" y="41"/>
                    <a:pt x="0" y="41"/>
                  </a:cubicBezTo>
                  <a:cubicBezTo>
                    <a:pt x="2" y="42"/>
                    <a:pt x="2" y="42"/>
                    <a:pt x="2" y="42"/>
                  </a:cubicBezTo>
                  <a:cubicBezTo>
                    <a:pt x="11" y="25"/>
                    <a:pt x="11" y="25"/>
                    <a:pt x="11" y="25"/>
                  </a:cubicBezTo>
                  <a:cubicBezTo>
                    <a:pt x="12" y="33"/>
                    <a:pt x="12" y="33"/>
                    <a:pt x="12" y="33"/>
                  </a:cubicBezTo>
                  <a:cubicBezTo>
                    <a:pt x="3" y="49"/>
                    <a:pt x="3" y="49"/>
                    <a:pt x="3" y="49"/>
                  </a:cubicBezTo>
                  <a:cubicBezTo>
                    <a:pt x="12" y="49"/>
                    <a:pt x="12" y="49"/>
                    <a:pt x="12" y="49"/>
                  </a:cubicBezTo>
                  <a:cubicBezTo>
                    <a:pt x="15" y="72"/>
                    <a:pt x="15" y="72"/>
                    <a:pt x="15" y="72"/>
                  </a:cubicBezTo>
                  <a:cubicBezTo>
                    <a:pt x="18" y="72"/>
                    <a:pt x="18" y="72"/>
                    <a:pt x="18" y="72"/>
                  </a:cubicBezTo>
                  <a:cubicBezTo>
                    <a:pt x="20" y="49"/>
                    <a:pt x="20" y="49"/>
                    <a:pt x="20" y="49"/>
                  </a:cubicBezTo>
                  <a:cubicBezTo>
                    <a:pt x="30" y="49"/>
                    <a:pt x="30" y="49"/>
                    <a:pt x="30" y="49"/>
                  </a:cubicBezTo>
                  <a:cubicBezTo>
                    <a:pt x="20" y="33"/>
                    <a:pt x="20" y="33"/>
                    <a:pt x="20" y="33"/>
                  </a:cubicBezTo>
                  <a:cubicBezTo>
                    <a:pt x="22" y="25"/>
                    <a:pt x="22" y="25"/>
                    <a:pt x="22" y="25"/>
                  </a:cubicBezTo>
                  <a:lnTo>
                    <a:pt x="31" y="42"/>
                  </a:lnTo>
                  <a:close/>
                  <a:moveTo>
                    <a:pt x="16" y="11"/>
                  </a:moveTo>
                  <a:cubicBezTo>
                    <a:pt x="17" y="11"/>
                    <a:pt x="19" y="11"/>
                    <a:pt x="20" y="10"/>
                  </a:cubicBezTo>
                  <a:cubicBezTo>
                    <a:pt x="21" y="9"/>
                    <a:pt x="21" y="7"/>
                    <a:pt x="21" y="6"/>
                  </a:cubicBezTo>
                  <a:cubicBezTo>
                    <a:pt x="21" y="4"/>
                    <a:pt x="21" y="3"/>
                    <a:pt x="20" y="2"/>
                  </a:cubicBezTo>
                  <a:cubicBezTo>
                    <a:pt x="19" y="1"/>
                    <a:pt x="18" y="0"/>
                    <a:pt x="16" y="0"/>
                  </a:cubicBezTo>
                  <a:cubicBezTo>
                    <a:pt x="14" y="0"/>
                    <a:pt x="13" y="1"/>
                    <a:pt x="12" y="2"/>
                  </a:cubicBezTo>
                  <a:cubicBezTo>
                    <a:pt x="11" y="3"/>
                    <a:pt x="10" y="4"/>
                    <a:pt x="10" y="6"/>
                  </a:cubicBezTo>
                  <a:cubicBezTo>
                    <a:pt x="10" y="7"/>
                    <a:pt x="11" y="8"/>
                    <a:pt x="12" y="10"/>
                  </a:cubicBezTo>
                  <a:cubicBezTo>
                    <a:pt x="13" y="11"/>
                    <a:pt x="14" y="11"/>
                    <a:pt x="16" y="11"/>
                  </a:cubicBezTo>
                  <a:close/>
                </a:path>
              </a:pathLst>
            </a:custGeom>
            <a:solidFill>
              <a:srgbClr val="F58B1E"/>
            </a:solidFill>
            <a:ln>
              <a:noFill/>
            </a:ln>
          </p:spPr>
          <p:txBody>
            <a:bodyPr vert="horz" wrap="square" lIns="91440" tIns="45720" rIns="91440" bIns="45720" numCol="1" anchor="t" anchorCtr="0" compatLnSpc="1"/>
            <a:lstStyle/>
            <a:p>
              <a:endParaRPr lang="zh-CN" altLang="en-US"/>
            </a:p>
          </p:txBody>
        </p:sp>
        <p:sp>
          <p:nvSpPr>
            <p:cNvPr id="70" name="文本框 69"/>
            <p:cNvSpPr txBox="1"/>
            <p:nvPr/>
          </p:nvSpPr>
          <p:spPr>
            <a:xfrm>
              <a:off x="10622340" y="1467047"/>
              <a:ext cx="1107996" cy="369332"/>
            </a:xfrm>
            <a:prstGeom prst="rect">
              <a:avLst/>
            </a:prstGeom>
            <a:noFill/>
          </p:spPr>
          <p:txBody>
            <a:bodyPr wrap="none" rtlCol="0">
              <a:spAutoFit/>
            </a:bodyPr>
            <a:lstStyle/>
            <a:p>
              <a:r>
                <a:rPr lang="zh-CN" altLang="en-US" b="1" dirty="0" smtClean="0">
                  <a:solidFill>
                    <a:srgbClr val="F58B1E"/>
                  </a:solidFill>
                  <a:latin typeface="微软雅黑" pitchFamily="34" charset="-122"/>
                  <a:ea typeface="微软雅黑" pitchFamily="34" charset="-122"/>
                </a:rPr>
                <a:t>添加文字</a:t>
              </a:r>
              <a:endParaRPr lang="zh-CN" altLang="en-US" b="1" dirty="0">
                <a:solidFill>
                  <a:srgbClr val="F58B1E"/>
                </a:solidFill>
                <a:latin typeface="微软雅黑" pitchFamily="34" charset="-122"/>
                <a:ea typeface="微软雅黑" pitchFamily="34" charset="-122"/>
              </a:endParaRPr>
            </a:p>
          </p:txBody>
        </p:sp>
        <p:sp>
          <p:nvSpPr>
            <p:cNvPr id="71" name="文本框 70"/>
            <p:cNvSpPr txBox="1"/>
            <p:nvPr/>
          </p:nvSpPr>
          <p:spPr>
            <a:xfrm>
              <a:off x="10622340" y="1868025"/>
              <a:ext cx="1569660" cy="923330"/>
            </a:xfrm>
            <a:prstGeom prst="rect">
              <a:avLst/>
            </a:prstGeom>
            <a:noFill/>
          </p:spPr>
          <p:txBody>
            <a:bodyPr wrap="none" rtlCol="0">
              <a:spAutoFit/>
            </a:bodyPr>
            <a:lstStyle/>
            <a:p>
              <a:r>
                <a:rPr lang="zh-CN" altLang="en-US" dirty="0" smtClean="0">
                  <a:solidFill>
                    <a:schemeClr val="tx1">
                      <a:lumMod val="50000"/>
                      <a:lumOff val="50000"/>
                    </a:schemeClr>
                  </a:solidFill>
                  <a:latin typeface="微软雅黑" pitchFamily="34" charset="-122"/>
                  <a:ea typeface="微软雅黑" pitchFamily="34" charset="-122"/>
                </a:rPr>
                <a:t>我是小蜜</a:t>
              </a:r>
              <a:r>
                <a:rPr lang="en-US" altLang="zh-CN" dirty="0" smtClean="0">
                  <a:solidFill>
                    <a:schemeClr val="tx1">
                      <a:lumMod val="50000"/>
                      <a:lumOff val="50000"/>
                    </a:schemeClr>
                  </a:solidFill>
                  <a:latin typeface="微软雅黑" pitchFamily="34" charset="-122"/>
                  <a:ea typeface="微软雅黑" pitchFamily="34" charset="-122"/>
                </a:rPr>
                <a:t>---</a:t>
              </a:r>
            </a:p>
            <a:p>
              <a:r>
                <a:rPr lang="zh-CN" altLang="en-US" dirty="0" smtClean="0">
                  <a:solidFill>
                    <a:schemeClr val="tx1">
                      <a:lumMod val="50000"/>
                      <a:lumOff val="50000"/>
                    </a:schemeClr>
                  </a:solidFill>
                  <a:latin typeface="微软雅黑" pitchFamily="34" charset="-122"/>
                  <a:ea typeface="微软雅黑" pitchFamily="34" charset="-122"/>
                </a:rPr>
                <a:t>原创图表作品</a:t>
              </a:r>
              <a:endParaRPr lang="en-US" altLang="zh-CN" dirty="0" smtClean="0">
                <a:solidFill>
                  <a:schemeClr val="tx1">
                    <a:lumMod val="50000"/>
                    <a:lumOff val="50000"/>
                  </a:schemeClr>
                </a:solidFill>
                <a:latin typeface="微软雅黑" pitchFamily="34" charset="-122"/>
                <a:ea typeface="微软雅黑" pitchFamily="34" charset="-122"/>
              </a:endParaRPr>
            </a:p>
            <a:p>
              <a:endParaRPr lang="zh-CN" altLang="en-US" dirty="0">
                <a:solidFill>
                  <a:schemeClr val="tx1">
                    <a:lumMod val="50000"/>
                    <a:lumOff val="50000"/>
                  </a:schemeClr>
                </a:solidFill>
                <a:latin typeface="微软雅黑" pitchFamily="34" charset="-122"/>
                <a:ea typeface="微软雅黑" pitchFamily="34" charset="-122"/>
              </a:endParaRPr>
            </a:p>
          </p:txBody>
        </p:sp>
        <p:sp>
          <p:nvSpPr>
            <p:cNvPr id="74" name="Freeform 16"/>
            <p:cNvSpPr>
              <a:spLocks noEditPoints="1"/>
            </p:cNvSpPr>
            <p:nvPr/>
          </p:nvSpPr>
          <p:spPr bwMode="auto">
            <a:xfrm>
              <a:off x="9230469" y="4241233"/>
              <a:ext cx="513021" cy="1068293"/>
            </a:xfrm>
            <a:custGeom>
              <a:avLst/>
              <a:gdLst>
                <a:gd name="T0" fmla="*/ 31 w 33"/>
                <a:gd name="T1" fmla="*/ 42 h 72"/>
                <a:gd name="T2" fmla="*/ 33 w 33"/>
                <a:gd name="T3" fmla="*/ 41 h 72"/>
                <a:gd name="T4" fmla="*/ 23 w 33"/>
                <a:gd name="T5" fmla="*/ 17 h 72"/>
                <a:gd name="T6" fmla="*/ 10 w 33"/>
                <a:gd name="T7" fmla="*/ 17 h 72"/>
                <a:gd name="T8" fmla="*/ 0 w 33"/>
                <a:gd name="T9" fmla="*/ 41 h 72"/>
                <a:gd name="T10" fmla="*/ 2 w 33"/>
                <a:gd name="T11" fmla="*/ 42 h 72"/>
                <a:gd name="T12" fmla="*/ 11 w 33"/>
                <a:gd name="T13" fmla="*/ 25 h 72"/>
                <a:gd name="T14" fmla="*/ 12 w 33"/>
                <a:gd name="T15" fmla="*/ 33 h 72"/>
                <a:gd name="T16" fmla="*/ 3 w 33"/>
                <a:gd name="T17" fmla="*/ 49 h 72"/>
                <a:gd name="T18" fmla="*/ 12 w 33"/>
                <a:gd name="T19" fmla="*/ 49 h 72"/>
                <a:gd name="T20" fmla="*/ 15 w 33"/>
                <a:gd name="T21" fmla="*/ 72 h 72"/>
                <a:gd name="T22" fmla="*/ 18 w 33"/>
                <a:gd name="T23" fmla="*/ 72 h 72"/>
                <a:gd name="T24" fmla="*/ 20 w 33"/>
                <a:gd name="T25" fmla="*/ 49 h 72"/>
                <a:gd name="T26" fmla="*/ 30 w 33"/>
                <a:gd name="T27" fmla="*/ 49 h 72"/>
                <a:gd name="T28" fmla="*/ 20 w 33"/>
                <a:gd name="T29" fmla="*/ 33 h 72"/>
                <a:gd name="T30" fmla="*/ 22 w 33"/>
                <a:gd name="T31" fmla="*/ 25 h 72"/>
                <a:gd name="T32" fmla="*/ 31 w 33"/>
                <a:gd name="T33" fmla="*/ 42 h 72"/>
                <a:gd name="T34" fmla="*/ 16 w 33"/>
                <a:gd name="T35" fmla="*/ 11 h 72"/>
                <a:gd name="T36" fmla="*/ 20 w 33"/>
                <a:gd name="T37" fmla="*/ 10 h 72"/>
                <a:gd name="T38" fmla="*/ 21 w 33"/>
                <a:gd name="T39" fmla="*/ 6 h 72"/>
                <a:gd name="T40" fmla="*/ 20 w 33"/>
                <a:gd name="T41" fmla="*/ 2 h 72"/>
                <a:gd name="T42" fmla="*/ 16 w 33"/>
                <a:gd name="T43" fmla="*/ 0 h 72"/>
                <a:gd name="T44" fmla="*/ 12 w 33"/>
                <a:gd name="T45" fmla="*/ 2 h 72"/>
                <a:gd name="T46" fmla="*/ 10 w 33"/>
                <a:gd name="T47" fmla="*/ 6 h 72"/>
                <a:gd name="T48" fmla="*/ 12 w 33"/>
                <a:gd name="T49" fmla="*/ 10 h 72"/>
                <a:gd name="T50" fmla="*/ 16 w 33"/>
                <a:gd name="T51" fmla="*/ 1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 h="72">
                  <a:moveTo>
                    <a:pt x="31" y="42"/>
                  </a:moveTo>
                  <a:cubicBezTo>
                    <a:pt x="32" y="42"/>
                    <a:pt x="33" y="42"/>
                    <a:pt x="33" y="41"/>
                  </a:cubicBezTo>
                  <a:cubicBezTo>
                    <a:pt x="23" y="17"/>
                    <a:pt x="23" y="17"/>
                    <a:pt x="23" y="17"/>
                  </a:cubicBezTo>
                  <a:cubicBezTo>
                    <a:pt x="10" y="17"/>
                    <a:pt x="10" y="17"/>
                    <a:pt x="10" y="17"/>
                  </a:cubicBezTo>
                  <a:cubicBezTo>
                    <a:pt x="0" y="41"/>
                    <a:pt x="0" y="41"/>
                    <a:pt x="0" y="41"/>
                  </a:cubicBezTo>
                  <a:cubicBezTo>
                    <a:pt x="2" y="42"/>
                    <a:pt x="2" y="42"/>
                    <a:pt x="2" y="42"/>
                  </a:cubicBezTo>
                  <a:cubicBezTo>
                    <a:pt x="11" y="25"/>
                    <a:pt x="11" y="25"/>
                    <a:pt x="11" y="25"/>
                  </a:cubicBezTo>
                  <a:cubicBezTo>
                    <a:pt x="12" y="33"/>
                    <a:pt x="12" y="33"/>
                    <a:pt x="12" y="33"/>
                  </a:cubicBezTo>
                  <a:cubicBezTo>
                    <a:pt x="3" y="49"/>
                    <a:pt x="3" y="49"/>
                    <a:pt x="3" y="49"/>
                  </a:cubicBezTo>
                  <a:cubicBezTo>
                    <a:pt x="12" y="49"/>
                    <a:pt x="12" y="49"/>
                    <a:pt x="12" y="49"/>
                  </a:cubicBezTo>
                  <a:cubicBezTo>
                    <a:pt x="15" y="72"/>
                    <a:pt x="15" y="72"/>
                    <a:pt x="15" y="72"/>
                  </a:cubicBezTo>
                  <a:cubicBezTo>
                    <a:pt x="18" y="72"/>
                    <a:pt x="18" y="72"/>
                    <a:pt x="18" y="72"/>
                  </a:cubicBezTo>
                  <a:cubicBezTo>
                    <a:pt x="20" y="49"/>
                    <a:pt x="20" y="49"/>
                    <a:pt x="20" y="49"/>
                  </a:cubicBezTo>
                  <a:cubicBezTo>
                    <a:pt x="30" y="49"/>
                    <a:pt x="30" y="49"/>
                    <a:pt x="30" y="49"/>
                  </a:cubicBezTo>
                  <a:cubicBezTo>
                    <a:pt x="20" y="33"/>
                    <a:pt x="20" y="33"/>
                    <a:pt x="20" y="33"/>
                  </a:cubicBezTo>
                  <a:cubicBezTo>
                    <a:pt x="22" y="25"/>
                    <a:pt x="22" y="25"/>
                    <a:pt x="22" y="25"/>
                  </a:cubicBezTo>
                  <a:lnTo>
                    <a:pt x="31" y="42"/>
                  </a:lnTo>
                  <a:close/>
                  <a:moveTo>
                    <a:pt x="16" y="11"/>
                  </a:moveTo>
                  <a:cubicBezTo>
                    <a:pt x="17" y="11"/>
                    <a:pt x="19" y="11"/>
                    <a:pt x="20" y="10"/>
                  </a:cubicBezTo>
                  <a:cubicBezTo>
                    <a:pt x="21" y="9"/>
                    <a:pt x="21" y="7"/>
                    <a:pt x="21" y="6"/>
                  </a:cubicBezTo>
                  <a:cubicBezTo>
                    <a:pt x="21" y="4"/>
                    <a:pt x="21" y="3"/>
                    <a:pt x="20" y="2"/>
                  </a:cubicBezTo>
                  <a:cubicBezTo>
                    <a:pt x="19" y="1"/>
                    <a:pt x="18" y="0"/>
                    <a:pt x="16" y="0"/>
                  </a:cubicBezTo>
                  <a:cubicBezTo>
                    <a:pt x="14" y="0"/>
                    <a:pt x="13" y="1"/>
                    <a:pt x="12" y="2"/>
                  </a:cubicBezTo>
                  <a:cubicBezTo>
                    <a:pt x="11" y="3"/>
                    <a:pt x="10" y="4"/>
                    <a:pt x="10" y="6"/>
                  </a:cubicBezTo>
                  <a:cubicBezTo>
                    <a:pt x="10" y="7"/>
                    <a:pt x="11" y="8"/>
                    <a:pt x="12" y="10"/>
                  </a:cubicBezTo>
                  <a:cubicBezTo>
                    <a:pt x="13" y="11"/>
                    <a:pt x="14" y="11"/>
                    <a:pt x="16" y="11"/>
                  </a:cubicBez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75" name="文本框 74"/>
            <p:cNvSpPr txBox="1"/>
            <p:nvPr/>
          </p:nvSpPr>
          <p:spPr>
            <a:xfrm>
              <a:off x="9833326" y="4247433"/>
              <a:ext cx="1107996" cy="369332"/>
            </a:xfrm>
            <a:prstGeom prst="rect">
              <a:avLst/>
            </a:prstGeom>
            <a:noFill/>
          </p:spPr>
          <p:txBody>
            <a:bodyPr wrap="none" rtlCol="0">
              <a:spAutoFit/>
            </a:bodyPr>
            <a:lstStyle/>
            <a:p>
              <a:r>
                <a:rPr lang="zh-CN" altLang="en-US" b="1" dirty="0" smtClean="0">
                  <a:solidFill>
                    <a:srgbClr val="00B0F0"/>
                  </a:solidFill>
                  <a:latin typeface="微软雅黑" pitchFamily="34" charset="-122"/>
                  <a:ea typeface="微软雅黑" pitchFamily="34" charset="-122"/>
                </a:rPr>
                <a:t>添加文字</a:t>
              </a:r>
              <a:endParaRPr lang="zh-CN" altLang="en-US" b="1" dirty="0">
                <a:solidFill>
                  <a:srgbClr val="00B0F0"/>
                </a:solidFill>
                <a:latin typeface="微软雅黑" pitchFamily="34" charset="-122"/>
                <a:ea typeface="微软雅黑" pitchFamily="34" charset="-122"/>
              </a:endParaRPr>
            </a:p>
          </p:txBody>
        </p:sp>
        <p:sp>
          <p:nvSpPr>
            <p:cNvPr id="76" name="文本框 75"/>
            <p:cNvSpPr txBox="1"/>
            <p:nvPr/>
          </p:nvSpPr>
          <p:spPr>
            <a:xfrm>
              <a:off x="9833326" y="4648411"/>
              <a:ext cx="1569660" cy="923330"/>
            </a:xfrm>
            <a:prstGeom prst="rect">
              <a:avLst/>
            </a:prstGeom>
            <a:noFill/>
          </p:spPr>
          <p:txBody>
            <a:bodyPr wrap="none" rtlCol="0">
              <a:spAutoFit/>
            </a:bodyPr>
            <a:lstStyle/>
            <a:p>
              <a:r>
                <a:rPr lang="zh-CN" altLang="en-US" dirty="0" smtClean="0">
                  <a:solidFill>
                    <a:schemeClr val="tx1">
                      <a:lumMod val="50000"/>
                      <a:lumOff val="50000"/>
                    </a:schemeClr>
                  </a:solidFill>
                  <a:latin typeface="微软雅黑" pitchFamily="34" charset="-122"/>
                  <a:ea typeface="微软雅黑" pitchFamily="34" charset="-122"/>
                </a:rPr>
                <a:t>我是小蜜</a:t>
              </a:r>
              <a:r>
                <a:rPr lang="en-US" altLang="zh-CN" dirty="0" smtClean="0">
                  <a:solidFill>
                    <a:schemeClr val="tx1">
                      <a:lumMod val="50000"/>
                      <a:lumOff val="50000"/>
                    </a:schemeClr>
                  </a:solidFill>
                  <a:latin typeface="微软雅黑" pitchFamily="34" charset="-122"/>
                  <a:ea typeface="微软雅黑" pitchFamily="34" charset="-122"/>
                </a:rPr>
                <a:t>---</a:t>
              </a:r>
            </a:p>
            <a:p>
              <a:r>
                <a:rPr lang="zh-CN" altLang="en-US" dirty="0" smtClean="0">
                  <a:solidFill>
                    <a:schemeClr val="tx1">
                      <a:lumMod val="50000"/>
                      <a:lumOff val="50000"/>
                    </a:schemeClr>
                  </a:solidFill>
                  <a:latin typeface="微软雅黑" pitchFamily="34" charset="-122"/>
                  <a:ea typeface="微软雅黑" pitchFamily="34" charset="-122"/>
                </a:rPr>
                <a:t>原创图表作品</a:t>
              </a:r>
              <a:endParaRPr lang="en-US" altLang="zh-CN" dirty="0" smtClean="0">
                <a:solidFill>
                  <a:schemeClr val="tx1">
                    <a:lumMod val="50000"/>
                    <a:lumOff val="50000"/>
                  </a:schemeClr>
                </a:solidFill>
                <a:latin typeface="微软雅黑" pitchFamily="34" charset="-122"/>
                <a:ea typeface="微软雅黑" pitchFamily="34" charset="-122"/>
              </a:endParaRPr>
            </a:p>
            <a:p>
              <a:endParaRPr lang="zh-CN" altLang="en-US" dirty="0">
                <a:solidFill>
                  <a:schemeClr val="tx1">
                    <a:lumMod val="50000"/>
                    <a:lumOff val="50000"/>
                  </a:schemeClr>
                </a:solidFill>
                <a:latin typeface="微软雅黑" pitchFamily="34" charset="-122"/>
                <a:ea typeface="微软雅黑" pitchFamily="34" charset="-122"/>
              </a:endParaRPr>
            </a:p>
          </p:txBody>
        </p:sp>
        <p:cxnSp>
          <p:nvCxnSpPr>
            <p:cNvPr id="80" name="肘形连接符 79"/>
            <p:cNvCxnSpPr/>
            <p:nvPr/>
          </p:nvCxnSpPr>
          <p:spPr>
            <a:xfrm>
              <a:off x="8542647" y="2367997"/>
              <a:ext cx="3649353" cy="330049"/>
            </a:xfrm>
            <a:prstGeom prst="bentConnector3">
              <a:avLst>
                <a:gd name="adj1" fmla="val 37904"/>
              </a:avLst>
            </a:prstGeom>
            <a:ln w="12700">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2" name="肘形连接符 81"/>
            <p:cNvCxnSpPr/>
            <p:nvPr/>
          </p:nvCxnSpPr>
          <p:spPr>
            <a:xfrm>
              <a:off x="8169272" y="5075978"/>
              <a:ext cx="3233714" cy="267831"/>
            </a:xfrm>
            <a:prstGeom prst="bentConnector3">
              <a:avLst>
                <a:gd name="adj1" fmla="val 29524"/>
              </a:avLst>
            </a:prstGeom>
            <a:ln w="12700">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84" name="文本框 83"/>
          <p:cNvSpPr txBox="1"/>
          <p:nvPr/>
        </p:nvSpPr>
        <p:spPr>
          <a:xfrm>
            <a:off x="545060" y="1823830"/>
            <a:ext cx="4698722" cy="769441"/>
          </a:xfrm>
          <a:prstGeom prst="rect">
            <a:avLst/>
          </a:prstGeom>
          <a:noFill/>
        </p:spPr>
        <p:txBody>
          <a:bodyPr wrap="none" rtlCol="0">
            <a:spAutoFit/>
          </a:bodyPr>
          <a:lstStyle/>
          <a:p>
            <a:r>
              <a:rPr lang="zh-CN" altLang="en-US" sz="4400" b="1" dirty="0" smtClean="0">
                <a:solidFill>
                  <a:srgbClr val="0070C0"/>
                </a:solidFill>
                <a:latin typeface="微软雅黑" pitchFamily="34" charset="-122"/>
                <a:ea typeface="微软雅黑" pitchFamily="34" charset="-122"/>
              </a:rPr>
              <a:t>添加标题目录文字</a:t>
            </a:r>
            <a:endParaRPr lang="zh-CN" altLang="en-US" sz="4400" b="1" dirty="0">
              <a:solidFill>
                <a:srgbClr val="0070C0"/>
              </a:solidFill>
              <a:latin typeface="微软雅黑" pitchFamily="34" charset="-122"/>
              <a:ea typeface="微软雅黑" pitchFamily="34" charset="-122"/>
            </a:endParaRPr>
          </a:p>
        </p:txBody>
      </p:sp>
      <p:sp>
        <p:nvSpPr>
          <p:cNvPr id="85" name="矩形 84"/>
          <p:cNvSpPr/>
          <p:nvPr/>
        </p:nvSpPr>
        <p:spPr>
          <a:xfrm>
            <a:off x="665615" y="2593271"/>
            <a:ext cx="4408227" cy="147600"/>
          </a:xfrm>
          <a:prstGeom prst="rect">
            <a:avLst/>
          </a:prstGeom>
          <a:gradFill flip="none" rotWithShape="1">
            <a:gsLst>
              <a:gs pos="0">
                <a:srgbClr val="0070C0"/>
              </a:gs>
              <a:gs pos="100000">
                <a:srgbClr val="00B0F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p:cNvSpPr txBox="1"/>
          <p:nvPr/>
        </p:nvSpPr>
        <p:spPr>
          <a:xfrm>
            <a:off x="617421" y="2853242"/>
            <a:ext cx="4698722" cy="2377440"/>
          </a:xfrm>
          <a:prstGeom prst="rect">
            <a:avLst/>
          </a:prstGeom>
          <a:noFill/>
        </p:spPr>
        <p:txBody>
          <a:bodyPr wrap="square" rtlCol="0">
            <a:spAutoFit/>
          </a:bodyPr>
          <a:lstStyle/>
          <a:p>
            <a:pPr>
              <a:lnSpc>
                <a:spcPct val="150000"/>
              </a:lnSpc>
            </a:pPr>
            <a:r>
              <a:rPr lang="zh-CN" altLang="en-US" sz="2000" dirty="0" smtClean="0">
                <a:latin typeface="微软雅黑" pitchFamily="34" charset="-122"/>
                <a:ea typeface="微软雅黑" pitchFamily="34" charset="-122"/>
              </a:rPr>
              <a:t>恒好美佳</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独家推荐</a:t>
            </a:r>
            <a:r>
              <a:rPr lang="en-US" altLang="zh-CN" sz="2000" dirty="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商务汇报类</a:t>
            </a:r>
            <a:r>
              <a:rPr lang="en-US" altLang="zh-CN" sz="2000" dirty="0" smtClean="0">
                <a:latin typeface="微软雅黑" pitchFamily="34" charset="-122"/>
                <a:ea typeface="微软雅黑" pitchFamily="34" charset="-122"/>
              </a:rPr>
              <a:t>PPT</a:t>
            </a:r>
            <a:r>
              <a:rPr lang="zh-CN" altLang="en-US" sz="2000" dirty="0" smtClean="0">
                <a:latin typeface="微软雅黑" pitchFamily="34" charset="-122"/>
                <a:ea typeface="微软雅黑" pitchFamily="34" charset="-122"/>
              </a:rPr>
              <a:t>模板</a:t>
            </a:r>
            <a:r>
              <a:rPr lang="en-US" altLang="zh-CN" sz="2000" dirty="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适用于工作计划，工作汇报等相关的</a:t>
            </a:r>
            <a:r>
              <a:rPr lang="en-US" altLang="zh-CN" sz="2000" dirty="0" smtClean="0">
                <a:latin typeface="微软雅黑" pitchFamily="34" charset="-122"/>
                <a:ea typeface="微软雅黑" pitchFamily="34" charset="-122"/>
              </a:rPr>
              <a:t>PPT</a:t>
            </a:r>
            <a:r>
              <a:rPr lang="zh-CN" altLang="en-US" sz="2000" dirty="0" smtClean="0">
                <a:latin typeface="微软雅黑" pitchFamily="34" charset="-122"/>
                <a:ea typeface="微软雅黑" pitchFamily="34" charset="-122"/>
              </a:rPr>
              <a:t>演示恒好美佳</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独家推荐</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商务汇报类</a:t>
            </a:r>
            <a:r>
              <a:rPr lang="en-US" altLang="zh-CN" sz="2000" dirty="0" smtClean="0">
                <a:latin typeface="微软雅黑" pitchFamily="34" charset="-122"/>
                <a:ea typeface="微软雅黑" pitchFamily="34" charset="-122"/>
              </a:rPr>
              <a:t>PPT</a:t>
            </a:r>
            <a:r>
              <a:rPr lang="zh-CN" altLang="en-US" sz="2000" dirty="0" smtClean="0">
                <a:latin typeface="微软雅黑" pitchFamily="34" charset="-122"/>
                <a:ea typeface="微软雅黑" pitchFamily="34" charset="-122"/>
              </a:rPr>
              <a:t>模板</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适用于工作计划，工作汇报等相关的</a:t>
            </a:r>
            <a:r>
              <a:rPr lang="en-US" altLang="zh-CN" sz="2000" dirty="0" smtClean="0">
                <a:latin typeface="微软雅黑" pitchFamily="34" charset="-122"/>
                <a:ea typeface="微软雅黑" pitchFamily="34" charset="-122"/>
              </a:rPr>
              <a:t>PPT</a:t>
            </a:r>
            <a:r>
              <a:rPr lang="zh-CN" altLang="en-US" sz="2000" dirty="0" smtClean="0">
                <a:latin typeface="微软雅黑" pitchFamily="34" charset="-122"/>
                <a:ea typeface="微软雅黑" pitchFamily="34" charset="-122"/>
              </a:rPr>
              <a:t>演示</a:t>
            </a:r>
            <a:endParaRPr lang="zh-CN" altLang="en-US" sz="20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wheel(1)">
                                      <p:cBhvr>
                                        <p:cTn id="20" dur="2000"/>
                                        <p:tgtEl>
                                          <p:spTgt spid="8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heel(1)">
                                      <p:cBhvr>
                                        <p:cTn id="23" dur="2000"/>
                                        <p:tgtEl>
                                          <p:spTgt spid="85"/>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86"/>
                                        </p:tgtEl>
                                        <p:attrNameLst>
                                          <p:attrName>style.visibility</p:attrName>
                                        </p:attrNameLst>
                                      </p:cBhvr>
                                      <p:to>
                                        <p:strVal val="visible"/>
                                      </p:to>
                                    </p:set>
                                    <p:animEffect transition="in" filter="wheel(1)">
                                      <p:cBhvr>
                                        <p:cTn id="26" dur="2000"/>
                                        <p:tgtEl>
                                          <p:spTgt spid="86"/>
                                        </p:tgtEl>
                                      </p:cBhvr>
                                    </p:animEffect>
                                  </p:childTnLst>
                                </p:cTn>
                              </p:par>
                            </p:childTnLst>
                          </p:cTn>
                        </p:par>
                        <p:par>
                          <p:cTn id="27" fill="hold">
                            <p:stCondLst>
                              <p:cond delay="2000"/>
                            </p:stCondLst>
                            <p:childTnLst>
                              <p:par>
                                <p:cTn id="28" presetID="26"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80">
                                          <p:stCondLst>
                                            <p:cond delay="0"/>
                                          </p:stCondLst>
                                        </p:cTn>
                                        <p:tgtEl>
                                          <p:spTgt spid="4"/>
                                        </p:tgtEl>
                                      </p:cBhvr>
                                    </p:animEffect>
                                    <p:anim calcmode="lin" valueType="num">
                                      <p:cBhvr>
                                        <p:cTn id="3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6" dur="26">
                                          <p:stCondLst>
                                            <p:cond delay="650"/>
                                          </p:stCondLst>
                                        </p:cTn>
                                        <p:tgtEl>
                                          <p:spTgt spid="4"/>
                                        </p:tgtEl>
                                      </p:cBhvr>
                                      <p:to x="100000" y="60000"/>
                                    </p:animScale>
                                    <p:animScale>
                                      <p:cBhvr>
                                        <p:cTn id="37" dur="166" decel="50000">
                                          <p:stCondLst>
                                            <p:cond delay="676"/>
                                          </p:stCondLst>
                                        </p:cTn>
                                        <p:tgtEl>
                                          <p:spTgt spid="4"/>
                                        </p:tgtEl>
                                      </p:cBhvr>
                                      <p:to x="100000" y="100000"/>
                                    </p:animScale>
                                    <p:animScale>
                                      <p:cBhvr>
                                        <p:cTn id="38" dur="26">
                                          <p:stCondLst>
                                            <p:cond delay="1312"/>
                                          </p:stCondLst>
                                        </p:cTn>
                                        <p:tgtEl>
                                          <p:spTgt spid="4"/>
                                        </p:tgtEl>
                                      </p:cBhvr>
                                      <p:to x="100000" y="80000"/>
                                    </p:animScale>
                                    <p:animScale>
                                      <p:cBhvr>
                                        <p:cTn id="39" dur="166" decel="50000">
                                          <p:stCondLst>
                                            <p:cond delay="1338"/>
                                          </p:stCondLst>
                                        </p:cTn>
                                        <p:tgtEl>
                                          <p:spTgt spid="4"/>
                                        </p:tgtEl>
                                      </p:cBhvr>
                                      <p:to x="100000" y="100000"/>
                                    </p:animScale>
                                    <p:animScale>
                                      <p:cBhvr>
                                        <p:cTn id="40" dur="26">
                                          <p:stCondLst>
                                            <p:cond delay="1642"/>
                                          </p:stCondLst>
                                        </p:cTn>
                                        <p:tgtEl>
                                          <p:spTgt spid="4"/>
                                        </p:tgtEl>
                                      </p:cBhvr>
                                      <p:to x="100000" y="90000"/>
                                    </p:animScale>
                                    <p:animScale>
                                      <p:cBhvr>
                                        <p:cTn id="41" dur="166" decel="50000">
                                          <p:stCondLst>
                                            <p:cond delay="1668"/>
                                          </p:stCondLst>
                                        </p:cTn>
                                        <p:tgtEl>
                                          <p:spTgt spid="4"/>
                                        </p:tgtEl>
                                      </p:cBhvr>
                                      <p:to x="100000" y="100000"/>
                                    </p:animScale>
                                    <p:animScale>
                                      <p:cBhvr>
                                        <p:cTn id="42" dur="26">
                                          <p:stCondLst>
                                            <p:cond delay="1808"/>
                                          </p:stCondLst>
                                        </p:cTn>
                                        <p:tgtEl>
                                          <p:spTgt spid="4"/>
                                        </p:tgtEl>
                                      </p:cBhvr>
                                      <p:to x="100000" y="95000"/>
                                    </p:animScale>
                                    <p:animScale>
                                      <p:cBhvr>
                                        <p:cTn id="43"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animBg="1"/>
      <p:bldP spid="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7" name="组合 6"/>
          <p:cNvGrpSpPr/>
          <p:nvPr/>
        </p:nvGrpSpPr>
        <p:grpSpPr>
          <a:xfrm>
            <a:off x="-13297" y="1279883"/>
            <a:ext cx="7858125" cy="4602163"/>
            <a:chOff x="-13297" y="1279883"/>
            <a:chExt cx="7858125" cy="4602163"/>
          </a:xfrm>
        </p:grpSpPr>
        <p:grpSp>
          <p:nvGrpSpPr>
            <p:cNvPr id="69" name="Group 4"/>
            <p:cNvGrpSpPr>
              <a:grpSpLocks noChangeAspect="1"/>
            </p:cNvGrpSpPr>
            <p:nvPr/>
          </p:nvGrpSpPr>
          <p:grpSpPr bwMode="auto">
            <a:xfrm>
              <a:off x="-13297" y="1279883"/>
              <a:ext cx="7858125" cy="4602163"/>
              <a:chOff x="229" y="1090"/>
              <a:chExt cx="4950" cy="2899"/>
            </a:xfrm>
          </p:grpSpPr>
          <p:sp>
            <p:nvSpPr>
              <p:cNvPr id="72" name="Rectangle 5"/>
              <p:cNvSpPr>
                <a:spLocks noChangeArrowheads="1"/>
              </p:cNvSpPr>
              <p:nvPr/>
            </p:nvSpPr>
            <p:spPr bwMode="auto">
              <a:xfrm>
                <a:off x="3210" y="1090"/>
                <a:ext cx="1969" cy="724"/>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6"/>
              <p:cNvSpPr>
                <a:spLocks noChangeArrowheads="1"/>
              </p:cNvSpPr>
              <p:nvPr/>
            </p:nvSpPr>
            <p:spPr bwMode="auto">
              <a:xfrm>
                <a:off x="3210" y="1090"/>
                <a:ext cx="1969"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7"/>
              <p:cNvSpPr>
                <a:spLocks noChangeArrowheads="1"/>
              </p:cNvSpPr>
              <p:nvPr/>
            </p:nvSpPr>
            <p:spPr bwMode="auto">
              <a:xfrm>
                <a:off x="3210" y="1814"/>
                <a:ext cx="1969" cy="7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8"/>
              <p:cNvSpPr>
                <a:spLocks noChangeArrowheads="1"/>
              </p:cNvSpPr>
              <p:nvPr/>
            </p:nvSpPr>
            <p:spPr bwMode="auto">
              <a:xfrm>
                <a:off x="3210" y="1814"/>
                <a:ext cx="1969"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9"/>
              <p:cNvSpPr>
                <a:spLocks noChangeArrowheads="1"/>
              </p:cNvSpPr>
              <p:nvPr/>
            </p:nvSpPr>
            <p:spPr bwMode="auto">
              <a:xfrm>
                <a:off x="3210" y="2539"/>
                <a:ext cx="1969" cy="72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10"/>
              <p:cNvSpPr>
                <a:spLocks noChangeArrowheads="1"/>
              </p:cNvSpPr>
              <p:nvPr/>
            </p:nvSpPr>
            <p:spPr bwMode="auto">
              <a:xfrm>
                <a:off x="3210" y="2539"/>
                <a:ext cx="1969"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11"/>
              <p:cNvSpPr>
                <a:spLocks noChangeArrowheads="1"/>
              </p:cNvSpPr>
              <p:nvPr/>
            </p:nvSpPr>
            <p:spPr bwMode="auto">
              <a:xfrm>
                <a:off x="3210" y="3264"/>
                <a:ext cx="1969" cy="7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Rectangle 12"/>
              <p:cNvSpPr>
                <a:spLocks noChangeArrowheads="1"/>
              </p:cNvSpPr>
              <p:nvPr/>
            </p:nvSpPr>
            <p:spPr bwMode="auto">
              <a:xfrm>
                <a:off x="3210" y="3264"/>
                <a:ext cx="1969"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Rectangle 13"/>
              <p:cNvSpPr>
                <a:spLocks noChangeArrowheads="1"/>
              </p:cNvSpPr>
              <p:nvPr/>
            </p:nvSpPr>
            <p:spPr bwMode="auto">
              <a:xfrm>
                <a:off x="229" y="1793"/>
                <a:ext cx="1893" cy="389"/>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Rectangle 14"/>
              <p:cNvSpPr>
                <a:spLocks noChangeArrowheads="1"/>
              </p:cNvSpPr>
              <p:nvPr/>
            </p:nvSpPr>
            <p:spPr bwMode="auto">
              <a:xfrm>
                <a:off x="229" y="1793"/>
                <a:ext cx="1893" cy="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15"/>
              <p:cNvSpPr>
                <a:spLocks noChangeArrowheads="1"/>
              </p:cNvSpPr>
              <p:nvPr/>
            </p:nvSpPr>
            <p:spPr bwMode="auto">
              <a:xfrm>
                <a:off x="229" y="2182"/>
                <a:ext cx="1893" cy="38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Rectangle 16"/>
              <p:cNvSpPr>
                <a:spLocks noChangeArrowheads="1"/>
              </p:cNvSpPr>
              <p:nvPr/>
            </p:nvSpPr>
            <p:spPr bwMode="auto">
              <a:xfrm>
                <a:off x="229" y="2182"/>
                <a:ext cx="189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2" name="Rectangle 17"/>
              <p:cNvSpPr>
                <a:spLocks noChangeArrowheads="1"/>
              </p:cNvSpPr>
              <p:nvPr/>
            </p:nvSpPr>
            <p:spPr bwMode="auto">
              <a:xfrm>
                <a:off x="229" y="2570"/>
                <a:ext cx="1893" cy="38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3" name="Rectangle 18"/>
              <p:cNvSpPr>
                <a:spLocks noChangeArrowheads="1"/>
              </p:cNvSpPr>
              <p:nvPr/>
            </p:nvSpPr>
            <p:spPr bwMode="auto">
              <a:xfrm>
                <a:off x="229" y="2570"/>
                <a:ext cx="189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 name="Rectangle 19"/>
              <p:cNvSpPr>
                <a:spLocks noChangeArrowheads="1"/>
              </p:cNvSpPr>
              <p:nvPr/>
            </p:nvSpPr>
            <p:spPr bwMode="auto">
              <a:xfrm>
                <a:off x="229" y="2958"/>
                <a:ext cx="1893" cy="38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 name="Rectangle 20"/>
              <p:cNvSpPr>
                <a:spLocks noChangeArrowheads="1"/>
              </p:cNvSpPr>
              <p:nvPr/>
            </p:nvSpPr>
            <p:spPr bwMode="auto">
              <a:xfrm>
                <a:off x="229" y="2958"/>
                <a:ext cx="1893" cy="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6" name="Freeform 21"/>
              <p:cNvSpPr/>
              <p:nvPr/>
            </p:nvSpPr>
            <p:spPr bwMode="auto">
              <a:xfrm>
                <a:off x="2122" y="1090"/>
                <a:ext cx="1088" cy="1092"/>
              </a:xfrm>
              <a:custGeom>
                <a:avLst/>
                <a:gdLst>
                  <a:gd name="T0" fmla="*/ 1088 w 1088"/>
                  <a:gd name="T1" fmla="*/ 724 h 1092"/>
                  <a:gd name="T2" fmla="*/ 0 w 1088"/>
                  <a:gd name="T3" fmla="*/ 1092 h 1092"/>
                  <a:gd name="T4" fmla="*/ 0 w 1088"/>
                  <a:gd name="T5" fmla="*/ 703 h 1092"/>
                  <a:gd name="T6" fmla="*/ 1088 w 1088"/>
                  <a:gd name="T7" fmla="*/ 0 h 1092"/>
                  <a:gd name="T8" fmla="*/ 1088 w 1088"/>
                  <a:gd name="T9" fmla="*/ 724 h 1092"/>
                </a:gdLst>
                <a:ahLst/>
                <a:cxnLst>
                  <a:cxn ang="0">
                    <a:pos x="T0" y="T1"/>
                  </a:cxn>
                  <a:cxn ang="0">
                    <a:pos x="T2" y="T3"/>
                  </a:cxn>
                  <a:cxn ang="0">
                    <a:pos x="T4" y="T5"/>
                  </a:cxn>
                  <a:cxn ang="0">
                    <a:pos x="T6" y="T7"/>
                  </a:cxn>
                  <a:cxn ang="0">
                    <a:pos x="T8" y="T9"/>
                  </a:cxn>
                </a:cxnLst>
                <a:rect l="0" t="0" r="r" b="b"/>
                <a:pathLst>
                  <a:path w="1088" h="1092">
                    <a:moveTo>
                      <a:pt x="1088" y="724"/>
                    </a:moveTo>
                    <a:lnTo>
                      <a:pt x="0" y="1092"/>
                    </a:lnTo>
                    <a:lnTo>
                      <a:pt x="0" y="703"/>
                    </a:lnTo>
                    <a:lnTo>
                      <a:pt x="1088" y="0"/>
                    </a:lnTo>
                    <a:lnTo>
                      <a:pt x="1088" y="724"/>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2"/>
              <p:cNvSpPr/>
              <p:nvPr/>
            </p:nvSpPr>
            <p:spPr bwMode="auto">
              <a:xfrm>
                <a:off x="2122" y="1090"/>
                <a:ext cx="1088" cy="1092"/>
              </a:xfrm>
              <a:custGeom>
                <a:avLst/>
                <a:gdLst>
                  <a:gd name="T0" fmla="*/ 1088 w 1088"/>
                  <a:gd name="T1" fmla="*/ 724 h 1092"/>
                  <a:gd name="T2" fmla="*/ 0 w 1088"/>
                  <a:gd name="T3" fmla="*/ 1092 h 1092"/>
                  <a:gd name="T4" fmla="*/ 0 w 1088"/>
                  <a:gd name="T5" fmla="*/ 703 h 1092"/>
                  <a:gd name="T6" fmla="*/ 1088 w 1088"/>
                  <a:gd name="T7" fmla="*/ 0 h 1092"/>
                  <a:gd name="T8" fmla="*/ 1088 w 1088"/>
                  <a:gd name="T9" fmla="*/ 724 h 1092"/>
                </a:gdLst>
                <a:ahLst/>
                <a:cxnLst>
                  <a:cxn ang="0">
                    <a:pos x="T0" y="T1"/>
                  </a:cxn>
                  <a:cxn ang="0">
                    <a:pos x="T2" y="T3"/>
                  </a:cxn>
                  <a:cxn ang="0">
                    <a:pos x="T4" y="T5"/>
                  </a:cxn>
                  <a:cxn ang="0">
                    <a:pos x="T6" y="T7"/>
                  </a:cxn>
                  <a:cxn ang="0">
                    <a:pos x="T8" y="T9"/>
                  </a:cxn>
                </a:cxnLst>
                <a:rect l="0" t="0" r="r" b="b"/>
                <a:pathLst>
                  <a:path w="1088" h="1092">
                    <a:moveTo>
                      <a:pt x="1088" y="724"/>
                    </a:moveTo>
                    <a:lnTo>
                      <a:pt x="0" y="1092"/>
                    </a:lnTo>
                    <a:lnTo>
                      <a:pt x="0" y="703"/>
                    </a:lnTo>
                    <a:lnTo>
                      <a:pt x="1088" y="0"/>
                    </a:lnTo>
                    <a:lnTo>
                      <a:pt x="1088" y="7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23"/>
              <p:cNvSpPr/>
              <p:nvPr/>
            </p:nvSpPr>
            <p:spPr bwMode="auto">
              <a:xfrm>
                <a:off x="2122" y="1814"/>
                <a:ext cx="1088" cy="756"/>
              </a:xfrm>
              <a:custGeom>
                <a:avLst/>
                <a:gdLst>
                  <a:gd name="T0" fmla="*/ 1088 w 1088"/>
                  <a:gd name="T1" fmla="*/ 725 h 756"/>
                  <a:gd name="T2" fmla="*/ 0 w 1088"/>
                  <a:gd name="T3" fmla="*/ 756 h 756"/>
                  <a:gd name="T4" fmla="*/ 0 w 1088"/>
                  <a:gd name="T5" fmla="*/ 368 h 756"/>
                  <a:gd name="T6" fmla="*/ 1088 w 1088"/>
                  <a:gd name="T7" fmla="*/ 0 h 756"/>
                  <a:gd name="T8" fmla="*/ 1088 w 1088"/>
                  <a:gd name="T9" fmla="*/ 725 h 756"/>
                </a:gdLst>
                <a:ahLst/>
                <a:cxnLst>
                  <a:cxn ang="0">
                    <a:pos x="T0" y="T1"/>
                  </a:cxn>
                  <a:cxn ang="0">
                    <a:pos x="T2" y="T3"/>
                  </a:cxn>
                  <a:cxn ang="0">
                    <a:pos x="T4" y="T5"/>
                  </a:cxn>
                  <a:cxn ang="0">
                    <a:pos x="T6" y="T7"/>
                  </a:cxn>
                  <a:cxn ang="0">
                    <a:pos x="T8" y="T9"/>
                  </a:cxn>
                </a:cxnLst>
                <a:rect l="0" t="0" r="r" b="b"/>
                <a:pathLst>
                  <a:path w="1088" h="756">
                    <a:moveTo>
                      <a:pt x="1088" y="725"/>
                    </a:moveTo>
                    <a:lnTo>
                      <a:pt x="0" y="756"/>
                    </a:lnTo>
                    <a:lnTo>
                      <a:pt x="0" y="368"/>
                    </a:lnTo>
                    <a:lnTo>
                      <a:pt x="1088" y="0"/>
                    </a:lnTo>
                    <a:lnTo>
                      <a:pt x="1088" y="725"/>
                    </a:ln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4"/>
              <p:cNvSpPr/>
              <p:nvPr/>
            </p:nvSpPr>
            <p:spPr bwMode="auto">
              <a:xfrm>
                <a:off x="2122" y="1814"/>
                <a:ext cx="1088" cy="756"/>
              </a:xfrm>
              <a:custGeom>
                <a:avLst/>
                <a:gdLst>
                  <a:gd name="T0" fmla="*/ 1088 w 1088"/>
                  <a:gd name="T1" fmla="*/ 725 h 756"/>
                  <a:gd name="T2" fmla="*/ 0 w 1088"/>
                  <a:gd name="T3" fmla="*/ 756 h 756"/>
                  <a:gd name="T4" fmla="*/ 0 w 1088"/>
                  <a:gd name="T5" fmla="*/ 368 h 756"/>
                  <a:gd name="T6" fmla="*/ 1088 w 1088"/>
                  <a:gd name="T7" fmla="*/ 0 h 756"/>
                  <a:gd name="T8" fmla="*/ 1088 w 1088"/>
                  <a:gd name="T9" fmla="*/ 725 h 756"/>
                </a:gdLst>
                <a:ahLst/>
                <a:cxnLst>
                  <a:cxn ang="0">
                    <a:pos x="T0" y="T1"/>
                  </a:cxn>
                  <a:cxn ang="0">
                    <a:pos x="T2" y="T3"/>
                  </a:cxn>
                  <a:cxn ang="0">
                    <a:pos x="T4" y="T5"/>
                  </a:cxn>
                  <a:cxn ang="0">
                    <a:pos x="T6" y="T7"/>
                  </a:cxn>
                  <a:cxn ang="0">
                    <a:pos x="T8" y="T9"/>
                  </a:cxn>
                </a:cxnLst>
                <a:rect l="0" t="0" r="r" b="b"/>
                <a:pathLst>
                  <a:path w="1088" h="756">
                    <a:moveTo>
                      <a:pt x="1088" y="725"/>
                    </a:moveTo>
                    <a:lnTo>
                      <a:pt x="0" y="756"/>
                    </a:lnTo>
                    <a:lnTo>
                      <a:pt x="0" y="368"/>
                    </a:lnTo>
                    <a:lnTo>
                      <a:pt x="1088" y="0"/>
                    </a:lnTo>
                    <a:lnTo>
                      <a:pt x="1088" y="7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5"/>
              <p:cNvSpPr/>
              <p:nvPr/>
            </p:nvSpPr>
            <p:spPr bwMode="auto">
              <a:xfrm>
                <a:off x="2122" y="2539"/>
                <a:ext cx="1088" cy="725"/>
              </a:xfrm>
              <a:custGeom>
                <a:avLst/>
                <a:gdLst>
                  <a:gd name="T0" fmla="*/ 1088 w 1088"/>
                  <a:gd name="T1" fmla="*/ 725 h 725"/>
                  <a:gd name="T2" fmla="*/ 0 w 1088"/>
                  <a:gd name="T3" fmla="*/ 419 h 725"/>
                  <a:gd name="T4" fmla="*/ 0 w 1088"/>
                  <a:gd name="T5" fmla="*/ 31 h 725"/>
                  <a:gd name="T6" fmla="*/ 1088 w 1088"/>
                  <a:gd name="T7" fmla="*/ 0 h 725"/>
                  <a:gd name="T8" fmla="*/ 1088 w 1088"/>
                  <a:gd name="T9" fmla="*/ 725 h 725"/>
                </a:gdLst>
                <a:ahLst/>
                <a:cxnLst>
                  <a:cxn ang="0">
                    <a:pos x="T0" y="T1"/>
                  </a:cxn>
                  <a:cxn ang="0">
                    <a:pos x="T2" y="T3"/>
                  </a:cxn>
                  <a:cxn ang="0">
                    <a:pos x="T4" y="T5"/>
                  </a:cxn>
                  <a:cxn ang="0">
                    <a:pos x="T6" y="T7"/>
                  </a:cxn>
                  <a:cxn ang="0">
                    <a:pos x="T8" y="T9"/>
                  </a:cxn>
                </a:cxnLst>
                <a:rect l="0" t="0" r="r" b="b"/>
                <a:pathLst>
                  <a:path w="1088" h="725">
                    <a:moveTo>
                      <a:pt x="1088" y="725"/>
                    </a:moveTo>
                    <a:lnTo>
                      <a:pt x="0" y="419"/>
                    </a:lnTo>
                    <a:lnTo>
                      <a:pt x="0" y="31"/>
                    </a:lnTo>
                    <a:lnTo>
                      <a:pt x="1088" y="0"/>
                    </a:lnTo>
                    <a:lnTo>
                      <a:pt x="1088" y="725"/>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6"/>
              <p:cNvSpPr/>
              <p:nvPr/>
            </p:nvSpPr>
            <p:spPr bwMode="auto">
              <a:xfrm>
                <a:off x="2122" y="2539"/>
                <a:ext cx="1088" cy="725"/>
              </a:xfrm>
              <a:custGeom>
                <a:avLst/>
                <a:gdLst>
                  <a:gd name="T0" fmla="*/ 1088 w 1088"/>
                  <a:gd name="T1" fmla="*/ 725 h 725"/>
                  <a:gd name="T2" fmla="*/ 0 w 1088"/>
                  <a:gd name="T3" fmla="*/ 419 h 725"/>
                  <a:gd name="T4" fmla="*/ 0 w 1088"/>
                  <a:gd name="T5" fmla="*/ 31 h 725"/>
                  <a:gd name="T6" fmla="*/ 1088 w 1088"/>
                  <a:gd name="T7" fmla="*/ 0 h 725"/>
                  <a:gd name="T8" fmla="*/ 1088 w 1088"/>
                  <a:gd name="T9" fmla="*/ 725 h 725"/>
                </a:gdLst>
                <a:ahLst/>
                <a:cxnLst>
                  <a:cxn ang="0">
                    <a:pos x="T0" y="T1"/>
                  </a:cxn>
                  <a:cxn ang="0">
                    <a:pos x="T2" y="T3"/>
                  </a:cxn>
                  <a:cxn ang="0">
                    <a:pos x="T4" y="T5"/>
                  </a:cxn>
                  <a:cxn ang="0">
                    <a:pos x="T6" y="T7"/>
                  </a:cxn>
                  <a:cxn ang="0">
                    <a:pos x="T8" y="T9"/>
                  </a:cxn>
                </a:cxnLst>
                <a:rect l="0" t="0" r="r" b="b"/>
                <a:pathLst>
                  <a:path w="1088" h="725">
                    <a:moveTo>
                      <a:pt x="1088" y="725"/>
                    </a:moveTo>
                    <a:lnTo>
                      <a:pt x="0" y="419"/>
                    </a:lnTo>
                    <a:lnTo>
                      <a:pt x="0" y="31"/>
                    </a:lnTo>
                    <a:lnTo>
                      <a:pt x="1088" y="0"/>
                    </a:lnTo>
                    <a:lnTo>
                      <a:pt x="1088" y="7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7"/>
              <p:cNvSpPr/>
              <p:nvPr/>
            </p:nvSpPr>
            <p:spPr bwMode="auto">
              <a:xfrm>
                <a:off x="2122" y="2958"/>
                <a:ext cx="1088" cy="1031"/>
              </a:xfrm>
              <a:custGeom>
                <a:avLst/>
                <a:gdLst>
                  <a:gd name="T0" fmla="*/ 1088 w 1088"/>
                  <a:gd name="T1" fmla="*/ 1031 h 1031"/>
                  <a:gd name="T2" fmla="*/ 0 w 1088"/>
                  <a:gd name="T3" fmla="*/ 389 h 1031"/>
                  <a:gd name="T4" fmla="*/ 0 w 1088"/>
                  <a:gd name="T5" fmla="*/ 0 h 1031"/>
                  <a:gd name="T6" fmla="*/ 1088 w 1088"/>
                  <a:gd name="T7" fmla="*/ 306 h 1031"/>
                  <a:gd name="T8" fmla="*/ 1088 w 1088"/>
                  <a:gd name="T9" fmla="*/ 1031 h 1031"/>
                </a:gdLst>
                <a:ahLst/>
                <a:cxnLst>
                  <a:cxn ang="0">
                    <a:pos x="T0" y="T1"/>
                  </a:cxn>
                  <a:cxn ang="0">
                    <a:pos x="T2" y="T3"/>
                  </a:cxn>
                  <a:cxn ang="0">
                    <a:pos x="T4" y="T5"/>
                  </a:cxn>
                  <a:cxn ang="0">
                    <a:pos x="T6" y="T7"/>
                  </a:cxn>
                  <a:cxn ang="0">
                    <a:pos x="T8" y="T9"/>
                  </a:cxn>
                </a:cxnLst>
                <a:rect l="0" t="0" r="r" b="b"/>
                <a:pathLst>
                  <a:path w="1088" h="1031">
                    <a:moveTo>
                      <a:pt x="1088" y="1031"/>
                    </a:moveTo>
                    <a:lnTo>
                      <a:pt x="0" y="389"/>
                    </a:lnTo>
                    <a:lnTo>
                      <a:pt x="0" y="0"/>
                    </a:lnTo>
                    <a:lnTo>
                      <a:pt x="1088" y="306"/>
                    </a:lnTo>
                    <a:lnTo>
                      <a:pt x="1088" y="1031"/>
                    </a:ln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8"/>
              <p:cNvSpPr/>
              <p:nvPr/>
            </p:nvSpPr>
            <p:spPr bwMode="auto">
              <a:xfrm>
                <a:off x="2122" y="2958"/>
                <a:ext cx="1088" cy="1031"/>
              </a:xfrm>
              <a:custGeom>
                <a:avLst/>
                <a:gdLst>
                  <a:gd name="T0" fmla="*/ 1088 w 1088"/>
                  <a:gd name="T1" fmla="*/ 1031 h 1031"/>
                  <a:gd name="T2" fmla="*/ 0 w 1088"/>
                  <a:gd name="T3" fmla="*/ 389 h 1031"/>
                  <a:gd name="T4" fmla="*/ 0 w 1088"/>
                  <a:gd name="T5" fmla="*/ 0 h 1031"/>
                  <a:gd name="T6" fmla="*/ 1088 w 1088"/>
                  <a:gd name="T7" fmla="*/ 306 h 1031"/>
                  <a:gd name="T8" fmla="*/ 1088 w 1088"/>
                  <a:gd name="T9" fmla="*/ 1031 h 1031"/>
                </a:gdLst>
                <a:ahLst/>
                <a:cxnLst>
                  <a:cxn ang="0">
                    <a:pos x="T0" y="T1"/>
                  </a:cxn>
                  <a:cxn ang="0">
                    <a:pos x="T2" y="T3"/>
                  </a:cxn>
                  <a:cxn ang="0">
                    <a:pos x="T4" y="T5"/>
                  </a:cxn>
                  <a:cxn ang="0">
                    <a:pos x="T6" y="T7"/>
                  </a:cxn>
                  <a:cxn ang="0">
                    <a:pos x="T8" y="T9"/>
                  </a:cxn>
                </a:cxnLst>
                <a:rect l="0" t="0" r="r" b="b"/>
                <a:pathLst>
                  <a:path w="1088" h="1031">
                    <a:moveTo>
                      <a:pt x="1088" y="1031"/>
                    </a:moveTo>
                    <a:lnTo>
                      <a:pt x="0" y="389"/>
                    </a:lnTo>
                    <a:lnTo>
                      <a:pt x="0" y="0"/>
                    </a:lnTo>
                    <a:lnTo>
                      <a:pt x="1088" y="306"/>
                    </a:lnTo>
                    <a:lnTo>
                      <a:pt x="1088" y="10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4" name="组合 103"/>
            <p:cNvGrpSpPr/>
            <p:nvPr/>
          </p:nvGrpSpPr>
          <p:grpSpPr>
            <a:xfrm>
              <a:off x="4933030" y="1392099"/>
              <a:ext cx="2791149" cy="830997"/>
              <a:chOff x="4946327" y="1868349"/>
              <a:chExt cx="2791149" cy="830997"/>
            </a:xfrm>
          </p:grpSpPr>
          <p:sp>
            <p:nvSpPr>
              <p:cNvPr id="105" name="文本框 104"/>
              <p:cNvSpPr txBox="1"/>
              <p:nvPr/>
            </p:nvSpPr>
            <p:spPr>
              <a:xfrm>
                <a:off x="4955184" y="1868349"/>
                <a:ext cx="1504354" cy="461665"/>
              </a:xfrm>
              <a:prstGeom prst="rect">
                <a:avLst/>
              </a:prstGeom>
              <a:noFill/>
            </p:spPr>
            <p:txBody>
              <a:bodyPr wrap="square" rtlCol="0">
                <a:spAutoFit/>
              </a:bodyPr>
              <a:lstStyle/>
              <a:p>
                <a:r>
                  <a:rPr lang="zh-CN" altLang="en-US" sz="2400" b="1" dirty="0" smtClean="0">
                    <a:solidFill>
                      <a:schemeClr val="bg1"/>
                    </a:solidFill>
                    <a:latin typeface="微软雅黑" pitchFamily="34" charset="-122"/>
                    <a:ea typeface="微软雅黑" pitchFamily="34" charset="-122"/>
                  </a:rPr>
                  <a:t>添加文字</a:t>
                </a:r>
                <a:endParaRPr lang="zh-CN" altLang="en-US" sz="2400" b="1" dirty="0">
                  <a:solidFill>
                    <a:schemeClr val="bg1"/>
                  </a:solidFill>
                  <a:latin typeface="微软雅黑" pitchFamily="34" charset="-122"/>
                  <a:ea typeface="微软雅黑" pitchFamily="34" charset="-122"/>
                </a:endParaRPr>
              </a:p>
            </p:txBody>
          </p:sp>
          <p:sp>
            <p:nvSpPr>
              <p:cNvPr id="106" name="文本框 105"/>
              <p:cNvSpPr txBox="1"/>
              <p:nvPr/>
            </p:nvSpPr>
            <p:spPr>
              <a:xfrm>
                <a:off x="4946327" y="2330014"/>
                <a:ext cx="2791149" cy="369332"/>
              </a:xfrm>
              <a:prstGeom prst="rect">
                <a:avLst/>
              </a:prstGeom>
              <a:noFill/>
            </p:spPr>
            <p:txBody>
              <a:bodyPr wrap="none" rtlCol="0">
                <a:spAutoFit/>
              </a:bodyPr>
              <a:lstStyle/>
              <a:p>
                <a:r>
                  <a:rPr lang="zh-CN" altLang="en-US" dirty="0" smtClean="0">
                    <a:solidFill>
                      <a:schemeClr val="bg1"/>
                    </a:solidFill>
                    <a:latin typeface="微软雅黑" pitchFamily="34" charset="-122"/>
                    <a:ea typeface="微软雅黑" pitchFamily="34" charset="-122"/>
                  </a:rPr>
                  <a:t>我是小蜜</a:t>
                </a:r>
                <a:r>
                  <a:rPr lang="en-US" altLang="zh-CN" dirty="0" smtClean="0">
                    <a:solidFill>
                      <a:schemeClr val="bg1"/>
                    </a:solidFill>
                    <a:latin typeface="微软雅黑" pitchFamily="34" charset="-122"/>
                    <a:ea typeface="微软雅黑" pitchFamily="34" charset="-122"/>
                  </a:rPr>
                  <a:t>---</a:t>
                </a:r>
                <a:r>
                  <a:rPr lang="zh-CN" altLang="en-US" dirty="0" smtClean="0">
                    <a:solidFill>
                      <a:schemeClr val="bg1"/>
                    </a:solidFill>
                    <a:latin typeface="微软雅黑" pitchFamily="34" charset="-122"/>
                    <a:ea typeface="微软雅黑" pitchFamily="34" charset="-122"/>
                  </a:rPr>
                  <a:t>原创图表作品</a:t>
                </a:r>
                <a:endParaRPr lang="zh-CN" altLang="en-US" dirty="0">
                  <a:solidFill>
                    <a:schemeClr val="bg1"/>
                  </a:solidFill>
                  <a:latin typeface="微软雅黑" pitchFamily="34" charset="-122"/>
                  <a:ea typeface="微软雅黑" pitchFamily="34" charset="-122"/>
                </a:endParaRPr>
              </a:p>
            </p:txBody>
          </p:sp>
        </p:grpSp>
        <p:grpSp>
          <p:nvGrpSpPr>
            <p:cNvPr id="107" name="组合 106"/>
            <p:cNvGrpSpPr/>
            <p:nvPr/>
          </p:nvGrpSpPr>
          <p:grpSpPr>
            <a:xfrm>
              <a:off x="4933030" y="2551198"/>
              <a:ext cx="2791149" cy="830997"/>
              <a:chOff x="4946327" y="1868349"/>
              <a:chExt cx="2791149" cy="830997"/>
            </a:xfrm>
          </p:grpSpPr>
          <p:sp>
            <p:nvSpPr>
              <p:cNvPr id="108" name="文本框 107"/>
              <p:cNvSpPr txBox="1"/>
              <p:nvPr/>
            </p:nvSpPr>
            <p:spPr>
              <a:xfrm>
                <a:off x="4955184" y="1868349"/>
                <a:ext cx="1504354" cy="461665"/>
              </a:xfrm>
              <a:prstGeom prst="rect">
                <a:avLst/>
              </a:prstGeom>
              <a:noFill/>
            </p:spPr>
            <p:txBody>
              <a:bodyPr wrap="square" rtlCol="0">
                <a:spAutoFit/>
              </a:bodyPr>
              <a:lstStyle/>
              <a:p>
                <a:r>
                  <a:rPr lang="zh-CN" altLang="en-US" sz="2400" b="1" dirty="0" smtClean="0">
                    <a:solidFill>
                      <a:schemeClr val="bg1"/>
                    </a:solidFill>
                    <a:latin typeface="微软雅黑" pitchFamily="34" charset="-122"/>
                    <a:ea typeface="微软雅黑" pitchFamily="34" charset="-122"/>
                  </a:rPr>
                  <a:t>添加文字</a:t>
                </a:r>
                <a:endParaRPr lang="zh-CN" altLang="en-US" sz="2400" b="1" dirty="0">
                  <a:solidFill>
                    <a:schemeClr val="bg1"/>
                  </a:solidFill>
                  <a:latin typeface="微软雅黑" pitchFamily="34" charset="-122"/>
                  <a:ea typeface="微软雅黑" pitchFamily="34" charset="-122"/>
                </a:endParaRPr>
              </a:p>
            </p:txBody>
          </p:sp>
          <p:sp>
            <p:nvSpPr>
              <p:cNvPr id="109" name="文本框 108"/>
              <p:cNvSpPr txBox="1"/>
              <p:nvPr/>
            </p:nvSpPr>
            <p:spPr>
              <a:xfrm>
                <a:off x="4946327" y="2330014"/>
                <a:ext cx="2791149" cy="369332"/>
              </a:xfrm>
              <a:prstGeom prst="rect">
                <a:avLst/>
              </a:prstGeom>
              <a:noFill/>
            </p:spPr>
            <p:txBody>
              <a:bodyPr wrap="none" rtlCol="0">
                <a:spAutoFit/>
              </a:bodyPr>
              <a:lstStyle/>
              <a:p>
                <a:r>
                  <a:rPr lang="zh-CN" altLang="en-US" dirty="0" smtClean="0">
                    <a:solidFill>
                      <a:schemeClr val="bg1"/>
                    </a:solidFill>
                    <a:latin typeface="微软雅黑" pitchFamily="34" charset="-122"/>
                    <a:ea typeface="微软雅黑" pitchFamily="34" charset="-122"/>
                  </a:rPr>
                  <a:t>我是小蜜</a:t>
                </a:r>
                <a:r>
                  <a:rPr lang="en-US" altLang="zh-CN" dirty="0" smtClean="0">
                    <a:solidFill>
                      <a:schemeClr val="bg1"/>
                    </a:solidFill>
                    <a:latin typeface="微软雅黑" pitchFamily="34" charset="-122"/>
                    <a:ea typeface="微软雅黑" pitchFamily="34" charset="-122"/>
                  </a:rPr>
                  <a:t>---</a:t>
                </a:r>
                <a:r>
                  <a:rPr lang="zh-CN" altLang="en-US" dirty="0" smtClean="0">
                    <a:solidFill>
                      <a:schemeClr val="bg1"/>
                    </a:solidFill>
                    <a:latin typeface="微软雅黑" pitchFamily="34" charset="-122"/>
                    <a:ea typeface="微软雅黑" pitchFamily="34" charset="-122"/>
                  </a:rPr>
                  <a:t>原创图表作品</a:t>
                </a:r>
                <a:endParaRPr lang="zh-CN" altLang="en-US" dirty="0">
                  <a:solidFill>
                    <a:schemeClr val="bg1"/>
                  </a:solidFill>
                  <a:latin typeface="微软雅黑" pitchFamily="34" charset="-122"/>
                  <a:ea typeface="微软雅黑" pitchFamily="34" charset="-122"/>
                </a:endParaRPr>
              </a:p>
            </p:txBody>
          </p:sp>
        </p:grpSp>
        <p:grpSp>
          <p:nvGrpSpPr>
            <p:cNvPr id="110" name="组合 109"/>
            <p:cNvGrpSpPr/>
            <p:nvPr/>
          </p:nvGrpSpPr>
          <p:grpSpPr>
            <a:xfrm>
              <a:off x="4933030" y="3697418"/>
              <a:ext cx="2791149" cy="830997"/>
              <a:chOff x="4946327" y="1868349"/>
              <a:chExt cx="2791149" cy="830997"/>
            </a:xfrm>
          </p:grpSpPr>
          <p:sp>
            <p:nvSpPr>
              <p:cNvPr id="111" name="文本框 110"/>
              <p:cNvSpPr txBox="1"/>
              <p:nvPr/>
            </p:nvSpPr>
            <p:spPr>
              <a:xfrm>
                <a:off x="4955184" y="1868349"/>
                <a:ext cx="1504354" cy="461665"/>
              </a:xfrm>
              <a:prstGeom prst="rect">
                <a:avLst/>
              </a:prstGeom>
              <a:noFill/>
            </p:spPr>
            <p:txBody>
              <a:bodyPr wrap="square" rtlCol="0">
                <a:spAutoFit/>
              </a:bodyPr>
              <a:lstStyle/>
              <a:p>
                <a:r>
                  <a:rPr lang="zh-CN" altLang="en-US" sz="2400" b="1" dirty="0" smtClean="0">
                    <a:solidFill>
                      <a:schemeClr val="bg1"/>
                    </a:solidFill>
                    <a:latin typeface="微软雅黑" pitchFamily="34" charset="-122"/>
                    <a:ea typeface="微软雅黑" pitchFamily="34" charset="-122"/>
                  </a:rPr>
                  <a:t>添加文字</a:t>
                </a:r>
                <a:endParaRPr lang="zh-CN" altLang="en-US" sz="2400" b="1" dirty="0">
                  <a:solidFill>
                    <a:schemeClr val="bg1"/>
                  </a:solidFill>
                  <a:latin typeface="微软雅黑" pitchFamily="34" charset="-122"/>
                  <a:ea typeface="微软雅黑" pitchFamily="34" charset="-122"/>
                </a:endParaRPr>
              </a:p>
            </p:txBody>
          </p:sp>
          <p:sp>
            <p:nvSpPr>
              <p:cNvPr id="112" name="文本框 111"/>
              <p:cNvSpPr txBox="1"/>
              <p:nvPr/>
            </p:nvSpPr>
            <p:spPr>
              <a:xfrm>
                <a:off x="4946327" y="2330014"/>
                <a:ext cx="2791149" cy="369332"/>
              </a:xfrm>
              <a:prstGeom prst="rect">
                <a:avLst/>
              </a:prstGeom>
              <a:noFill/>
            </p:spPr>
            <p:txBody>
              <a:bodyPr wrap="none" rtlCol="0">
                <a:spAutoFit/>
              </a:bodyPr>
              <a:lstStyle/>
              <a:p>
                <a:r>
                  <a:rPr lang="zh-CN" altLang="en-US" dirty="0" smtClean="0">
                    <a:solidFill>
                      <a:schemeClr val="bg1"/>
                    </a:solidFill>
                    <a:latin typeface="微软雅黑" pitchFamily="34" charset="-122"/>
                    <a:ea typeface="微软雅黑" pitchFamily="34" charset="-122"/>
                  </a:rPr>
                  <a:t>我是小蜜</a:t>
                </a:r>
                <a:r>
                  <a:rPr lang="en-US" altLang="zh-CN" dirty="0" smtClean="0">
                    <a:solidFill>
                      <a:schemeClr val="bg1"/>
                    </a:solidFill>
                    <a:latin typeface="微软雅黑" pitchFamily="34" charset="-122"/>
                    <a:ea typeface="微软雅黑" pitchFamily="34" charset="-122"/>
                  </a:rPr>
                  <a:t>---</a:t>
                </a:r>
                <a:r>
                  <a:rPr lang="zh-CN" altLang="en-US" dirty="0" smtClean="0">
                    <a:solidFill>
                      <a:schemeClr val="bg1"/>
                    </a:solidFill>
                    <a:latin typeface="微软雅黑" pitchFamily="34" charset="-122"/>
                    <a:ea typeface="微软雅黑" pitchFamily="34" charset="-122"/>
                  </a:rPr>
                  <a:t>原创图表作品</a:t>
                </a:r>
                <a:endParaRPr lang="zh-CN" altLang="en-US" dirty="0">
                  <a:solidFill>
                    <a:schemeClr val="bg1"/>
                  </a:solidFill>
                  <a:latin typeface="微软雅黑" pitchFamily="34" charset="-122"/>
                  <a:ea typeface="微软雅黑" pitchFamily="34" charset="-122"/>
                </a:endParaRPr>
              </a:p>
            </p:txBody>
          </p:sp>
        </p:grpSp>
        <p:grpSp>
          <p:nvGrpSpPr>
            <p:cNvPr id="113" name="组合 112"/>
            <p:cNvGrpSpPr/>
            <p:nvPr/>
          </p:nvGrpSpPr>
          <p:grpSpPr>
            <a:xfrm>
              <a:off x="4933030" y="4843638"/>
              <a:ext cx="2791149" cy="830997"/>
              <a:chOff x="4946327" y="1868349"/>
              <a:chExt cx="2791149" cy="830997"/>
            </a:xfrm>
          </p:grpSpPr>
          <p:sp>
            <p:nvSpPr>
              <p:cNvPr id="114" name="文本框 113"/>
              <p:cNvSpPr txBox="1"/>
              <p:nvPr/>
            </p:nvSpPr>
            <p:spPr>
              <a:xfrm>
                <a:off x="4955184" y="1868349"/>
                <a:ext cx="1504354" cy="461665"/>
              </a:xfrm>
              <a:prstGeom prst="rect">
                <a:avLst/>
              </a:prstGeom>
              <a:noFill/>
            </p:spPr>
            <p:txBody>
              <a:bodyPr wrap="square" rtlCol="0">
                <a:spAutoFit/>
              </a:bodyPr>
              <a:lstStyle/>
              <a:p>
                <a:r>
                  <a:rPr lang="zh-CN" altLang="en-US" sz="2400" b="1" dirty="0" smtClean="0">
                    <a:solidFill>
                      <a:schemeClr val="bg1"/>
                    </a:solidFill>
                    <a:latin typeface="微软雅黑" pitchFamily="34" charset="-122"/>
                    <a:ea typeface="微软雅黑" pitchFamily="34" charset="-122"/>
                  </a:rPr>
                  <a:t>添加文字</a:t>
                </a:r>
                <a:endParaRPr lang="zh-CN" altLang="en-US" sz="2400" b="1" dirty="0">
                  <a:solidFill>
                    <a:schemeClr val="bg1"/>
                  </a:solidFill>
                  <a:latin typeface="微软雅黑" pitchFamily="34" charset="-122"/>
                  <a:ea typeface="微软雅黑" pitchFamily="34" charset="-122"/>
                </a:endParaRPr>
              </a:p>
            </p:txBody>
          </p:sp>
          <p:sp>
            <p:nvSpPr>
              <p:cNvPr id="115" name="文本框 114"/>
              <p:cNvSpPr txBox="1"/>
              <p:nvPr/>
            </p:nvSpPr>
            <p:spPr>
              <a:xfrm>
                <a:off x="4946327" y="2330014"/>
                <a:ext cx="2791149" cy="369332"/>
              </a:xfrm>
              <a:prstGeom prst="rect">
                <a:avLst/>
              </a:prstGeom>
              <a:noFill/>
            </p:spPr>
            <p:txBody>
              <a:bodyPr wrap="none" rtlCol="0">
                <a:spAutoFit/>
              </a:bodyPr>
              <a:lstStyle/>
              <a:p>
                <a:r>
                  <a:rPr lang="zh-CN" altLang="en-US" dirty="0" smtClean="0">
                    <a:solidFill>
                      <a:schemeClr val="bg1"/>
                    </a:solidFill>
                    <a:latin typeface="微软雅黑" pitchFamily="34" charset="-122"/>
                    <a:ea typeface="微软雅黑" pitchFamily="34" charset="-122"/>
                  </a:rPr>
                  <a:t>我是小蜜</a:t>
                </a:r>
                <a:r>
                  <a:rPr lang="en-US" altLang="zh-CN" dirty="0" smtClean="0">
                    <a:solidFill>
                      <a:schemeClr val="bg1"/>
                    </a:solidFill>
                    <a:latin typeface="微软雅黑" pitchFamily="34" charset="-122"/>
                    <a:ea typeface="微软雅黑" pitchFamily="34" charset="-122"/>
                  </a:rPr>
                  <a:t>---</a:t>
                </a:r>
                <a:r>
                  <a:rPr lang="zh-CN" altLang="en-US" dirty="0" smtClean="0">
                    <a:solidFill>
                      <a:schemeClr val="bg1"/>
                    </a:solidFill>
                    <a:latin typeface="微软雅黑" pitchFamily="34" charset="-122"/>
                    <a:ea typeface="微软雅黑" pitchFamily="34" charset="-122"/>
                  </a:rPr>
                  <a:t>原创图表作品</a:t>
                </a:r>
                <a:endParaRPr lang="zh-CN" altLang="en-US" dirty="0">
                  <a:solidFill>
                    <a:schemeClr val="bg1"/>
                  </a:solidFill>
                  <a:latin typeface="微软雅黑" pitchFamily="34" charset="-122"/>
                  <a:ea typeface="微软雅黑" pitchFamily="34" charset="-122"/>
                </a:endParaRPr>
              </a:p>
            </p:txBody>
          </p:sp>
        </p:grpSp>
        <p:sp>
          <p:nvSpPr>
            <p:cNvPr id="116" name="文本框 115"/>
            <p:cNvSpPr txBox="1"/>
            <p:nvPr/>
          </p:nvSpPr>
          <p:spPr>
            <a:xfrm>
              <a:off x="216771" y="2513263"/>
              <a:ext cx="2496686"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添加文字  我是小蜜</a:t>
              </a:r>
              <a:endParaRPr lang="zh-CN" altLang="en-US" sz="2000" dirty="0">
                <a:solidFill>
                  <a:schemeClr val="bg1"/>
                </a:solidFill>
                <a:latin typeface="微软雅黑" pitchFamily="34" charset="-122"/>
                <a:ea typeface="微软雅黑" pitchFamily="34" charset="-122"/>
              </a:endParaRPr>
            </a:p>
          </p:txBody>
        </p:sp>
        <p:sp>
          <p:nvSpPr>
            <p:cNvPr id="117" name="文本框 116"/>
            <p:cNvSpPr txBox="1"/>
            <p:nvPr/>
          </p:nvSpPr>
          <p:spPr>
            <a:xfrm>
              <a:off x="216771" y="3131449"/>
              <a:ext cx="2496686"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添加文字  我是小蜜</a:t>
              </a:r>
              <a:endParaRPr lang="zh-CN" altLang="en-US" sz="2000" dirty="0">
                <a:solidFill>
                  <a:schemeClr val="bg1"/>
                </a:solidFill>
                <a:latin typeface="微软雅黑" pitchFamily="34" charset="-122"/>
                <a:ea typeface="微软雅黑" pitchFamily="34" charset="-122"/>
              </a:endParaRPr>
            </a:p>
          </p:txBody>
        </p:sp>
        <p:sp>
          <p:nvSpPr>
            <p:cNvPr id="118" name="文本框 117"/>
            <p:cNvSpPr txBox="1"/>
            <p:nvPr/>
          </p:nvSpPr>
          <p:spPr>
            <a:xfrm>
              <a:off x="216771" y="3736756"/>
              <a:ext cx="2496686"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添加文字  我是小蜜</a:t>
              </a:r>
              <a:endParaRPr lang="zh-CN" altLang="en-US" sz="2000" dirty="0">
                <a:solidFill>
                  <a:schemeClr val="bg1"/>
                </a:solidFill>
                <a:latin typeface="微软雅黑" pitchFamily="34" charset="-122"/>
                <a:ea typeface="微软雅黑" pitchFamily="34" charset="-122"/>
              </a:endParaRPr>
            </a:p>
          </p:txBody>
        </p:sp>
        <p:sp>
          <p:nvSpPr>
            <p:cNvPr id="119" name="文本框 118"/>
            <p:cNvSpPr txBox="1"/>
            <p:nvPr/>
          </p:nvSpPr>
          <p:spPr>
            <a:xfrm>
              <a:off x="216771" y="4342063"/>
              <a:ext cx="2496686"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添加文字  我是小蜜</a:t>
              </a:r>
              <a:endParaRPr lang="zh-CN" altLang="en-US" sz="2000" dirty="0">
                <a:solidFill>
                  <a:schemeClr val="bg1"/>
                </a:solidFill>
                <a:latin typeface="微软雅黑" pitchFamily="34" charset="-122"/>
                <a:ea typeface="微软雅黑" pitchFamily="34" charset="-122"/>
              </a:endParaRPr>
            </a:p>
          </p:txBody>
        </p:sp>
        <p:grpSp>
          <p:nvGrpSpPr>
            <p:cNvPr id="120" name="组合 119"/>
            <p:cNvGrpSpPr/>
            <p:nvPr/>
          </p:nvGrpSpPr>
          <p:grpSpPr>
            <a:xfrm rot="20126387">
              <a:off x="3171063" y="2081869"/>
              <a:ext cx="1472937" cy="343235"/>
              <a:chOff x="3401864" y="2330014"/>
              <a:chExt cx="1105742" cy="542132"/>
            </a:xfrm>
            <a:solidFill>
              <a:srgbClr val="EBEFF2">
                <a:alpha val="52000"/>
              </a:srgbClr>
            </a:solidFill>
          </p:grpSpPr>
          <p:sp>
            <p:nvSpPr>
              <p:cNvPr id="121" name="燕尾形 120"/>
              <p:cNvSpPr/>
              <p:nvPr/>
            </p:nvSpPr>
            <p:spPr>
              <a:xfrm>
                <a:off x="4251870"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2" name="燕尾形 121"/>
              <p:cNvSpPr/>
              <p:nvPr/>
            </p:nvSpPr>
            <p:spPr>
              <a:xfrm>
                <a:off x="3981414"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3" name="燕尾形 122"/>
              <p:cNvSpPr/>
              <p:nvPr/>
            </p:nvSpPr>
            <p:spPr>
              <a:xfrm>
                <a:off x="3698078"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4" name="燕尾形 123"/>
              <p:cNvSpPr/>
              <p:nvPr/>
            </p:nvSpPr>
            <p:spPr>
              <a:xfrm>
                <a:off x="3401864"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5" name="组合 124"/>
            <p:cNvGrpSpPr/>
            <p:nvPr/>
          </p:nvGrpSpPr>
          <p:grpSpPr>
            <a:xfrm rot="305333">
              <a:off x="3378375" y="3882215"/>
              <a:ext cx="1148385" cy="343235"/>
              <a:chOff x="3401864" y="2330014"/>
              <a:chExt cx="1105742" cy="542132"/>
            </a:xfrm>
            <a:solidFill>
              <a:srgbClr val="EBEFF2">
                <a:alpha val="52000"/>
              </a:srgbClr>
            </a:solidFill>
          </p:grpSpPr>
          <p:sp>
            <p:nvSpPr>
              <p:cNvPr id="126" name="燕尾形 125"/>
              <p:cNvSpPr/>
              <p:nvPr/>
            </p:nvSpPr>
            <p:spPr>
              <a:xfrm>
                <a:off x="4251870"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7" name="燕尾形 126"/>
              <p:cNvSpPr/>
              <p:nvPr/>
            </p:nvSpPr>
            <p:spPr>
              <a:xfrm>
                <a:off x="3981414"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8" name="燕尾形 127"/>
              <p:cNvSpPr/>
              <p:nvPr/>
            </p:nvSpPr>
            <p:spPr>
              <a:xfrm>
                <a:off x="3698078"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9" name="燕尾形 128"/>
              <p:cNvSpPr/>
              <p:nvPr/>
            </p:nvSpPr>
            <p:spPr>
              <a:xfrm>
                <a:off x="3401864"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30" name="组合 129"/>
            <p:cNvGrpSpPr/>
            <p:nvPr/>
          </p:nvGrpSpPr>
          <p:grpSpPr>
            <a:xfrm rot="20918373">
              <a:off x="3359642" y="3017776"/>
              <a:ext cx="1148385" cy="343235"/>
              <a:chOff x="3401864" y="2330014"/>
              <a:chExt cx="1105742" cy="542132"/>
            </a:xfrm>
            <a:solidFill>
              <a:srgbClr val="EBEFF2">
                <a:alpha val="52000"/>
              </a:srgbClr>
            </a:solidFill>
          </p:grpSpPr>
          <p:sp>
            <p:nvSpPr>
              <p:cNvPr id="131" name="燕尾形 130"/>
              <p:cNvSpPr/>
              <p:nvPr/>
            </p:nvSpPr>
            <p:spPr>
              <a:xfrm>
                <a:off x="4251870"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2" name="燕尾形 131"/>
              <p:cNvSpPr/>
              <p:nvPr/>
            </p:nvSpPr>
            <p:spPr>
              <a:xfrm>
                <a:off x="3981414"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3" name="燕尾形 132"/>
              <p:cNvSpPr/>
              <p:nvPr/>
            </p:nvSpPr>
            <p:spPr>
              <a:xfrm>
                <a:off x="3698078"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4" name="燕尾形 133"/>
              <p:cNvSpPr/>
              <p:nvPr/>
            </p:nvSpPr>
            <p:spPr>
              <a:xfrm>
                <a:off x="3401864"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35" name="组合 134"/>
            <p:cNvGrpSpPr/>
            <p:nvPr/>
          </p:nvGrpSpPr>
          <p:grpSpPr>
            <a:xfrm rot="1219655">
              <a:off x="3256526" y="4713654"/>
              <a:ext cx="1283239" cy="388396"/>
              <a:chOff x="3401864" y="2330014"/>
              <a:chExt cx="1105742" cy="542132"/>
            </a:xfrm>
            <a:solidFill>
              <a:srgbClr val="EBEFF2">
                <a:alpha val="52000"/>
              </a:srgbClr>
            </a:solidFill>
          </p:grpSpPr>
          <p:sp>
            <p:nvSpPr>
              <p:cNvPr id="136" name="燕尾形 135"/>
              <p:cNvSpPr/>
              <p:nvPr/>
            </p:nvSpPr>
            <p:spPr>
              <a:xfrm>
                <a:off x="4251870"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7" name="燕尾形 136"/>
              <p:cNvSpPr/>
              <p:nvPr/>
            </p:nvSpPr>
            <p:spPr>
              <a:xfrm>
                <a:off x="3981414"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8" name="燕尾形 137"/>
              <p:cNvSpPr/>
              <p:nvPr/>
            </p:nvSpPr>
            <p:spPr>
              <a:xfrm>
                <a:off x="3698078"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9" name="燕尾形 138"/>
              <p:cNvSpPr/>
              <p:nvPr/>
            </p:nvSpPr>
            <p:spPr>
              <a:xfrm>
                <a:off x="3401864" y="2330014"/>
                <a:ext cx="255736" cy="54213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6" name="图片 5"/>
          <p:cNvPicPr>
            <a:picLocks noChangeAspect="1"/>
          </p:cNvPicPr>
          <p:nvPr/>
        </p:nvPicPr>
        <p:blipFill>
          <a:blip r:embed="rId2"/>
          <a:stretch>
            <a:fillRect/>
          </a:stretch>
        </p:blipFill>
        <p:spPr>
          <a:xfrm>
            <a:off x="8404424" y="1139050"/>
            <a:ext cx="2972511" cy="448629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16" presetClass="entr" presetSubtype="21"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409700"/>
            <a:ext cx="6184387" cy="39433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pic>
        <p:nvPicPr>
          <p:cNvPr id="71" name="图片 7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4387" y="2655196"/>
            <a:ext cx="5920880" cy="2997914"/>
          </a:xfrm>
          <a:prstGeom prst="rect">
            <a:avLst/>
          </a:prstGeom>
        </p:spPr>
      </p:pic>
      <p:grpSp>
        <p:nvGrpSpPr>
          <p:cNvPr id="74" name="Group 100"/>
          <p:cNvGrpSpPr>
            <a:grpSpLocks noChangeAspect="1"/>
          </p:cNvGrpSpPr>
          <p:nvPr/>
        </p:nvGrpSpPr>
        <p:grpSpPr bwMode="auto">
          <a:xfrm>
            <a:off x="953037" y="1701465"/>
            <a:ext cx="4448175" cy="3495675"/>
            <a:chOff x="2438" y="1052"/>
            <a:chExt cx="2802" cy="2202"/>
          </a:xfrm>
        </p:grpSpPr>
        <p:sp>
          <p:nvSpPr>
            <p:cNvPr id="75" name="Freeform 101"/>
            <p:cNvSpPr/>
            <p:nvPr/>
          </p:nvSpPr>
          <p:spPr bwMode="auto">
            <a:xfrm>
              <a:off x="4527" y="1984"/>
              <a:ext cx="713" cy="715"/>
            </a:xfrm>
            <a:custGeom>
              <a:avLst/>
              <a:gdLst>
                <a:gd name="T0" fmla="*/ 276 w 301"/>
                <a:gd name="T1" fmla="*/ 196 h 302"/>
                <a:gd name="T2" fmla="*/ 105 w 301"/>
                <a:gd name="T3" fmla="*/ 277 h 302"/>
                <a:gd name="T4" fmla="*/ 25 w 301"/>
                <a:gd name="T5" fmla="*/ 105 h 302"/>
                <a:gd name="T6" fmla="*/ 196 w 301"/>
                <a:gd name="T7" fmla="*/ 25 h 302"/>
                <a:gd name="T8" fmla="*/ 276 w 301"/>
                <a:gd name="T9" fmla="*/ 196 h 302"/>
              </a:gdLst>
              <a:ahLst/>
              <a:cxnLst>
                <a:cxn ang="0">
                  <a:pos x="T0" y="T1"/>
                </a:cxn>
                <a:cxn ang="0">
                  <a:pos x="T2" y="T3"/>
                </a:cxn>
                <a:cxn ang="0">
                  <a:pos x="T4" y="T5"/>
                </a:cxn>
                <a:cxn ang="0">
                  <a:pos x="T6" y="T7"/>
                </a:cxn>
                <a:cxn ang="0">
                  <a:pos x="T8" y="T9"/>
                </a:cxn>
              </a:cxnLst>
              <a:rect l="0" t="0" r="r" b="b"/>
              <a:pathLst>
                <a:path w="301" h="302">
                  <a:moveTo>
                    <a:pt x="276" y="196"/>
                  </a:moveTo>
                  <a:cubicBezTo>
                    <a:pt x="251" y="266"/>
                    <a:pt x="175" y="302"/>
                    <a:pt x="105" y="277"/>
                  </a:cubicBezTo>
                  <a:cubicBezTo>
                    <a:pt x="36" y="251"/>
                    <a:pt x="0" y="175"/>
                    <a:pt x="25" y="105"/>
                  </a:cubicBezTo>
                  <a:cubicBezTo>
                    <a:pt x="50" y="36"/>
                    <a:pt x="127" y="0"/>
                    <a:pt x="196" y="25"/>
                  </a:cubicBezTo>
                  <a:cubicBezTo>
                    <a:pt x="266" y="50"/>
                    <a:pt x="301" y="127"/>
                    <a:pt x="276" y="19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02"/>
            <p:cNvSpPr>
              <a:spLocks noEditPoints="1"/>
            </p:cNvSpPr>
            <p:nvPr/>
          </p:nvSpPr>
          <p:spPr bwMode="auto">
            <a:xfrm>
              <a:off x="4742" y="2183"/>
              <a:ext cx="268" cy="317"/>
            </a:xfrm>
            <a:custGeom>
              <a:avLst/>
              <a:gdLst>
                <a:gd name="T0" fmla="*/ 12 w 113"/>
                <a:gd name="T1" fmla="*/ 0 h 134"/>
                <a:gd name="T2" fmla="*/ 0 w 113"/>
                <a:gd name="T3" fmla="*/ 123 h 134"/>
                <a:gd name="T4" fmla="*/ 101 w 113"/>
                <a:gd name="T5" fmla="*/ 134 h 134"/>
                <a:gd name="T6" fmla="*/ 113 w 113"/>
                <a:gd name="T7" fmla="*/ 11 h 134"/>
                <a:gd name="T8" fmla="*/ 22 w 113"/>
                <a:gd name="T9" fmla="*/ 111 h 134"/>
                <a:gd name="T10" fmla="*/ 22 w 113"/>
                <a:gd name="T11" fmla="*/ 97 h 134"/>
                <a:gd name="T12" fmla="*/ 22 w 113"/>
                <a:gd name="T13" fmla="*/ 111 h 134"/>
                <a:gd name="T14" fmla="*/ 16 w 113"/>
                <a:gd name="T15" fmla="*/ 82 h 134"/>
                <a:gd name="T16" fmla="*/ 30 w 113"/>
                <a:gd name="T17" fmla="*/ 83 h 134"/>
                <a:gd name="T18" fmla="*/ 24 w 113"/>
                <a:gd name="T19" fmla="*/ 68 h 134"/>
                <a:gd name="T20" fmla="*/ 24 w 113"/>
                <a:gd name="T21" fmla="*/ 54 h 134"/>
                <a:gd name="T22" fmla="*/ 24 w 113"/>
                <a:gd name="T23" fmla="*/ 68 h 134"/>
                <a:gd name="T24" fmla="*/ 37 w 113"/>
                <a:gd name="T25" fmla="*/ 105 h 134"/>
                <a:gd name="T26" fmla="*/ 51 w 113"/>
                <a:gd name="T27" fmla="*/ 105 h 134"/>
                <a:gd name="T28" fmla="*/ 44 w 113"/>
                <a:gd name="T29" fmla="*/ 90 h 134"/>
                <a:gd name="T30" fmla="*/ 45 w 113"/>
                <a:gd name="T31" fmla="*/ 76 h 134"/>
                <a:gd name="T32" fmla="*/ 44 w 113"/>
                <a:gd name="T33" fmla="*/ 90 h 134"/>
                <a:gd name="T34" fmla="*/ 39 w 113"/>
                <a:gd name="T35" fmla="*/ 61 h 134"/>
                <a:gd name="T36" fmla="*/ 53 w 113"/>
                <a:gd name="T37" fmla="*/ 62 h 134"/>
                <a:gd name="T38" fmla="*/ 65 w 113"/>
                <a:gd name="T39" fmla="*/ 113 h 134"/>
                <a:gd name="T40" fmla="*/ 66 w 113"/>
                <a:gd name="T41" fmla="*/ 99 h 134"/>
                <a:gd name="T42" fmla="*/ 65 w 113"/>
                <a:gd name="T43" fmla="*/ 113 h 134"/>
                <a:gd name="T44" fmla="*/ 59 w 113"/>
                <a:gd name="T45" fmla="*/ 84 h 134"/>
                <a:gd name="T46" fmla="*/ 73 w 113"/>
                <a:gd name="T47" fmla="*/ 85 h 134"/>
                <a:gd name="T48" fmla="*/ 67 w 113"/>
                <a:gd name="T49" fmla="*/ 70 h 134"/>
                <a:gd name="T50" fmla="*/ 68 w 113"/>
                <a:gd name="T51" fmla="*/ 56 h 134"/>
                <a:gd name="T52" fmla="*/ 67 w 113"/>
                <a:gd name="T53" fmla="*/ 70 h 134"/>
                <a:gd name="T54" fmla="*/ 87 w 113"/>
                <a:gd name="T55" fmla="*/ 115 h 134"/>
                <a:gd name="T56" fmla="*/ 81 w 113"/>
                <a:gd name="T57" fmla="*/ 85 h 134"/>
                <a:gd name="T58" fmla="*/ 95 w 113"/>
                <a:gd name="T59" fmla="*/ 86 h 134"/>
                <a:gd name="T60" fmla="*/ 82 w 113"/>
                <a:gd name="T61" fmla="*/ 63 h 134"/>
                <a:gd name="T62" fmla="*/ 96 w 113"/>
                <a:gd name="T63" fmla="*/ 64 h 134"/>
                <a:gd name="T64" fmla="*/ 82 w 113"/>
                <a:gd name="T65" fmla="*/ 63 h 134"/>
                <a:gd name="T66" fmla="*/ 28 w 113"/>
                <a:gd name="T67" fmla="*/ 37 h 134"/>
                <a:gd name="T68" fmla="*/ 29 w 113"/>
                <a:gd name="T69" fmla="*/ 12 h 134"/>
                <a:gd name="T70" fmla="*/ 101 w 113"/>
                <a:gd name="T71" fmla="*/ 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 h="134">
                  <a:moveTo>
                    <a:pt x="107" y="4"/>
                  </a:moveTo>
                  <a:cubicBezTo>
                    <a:pt x="12" y="0"/>
                    <a:pt x="12" y="0"/>
                    <a:pt x="12" y="0"/>
                  </a:cubicBezTo>
                  <a:cubicBezTo>
                    <a:pt x="9" y="0"/>
                    <a:pt x="6" y="2"/>
                    <a:pt x="5" y="6"/>
                  </a:cubicBezTo>
                  <a:cubicBezTo>
                    <a:pt x="0" y="123"/>
                    <a:pt x="0" y="123"/>
                    <a:pt x="0" y="123"/>
                  </a:cubicBezTo>
                  <a:cubicBezTo>
                    <a:pt x="0" y="126"/>
                    <a:pt x="2" y="129"/>
                    <a:pt x="6" y="130"/>
                  </a:cubicBezTo>
                  <a:cubicBezTo>
                    <a:pt x="101" y="134"/>
                    <a:pt x="101" y="134"/>
                    <a:pt x="101" y="134"/>
                  </a:cubicBezTo>
                  <a:cubicBezTo>
                    <a:pt x="104" y="134"/>
                    <a:pt x="107" y="132"/>
                    <a:pt x="108" y="128"/>
                  </a:cubicBezTo>
                  <a:cubicBezTo>
                    <a:pt x="113" y="11"/>
                    <a:pt x="113" y="11"/>
                    <a:pt x="113" y="11"/>
                  </a:cubicBezTo>
                  <a:cubicBezTo>
                    <a:pt x="113" y="7"/>
                    <a:pt x="111" y="4"/>
                    <a:pt x="107" y="4"/>
                  </a:cubicBezTo>
                  <a:close/>
                  <a:moveTo>
                    <a:pt x="22" y="111"/>
                  </a:moveTo>
                  <a:cubicBezTo>
                    <a:pt x="18" y="111"/>
                    <a:pt x="15" y="107"/>
                    <a:pt x="15" y="104"/>
                  </a:cubicBezTo>
                  <a:cubicBezTo>
                    <a:pt x="15" y="100"/>
                    <a:pt x="19" y="97"/>
                    <a:pt x="22" y="97"/>
                  </a:cubicBezTo>
                  <a:cubicBezTo>
                    <a:pt x="26" y="97"/>
                    <a:pt x="29" y="100"/>
                    <a:pt x="29" y="104"/>
                  </a:cubicBezTo>
                  <a:cubicBezTo>
                    <a:pt x="29" y="108"/>
                    <a:pt x="26" y="111"/>
                    <a:pt x="22" y="111"/>
                  </a:cubicBezTo>
                  <a:close/>
                  <a:moveTo>
                    <a:pt x="23" y="89"/>
                  </a:moveTo>
                  <a:cubicBezTo>
                    <a:pt x="19" y="89"/>
                    <a:pt x="16" y="86"/>
                    <a:pt x="16" y="82"/>
                  </a:cubicBezTo>
                  <a:cubicBezTo>
                    <a:pt x="16" y="78"/>
                    <a:pt x="20" y="75"/>
                    <a:pt x="23" y="75"/>
                  </a:cubicBezTo>
                  <a:cubicBezTo>
                    <a:pt x="27" y="76"/>
                    <a:pt x="30" y="79"/>
                    <a:pt x="30" y="83"/>
                  </a:cubicBezTo>
                  <a:cubicBezTo>
                    <a:pt x="30" y="86"/>
                    <a:pt x="27" y="89"/>
                    <a:pt x="23" y="89"/>
                  </a:cubicBezTo>
                  <a:close/>
                  <a:moveTo>
                    <a:pt x="24" y="68"/>
                  </a:moveTo>
                  <a:cubicBezTo>
                    <a:pt x="20" y="67"/>
                    <a:pt x="17" y="64"/>
                    <a:pt x="17" y="60"/>
                  </a:cubicBezTo>
                  <a:cubicBezTo>
                    <a:pt x="17" y="57"/>
                    <a:pt x="21" y="54"/>
                    <a:pt x="24" y="54"/>
                  </a:cubicBezTo>
                  <a:cubicBezTo>
                    <a:pt x="28" y="54"/>
                    <a:pt x="31" y="57"/>
                    <a:pt x="31" y="61"/>
                  </a:cubicBezTo>
                  <a:cubicBezTo>
                    <a:pt x="31" y="65"/>
                    <a:pt x="28" y="68"/>
                    <a:pt x="24" y="68"/>
                  </a:cubicBezTo>
                  <a:close/>
                  <a:moveTo>
                    <a:pt x="43" y="112"/>
                  </a:moveTo>
                  <a:cubicBezTo>
                    <a:pt x="40" y="112"/>
                    <a:pt x="37" y="109"/>
                    <a:pt x="37" y="105"/>
                  </a:cubicBezTo>
                  <a:cubicBezTo>
                    <a:pt x="37" y="101"/>
                    <a:pt x="40" y="98"/>
                    <a:pt x="44" y="98"/>
                  </a:cubicBezTo>
                  <a:cubicBezTo>
                    <a:pt x="48" y="98"/>
                    <a:pt x="51" y="102"/>
                    <a:pt x="51" y="105"/>
                  </a:cubicBezTo>
                  <a:cubicBezTo>
                    <a:pt x="50" y="109"/>
                    <a:pt x="47" y="112"/>
                    <a:pt x="43" y="112"/>
                  </a:cubicBezTo>
                  <a:close/>
                  <a:moveTo>
                    <a:pt x="44" y="90"/>
                  </a:moveTo>
                  <a:cubicBezTo>
                    <a:pt x="41" y="90"/>
                    <a:pt x="38" y="87"/>
                    <a:pt x="38" y="83"/>
                  </a:cubicBezTo>
                  <a:cubicBezTo>
                    <a:pt x="38" y="79"/>
                    <a:pt x="41" y="76"/>
                    <a:pt x="45" y="76"/>
                  </a:cubicBezTo>
                  <a:cubicBezTo>
                    <a:pt x="49" y="77"/>
                    <a:pt x="52" y="80"/>
                    <a:pt x="52" y="84"/>
                  </a:cubicBezTo>
                  <a:cubicBezTo>
                    <a:pt x="51" y="88"/>
                    <a:pt x="48" y="90"/>
                    <a:pt x="44" y="90"/>
                  </a:cubicBezTo>
                  <a:close/>
                  <a:moveTo>
                    <a:pt x="45" y="69"/>
                  </a:moveTo>
                  <a:cubicBezTo>
                    <a:pt x="42" y="68"/>
                    <a:pt x="39" y="65"/>
                    <a:pt x="39" y="61"/>
                  </a:cubicBezTo>
                  <a:cubicBezTo>
                    <a:pt x="39" y="58"/>
                    <a:pt x="42" y="55"/>
                    <a:pt x="46" y="55"/>
                  </a:cubicBezTo>
                  <a:cubicBezTo>
                    <a:pt x="50" y="55"/>
                    <a:pt x="53" y="58"/>
                    <a:pt x="53" y="62"/>
                  </a:cubicBezTo>
                  <a:cubicBezTo>
                    <a:pt x="53" y="66"/>
                    <a:pt x="49" y="69"/>
                    <a:pt x="45" y="69"/>
                  </a:cubicBezTo>
                  <a:close/>
                  <a:moveTo>
                    <a:pt x="65" y="113"/>
                  </a:moveTo>
                  <a:cubicBezTo>
                    <a:pt x="61" y="113"/>
                    <a:pt x="58" y="110"/>
                    <a:pt x="58" y="106"/>
                  </a:cubicBezTo>
                  <a:cubicBezTo>
                    <a:pt x="59" y="102"/>
                    <a:pt x="62" y="99"/>
                    <a:pt x="66" y="99"/>
                  </a:cubicBezTo>
                  <a:cubicBezTo>
                    <a:pt x="70" y="99"/>
                    <a:pt x="72" y="103"/>
                    <a:pt x="72" y="106"/>
                  </a:cubicBezTo>
                  <a:cubicBezTo>
                    <a:pt x="72" y="110"/>
                    <a:pt x="69" y="113"/>
                    <a:pt x="65" y="113"/>
                  </a:cubicBezTo>
                  <a:close/>
                  <a:moveTo>
                    <a:pt x="66" y="91"/>
                  </a:moveTo>
                  <a:cubicBezTo>
                    <a:pt x="62" y="91"/>
                    <a:pt x="59" y="88"/>
                    <a:pt x="59" y="84"/>
                  </a:cubicBezTo>
                  <a:cubicBezTo>
                    <a:pt x="60" y="80"/>
                    <a:pt x="63" y="77"/>
                    <a:pt x="67" y="77"/>
                  </a:cubicBezTo>
                  <a:cubicBezTo>
                    <a:pt x="71" y="78"/>
                    <a:pt x="73" y="81"/>
                    <a:pt x="73" y="85"/>
                  </a:cubicBezTo>
                  <a:cubicBezTo>
                    <a:pt x="73" y="89"/>
                    <a:pt x="70" y="92"/>
                    <a:pt x="66" y="91"/>
                  </a:cubicBezTo>
                  <a:close/>
                  <a:moveTo>
                    <a:pt x="67" y="70"/>
                  </a:moveTo>
                  <a:cubicBezTo>
                    <a:pt x="63" y="69"/>
                    <a:pt x="60" y="66"/>
                    <a:pt x="61" y="62"/>
                  </a:cubicBezTo>
                  <a:cubicBezTo>
                    <a:pt x="61" y="59"/>
                    <a:pt x="64" y="56"/>
                    <a:pt x="68" y="56"/>
                  </a:cubicBezTo>
                  <a:cubicBezTo>
                    <a:pt x="72" y="56"/>
                    <a:pt x="75" y="59"/>
                    <a:pt x="74" y="63"/>
                  </a:cubicBezTo>
                  <a:cubicBezTo>
                    <a:pt x="74" y="67"/>
                    <a:pt x="71" y="70"/>
                    <a:pt x="67" y="70"/>
                  </a:cubicBezTo>
                  <a:close/>
                  <a:moveTo>
                    <a:pt x="94" y="108"/>
                  </a:moveTo>
                  <a:cubicBezTo>
                    <a:pt x="94" y="112"/>
                    <a:pt x="91" y="115"/>
                    <a:pt x="87" y="115"/>
                  </a:cubicBezTo>
                  <a:cubicBezTo>
                    <a:pt x="83" y="114"/>
                    <a:pt x="79" y="111"/>
                    <a:pt x="80" y="107"/>
                  </a:cubicBezTo>
                  <a:cubicBezTo>
                    <a:pt x="81" y="85"/>
                    <a:pt x="81" y="85"/>
                    <a:pt x="81" y="85"/>
                  </a:cubicBezTo>
                  <a:cubicBezTo>
                    <a:pt x="81" y="81"/>
                    <a:pt x="84" y="78"/>
                    <a:pt x="88" y="79"/>
                  </a:cubicBezTo>
                  <a:cubicBezTo>
                    <a:pt x="92" y="79"/>
                    <a:pt x="96" y="82"/>
                    <a:pt x="95" y="86"/>
                  </a:cubicBezTo>
                  <a:lnTo>
                    <a:pt x="94" y="108"/>
                  </a:lnTo>
                  <a:close/>
                  <a:moveTo>
                    <a:pt x="82" y="63"/>
                  </a:moveTo>
                  <a:cubicBezTo>
                    <a:pt x="82" y="60"/>
                    <a:pt x="86" y="57"/>
                    <a:pt x="89" y="57"/>
                  </a:cubicBezTo>
                  <a:cubicBezTo>
                    <a:pt x="93" y="57"/>
                    <a:pt x="96" y="60"/>
                    <a:pt x="96" y="64"/>
                  </a:cubicBezTo>
                  <a:cubicBezTo>
                    <a:pt x="96" y="68"/>
                    <a:pt x="93" y="71"/>
                    <a:pt x="89" y="71"/>
                  </a:cubicBezTo>
                  <a:cubicBezTo>
                    <a:pt x="85" y="71"/>
                    <a:pt x="82" y="67"/>
                    <a:pt x="82" y="63"/>
                  </a:cubicBezTo>
                  <a:close/>
                  <a:moveTo>
                    <a:pt x="88" y="40"/>
                  </a:moveTo>
                  <a:cubicBezTo>
                    <a:pt x="28" y="37"/>
                    <a:pt x="28" y="37"/>
                    <a:pt x="28" y="37"/>
                  </a:cubicBezTo>
                  <a:cubicBezTo>
                    <a:pt x="21" y="37"/>
                    <a:pt x="16" y="31"/>
                    <a:pt x="16" y="24"/>
                  </a:cubicBezTo>
                  <a:cubicBezTo>
                    <a:pt x="16" y="17"/>
                    <a:pt x="22" y="12"/>
                    <a:pt x="29" y="12"/>
                  </a:cubicBezTo>
                  <a:cubicBezTo>
                    <a:pt x="89" y="15"/>
                    <a:pt x="89" y="15"/>
                    <a:pt x="89" y="15"/>
                  </a:cubicBezTo>
                  <a:cubicBezTo>
                    <a:pt x="96" y="16"/>
                    <a:pt x="101" y="21"/>
                    <a:pt x="101" y="28"/>
                  </a:cubicBezTo>
                  <a:cubicBezTo>
                    <a:pt x="101" y="35"/>
                    <a:pt x="95" y="40"/>
                    <a:pt x="88" y="40"/>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03"/>
            <p:cNvSpPr/>
            <p:nvPr/>
          </p:nvSpPr>
          <p:spPr bwMode="auto">
            <a:xfrm>
              <a:off x="2637" y="1349"/>
              <a:ext cx="542" cy="542"/>
            </a:xfrm>
            <a:custGeom>
              <a:avLst/>
              <a:gdLst>
                <a:gd name="T0" fmla="*/ 210 w 229"/>
                <a:gd name="T1" fmla="*/ 80 h 229"/>
                <a:gd name="T2" fmla="*/ 149 w 229"/>
                <a:gd name="T3" fmla="*/ 210 h 229"/>
                <a:gd name="T4" fmla="*/ 19 w 229"/>
                <a:gd name="T5" fmla="*/ 149 h 229"/>
                <a:gd name="T6" fmla="*/ 80 w 229"/>
                <a:gd name="T7" fmla="*/ 19 h 229"/>
                <a:gd name="T8" fmla="*/ 210 w 229"/>
                <a:gd name="T9" fmla="*/ 80 h 229"/>
              </a:gdLst>
              <a:ahLst/>
              <a:cxnLst>
                <a:cxn ang="0">
                  <a:pos x="T0" y="T1"/>
                </a:cxn>
                <a:cxn ang="0">
                  <a:pos x="T2" y="T3"/>
                </a:cxn>
                <a:cxn ang="0">
                  <a:pos x="T4" y="T5"/>
                </a:cxn>
                <a:cxn ang="0">
                  <a:pos x="T6" y="T7"/>
                </a:cxn>
                <a:cxn ang="0">
                  <a:pos x="T8" y="T9"/>
                </a:cxn>
              </a:cxnLst>
              <a:rect l="0" t="0" r="r" b="b"/>
              <a:pathLst>
                <a:path w="229" h="229">
                  <a:moveTo>
                    <a:pt x="210" y="80"/>
                  </a:moveTo>
                  <a:cubicBezTo>
                    <a:pt x="229" y="133"/>
                    <a:pt x="202" y="191"/>
                    <a:pt x="149" y="210"/>
                  </a:cubicBezTo>
                  <a:cubicBezTo>
                    <a:pt x="96" y="229"/>
                    <a:pt x="38" y="202"/>
                    <a:pt x="19" y="149"/>
                  </a:cubicBezTo>
                  <a:cubicBezTo>
                    <a:pt x="0" y="96"/>
                    <a:pt x="27" y="38"/>
                    <a:pt x="80" y="19"/>
                  </a:cubicBezTo>
                  <a:cubicBezTo>
                    <a:pt x="133" y="0"/>
                    <a:pt x="191" y="28"/>
                    <a:pt x="210" y="80"/>
                  </a:cubicBezTo>
                  <a:close/>
                </a:path>
              </a:pathLst>
            </a:custGeom>
            <a:solidFill>
              <a:srgbClr val="F3AC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04"/>
            <p:cNvSpPr>
              <a:spLocks noEditPoints="1"/>
            </p:cNvSpPr>
            <p:nvPr/>
          </p:nvSpPr>
          <p:spPr bwMode="auto">
            <a:xfrm>
              <a:off x="2748" y="1443"/>
              <a:ext cx="320" cy="349"/>
            </a:xfrm>
            <a:custGeom>
              <a:avLst/>
              <a:gdLst>
                <a:gd name="T0" fmla="*/ 4 w 135"/>
                <a:gd name="T1" fmla="*/ 31 h 147"/>
                <a:gd name="T2" fmla="*/ 38 w 135"/>
                <a:gd name="T3" fmla="*/ 143 h 147"/>
                <a:gd name="T4" fmla="*/ 130 w 135"/>
                <a:gd name="T5" fmla="*/ 116 h 147"/>
                <a:gd name="T6" fmla="*/ 96 w 135"/>
                <a:gd name="T7" fmla="*/ 5 h 147"/>
                <a:gd name="T8" fmla="*/ 53 w 135"/>
                <a:gd name="T9" fmla="*/ 124 h 147"/>
                <a:gd name="T10" fmla="*/ 48 w 135"/>
                <a:gd name="T11" fmla="*/ 112 h 147"/>
                <a:gd name="T12" fmla="*/ 53 w 135"/>
                <a:gd name="T13" fmla="*/ 124 h 147"/>
                <a:gd name="T14" fmla="*/ 37 w 135"/>
                <a:gd name="T15" fmla="*/ 101 h 147"/>
                <a:gd name="T16" fmla="*/ 50 w 135"/>
                <a:gd name="T17" fmla="*/ 97 h 147"/>
                <a:gd name="T18" fmla="*/ 39 w 135"/>
                <a:gd name="T19" fmla="*/ 86 h 147"/>
                <a:gd name="T20" fmla="*/ 35 w 135"/>
                <a:gd name="T21" fmla="*/ 74 h 147"/>
                <a:gd name="T22" fmla="*/ 39 w 135"/>
                <a:gd name="T23" fmla="*/ 86 h 147"/>
                <a:gd name="T24" fmla="*/ 64 w 135"/>
                <a:gd name="T25" fmla="*/ 114 h 147"/>
                <a:gd name="T26" fmla="*/ 76 w 135"/>
                <a:gd name="T27" fmla="*/ 109 h 147"/>
                <a:gd name="T28" fmla="*/ 65 w 135"/>
                <a:gd name="T29" fmla="*/ 98 h 147"/>
                <a:gd name="T30" fmla="*/ 61 w 135"/>
                <a:gd name="T31" fmla="*/ 86 h 147"/>
                <a:gd name="T32" fmla="*/ 65 w 135"/>
                <a:gd name="T33" fmla="*/ 98 h 147"/>
                <a:gd name="T34" fmla="*/ 50 w 135"/>
                <a:gd name="T35" fmla="*/ 75 h 147"/>
                <a:gd name="T36" fmla="*/ 62 w 135"/>
                <a:gd name="T37" fmla="*/ 71 h 147"/>
                <a:gd name="T38" fmla="*/ 91 w 135"/>
                <a:gd name="T39" fmla="*/ 111 h 147"/>
                <a:gd name="T40" fmla="*/ 87 w 135"/>
                <a:gd name="T41" fmla="*/ 98 h 147"/>
                <a:gd name="T42" fmla="*/ 91 w 135"/>
                <a:gd name="T43" fmla="*/ 111 h 147"/>
                <a:gd name="T44" fmla="*/ 76 w 135"/>
                <a:gd name="T45" fmla="*/ 88 h 147"/>
                <a:gd name="T46" fmla="*/ 88 w 135"/>
                <a:gd name="T47" fmla="*/ 83 h 147"/>
                <a:gd name="T48" fmla="*/ 77 w 135"/>
                <a:gd name="T49" fmla="*/ 72 h 147"/>
                <a:gd name="T50" fmla="*/ 73 w 135"/>
                <a:gd name="T51" fmla="*/ 60 h 147"/>
                <a:gd name="T52" fmla="*/ 77 w 135"/>
                <a:gd name="T53" fmla="*/ 72 h 147"/>
                <a:gd name="T54" fmla="*/ 110 w 135"/>
                <a:gd name="T55" fmla="*/ 104 h 147"/>
                <a:gd name="T56" fmla="*/ 95 w 135"/>
                <a:gd name="T57" fmla="*/ 81 h 147"/>
                <a:gd name="T58" fmla="*/ 108 w 135"/>
                <a:gd name="T59" fmla="*/ 76 h 147"/>
                <a:gd name="T60" fmla="*/ 88 w 135"/>
                <a:gd name="T61" fmla="*/ 61 h 147"/>
                <a:gd name="T62" fmla="*/ 100 w 135"/>
                <a:gd name="T63" fmla="*/ 57 h 147"/>
                <a:gd name="T64" fmla="*/ 88 w 135"/>
                <a:gd name="T65" fmla="*/ 61 h 147"/>
                <a:gd name="T66" fmla="*/ 31 w 135"/>
                <a:gd name="T67" fmla="*/ 58 h 147"/>
                <a:gd name="T68" fmla="*/ 24 w 135"/>
                <a:gd name="T69" fmla="*/ 36 h 147"/>
                <a:gd name="T70" fmla="*/ 92 w 135"/>
                <a:gd name="T71" fmla="*/ 2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5" h="147">
                  <a:moveTo>
                    <a:pt x="88" y="1"/>
                  </a:moveTo>
                  <a:cubicBezTo>
                    <a:pt x="4" y="31"/>
                    <a:pt x="4" y="31"/>
                    <a:pt x="4" y="31"/>
                  </a:cubicBezTo>
                  <a:cubicBezTo>
                    <a:pt x="1" y="32"/>
                    <a:pt x="0" y="36"/>
                    <a:pt x="1" y="39"/>
                  </a:cubicBezTo>
                  <a:cubicBezTo>
                    <a:pt x="38" y="143"/>
                    <a:pt x="38" y="143"/>
                    <a:pt x="38" y="143"/>
                  </a:cubicBezTo>
                  <a:cubicBezTo>
                    <a:pt x="39" y="146"/>
                    <a:pt x="43" y="147"/>
                    <a:pt x="46" y="146"/>
                  </a:cubicBezTo>
                  <a:cubicBezTo>
                    <a:pt x="130" y="116"/>
                    <a:pt x="130" y="116"/>
                    <a:pt x="130" y="116"/>
                  </a:cubicBezTo>
                  <a:cubicBezTo>
                    <a:pt x="133" y="115"/>
                    <a:pt x="135" y="111"/>
                    <a:pt x="133" y="108"/>
                  </a:cubicBezTo>
                  <a:cubicBezTo>
                    <a:pt x="96" y="5"/>
                    <a:pt x="96" y="5"/>
                    <a:pt x="96" y="5"/>
                  </a:cubicBezTo>
                  <a:cubicBezTo>
                    <a:pt x="95" y="2"/>
                    <a:pt x="92" y="0"/>
                    <a:pt x="88" y="1"/>
                  </a:cubicBezTo>
                  <a:close/>
                  <a:moveTo>
                    <a:pt x="53" y="124"/>
                  </a:moveTo>
                  <a:cubicBezTo>
                    <a:pt x="49" y="126"/>
                    <a:pt x="46" y="124"/>
                    <a:pt x="44" y="120"/>
                  </a:cubicBezTo>
                  <a:cubicBezTo>
                    <a:pt x="43" y="117"/>
                    <a:pt x="45" y="113"/>
                    <a:pt x="48" y="112"/>
                  </a:cubicBezTo>
                  <a:cubicBezTo>
                    <a:pt x="52" y="111"/>
                    <a:pt x="55" y="113"/>
                    <a:pt x="57" y="116"/>
                  </a:cubicBezTo>
                  <a:cubicBezTo>
                    <a:pt x="58" y="119"/>
                    <a:pt x="56" y="123"/>
                    <a:pt x="53" y="124"/>
                  </a:cubicBezTo>
                  <a:close/>
                  <a:moveTo>
                    <a:pt x="46" y="105"/>
                  </a:moveTo>
                  <a:cubicBezTo>
                    <a:pt x="42" y="106"/>
                    <a:pt x="39" y="105"/>
                    <a:pt x="37" y="101"/>
                  </a:cubicBezTo>
                  <a:cubicBezTo>
                    <a:pt x="36" y="98"/>
                    <a:pt x="38" y="94"/>
                    <a:pt x="41" y="93"/>
                  </a:cubicBezTo>
                  <a:cubicBezTo>
                    <a:pt x="45" y="92"/>
                    <a:pt x="49" y="94"/>
                    <a:pt x="50" y="97"/>
                  </a:cubicBezTo>
                  <a:cubicBezTo>
                    <a:pt x="51" y="100"/>
                    <a:pt x="49" y="104"/>
                    <a:pt x="46" y="105"/>
                  </a:cubicBezTo>
                  <a:close/>
                  <a:moveTo>
                    <a:pt x="39" y="86"/>
                  </a:moveTo>
                  <a:cubicBezTo>
                    <a:pt x="36" y="87"/>
                    <a:pt x="32" y="86"/>
                    <a:pt x="31" y="82"/>
                  </a:cubicBezTo>
                  <a:cubicBezTo>
                    <a:pt x="29" y="79"/>
                    <a:pt x="31" y="75"/>
                    <a:pt x="35" y="74"/>
                  </a:cubicBezTo>
                  <a:cubicBezTo>
                    <a:pt x="38" y="73"/>
                    <a:pt x="42" y="74"/>
                    <a:pt x="43" y="78"/>
                  </a:cubicBezTo>
                  <a:cubicBezTo>
                    <a:pt x="44" y="81"/>
                    <a:pt x="42" y="85"/>
                    <a:pt x="39" y="86"/>
                  </a:cubicBezTo>
                  <a:close/>
                  <a:moveTo>
                    <a:pt x="72" y="118"/>
                  </a:moveTo>
                  <a:cubicBezTo>
                    <a:pt x="69" y="119"/>
                    <a:pt x="65" y="117"/>
                    <a:pt x="64" y="114"/>
                  </a:cubicBezTo>
                  <a:cubicBezTo>
                    <a:pt x="62" y="110"/>
                    <a:pt x="64" y="106"/>
                    <a:pt x="67" y="105"/>
                  </a:cubicBezTo>
                  <a:cubicBezTo>
                    <a:pt x="71" y="104"/>
                    <a:pt x="75" y="106"/>
                    <a:pt x="76" y="109"/>
                  </a:cubicBezTo>
                  <a:cubicBezTo>
                    <a:pt x="77" y="113"/>
                    <a:pt x="75" y="116"/>
                    <a:pt x="72" y="118"/>
                  </a:cubicBezTo>
                  <a:close/>
                  <a:moveTo>
                    <a:pt x="65" y="98"/>
                  </a:moveTo>
                  <a:cubicBezTo>
                    <a:pt x="62" y="100"/>
                    <a:pt x="58" y="98"/>
                    <a:pt x="57" y="94"/>
                  </a:cubicBezTo>
                  <a:cubicBezTo>
                    <a:pt x="55" y="91"/>
                    <a:pt x="57" y="87"/>
                    <a:pt x="61" y="86"/>
                  </a:cubicBezTo>
                  <a:cubicBezTo>
                    <a:pt x="64" y="85"/>
                    <a:pt x="68" y="87"/>
                    <a:pt x="69" y="90"/>
                  </a:cubicBezTo>
                  <a:cubicBezTo>
                    <a:pt x="70" y="93"/>
                    <a:pt x="68" y="97"/>
                    <a:pt x="65" y="98"/>
                  </a:cubicBezTo>
                  <a:close/>
                  <a:moveTo>
                    <a:pt x="58" y="79"/>
                  </a:moveTo>
                  <a:cubicBezTo>
                    <a:pt x="55" y="80"/>
                    <a:pt x="51" y="79"/>
                    <a:pt x="50" y="75"/>
                  </a:cubicBezTo>
                  <a:cubicBezTo>
                    <a:pt x="49" y="72"/>
                    <a:pt x="50" y="68"/>
                    <a:pt x="54" y="67"/>
                  </a:cubicBezTo>
                  <a:cubicBezTo>
                    <a:pt x="57" y="66"/>
                    <a:pt x="61" y="67"/>
                    <a:pt x="62" y="71"/>
                  </a:cubicBezTo>
                  <a:cubicBezTo>
                    <a:pt x="63" y="74"/>
                    <a:pt x="61" y="78"/>
                    <a:pt x="58" y="79"/>
                  </a:cubicBezTo>
                  <a:close/>
                  <a:moveTo>
                    <a:pt x="91" y="111"/>
                  </a:moveTo>
                  <a:cubicBezTo>
                    <a:pt x="88" y="112"/>
                    <a:pt x="84" y="110"/>
                    <a:pt x="83" y="107"/>
                  </a:cubicBezTo>
                  <a:cubicBezTo>
                    <a:pt x="81" y="103"/>
                    <a:pt x="83" y="100"/>
                    <a:pt x="87" y="98"/>
                  </a:cubicBezTo>
                  <a:cubicBezTo>
                    <a:pt x="90" y="97"/>
                    <a:pt x="94" y="99"/>
                    <a:pt x="95" y="102"/>
                  </a:cubicBezTo>
                  <a:cubicBezTo>
                    <a:pt x="96" y="106"/>
                    <a:pt x="94" y="109"/>
                    <a:pt x="91" y="111"/>
                  </a:cubicBezTo>
                  <a:close/>
                  <a:moveTo>
                    <a:pt x="84" y="91"/>
                  </a:moveTo>
                  <a:cubicBezTo>
                    <a:pt x="81" y="93"/>
                    <a:pt x="77" y="91"/>
                    <a:pt x="76" y="88"/>
                  </a:cubicBezTo>
                  <a:cubicBezTo>
                    <a:pt x="75" y="84"/>
                    <a:pt x="76" y="80"/>
                    <a:pt x="80" y="79"/>
                  </a:cubicBezTo>
                  <a:cubicBezTo>
                    <a:pt x="83" y="78"/>
                    <a:pt x="87" y="80"/>
                    <a:pt x="88" y="83"/>
                  </a:cubicBezTo>
                  <a:cubicBezTo>
                    <a:pt x="89" y="86"/>
                    <a:pt x="88" y="90"/>
                    <a:pt x="84" y="91"/>
                  </a:cubicBezTo>
                  <a:close/>
                  <a:moveTo>
                    <a:pt x="77" y="72"/>
                  </a:moveTo>
                  <a:cubicBezTo>
                    <a:pt x="74" y="74"/>
                    <a:pt x="70" y="72"/>
                    <a:pt x="69" y="68"/>
                  </a:cubicBezTo>
                  <a:cubicBezTo>
                    <a:pt x="68" y="65"/>
                    <a:pt x="69" y="61"/>
                    <a:pt x="73" y="60"/>
                  </a:cubicBezTo>
                  <a:cubicBezTo>
                    <a:pt x="76" y="59"/>
                    <a:pt x="80" y="61"/>
                    <a:pt x="81" y="64"/>
                  </a:cubicBezTo>
                  <a:cubicBezTo>
                    <a:pt x="82" y="67"/>
                    <a:pt x="81" y="71"/>
                    <a:pt x="77" y="72"/>
                  </a:cubicBezTo>
                  <a:close/>
                  <a:moveTo>
                    <a:pt x="115" y="95"/>
                  </a:moveTo>
                  <a:cubicBezTo>
                    <a:pt x="116" y="99"/>
                    <a:pt x="114" y="103"/>
                    <a:pt x="110" y="104"/>
                  </a:cubicBezTo>
                  <a:cubicBezTo>
                    <a:pt x="107" y="105"/>
                    <a:pt x="103" y="104"/>
                    <a:pt x="102" y="100"/>
                  </a:cubicBezTo>
                  <a:cubicBezTo>
                    <a:pt x="95" y="81"/>
                    <a:pt x="95" y="81"/>
                    <a:pt x="95" y="81"/>
                  </a:cubicBezTo>
                  <a:cubicBezTo>
                    <a:pt x="93" y="78"/>
                    <a:pt x="95" y="74"/>
                    <a:pt x="99" y="72"/>
                  </a:cubicBezTo>
                  <a:cubicBezTo>
                    <a:pt x="102" y="71"/>
                    <a:pt x="106" y="73"/>
                    <a:pt x="108" y="76"/>
                  </a:cubicBezTo>
                  <a:lnTo>
                    <a:pt x="115" y="95"/>
                  </a:lnTo>
                  <a:close/>
                  <a:moveTo>
                    <a:pt x="88" y="61"/>
                  </a:moveTo>
                  <a:cubicBezTo>
                    <a:pt x="87" y="58"/>
                    <a:pt x="89" y="54"/>
                    <a:pt x="92" y="53"/>
                  </a:cubicBezTo>
                  <a:cubicBezTo>
                    <a:pt x="95" y="52"/>
                    <a:pt x="99" y="54"/>
                    <a:pt x="100" y="57"/>
                  </a:cubicBezTo>
                  <a:cubicBezTo>
                    <a:pt x="102" y="60"/>
                    <a:pt x="100" y="64"/>
                    <a:pt x="96" y="65"/>
                  </a:cubicBezTo>
                  <a:cubicBezTo>
                    <a:pt x="93" y="67"/>
                    <a:pt x="89" y="65"/>
                    <a:pt x="88" y="61"/>
                  </a:cubicBezTo>
                  <a:close/>
                  <a:moveTo>
                    <a:pt x="85" y="39"/>
                  </a:moveTo>
                  <a:cubicBezTo>
                    <a:pt x="31" y="58"/>
                    <a:pt x="31" y="58"/>
                    <a:pt x="31" y="58"/>
                  </a:cubicBezTo>
                  <a:cubicBezTo>
                    <a:pt x="25" y="60"/>
                    <a:pt x="19" y="57"/>
                    <a:pt x="17" y="51"/>
                  </a:cubicBezTo>
                  <a:cubicBezTo>
                    <a:pt x="14" y="45"/>
                    <a:pt x="18" y="38"/>
                    <a:pt x="24" y="36"/>
                  </a:cubicBezTo>
                  <a:cubicBezTo>
                    <a:pt x="77" y="17"/>
                    <a:pt x="77" y="17"/>
                    <a:pt x="77" y="17"/>
                  </a:cubicBezTo>
                  <a:cubicBezTo>
                    <a:pt x="83" y="15"/>
                    <a:pt x="89" y="18"/>
                    <a:pt x="92" y="24"/>
                  </a:cubicBezTo>
                  <a:cubicBezTo>
                    <a:pt x="94" y="30"/>
                    <a:pt x="91" y="37"/>
                    <a:pt x="85" y="39"/>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05"/>
            <p:cNvSpPr/>
            <p:nvPr/>
          </p:nvSpPr>
          <p:spPr bwMode="auto">
            <a:xfrm>
              <a:off x="4437" y="2640"/>
              <a:ext cx="611" cy="614"/>
            </a:xfrm>
            <a:custGeom>
              <a:avLst/>
              <a:gdLst>
                <a:gd name="T0" fmla="*/ 234 w 258"/>
                <a:gd name="T1" fmla="*/ 174 h 259"/>
                <a:gd name="T2" fmla="*/ 85 w 258"/>
                <a:gd name="T3" fmla="*/ 235 h 259"/>
                <a:gd name="T4" fmla="*/ 24 w 258"/>
                <a:gd name="T5" fmla="*/ 86 h 259"/>
                <a:gd name="T6" fmla="*/ 173 w 258"/>
                <a:gd name="T7" fmla="*/ 25 h 259"/>
                <a:gd name="T8" fmla="*/ 234 w 258"/>
                <a:gd name="T9" fmla="*/ 174 h 259"/>
              </a:gdLst>
              <a:ahLst/>
              <a:cxnLst>
                <a:cxn ang="0">
                  <a:pos x="T0" y="T1"/>
                </a:cxn>
                <a:cxn ang="0">
                  <a:pos x="T2" y="T3"/>
                </a:cxn>
                <a:cxn ang="0">
                  <a:pos x="T4" y="T5"/>
                </a:cxn>
                <a:cxn ang="0">
                  <a:pos x="T6" y="T7"/>
                </a:cxn>
                <a:cxn ang="0">
                  <a:pos x="T8" y="T9"/>
                </a:cxn>
              </a:cxnLst>
              <a:rect l="0" t="0" r="r" b="b"/>
              <a:pathLst>
                <a:path w="258" h="259">
                  <a:moveTo>
                    <a:pt x="234" y="174"/>
                  </a:moveTo>
                  <a:cubicBezTo>
                    <a:pt x="210" y="232"/>
                    <a:pt x="143" y="259"/>
                    <a:pt x="85" y="235"/>
                  </a:cubicBezTo>
                  <a:cubicBezTo>
                    <a:pt x="27" y="210"/>
                    <a:pt x="0" y="144"/>
                    <a:pt x="24" y="86"/>
                  </a:cubicBezTo>
                  <a:cubicBezTo>
                    <a:pt x="48" y="28"/>
                    <a:pt x="115" y="0"/>
                    <a:pt x="173" y="25"/>
                  </a:cubicBezTo>
                  <a:cubicBezTo>
                    <a:pt x="231" y="49"/>
                    <a:pt x="258" y="116"/>
                    <a:pt x="234" y="174"/>
                  </a:cubicBezTo>
                  <a:close/>
                </a:path>
              </a:pathLst>
            </a:custGeom>
            <a:solidFill>
              <a:srgbClr val="F3AC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06"/>
            <p:cNvSpPr>
              <a:spLocks noEditPoints="1"/>
            </p:cNvSpPr>
            <p:nvPr/>
          </p:nvSpPr>
          <p:spPr bwMode="auto">
            <a:xfrm>
              <a:off x="4605" y="2763"/>
              <a:ext cx="343" cy="206"/>
            </a:xfrm>
            <a:custGeom>
              <a:avLst/>
              <a:gdLst>
                <a:gd name="T0" fmla="*/ 60 w 145"/>
                <a:gd name="T1" fmla="*/ 72 h 87"/>
                <a:gd name="T2" fmla="*/ 135 w 145"/>
                <a:gd name="T3" fmla="*/ 83 h 87"/>
                <a:gd name="T4" fmla="*/ 142 w 145"/>
                <a:gd name="T5" fmla="*/ 65 h 87"/>
                <a:gd name="T6" fmla="*/ 136 w 145"/>
                <a:gd name="T7" fmla="*/ 50 h 87"/>
                <a:gd name="T8" fmla="*/ 104 w 145"/>
                <a:gd name="T9" fmla="*/ 37 h 87"/>
                <a:gd name="T10" fmla="*/ 88 w 145"/>
                <a:gd name="T11" fmla="*/ 5 h 87"/>
                <a:gd name="T12" fmla="*/ 55 w 145"/>
                <a:gd name="T13" fmla="*/ 16 h 87"/>
                <a:gd name="T14" fmla="*/ 22 w 145"/>
                <a:gd name="T15" fmla="*/ 3 h 87"/>
                <a:gd name="T16" fmla="*/ 7 w 145"/>
                <a:gd name="T17" fmla="*/ 9 h 87"/>
                <a:gd name="T18" fmla="*/ 0 w 145"/>
                <a:gd name="T19" fmla="*/ 26 h 87"/>
                <a:gd name="T20" fmla="*/ 60 w 145"/>
                <a:gd name="T21" fmla="*/ 72 h 87"/>
                <a:gd name="T22" fmla="*/ 62 w 145"/>
                <a:gd name="T23" fmla="*/ 67 h 87"/>
                <a:gd name="T24" fmla="*/ 56 w 145"/>
                <a:gd name="T25" fmla="*/ 59 h 87"/>
                <a:gd name="T26" fmla="*/ 66 w 145"/>
                <a:gd name="T27" fmla="*/ 59 h 87"/>
                <a:gd name="T28" fmla="*/ 73 w 145"/>
                <a:gd name="T29" fmla="*/ 66 h 87"/>
                <a:gd name="T30" fmla="*/ 62 w 145"/>
                <a:gd name="T31" fmla="*/ 67 h 87"/>
                <a:gd name="T32" fmla="*/ 86 w 145"/>
                <a:gd name="T33" fmla="*/ 11 h 87"/>
                <a:gd name="T34" fmla="*/ 102 w 145"/>
                <a:gd name="T35" fmla="*/ 36 h 87"/>
                <a:gd name="T36" fmla="*/ 57 w 145"/>
                <a:gd name="T37" fmla="*/ 17 h 87"/>
                <a:gd name="T38" fmla="*/ 86 w 145"/>
                <a:gd name="T39" fmla="*/ 1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 h="87">
                  <a:moveTo>
                    <a:pt x="60" y="72"/>
                  </a:moveTo>
                  <a:cubicBezTo>
                    <a:pt x="88" y="83"/>
                    <a:pt x="115" y="87"/>
                    <a:pt x="135" y="83"/>
                  </a:cubicBezTo>
                  <a:cubicBezTo>
                    <a:pt x="142" y="65"/>
                    <a:pt x="142" y="65"/>
                    <a:pt x="142" y="65"/>
                  </a:cubicBezTo>
                  <a:cubicBezTo>
                    <a:pt x="145" y="59"/>
                    <a:pt x="142" y="52"/>
                    <a:pt x="136" y="50"/>
                  </a:cubicBezTo>
                  <a:cubicBezTo>
                    <a:pt x="104" y="37"/>
                    <a:pt x="104" y="37"/>
                    <a:pt x="104" y="37"/>
                  </a:cubicBezTo>
                  <a:cubicBezTo>
                    <a:pt x="107" y="24"/>
                    <a:pt x="101" y="10"/>
                    <a:pt x="88" y="5"/>
                  </a:cubicBezTo>
                  <a:cubicBezTo>
                    <a:pt x="76" y="0"/>
                    <a:pt x="62" y="5"/>
                    <a:pt x="55" y="16"/>
                  </a:cubicBezTo>
                  <a:cubicBezTo>
                    <a:pt x="22" y="3"/>
                    <a:pt x="22" y="3"/>
                    <a:pt x="22" y="3"/>
                  </a:cubicBezTo>
                  <a:cubicBezTo>
                    <a:pt x="16" y="1"/>
                    <a:pt x="10" y="3"/>
                    <a:pt x="7" y="9"/>
                  </a:cubicBezTo>
                  <a:cubicBezTo>
                    <a:pt x="0" y="26"/>
                    <a:pt x="0" y="26"/>
                    <a:pt x="0" y="26"/>
                  </a:cubicBezTo>
                  <a:cubicBezTo>
                    <a:pt x="12" y="44"/>
                    <a:pt x="33" y="61"/>
                    <a:pt x="60" y="72"/>
                  </a:cubicBezTo>
                  <a:close/>
                  <a:moveTo>
                    <a:pt x="62" y="67"/>
                  </a:moveTo>
                  <a:cubicBezTo>
                    <a:pt x="58" y="65"/>
                    <a:pt x="55" y="61"/>
                    <a:pt x="56" y="59"/>
                  </a:cubicBezTo>
                  <a:cubicBezTo>
                    <a:pt x="57" y="57"/>
                    <a:pt x="61" y="57"/>
                    <a:pt x="66" y="59"/>
                  </a:cubicBezTo>
                  <a:cubicBezTo>
                    <a:pt x="70" y="61"/>
                    <a:pt x="73" y="64"/>
                    <a:pt x="73" y="66"/>
                  </a:cubicBezTo>
                  <a:cubicBezTo>
                    <a:pt x="72" y="68"/>
                    <a:pt x="67" y="69"/>
                    <a:pt x="62" y="67"/>
                  </a:cubicBezTo>
                  <a:close/>
                  <a:moveTo>
                    <a:pt x="86" y="11"/>
                  </a:moveTo>
                  <a:cubicBezTo>
                    <a:pt x="96" y="15"/>
                    <a:pt x="102" y="25"/>
                    <a:pt x="102" y="36"/>
                  </a:cubicBezTo>
                  <a:cubicBezTo>
                    <a:pt x="57" y="17"/>
                    <a:pt x="57" y="17"/>
                    <a:pt x="57" y="17"/>
                  </a:cubicBezTo>
                  <a:cubicBezTo>
                    <a:pt x="64" y="9"/>
                    <a:pt x="75" y="6"/>
                    <a:pt x="86" y="11"/>
                  </a:cubicBez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07"/>
            <p:cNvSpPr/>
            <p:nvPr/>
          </p:nvSpPr>
          <p:spPr bwMode="auto">
            <a:xfrm>
              <a:off x="4546" y="2834"/>
              <a:ext cx="374" cy="275"/>
            </a:xfrm>
            <a:custGeom>
              <a:avLst/>
              <a:gdLst>
                <a:gd name="T0" fmla="*/ 158 w 158"/>
                <a:gd name="T1" fmla="*/ 57 h 116"/>
                <a:gd name="T2" fmla="*/ 84 w 158"/>
                <a:gd name="T3" fmla="*/ 46 h 116"/>
                <a:gd name="T4" fmla="*/ 23 w 158"/>
                <a:gd name="T5" fmla="*/ 0 h 116"/>
                <a:gd name="T6" fmla="*/ 2 w 158"/>
                <a:gd name="T7" fmla="*/ 52 h 116"/>
                <a:gd name="T8" fmla="*/ 8 w 158"/>
                <a:gd name="T9" fmla="*/ 67 h 116"/>
                <a:gd name="T10" fmla="*/ 122 w 158"/>
                <a:gd name="T11" fmla="*/ 114 h 116"/>
                <a:gd name="T12" fmla="*/ 137 w 158"/>
                <a:gd name="T13" fmla="*/ 108 h 116"/>
                <a:gd name="T14" fmla="*/ 158 w 158"/>
                <a:gd name="T15" fmla="*/ 57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16">
                  <a:moveTo>
                    <a:pt x="158" y="57"/>
                  </a:moveTo>
                  <a:cubicBezTo>
                    <a:pt x="137" y="60"/>
                    <a:pt x="110" y="57"/>
                    <a:pt x="84" y="46"/>
                  </a:cubicBezTo>
                  <a:cubicBezTo>
                    <a:pt x="57" y="34"/>
                    <a:pt x="35" y="18"/>
                    <a:pt x="23" y="0"/>
                  </a:cubicBezTo>
                  <a:cubicBezTo>
                    <a:pt x="2" y="52"/>
                    <a:pt x="2" y="52"/>
                    <a:pt x="2" y="52"/>
                  </a:cubicBezTo>
                  <a:cubicBezTo>
                    <a:pt x="0" y="58"/>
                    <a:pt x="2" y="65"/>
                    <a:pt x="8" y="67"/>
                  </a:cubicBezTo>
                  <a:cubicBezTo>
                    <a:pt x="122" y="114"/>
                    <a:pt x="122" y="114"/>
                    <a:pt x="122" y="114"/>
                  </a:cubicBezTo>
                  <a:cubicBezTo>
                    <a:pt x="128" y="116"/>
                    <a:pt x="135" y="114"/>
                    <a:pt x="137" y="108"/>
                  </a:cubicBezTo>
                  <a:lnTo>
                    <a:pt x="158" y="57"/>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08"/>
            <p:cNvSpPr>
              <a:spLocks noEditPoints="1"/>
            </p:cNvSpPr>
            <p:nvPr/>
          </p:nvSpPr>
          <p:spPr bwMode="auto">
            <a:xfrm>
              <a:off x="2552" y="2702"/>
              <a:ext cx="364" cy="220"/>
            </a:xfrm>
            <a:custGeom>
              <a:avLst/>
              <a:gdLst>
                <a:gd name="T0" fmla="*/ 90 w 154"/>
                <a:gd name="T1" fmla="*/ 77 h 93"/>
                <a:gd name="T2" fmla="*/ 154 w 154"/>
                <a:gd name="T3" fmla="*/ 29 h 93"/>
                <a:gd name="T4" fmla="*/ 146 w 154"/>
                <a:gd name="T5" fmla="*/ 9 h 93"/>
                <a:gd name="T6" fmla="*/ 130 w 154"/>
                <a:gd name="T7" fmla="*/ 3 h 93"/>
                <a:gd name="T8" fmla="*/ 95 w 154"/>
                <a:gd name="T9" fmla="*/ 18 h 93"/>
                <a:gd name="T10" fmla="*/ 60 w 154"/>
                <a:gd name="T11" fmla="*/ 6 h 93"/>
                <a:gd name="T12" fmla="*/ 43 w 154"/>
                <a:gd name="T13" fmla="*/ 40 h 93"/>
                <a:gd name="T14" fmla="*/ 8 w 154"/>
                <a:gd name="T15" fmla="*/ 55 h 93"/>
                <a:gd name="T16" fmla="*/ 2 w 154"/>
                <a:gd name="T17" fmla="*/ 71 h 93"/>
                <a:gd name="T18" fmla="*/ 10 w 154"/>
                <a:gd name="T19" fmla="*/ 89 h 93"/>
                <a:gd name="T20" fmla="*/ 90 w 154"/>
                <a:gd name="T21" fmla="*/ 77 h 93"/>
                <a:gd name="T22" fmla="*/ 87 w 154"/>
                <a:gd name="T23" fmla="*/ 72 h 93"/>
                <a:gd name="T24" fmla="*/ 77 w 154"/>
                <a:gd name="T25" fmla="*/ 71 h 93"/>
                <a:gd name="T26" fmla="*/ 84 w 154"/>
                <a:gd name="T27" fmla="*/ 63 h 93"/>
                <a:gd name="T28" fmla="*/ 95 w 154"/>
                <a:gd name="T29" fmla="*/ 64 h 93"/>
                <a:gd name="T30" fmla="*/ 87 w 154"/>
                <a:gd name="T31" fmla="*/ 72 h 93"/>
                <a:gd name="T32" fmla="*/ 62 w 154"/>
                <a:gd name="T33" fmla="*/ 12 h 93"/>
                <a:gd name="T34" fmla="*/ 93 w 154"/>
                <a:gd name="T35" fmla="*/ 19 h 93"/>
                <a:gd name="T36" fmla="*/ 45 w 154"/>
                <a:gd name="T37" fmla="*/ 39 h 93"/>
                <a:gd name="T38" fmla="*/ 62 w 154"/>
                <a:gd name="T39" fmla="*/ 1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4" h="93">
                  <a:moveTo>
                    <a:pt x="90" y="77"/>
                  </a:moveTo>
                  <a:cubicBezTo>
                    <a:pt x="119" y="65"/>
                    <a:pt x="142" y="47"/>
                    <a:pt x="154" y="29"/>
                  </a:cubicBezTo>
                  <a:cubicBezTo>
                    <a:pt x="146" y="9"/>
                    <a:pt x="146" y="9"/>
                    <a:pt x="146" y="9"/>
                  </a:cubicBezTo>
                  <a:cubicBezTo>
                    <a:pt x="143" y="3"/>
                    <a:pt x="136" y="0"/>
                    <a:pt x="130" y="3"/>
                  </a:cubicBezTo>
                  <a:cubicBezTo>
                    <a:pt x="95" y="18"/>
                    <a:pt x="95" y="18"/>
                    <a:pt x="95" y="18"/>
                  </a:cubicBezTo>
                  <a:cubicBezTo>
                    <a:pt x="88" y="6"/>
                    <a:pt x="73" y="0"/>
                    <a:pt x="60" y="6"/>
                  </a:cubicBezTo>
                  <a:cubicBezTo>
                    <a:pt x="46" y="11"/>
                    <a:pt x="40" y="26"/>
                    <a:pt x="43" y="40"/>
                  </a:cubicBezTo>
                  <a:cubicBezTo>
                    <a:pt x="8" y="55"/>
                    <a:pt x="8" y="55"/>
                    <a:pt x="8" y="55"/>
                  </a:cubicBezTo>
                  <a:cubicBezTo>
                    <a:pt x="2" y="57"/>
                    <a:pt x="0" y="65"/>
                    <a:pt x="2" y="71"/>
                  </a:cubicBezTo>
                  <a:cubicBezTo>
                    <a:pt x="10" y="89"/>
                    <a:pt x="10" y="89"/>
                    <a:pt x="10" y="89"/>
                  </a:cubicBezTo>
                  <a:cubicBezTo>
                    <a:pt x="32" y="93"/>
                    <a:pt x="61" y="89"/>
                    <a:pt x="90" y="77"/>
                  </a:cubicBezTo>
                  <a:close/>
                  <a:moveTo>
                    <a:pt x="87" y="72"/>
                  </a:moveTo>
                  <a:cubicBezTo>
                    <a:pt x="82" y="74"/>
                    <a:pt x="78" y="74"/>
                    <a:pt x="77" y="71"/>
                  </a:cubicBezTo>
                  <a:cubicBezTo>
                    <a:pt x="76" y="69"/>
                    <a:pt x="79" y="65"/>
                    <a:pt x="84" y="63"/>
                  </a:cubicBezTo>
                  <a:cubicBezTo>
                    <a:pt x="89" y="61"/>
                    <a:pt x="94" y="61"/>
                    <a:pt x="95" y="64"/>
                  </a:cubicBezTo>
                  <a:cubicBezTo>
                    <a:pt x="96" y="66"/>
                    <a:pt x="92" y="70"/>
                    <a:pt x="87" y="72"/>
                  </a:cubicBezTo>
                  <a:close/>
                  <a:moveTo>
                    <a:pt x="62" y="12"/>
                  </a:moveTo>
                  <a:cubicBezTo>
                    <a:pt x="73" y="7"/>
                    <a:pt x="86" y="10"/>
                    <a:pt x="93" y="19"/>
                  </a:cubicBezTo>
                  <a:cubicBezTo>
                    <a:pt x="45" y="39"/>
                    <a:pt x="45" y="39"/>
                    <a:pt x="45" y="39"/>
                  </a:cubicBezTo>
                  <a:cubicBezTo>
                    <a:pt x="45" y="28"/>
                    <a:pt x="51" y="17"/>
                    <a:pt x="62" y="12"/>
                  </a:cubicBezTo>
                  <a:close/>
                </a:path>
              </a:pathLst>
            </a:custGeom>
            <a:solidFill>
              <a:srgbClr val="1CA7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09"/>
            <p:cNvSpPr/>
            <p:nvPr/>
          </p:nvSpPr>
          <p:spPr bwMode="auto">
            <a:xfrm>
              <a:off x="2580" y="2780"/>
              <a:ext cx="400" cy="296"/>
            </a:xfrm>
            <a:custGeom>
              <a:avLst/>
              <a:gdLst>
                <a:gd name="T0" fmla="*/ 144 w 169"/>
                <a:gd name="T1" fmla="*/ 0 h 125"/>
                <a:gd name="T2" fmla="*/ 79 w 169"/>
                <a:gd name="T3" fmla="*/ 48 h 125"/>
                <a:gd name="T4" fmla="*/ 0 w 169"/>
                <a:gd name="T5" fmla="*/ 60 h 125"/>
                <a:gd name="T6" fmla="*/ 23 w 169"/>
                <a:gd name="T7" fmla="*/ 116 h 125"/>
                <a:gd name="T8" fmla="*/ 39 w 169"/>
                <a:gd name="T9" fmla="*/ 122 h 125"/>
                <a:gd name="T10" fmla="*/ 160 w 169"/>
                <a:gd name="T11" fmla="*/ 70 h 125"/>
                <a:gd name="T12" fmla="*/ 167 w 169"/>
                <a:gd name="T13" fmla="*/ 54 h 125"/>
                <a:gd name="T14" fmla="*/ 144 w 169"/>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25">
                  <a:moveTo>
                    <a:pt x="144" y="0"/>
                  </a:moveTo>
                  <a:cubicBezTo>
                    <a:pt x="131" y="19"/>
                    <a:pt x="108" y="36"/>
                    <a:pt x="79" y="48"/>
                  </a:cubicBezTo>
                  <a:cubicBezTo>
                    <a:pt x="51" y="60"/>
                    <a:pt x="22" y="64"/>
                    <a:pt x="0" y="60"/>
                  </a:cubicBezTo>
                  <a:cubicBezTo>
                    <a:pt x="23" y="116"/>
                    <a:pt x="23" y="116"/>
                    <a:pt x="23" y="116"/>
                  </a:cubicBezTo>
                  <a:cubicBezTo>
                    <a:pt x="26" y="122"/>
                    <a:pt x="33" y="125"/>
                    <a:pt x="39" y="122"/>
                  </a:cubicBezTo>
                  <a:cubicBezTo>
                    <a:pt x="160" y="70"/>
                    <a:pt x="160" y="70"/>
                    <a:pt x="160" y="70"/>
                  </a:cubicBezTo>
                  <a:cubicBezTo>
                    <a:pt x="166" y="68"/>
                    <a:pt x="169" y="61"/>
                    <a:pt x="167" y="54"/>
                  </a:cubicBezTo>
                  <a:lnTo>
                    <a:pt x="144" y="0"/>
                  </a:lnTo>
                  <a:close/>
                </a:path>
              </a:pathLst>
            </a:custGeom>
            <a:solidFill>
              <a:srgbClr val="1CA7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10"/>
            <p:cNvSpPr/>
            <p:nvPr/>
          </p:nvSpPr>
          <p:spPr bwMode="auto">
            <a:xfrm>
              <a:off x="3802" y="1924"/>
              <a:ext cx="850" cy="851"/>
            </a:xfrm>
            <a:custGeom>
              <a:avLst/>
              <a:gdLst>
                <a:gd name="T0" fmla="*/ 319 w 359"/>
                <a:gd name="T1" fmla="*/ 252 h 359"/>
                <a:gd name="T2" fmla="*/ 107 w 359"/>
                <a:gd name="T3" fmla="*/ 319 h 359"/>
                <a:gd name="T4" fmla="*/ 40 w 359"/>
                <a:gd name="T5" fmla="*/ 107 h 359"/>
                <a:gd name="T6" fmla="*/ 252 w 359"/>
                <a:gd name="T7" fmla="*/ 40 h 359"/>
                <a:gd name="T8" fmla="*/ 319 w 359"/>
                <a:gd name="T9" fmla="*/ 252 h 359"/>
              </a:gdLst>
              <a:ahLst/>
              <a:cxnLst>
                <a:cxn ang="0">
                  <a:pos x="T0" y="T1"/>
                </a:cxn>
                <a:cxn ang="0">
                  <a:pos x="T2" y="T3"/>
                </a:cxn>
                <a:cxn ang="0">
                  <a:pos x="T4" y="T5"/>
                </a:cxn>
                <a:cxn ang="0">
                  <a:pos x="T6" y="T7"/>
                </a:cxn>
                <a:cxn ang="0">
                  <a:pos x="T8" y="T9"/>
                </a:cxn>
              </a:cxnLst>
              <a:rect l="0" t="0" r="r" b="b"/>
              <a:pathLst>
                <a:path w="359" h="359">
                  <a:moveTo>
                    <a:pt x="319" y="252"/>
                  </a:moveTo>
                  <a:cubicBezTo>
                    <a:pt x="279" y="329"/>
                    <a:pt x="184" y="359"/>
                    <a:pt x="107" y="319"/>
                  </a:cubicBezTo>
                  <a:cubicBezTo>
                    <a:pt x="30" y="279"/>
                    <a:pt x="0" y="184"/>
                    <a:pt x="40" y="107"/>
                  </a:cubicBezTo>
                  <a:cubicBezTo>
                    <a:pt x="80" y="30"/>
                    <a:pt x="175" y="0"/>
                    <a:pt x="252" y="40"/>
                  </a:cubicBezTo>
                  <a:cubicBezTo>
                    <a:pt x="329" y="80"/>
                    <a:pt x="359" y="175"/>
                    <a:pt x="319" y="252"/>
                  </a:cubicBezTo>
                  <a:close/>
                </a:path>
              </a:pathLst>
            </a:custGeom>
            <a:solidFill>
              <a:srgbClr val="1CA7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11"/>
            <p:cNvSpPr>
              <a:spLocks noEditPoints="1"/>
            </p:cNvSpPr>
            <p:nvPr/>
          </p:nvSpPr>
          <p:spPr bwMode="auto">
            <a:xfrm>
              <a:off x="3980" y="2102"/>
              <a:ext cx="495" cy="495"/>
            </a:xfrm>
            <a:custGeom>
              <a:avLst/>
              <a:gdLst>
                <a:gd name="T0" fmla="*/ 105 w 209"/>
                <a:gd name="T1" fmla="*/ 0 h 209"/>
                <a:gd name="T2" fmla="*/ 0 w 209"/>
                <a:gd name="T3" fmla="*/ 104 h 209"/>
                <a:gd name="T4" fmla="*/ 105 w 209"/>
                <a:gd name="T5" fmla="*/ 209 h 209"/>
                <a:gd name="T6" fmla="*/ 209 w 209"/>
                <a:gd name="T7" fmla="*/ 104 h 209"/>
                <a:gd name="T8" fmla="*/ 105 w 209"/>
                <a:gd name="T9" fmla="*/ 0 h 209"/>
                <a:gd name="T10" fmla="*/ 154 w 209"/>
                <a:gd name="T11" fmla="*/ 184 h 209"/>
                <a:gd name="T12" fmla="*/ 147 w 209"/>
                <a:gd name="T13" fmla="*/ 171 h 209"/>
                <a:gd name="T14" fmla="*/ 141 w 209"/>
                <a:gd name="T15" fmla="*/ 174 h 209"/>
                <a:gd name="T16" fmla="*/ 149 w 209"/>
                <a:gd name="T17" fmla="*/ 187 h 209"/>
                <a:gd name="T18" fmla="*/ 108 w 209"/>
                <a:gd name="T19" fmla="*/ 198 h 209"/>
                <a:gd name="T20" fmla="*/ 108 w 209"/>
                <a:gd name="T21" fmla="*/ 183 h 209"/>
                <a:gd name="T22" fmla="*/ 105 w 209"/>
                <a:gd name="T23" fmla="*/ 183 h 209"/>
                <a:gd name="T24" fmla="*/ 102 w 209"/>
                <a:gd name="T25" fmla="*/ 183 h 209"/>
                <a:gd name="T26" fmla="*/ 102 w 209"/>
                <a:gd name="T27" fmla="*/ 198 h 209"/>
                <a:gd name="T28" fmla="*/ 61 w 209"/>
                <a:gd name="T29" fmla="*/ 187 h 209"/>
                <a:gd name="T30" fmla="*/ 68 w 209"/>
                <a:gd name="T31" fmla="*/ 174 h 209"/>
                <a:gd name="T32" fmla="*/ 63 w 209"/>
                <a:gd name="T33" fmla="*/ 171 h 209"/>
                <a:gd name="T34" fmla="*/ 55 w 209"/>
                <a:gd name="T35" fmla="*/ 184 h 209"/>
                <a:gd name="T36" fmla="*/ 25 w 209"/>
                <a:gd name="T37" fmla="*/ 154 h 209"/>
                <a:gd name="T38" fmla="*/ 38 w 209"/>
                <a:gd name="T39" fmla="*/ 146 h 209"/>
                <a:gd name="T40" fmla="*/ 35 w 209"/>
                <a:gd name="T41" fmla="*/ 141 h 209"/>
                <a:gd name="T42" fmla="*/ 22 w 209"/>
                <a:gd name="T43" fmla="*/ 148 h 209"/>
                <a:gd name="T44" fmla="*/ 11 w 209"/>
                <a:gd name="T45" fmla="*/ 107 h 209"/>
                <a:gd name="T46" fmla="*/ 26 w 209"/>
                <a:gd name="T47" fmla="*/ 107 h 209"/>
                <a:gd name="T48" fmla="*/ 26 w 209"/>
                <a:gd name="T49" fmla="*/ 104 h 209"/>
                <a:gd name="T50" fmla="*/ 26 w 209"/>
                <a:gd name="T51" fmla="*/ 101 h 209"/>
                <a:gd name="T52" fmla="*/ 11 w 209"/>
                <a:gd name="T53" fmla="*/ 101 h 209"/>
                <a:gd name="T54" fmla="*/ 22 w 209"/>
                <a:gd name="T55" fmla="*/ 60 h 209"/>
                <a:gd name="T56" fmla="*/ 35 w 209"/>
                <a:gd name="T57" fmla="*/ 68 h 209"/>
                <a:gd name="T58" fmla="*/ 38 w 209"/>
                <a:gd name="T59" fmla="*/ 62 h 209"/>
                <a:gd name="T60" fmla="*/ 25 w 209"/>
                <a:gd name="T61" fmla="*/ 55 h 209"/>
                <a:gd name="T62" fmla="*/ 55 w 209"/>
                <a:gd name="T63" fmla="*/ 25 h 209"/>
                <a:gd name="T64" fmla="*/ 63 w 209"/>
                <a:gd name="T65" fmla="*/ 38 h 209"/>
                <a:gd name="T66" fmla="*/ 68 w 209"/>
                <a:gd name="T67" fmla="*/ 35 h 209"/>
                <a:gd name="T68" fmla="*/ 61 w 209"/>
                <a:gd name="T69" fmla="*/ 22 h 209"/>
                <a:gd name="T70" fmla="*/ 102 w 209"/>
                <a:gd name="T71" fmla="*/ 11 h 209"/>
                <a:gd name="T72" fmla="*/ 102 w 209"/>
                <a:gd name="T73" fmla="*/ 26 h 209"/>
                <a:gd name="T74" fmla="*/ 105 w 209"/>
                <a:gd name="T75" fmla="*/ 25 h 209"/>
                <a:gd name="T76" fmla="*/ 108 w 209"/>
                <a:gd name="T77" fmla="*/ 26 h 209"/>
                <a:gd name="T78" fmla="*/ 108 w 209"/>
                <a:gd name="T79" fmla="*/ 11 h 209"/>
                <a:gd name="T80" fmla="*/ 149 w 209"/>
                <a:gd name="T81" fmla="*/ 22 h 209"/>
                <a:gd name="T82" fmla="*/ 141 w 209"/>
                <a:gd name="T83" fmla="*/ 35 h 209"/>
                <a:gd name="T84" fmla="*/ 147 w 209"/>
                <a:gd name="T85" fmla="*/ 38 h 209"/>
                <a:gd name="T86" fmla="*/ 154 w 209"/>
                <a:gd name="T87" fmla="*/ 25 h 209"/>
                <a:gd name="T88" fmla="*/ 184 w 209"/>
                <a:gd name="T89" fmla="*/ 55 h 209"/>
                <a:gd name="T90" fmla="*/ 171 w 209"/>
                <a:gd name="T91" fmla="*/ 62 h 209"/>
                <a:gd name="T92" fmla="*/ 174 w 209"/>
                <a:gd name="T93" fmla="*/ 68 h 209"/>
                <a:gd name="T94" fmla="*/ 187 w 209"/>
                <a:gd name="T95" fmla="*/ 60 h 209"/>
                <a:gd name="T96" fmla="*/ 198 w 209"/>
                <a:gd name="T97" fmla="*/ 101 h 209"/>
                <a:gd name="T98" fmla="*/ 183 w 209"/>
                <a:gd name="T99" fmla="*/ 101 h 209"/>
                <a:gd name="T100" fmla="*/ 183 w 209"/>
                <a:gd name="T101" fmla="*/ 104 h 209"/>
                <a:gd name="T102" fmla="*/ 183 w 209"/>
                <a:gd name="T103" fmla="*/ 107 h 209"/>
                <a:gd name="T104" fmla="*/ 198 w 209"/>
                <a:gd name="T105" fmla="*/ 107 h 209"/>
                <a:gd name="T106" fmla="*/ 187 w 209"/>
                <a:gd name="T107" fmla="*/ 148 h 209"/>
                <a:gd name="T108" fmla="*/ 174 w 209"/>
                <a:gd name="T109" fmla="*/ 141 h 209"/>
                <a:gd name="T110" fmla="*/ 171 w 209"/>
                <a:gd name="T111" fmla="*/ 146 h 209"/>
                <a:gd name="T112" fmla="*/ 184 w 209"/>
                <a:gd name="T113" fmla="*/ 154 h 209"/>
                <a:gd name="T114" fmla="*/ 154 w 209"/>
                <a:gd name="T115" fmla="*/ 18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9" h="209">
                  <a:moveTo>
                    <a:pt x="105" y="0"/>
                  </a:moveTo>
                  <a:cubicBezTo>
                    <a:pt x="47" y="0"/>
                    <a:pt x="0" y="47"/>
                    <a:pt x="0" y="104"/>
                  </a:cubicBezTo>
                  <a:cubicBezTo>
                    <a:pt x="0" y="162"/>
                    <a:pt x="47" y="209"/>
                    <a:pt x="105" y="209"/>
                  </a:cubicBezTo>
                  <a:cubicBezTo>
                    <a:pt x="162" y="209"/>
                    <a:pt x="209" y="162"/>
                    <a:pt x="209" y="104"/>
                  </a:cubicBezTo>
                  <a:cubicBezTo>
                    <a:pt x="209" y="47"/>
                    <a:pt x="162" y="0"/>
                    <a:pt x="105" y="0"/>
                  </a:cubicBezTo>
                  <a:close/>
                  <a:moveTo>
                    <a:pt x="154" y="184"/>
                  </a:moveTo>
                  <a:cubicBezTo>
                    <a:pt x="147" y="171"/>
                    <a:pt x="147" y="171"/>
                    <a:pt x="147" y="171"/>
                  </a:cubicBezTo>
                  <a:cubicBezTo>
                    <a:pt x="145" y="172"/>
                    <a:pt x="143" y="173"/>
                    <a:pt x="141" y="174"/>
                  </a:cubicBezTo>
                  <a:cubicBezTo>
                    <a:pt x="149" y="187"/>
                    <a:pt x="149" y="187"/>
                    <a:pt x="149" y="187"/>
                  </a:cubicBezTo>
                  <a:cubicBezTo>
                    <a:pt x="136" y="193"/>
                    <a:pt x="123" y="197"/>
                    <a:pt x="108" y="198"/>
                  </a:cubicBezTo>
                  <a:cubicBezTo>
                    <a:pt x="108" y="183"/>
                    <a:pt x="108" y="183"/>
                    <a:pt x="108" y="183"/>
                  </a:cubicBezTo>
                  <a:cubicBezTo>
                    <a:pt x="107" y="183"/>
                    <a:pt x="106" y="183"/>
                    <a:pt x="105" y="183"/>
                  </a:cubicBezTo>
                  <a:cubicBezTo>
                    <a:pt x="104" y="183"/>
                    <a:pt x="103" y="183"/>
                    <a:pt x="102" y="183"/>
                  </a:cubicBezTo>
                  <a:cubicBezTo>
                    <a:pt x="102" y="198"/>
                    <a:pt x="102" y="198"/>
                    <a:pt x="102" y="198"/>
                  </a:cubicBezTo>
                  <a:cubicBezTo>
                    <a:pt x="87" y="197"/>
                    <a:pt x="73" y="193"/>
                    <a:pt x="61" y="187"/>
                  </a:cubicBezTo>
                  <a:cubicBezTo>
                    <a:pt x="68" y="174"/>
                    <a:pt x="68" y="174"/>
                    <a:pt x="68" y="174"/>
                  </a:cubicBezTo>
                  <a:cubicBezTo>
                    <a:pt x="66" y="173"/>
                    <a:pt x="64" y="172"/>
                    <a:pt x="63" y="171"/>
                  </a:cubicBezTo>
                  <a:cubicBezTo>
                    <a:pt x="55" y="184"/>
                    <a:pt x="55" y="184"/>
                    <a:pt x="55" y="184"/>
                  </a:cubicBezTo>
                  <a:cubicBezTo>
                    <a:pt x="43" y="176"/>
                    <a:pt x="33" y="166"/>
                    <a:pt x="25" y="154"/>
                  </a:cubicBezTo>
                  <a:cubicBezTo>
                    <a:pt x="38" y="146"/>
                    <a:pt x="38" y="146"/>
                    <a:pt x="38" y="146"/>
                  </a:cubicBezTo>
                  <a:cubicBezTo>
                    <a:pt x="37" y="145"/>
                    <a:pt x="36" y="143"/>
                    <a:pt x="35" y="141"/>
                  </a:cubicBezTo>
                  <a:cubicBezTo>
                    <a:pt x="22" y="148"/>
                    <a:pt x="22" y="148"/>
                    <a:pt x="22" y="148"/>
                  </a:cubicBezTo>
                  <a:cubicBezTo>
                    <a:pt x="16" y="136"/>
                    <a:pt x="12" y="122"/>
                    <a:pt x="11" y="107"/>
                  </a:cubicBezTo>
                  <a:cubicBezTo>
                    <a:pt x="26" y="107"/>
                    <a:pt x="26" y="107"/>
                    <a:pt x="26" y="107"/>
                  </a:cubicBezTo>
                  <a:cubicBezTo>
                    <a:pt x="26" y="106"/>
                    <a:pt x="26" y="105"/>
                    <a:pt x="26" y="104"/>
                  </a:cubicBezTo>
                  <a:cubicBezTo>
                    <a:pt x="26" y="103"/>
                    <a:pt x="26" y="102"/>
                    <a:pt x="26" y="101"/>
                  </a:cubicBezTo>
                  <a:cubicBezTo>
                    <a:pt x="11" y="101"/>
                    <a:pt x="11" y="101"/>
                    <a:pt x="11" y="101"/>
                  </a:cubicBezTo>
                  <a:cubicBezTo>
                    <a:pt x="12" y="86"/>
                    <a:pt x="16" y="73"/>
                    <a:pt x="22" y="60"/>
                  </a:cubicBezTo>
                  <a:cubicBezTo>
                    <a:pt x="35" y="68"/>
                    <a:pt x="35" y="68"/>
                    <a:pt x="35" y="68"/>
                  </a:cubicBezTo>
                  <a:cubicBezTo>
                    <a:pt x="36" y="66"/>
                    <a:pt x="37" y="64"/>
                    <a:pt x="38" y="62"/>
                  </a:cubicBezTo>
                  <a:cubicBezTo>
                    <a:pt x="25" y="55"/>
                    <a:pt x="25" y="55"/>
                    <a:pt x="25" y="55"/>
                  </a:cubicBezTo>
                  <a:cubicBezTo>
                    <a:pt x="33" y="43"/>
                    <a:pt x="43" y="32"/>
                    <a:pt x="55" y="25"/>
                  </a:cubicBezTo>
                  <a:cubicBezTo>
                    <a:pt x="63" y="38"/>
                    <a:pt x="63" y="38"/>
                    <a:pt x="63" y="38"/>
                  </a:cubicBezTo>
                  <a:cubicBezTo>
                    <a:pt x="64" y="37"/>
                    <a:pt x="66" y="35"/>
                    <a:pt x="68" y="35"/>
                  </a:cubicBezTo>
                  <a:cubicBezTo>
                    <a:pt x="61" y="22"/>
                    <a:pt x="61" y="22"/>
                    <a:pt x="61" y="22"/>
                  </a:cubicBezTo>
                  <a:cubicBezTo>
                    <a:pt x="73" y="15"/>
                    <a:pt x="87" y="11"/>
                    <a:pt x="102" y="11"/>
                  </a:cubicBezTo>
                  <a:cubicBezTo>
                    <a:pt x="102" y="26"/>
                    <a:pt x="102" y="26"/>
                    <a:pt x="102" y="26"/>
                  </a:cubicBezTo>
                  <a:cubicBezTo>
                    <a:pt x="103" y="26"/>
                    <a:pt x="104" y="25"/>
                    <a:pt x="105" y="25"/>
                  </a:cubicBezTo>
                  <a:cubicBezTo>
                    <a:pt x="106" y="25"/>
                    <a:pt x="107" y="26"/>
                    <a:pt x="108" y="26"/>
                  </a:cubicBezTo>
                  <a:cubicBezTo>
                    <a:pt x="108" y="11"/>
                    <a:pt x="108" y="11"/>
                    <a:pt x="108" y="11"/>
                  </a:cubicBezTo>
                  <a:cubicBezTo>
                    <a:pt x="123" y="11"/>
                    <a:pt x="136" y="15"/>
                    <a:pt x="149" y="22"/>
                  </a:cubicBezTo>
                  <a:cubicBezTo>
                    <a:pt x="141" y="35"/>
                    <a:pt x="141" y="35"/>
                    <a:pt x="141" y="35"/>
                  </a:cubicBezTo>
                  <a:cubicBezTo>
                    <a:pt x="143" y="35"/>
                    <a:pt x="145" y="37"/>
                    <a:pt x="147" y="38"/>
                  </a:cubicBezTo>
                  <a:cubicBezTo>
                    <a:pt x="154" y="25"/>
                    <a:pt x="154" y="25"/>
                    <a:pt x="154" y="25"/>
                  </a:cubicBezTo>
                  <a:cubicBezTo>
                    <a:pt x="166" y="32"/>
                    <a:pt x="176" y="43"/>
                    <a:pt x="184" y="55"/>
                  </a:cubicBezTo>
                  <a:cubicBezTo>
                    <a:pt x="171" y="62"/>
                    <a:pt x="171" y="62"/>
                    <a:pt x="171" y="62"/>
                  </a:cubicBezTo>
                  <a:cubicBezTo>
                    <a:pt x="172" y="64"/>
                    <a:pt x="173" y="66"/>
                    <a:pt x="174" y="68"/>
                  </a:cubicBezTo>
                  <a:cubicBezTo>
                    <a:pt x="187" y="60"/>
                    <a:pt x="187" y="60"/>
                    <a:pt x="187" y="60"/>
                  </a:cubicBezTo>
                  <a:cubicBezTo>
                    <a:pt x="194" y="73"/>
                    <a:pt x="198" y="86"/>
                    <a:pt x="198" y="101"/>
                  </a:cubicBezTo>
                  <a:cubicBezTo>
                    <a:pt x="183" y="101"/>
                    <a:pt x="183" y="101"/>
                    <a:pt x="183" y="101"/>
                  </a:cubicBezTo>
                  <a:cubicBezTo>
                    <a:pt x="183" y="102"/>
                    <a:pt x="183" y="103"/>
                    <a:pt x="183" y="104"/>
                  </a:cubicBezTo>
                  <a:cubicBezTo>
                    <a:pt x="183" y="105"/>
                    <a:pt x="183" y="106"/>
                    <a:pt x="183" y="107"/>
                  </a:cubicBezTo>
                  <a:cubicBezTo>
                    <a:pt x="198" y="107"/>
                    <a:pt x="198" y="107"/>
                    <a:pt x="198" y="107"/>
                  </a:cubicBezTo>
                  <a:cubicBezTo>
                    <a:pt x="198" y="122"/>
                    <a:pt x="194" y="136"/>
                    <a:pt x="187" y="148"/>
                  </a:cubicBezTo>
                  <a:cubicBezTo>
                    <a:pt x="174" y="141"/>
                    <a:pt x="174" y="141"/>
                    <a:pt x="174" y="141"/>
                  </a:cubicBezTo>
                  <a:cubicBezTo>
                    <a:pt x="173" y="143"/>
                    <a:pt x="172" y="145"/>
                    <a:pt x="171" y="146"/>
                  </a:cubicBezTo>
                  <a:cubicBezTo>
                    <a:pt x="184" y="154"/>
                    <a:pt x="184" y="154"/>
                    <a:pt x="184" y="154"/>
                  </a:cubicBezTo>
                  <a:cubicBezTo>
                    <a:pt x="176" y="166"/>
                    <a:pt x="166" y="176"/>
                    <a:pt x="154" y="18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12"/>
            <p:cNvSpPr/>
            <p:nvPr/>
          </p:nvSpPr>
          <p:spPr bwMode="auto">
            <a:xfrm>
              <a:off x="4205" y="2206"/>
              <a:ext cx="177" cy="164"/>
            </a:xfrm>
            <a:custGeom>
              <a:avLst/>
              <a:gdLst>
                <a:gd name="T0" fmla="*/ 75 w 75"/>
                <a:gd name="T1" fmla="*/ 27 h 69"/>
                <a:gd name="T2" fmla="*/ 72 w 75"/>
                <a:gd name="T3" fmla="*/ 20 h 69"/>
                <a:gd name="T4" fmla="*/ 15 w 75"/>
                <a:gd name="T5" fmla="*/ 53 h 69"/>
                <a:gd name="T6" fmla="*/ 15 w 75"/>
                <a:gd name="T7" fmla="*/ 52 h 69"/>
                <a:gd name="T8" fmla="*/ 15 w 75"/>
                <a:gd name="T9" fmla="*/ 0 h 69"/>
                <a:gd name="T10" fmla="*/ 5 w 75"/>
                <a:gd name="T11" fmla="*/ 0 h 69"/>
                <a:gd name="T12" fmla="*/ 5 w 75"/>
                <a:gd name="T13" fmla="*/ 52 h 69"/>
                <a:gd name="T14" fmla="*/ 0 w 75"/>
                <a:gd name="T15" fmla="*/ 60 h 69"/>
                <a:gd name="T16" fmla="*/ 10 w 75"/>
                <a:gd name="T17" fmla="*/ 69 h 69"/>
                <a:gd name="T18" fmla="*/ 19 w 75"/>
                <a:gd name="T19" fmla="*/ 60 h 69"/>
                <a:gd name="T20" fmla="*/ 19 w 75"/>
                <a:gd name="T21" fmla="*/ 59 h 69"/>
                <a:gd name="T22" fmla="*/ 75 w 75"/>
                <a:gd name="T23" fmla="*/ 2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69">
                  <a:moveTo>
                    <a:pt x="75" y="27"/>
                  </a:moveTo>
                  <a:cubicBezTo>
                    <a:pt x="72" y="20"/>
                    <a:pt x="72" y="20"/>
                    <a:pt x="72" y="20"/>
                  </a:cubicBezTo>
                  <a:cubicBezTo>
                    <a:pt x="15" y="53"/>
                    <a:pt x="15" y="53"/>
                    <a:pt x="15" y="53"/>
                  </a:cubicBezTo>
                  <a:cubicBezTo>
                    <a:pt x="15" y="53"/>
                    <a:pt x="15" y="53"/>
                    <a:pt x="15" y="52"/>
                  </a:cubicBezTo>
                  <a:cubicBezTo>
                    <a:pt x="15" y="0"/>
                    <a:pt x="15" y="0"/>
                    <a:pt x="15" y="0"/>
                  </a:cubicBezTo>
                  <a:cubicBezTo>
                    <a:pt x="5" y="0"/>
                    <a:pt x="5" y="0"/>
                    <a:pt x="5" y="0"/>
                  </a:cubicBezTo>
                  <a:cubicBezTo>
                    <a:pt x="5" y="52"/>
                    <a:pt x="5" y="52"/>
                    <a:pt x="5" y="52"/>
                  </a:cubicBezTo>
                  <a:cubicBezTo>
                    <a:pt x="2" y="54"/>
                    <a:pt x="0" y="57"/>
                    <a:pt x="0" y="60"/>
                  </a:cubicBezTo>
                  <a:cubicBezTo>
                    <a:pt x="0" y="65"/>
                    <a:pt x="5" y="69"/>
                    <a:pt x="10" y="69"/>
                  </a:cubicBezTo>
                  <a:cubicBezTo>
                    <a:pt x="15" y="69"/>
                    <a:pt x="19" y="65"/>
                    <a:pt x="19" y="60"/>
                  </a:cubicBezTo>
                  <a:cubicBezTo>
                    <a:pt x="19" y="60"/>
                    <a:pt x="19" y="60"/>
                    <a:pt x="19" y="59"/>
                  </a:cubicBezTo>
                  <a:lnTo>
                    <a:pt x="75" y="27"/>
                  </a:ln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13"/>
            <p:cNvSpPr>
              <a:spLocks noEditPoints="1"/>
            </p:cNvSpPr>
            <p:nvPr/>
          </p:nvSpPr>
          <p:spPr bwMode="auto">
            <a:xfrm>
              <a:off x="3165" y="1585"/>
              <a:ext cx="407" cy="406"/>
            </a:xfrm>
            <a:custGeom>
              <a:avLst/>
              <a:gdLst>
                <a:gd name="T0" fmla="*/ 52 w 172"/>
                <a:gd name="T1" fmla="*/ 19 h 171"/>
                <a:gd name="T2" fmla="*/ 19 w 172"/>
                <a:gd name="T3" fmla="*/ 120 h 171"/>
                <a:gd name="T4" fmla="*/ 120 w 172"/>
                <a:gd name="T5" fmla="*/ 153 h 171"/>
                <a:gd name="T6" fmla="*/ 153 w 172"/>
                <a:gd name="T7" fmla="*/ 52 h 171"/>
                <a:gd name="T8" fmla="*/ 52 w 172"/>
                <a:gd name="T9" fmla="*/ 19 h 171"/>
                <a:gd name="T10" fmla="*/ 144 w 172"/>
                <a:gd name="T11" fmla="*/ 120 h 171"/>
                <a:gd name="T12" fmla="*/ 135 w 172"/>
                <a:gd name="T13" fmla="*/ 115 h 171"/>
                <a:gd name="T14" fmla="*/ 132 w 172"/>
                <a:gd name="T15" fmla="*/ 118 h 171"/>
                <a:gd name="T16" fmla="*/ 141 w 172"/>
                <a:gd name="T17" fmla="*/ 124 h 171"/>
                <a:gd name="T18" fmla="*/ 119 w 172"/>
                <a:gd name="T19" fmla="*/ 144 h 171"/>
                <a:gd name="T20" fmla="*/ 114 w 172"/>
                <a:gd name="T21" fmla="*/ 135 h 171"/>
                <a:gd name="T22" fmla="*/ 112 w 172"/>
                <a:gd name="T23" fmla="*/ 136 h 171"/>
                <a:gd name="T24" fmla="*/ 110 w 172"/>
                <a:gd name="T25" fmla="*/ 137 h 171"/>
                <a:gd name="T26" fmla="*/ 115 w 172"/>
                <a:gd name="T27" fmla="*/ 147 h 171"/>
                <a:gd name="T28" fmla="*/ 85 w 172"/>
                <a:gd name="T29" fmla="*/ 153 h 171"/>
                <a:gd name="T30" fmla="*/ 85 w 172"/>
                <a:gd name="T31" fmla="*/ 142 h 171"/>
                <a:gd name="T32" fmla="*/ 81 w 172"/>
                <a:gd name="T33" fmla="*/ 142 h 171"/>
                <a:gd name="T34" fmla="*/ 80 w 172"/>
                <a:gd name="T35" fmla="*/ 153 h 171"/>
                <a:gd name="T36" fmla="*/ 51 w 172"/>
                <a:gd name="T37" fmla="*/ 143 h 171"/>
                <a:gd name="T38" fmla="*/ 57 w 172"/>
                <a:gd name="T39" fmla="*/ 134 h 171"/>
                <a:gd name="T40" fmla="*/ 53 w 172"/>
                <a:gd name="T41" fmla="*/ 132 h 171"/>
                <a:gd name="T42" fmla="*/ 48 w 172"/>
                <a:gd name="T43" fmla="*/ 141 h 171"/>
                <a:gd name="T44" fmla="*/ 27 w 172"/>
                <a:gd name="T45" fmla="*/ 118 h 171"/>
                <a:gd name="T46" fmla="*/ 37 w 172"/>
                <a:gd name="T47" fmla="*/ 113 h 171"/>
                <a:gd name="T48" fmla="*/ 36 w 172"/>
                <a:gd name="T49" fmla="*/ 111 h 171"/>
                <a:gd name="T50" fmla="*/ 35 w 172"/>
                <a:gd name="T51" fmla="*/ 109 h 171"/>
                <a:gd name="T52" fmla="*/ 25 w 172"/>
                <a:gd name="T53" fmla="*/ 114 h 171"/>
                <a:gd name="T54" fmla="*/ 19 w 172"/>
                <a:gd name="T55" fmla="*/ 85 h 171"/>
                <a:gd name="T56" fmla="*/ 29 w 172"/>
                <a:gd name="T57" fmla="*/ 85 h 171"/>
                <a:gd name="T58" fmla="*/ 30 w 172"/>
                <a:gd name="T59" fmla="*/ 81 h 171"/>
                <a:gd name="T60" fmla="*/ 19 w 172"/>
                <a:gd name="T61" fmla="*/ 80 h 171"/>
                <a:gd name="T62" fmla="*/ 28 w 172"/>
                <a:gd name="T63" fmla="*/ 51 h 171"/>
                <a:gd name="T64" fmla="*/ 37 w 172"/>
                <a:gd name="T65" fmla="*/ 57 h 171"/>
                <a:gd name="T66" fmla="*/ 40 w 172"/>
                <a:gd name="T67" fmla="*/ 53 h 171"/>
                <a:gd name="T68" fmla="*/ 31 w 172"/>
                <a:gd name="T69" fmla="*/ 47 h 171"/>
                <a:gd name="T70" fmla="*/ 53 w 172"/>
                <a:gd name="T71" fmla="*/ 27 h 171"/>
                <a:gd name="T72" fmla="*/ 58 w 172"/>
                <a:gd name="T73" fmla="*/ 36 h 171"/>
                <a:gd name="T74" fmla="*/ 60 w 172"/>
                <a:gd name="T75" fmla="*/ 35 h 171"/>
                <a:gd name="T76" fmla="*/ 62 w 172"/>
                <a:gd name="T77" fmla="*/ 34 h 171"/>
                <a:gd name="T78" fmla="*/ 57 w 172"/>
                <a:gd name="T79" fmla="*/ 25 h 171"/>
                <a:gd name="T80" fmla="*/ 87 w 172"/>
                <a:gd name="T81" fmla="*/ 18 h 171"/>
                <a:gd name="T82" fmla="*/ 87 w 172"/>
                <a:gd name="T83" fmla="*/ 29 h 171"/>
                <a:gd name="T84" fmla="*/ 91 w 172"/>
                <a:gd name="T85" fmla="*/ 29 h 171"/>
                <a:gd name="T86" fmla="*/ 92 w 172"/>
                <a:gd name="T87" fmla="*/ 19 h 171"/>
                <a:gd name="T88" fmla="*/ 121 w 172"/>
                <a:gd name="T89" fmla="*/ 28 h 171"/>
                <a:gd name="T90" fmla="*/ 115 w 172"/>
                <a:gd name="T91" fmla="*/ 37 h 171"/>
                <a:gd name="T92" fmla="*/ 119 w 172"/>
                <a:gd name="T93" fmla="*/ 39 h 171"/>
                <a:gd name="T94" fmla="*/ 124 w 172"/>
                <a:gd name="T95" fmla="*/ 31 h 171"/>
                <a:gd name="T96" fmla="*/ 145 w 172"/>
                <a:gd name="T97" fmla="*/ 53 h 171"/>
                <a:gd name="T98" fmla="*/ 135 w 172"/>
                <a:gd name="T99" fmla="*/ 58 h 171"/>
                <a:gd name="T100" fmla="*/ 136 w 172"/>
                <a:gd name="T101" fmla="*/ 60 h 171"/>
                <a:gd name="T102" fmla="*/ 137 w 172"/>
                <a:gd name="T103" fmla="*/ 62 h 171"/>
                <a:gd name="T104" fmla="*/ 147 w 172"/>
                <a:gd name="T105" fmla="*/ 57 h 171"/>
                <a:gd name="T106" fmla="*/ 153 w 172"/>
                <a:gd name="T107" fmla="*/ 87 h 171"/>
                <a:gd name="T108" fmla="*/ 143 w 172"/>
                <a:gd name="T109" fmla="*/ 86 h 171"/>
                <a:gd name="T110" fmla="*/ 142 w 172"/>
                <a:gd name="T111" fmla="*/ 91 h 171"/>
                <a:gd name="T112" fmla="*/ 153 w 172"/>
                <a:gd name="T113" fmla="*/ 91 h 171"/>
                <a:gd name="T114" fmla="*/ 144 w 172"/>
                <a:gd name="T115" fmla="*/ 12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2" h="171">
                  <a:moveTo>
                    <a:pt x="52" y="19"/>
                  </a:moveTo>
                  <a:cubicBezTo>
                    <a:pt x="15" y="38"/>
                    <a:pt x="0" y="83"/>
                    <a:pt x="19" y="120"/>
                  </a:cubicBezTo>
                  <a:cubicBezTo>
                    <a:pt x="38" y="157"/>
                    <a:pt x="83" y="171"/>
                    <a:pt x="120" y="153"/>
                  </a:cubicBezTo>
                  <a:cubicBezTo>
                    <a:pt x="157" y="134"/>
                    <a:pt x="172" y="88"/>
                    <a:pt x="153" y="52"/>
                  </a:cubicBezTo>
                  <a:cubicBezTo>
                    <a:pt x="134" y="15"/>
                    <a:pt x="89" y="0"/>
                    <a:pt x="52" y="19"/>
                  </a:cubicBezTo>
                  <a:close/>
                  <a:moveTo>
                    <a:pt x="144" y="120"/>
                  </a:moveTo>
                  <a:cubicBezTo>
                    <a:pt x="135" y="115"/>
                    <a:pt x="135" y="115"/>
                    <a:pt x="135" y="115"/>
                  </a:cubicBezTo>
                  <a:cubicBezTo>
                    <a:pt x="134" y="116"/>
                    <a:pt x="133" y="117"/>
                    <a:pt x="132" y="118"/>
                  </a:cubicBezTo>
                  <a:cubicBezTo>
                    <a:pt x="141" y="124"/>
                    <a:pt x="141" y="124"/>
                    <a:pt x="141" y="124"/>
                  </a:cubicBezTo>
                  <a:cubicBezTo>
                    <a:pt x="135" y="132"/>
                    <a:pt x="128" y="139"/>
                    <a:pt x="119" y="144"/>
                  </a:cubicBezTo>
                  <a:cubicBezTo>
                    <a:pt x="114" y="135"/>
                    <a:pt x="114" y="135"/>
                    <a:pt x="114" y="135"/>
                  </a:cubicBezTo>
                  <a:cubicBezTo>
                    <a:pt x="113" y="135"/>
                    <a:pt x="112" y="136"/>
                    <a:pt x="112" y="136"/>
                  </a:cubicBezTo>
                  <a:cubicBezTo>
                    <a:pt x="111" y="136"/>
                    <a:pt x="110" y="137"/>
                    <a:pt x="110" y="137"/>
                  </a:cubicBezTo>
                  <a:cubicBezTo>
                    <a:pt x="115" y="147"/>
                    <a:pt x="115" y="147"/>
                    <a:pt x="115" y="147"/>
                  </a:cubicBezTo>
                  <a:cubicBezTo>
                    <a:pt x="105" y="151"/>
                    <a:pt x="95" y="153"/>
                    <a:pt x="85" y="153"/>
                  </a:cubicBezTo>
                  <a:cubicBezTo>
                    <a:pt x="85" y="142"/>
                    <a:pt x="85" y="142"/>
                    <a:pt x="85" y="142"/>
                  </a:cubicBezTo>
                  <a:cubicBezTo>
                    <a:pt x="84" y="142"/>
                    <a:pt x="82" y="142"/>
                    <a:pt x="81" y="142"/>
                  </a:cubicBezTo>
                  <a:cubicBezTo>
                    <a:pt x="80" y="153"/>
                    <a:pt x="80" y="153"/>
                    <a:pt x="80" y="153"/>
                  </a:cubicBezTo>
                  <a:cubicBezTo>
                    <a:pt x="70" y="152"/>
                    <a:pt x="60" y="149"/>
                    <a:pt x="51" y="143"/>
                  </a:cubicBezTo>
                  <a:cubicBezTo>
                    <a:pt x="57" y="134"/>
                    <a:pt x="57" y="134"/>
                    <a:pt x="57" y="134"/>
                  </a:cubicBezTo>
                  <a:cubicBezTo>
                    <a:pt x="56" y="134"/>
                    <a:pt x="55" y="133"/>
                    <a:pt x="53" y="132"/>
                  </a:cubicBezTo>
                  <a:cubicBezTo>
                    <a:pt x="48" y="141"/>
                    <a:pt x="48" y="141"/>
                    <a:pt x="48" y="141"/>
                  </a:cubicBezTo>
                  <a:cubicBezTo>
                    <a:pt x="39" y="135"/>
                    <a:pt x="32" y="128"/>
                    <a:pt x="27" y="118"/>
                  </a:cubicBezTo>
                  <a:cubicBezTo>
                    <a:pt x="37" y="113"/>
                    <a:pt x="37" y="113"/>
                    <a:pt x="37" y="113"/>
                  </a:cubicBezTo>
                  <a:cubicBezTo>
                    <a:pt x="36" y="113"/>
                    <a:pt x="36" y="112"/>
                    <a:pt x="36" y="111"/>
                  </a:cubicBezTo>
                  <a:cubicBezTo>
                    <a:pt x="35" y="111"/>
                    <a:pt x="35" y="110"/>
                    <a:pt x="35" y="109"/>
                  </a:cubicBezTo>
                  <a:cubicBezTo>
                    <a:pt x="25" y="114"/>
                    <a:pt x="25" y="114"/>
                    <a:pt x="25" y="114"/>
                  </a:cubicBezTo>
                  <a:cubicBezTo>
                    <a:pt x="21" y="105"/>
                    <a:pt x="19" y="95"/>
                    <a:pt x="19" y="85"/>
                  </a:cubicBezTo>
                  <a:cubicBezTo>
                    <a:pt x="29" y="85"/>
                    <a:pt x="29" y="85"/>
                    <a:pt x="29" y="85"/>
                  </a:cubicBezTo>
                  <a:cubicBezTo>
                    <a:pt x="29" y="84"/>
                    <a:pt x="29" y="82"/>
                    <a:pt x="30" y="81"/>
                  </a:cubicBezTo>
                  <a:cubicBezTo>
                    <a:pt x="19" y="80"/>
                    <a:pt x="19" y="80"/>
                    <a:pt x="19" y="80"/>
                  </a:cubicBezTo>
                  <a:cubicBezTo>
                    <a:pt x="20" y="70"/>
                    <a:pt x="23" y="60"/>
                    <a:pt x="28" y="51"/>
                  </a:cubicBezTo>
                  <a:cubicBezTo>
                    <a:pt x="37" y="57"/>
                    <a:pt x="37" y="57"/>
                    <a:pt x="37" y="57"/>
                  </a:cubicBezTo>
                  <a:cubicBezTo>
                    <a:pt x="38" y="56"/>
                    <a:pt x="39" y="54"/>
                    <a:pt x="40" y="53"/>
                  </a:cubicBezTo>
                  <a:cubicBezTo>
                    <a:pt x="31" y="47"/>
                    <a:pt x="31" y="47"/>
                    <a:pt x="31" y="47"/>
                  </a:cubicBezTo>
                  <a:cubicBezTo>
                    <a:pt x="36" y="39"/>
                    <a:pt x="44" y="32"/>
                    <a:pt x="53" y="27"/>
                  </a:cubicBezTo>
                  <a:cubicBezTo>
                    <a:pt x="58" y="36"/>
                    <a:pt x="58" y="36"/>
                    <a:pt x="58" y="36"/>
                  </a:cubicBezTo>
                  <a:cubicBezTo>
                    <a:pt x="59" y="36"/>
                    <a:pt x="59" y="36"/>
                    <a:pt x="60" y="35"/>
                  </a:cubicBezTo>
                  <a:cubicBezTo>
                    <a:pt x="61" y="35"/>
                    <a:pt x="62" y="35"/>
                    <a:pt x="62" y="34"/>
                  </a:cubicBezTo>
                  <a:cubicBezTo>
                    <a:pt x="57" y="25"/>
                    <a:pt x="57" y="25"/>
                    <a:pt x="57" y="25"/>
                  </a:cubicBezTo>
                  <a:cubicBezTo>
                    <a:pt x="67" y="20"/>
                    <a:pt x="77" y="18"/>
                    <a:pt x="87" y="18"/>
                  </a:cubicBezTo>
                  <a:cubicBezTo>
                    <a:pt x="87" y="29"/>
                    <a:pt x="87" y="29"/>
                    <a:pt x="87" y="29"/>
                  </a:cubicBezTo>
                  <a:cubicBezTo>
                    <a:pt x="88" y="29"/>
                    <a:pt x="90" y="29"/>
                    <a:pt x="91" y="29"/>
                  </a:cubicBezTo>
                  <a:cubicBezTo>
                    <a:pt x="92" y="19"/>
                    <a:pt x="92" y="19"/>
                    <a:pt x="92" y="19"/>
                  </a:cubicBezTo>
                  <a:cubicBezTo>
                    <a:pt x="102" y="20"/>
                    <a:pt x="112" y="23"/>
                    <a:pt x="121" y="28"/>
                  </a:cubicBezTo>
                  <a:cubicBezTo>
                    <a:pt x="115" y="37"/>
                    <a:pt x="115" y="37"/>
                    <a:pt x="115" y="37"/>
                  </a:cubicBezTo>
                  <a:cubicBezTo>
                    <a:pt x="116" y="38"/>
                    <a:pt x="117" y="39"/>
                    <a:pt x="119" y="39"/>
                  </a:cubicBezTo>
                  <a:cubicBezTo>
                    <a:pt x="124" y="31"/>
                    <a:pt x="124" y="31"/>
                    <a:pt x="124" y="31"/>
                  </a:cubicBezTo>
                  <a:cubicBezTo>
                    <a:pt x="133" y="36"/>
                    <a:pt x="140" y="44"/>
                    <a:pt x="145" y="53"/>
                  </a:cubicBezTo>
                  <a:cubicBezTo>
                    <a:pt x="135" y="58"/>
                    <a:pt x="135" y="58"/>
                    <a:pt x="135" y="58"/>
                  </a:cubicBezTo>
                  <a:cubicBezTo>
                    <a:pt x="136" y="59"/>
                    <a:pt x="136" y="59"/>
                    <a:pt x="136" y="60"/>
                  </a:cubicBezTo>
                  <a:cubicBezTo>
                    <a:pt x="137" y="61"/>
                    <a:pt x="137" y="61"/>
                    <a:pt x="137" y="62"/>
                  </a:cubicBezTo>
                  <a:cubicBezTo>
                    <a:pt x="147" y="57"/>
                    <a:pt x="147" y="57"/>
                    <a:pt x="147" y="57"/>
                  </a:cubicBezTo>
                  <a:cubicBezTo>
                    <a:pt x="151" y="67"/>
                    <a:pt x="153" y="77"/>
                    <a:pt x="153" y="87"/>
                  </a:cubicBezTo>
                  <a:cubicBezTo>
                    <a:pt x="143" y="86"/>
                    <a:pt x="143" y="86"/>
                    <a:pt x="143" y="86"/>
                  </a:cubicBezTo>
                  <a:cubicBezTo>
                    <a:pt x="143" y="88"/>
                    <a:pt x="142" y="89"/>
                    <a:pt x="142" y="91"/>
                  </a:cubicBezTo>
                  <a:cubicBezTo>
                    <a:pt x="153" y="91"/>
                    <a:pt x="153" y="91"/>
                    <a:pt x="153" y="91"/>
                  </a:cubicBezTo>
                  <a:cubicBezTo>
                    <a:pt x="152" y="102"/>
                    <a:pt x="149" y="112"/>
                    <a:pt x="144" y="120"/>
                  </a:cubicBezTo>
                  <a:close/>
                </a:path>
              </a:pathLst>
            </a:custGeom>
            <a:solidFill>
              <a:srgbClr val="ED42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14"/>
            <p:cNvSpPr/>
            <p:nvPr/>
          </p:nvSpPr>
          <p:spPr bwMode="auto">
            <a:xfrm>
              <a:off x="3314" y="1680"/>
              <a:ext cx="128" cy="126"/>
            </a:xfrm>
            <a:custGeom>
              <a:avLst/>
              <a:gdLst>
                <a:gd name="T0" fmla="*/ 54 w 54"/>
                <a:gd name="T1" fmla="*/ 3 h 53"/>
                <a:gd name="T2" fmla="*/ 49 w 54"/>
                <a:gd name="T3" fmla="*/ 0 h 53"/>
                <a:gd name="T4" fmla="*/ 24 w 54"/>
                <a:gd name="T5" fmla="*/ 39 h 53"/>
                <a:gd name="T6" fmla="*/ 24 w 54"/>
                <a:gd name="T7" fmla="*/ 39 h 53"/>
                <a:gd name="T8" fmla="*/ 6 w 54"/>
                <a:gd name="T9" fmla="*/ 6 h 53"/>
                <a:gd name="T10" fmla="*/ 0 w 54"/>
                <a:gd name="T11" fmla="*/ 9 h 53"/>
                <a:gd name="T12" fmla="*/ 17 w 54"/>
                <a:gd name="T13" fmla="*/ 42 h 53"/>
                <a:gd name="T14" fmla="*/ 17 w 54"/>
                <a:gd name="T15" fmla="*/ 49 h 53"/>
                <a:gd name="T16" fmla="*/ 26 w 54"/>
                <a:gd name="T17" fmla="*/ 52 h 53"/>
                <a:gd name="T18" fmla="*/ 29 w 54"/>
                <a:gd name="T19" fmla="*/ 43 h 53"/>
                <a:gd name="T20" fmla="*/ 29 w 54"/>
                <a:gd name="T21" fmla="*/ 42 h 53"/>
                <a:gd name="T22" fmla="*/ 54 w 54"/>
                <a:gd name="T23" fmla="*/ 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53">
                  <a:moveTo>
                    <a:pt x="54" y="3"/>
                  </a:moveTo>
                  <a:cubicBezTo>
                    <a:pt x="49" y="0"/>
                    <a:pt x="49" y="0"/>
                    <a:pt x="49" y="0"/>
                  </a:cubicBezTo>
                  <a:cubicBezTo>
                    <a:pt x="24" y="39"/>
                    <a:pt x="24" y="39"/>
                    <a:pt x="24" y="39"/>
                  </a:cubicBezTo>
                  <a:cubicBezTo>
                    <a:pt x="24" y="39"/>
                    <a:pt x="24" y="39"/>
                    <a:pt x="24" y="39"/>
                  </a:cubicBezTo>
                  <a:cubicBezTo>
                    <a:pt x="6" y="6"/>
                    <a:pt x="6" y="6"/>
                    <a:pt x="6" y="6"/>
                  </a:cubicBezTo>
                  <a:cubicBezTo>
                    <a:pt x="0" y="9"/>
                    <a:pt x="0" y="9"/>
                    <a:pt x="0" y="9"/>
                  </a:cubicBezTo>
                  <a:cubicBezTo>
                    <a:pt x="17" y="42"/>
                    <a:pt x="17" y="42"/>
                    <a:pt x="17" y="42"/>
                  </a:cubicBezTo>
                  <a:cubicBezTo>
                    <a:pt x="16" y="44"/>
                    <a:pt x="16" y="47"/>
                    <a:pt x="17" y="49"/>
                  </a:cubicBezTo>
                  <a:cubicBezTo>
                    <a:pt x="19" y="52"/>
                    <a:pt x="23" y="53"/>
                    <a:pt x="26" y="52"/>
                  </a:cubicBezTo>
                  <a:cubicBezTo>
                    <a:pt x="29" y="50"/>
                    <a:pt x="31" y="46"/>
                    <a:pt x="29" y="43"/>
                  </a:cubicBezTo>
                  <a:cubicBezTo>
                    <a:pt x="29" y="42"/>
                    <a:pt x="29" y="42"/>
                    <a:pt x="29" y="42"/>
                  </a:cubicBezTo>
                  <a:lnTo>
                    <a:pt x="54" y="3"/>
                  </a:lnTo>
                  <a:close/>
                </a:path>
              </a:pathLst>
            </a:custGeom>
            <a:solidFill>
              <a:srgbClr val="ED42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15"/>
            <p:cNvSpPr>
              <a:spLocks noEditPoints="1"/>
            </p:cNvSpPr>
            <p:nvPr/>
          </p:nvSpPr>
          <p:spPr bwMode="auto">
            <a:xfrm>
              <a:off x="3250" y="2806"/>
              <a:ext cx="438" cy="438"/>
            </a:xfrm>
            <a:custGeom>
              <a:avLst/>
              <a:gdLst>
                <a:gd name="T0" fmla="*/ 178 w 185"/>
                <a:gd name="T1" fmla="*/ 55 h 185"/>
                <a:gd name="T2" fmla="*/ 131 w 185"/>
                <a:gd name="T3" fmla="*/ 7 h 185"/>
                <a:gd name="T4" fmla="*/ 107 w 185"/>
                <a:gd name="T5" fmla="*/ 6 h 185"/>
                <a:gd name="T6" fmla="*/ 6 w 185"/>
                <a:gd name="T7" fmla="*/ 106 h 185"/>
                <a:gd name="T8" fmla="*/ 7 w 185"/>
                <a:gd name="T9" fmla="*/ 129 h 185"/>
                <a:gd name="T10" fmla="*/ 54 w 185"/>
                <a:gd name="T11" fmla="*/ 177 h 185"/>
                <a:gd name="T12" fmla="*/ 78 w 185"/>
                <a:gd name="T13" fmla="*/ 179 h 185"/>
                <a:gd name="T14" fmla="*/ 179 w 185"/>
                <a:gd name="T15" fmla="*/ 79 h 185"/>
                <a:gd name="T16" fmla="*/ 178 w 185"/>
                <a:gd name="T17" fmla="*/ 55 h 185"/>
                <a:gd name="T18" fmla="*/ 136 w 185"/>
                <a:gd name="T19" fmla="*/ 25 h 185"/>
                <a:gd name="T20" fmla="*/ 161 w 185"/>
                <a:gd name="T21" fmla="*/ 50 h 185"/>
                <a:gd name="T22" fmla="*/ 161 w 185"/>
                <a:gd name="T23" fmla="*/ 54 h 185"/>
                <a:gd name="T24" fmla="*/ 157 w 185"/>
                <a:gd name="T25" fmla="*/ 53 h 185"/>
                <a:gd name="T26" fmla="*/ 133 w 185"/>
                <a:gd name="T27" fmla="*/ 29 h 185"/>
                <a:gd name="T28" fmla="*/ 133 w 185"/>
                <a:gd name="T29" fmla="*/ 25 h 185"/>
                <a:gd name="T30" fmla="*/ 136 w 185"/>
                <a:gd name="T31" fmla="*/ 25 h 185"/>
                <a:gd name="T32" fmla="*/ 33 w 185"/>
                <a:gd name="T33" fmla="*/ 151 h 185"/>
                <a:gd name="T34" fmla="*/ 33 w 185"/>
                <a:gd name="T35" fmla="*/ 141 h 185"/>
                <a:gd name="T36" fmla="*/ 43 w 185"/>
                <a:gd name="T37" fmla="*/ 142 h 185"/>
                <a:gd name="T38" fmla="*/ 43 w 185"/>
                <a:gd name="T39" fmla="*/ 151 h 185"/>
                <a:gd name="T40" fmla="*/ 33 w 185"/>
                <a:gd name="T41" fmla="*/ 151 h 185"/>
                <a:gd name="T42" fmla="*/ 74 w 185"/>
                <a:gd name="T43" fmla="*/ 168 h 185"/>
                <a:gd name="T44" fmla="*/ 15 w 185"/>
                <a:gd name="T45" fmla="*/ 109 h 185"/>
                <a:gd name="T46" fmla="*/ 108 w 185"/>
                <a:gd name="T47" fmla="*/ 17 h 185"/>
                <a:gd name="T48" fmla="*/ 167 w 185"/>
                <a:gd name="T49" fmla="*/ 76 h 185"/>
                <a:gd name="T50" fmla="*/ 74 w 185"/>
                <a:gd name="T51" fmla="*/ 1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 h="185">
                  <a:moveTo>
                    <a:pt x="178" y="55"/>
                  </a:moveTo>
                  <a:cubicBezTo>
                    <a:pt x="131" y="7"/>
                    <a:pt x="131" y="7"/>
                    <a:pt x="131" y="7"/>
                  </a:cubicBezTo>
                  <a:cubicBezTo>
                    <a:pt x="124" y="0"/>
                    <a:pt x="113" y="0"/>
                    <a:pt x="107" y="6"/>
                  </a:cubicBezTo>
                  <a:cubicBezTo>
                    <a:pt x="6" y="106"/>
                    <a:pt x="6" y="106"/>
                    <a:pt x="6" y="106"/>
                  </a:cubicBezTo>
                  <a:cubicBezTo>
                    <a:pt x="0" y="112"/>
                    <a:pt x="0" y="122"/>
                    <a:pt x="7" y="129"/>
                  </a:cubicBezTo>
                  <a:cubicBezTo>
                    <a:pt x="54" y="177"/>
                    <a:pt x="54" y="177"/>
                    <a:pt x="54" y="177"/>
                  </a:cubicBezTo>
                  <a:cubicBezTo>
                    <a:pt x="61" y="184"/>
                    <a:pt x="72" y="185"/>
                    <a:pt x="78" y="179"/>
                  </a:cubicBezTo>
                  <a:cubicBezTo>
                    <a:pt x="179" y="79"/>
                    <a:pt x="179" y="79"/>
                    <a:pt x="179" y="79"/>
                  </a:cubicBezTo>
                  <a:cubicBezTo>
                    <a:pt x="185" y="72"/>
                    <a:pt x="185" y="62"/>
                    <a:pt x="178" y="55"/>
                  </a:cubicBezTo>
                  <a:close/>
                  <a:moveTo>
                    <a:pt x="136" y="25"/>
                  </a:moveTo>
                  <a:cubicBezTo>
                    <a:pt x="161" y="50"/>
                    <a:pt x="161" y="50"/>
                    <a:pt x="161" y="50"/>
                  </a:cubicBezTo>
                  <a:cubicBezTo>
                    <a:pt x="162" y="51"/>
                    <a:pt x="162" y="53"/>
                    <a:pt x="161" y="54"/>
                  </a:cubicBezTo>
                  <a:cubicBezTo>
                    <a:pt x="160" y="55"/>
                    <a:pt x="158" y="54"/>
                    <a:pt x="157" y="53"/>
                  </a:cubicBezTo>
                  <a:cubicBezTo>
                    <a:pt x="133" y="29"/>
                    <a:pt x="133" y="29"/>
                    <a:pt x="133" y="29"/>
                  </a:cubicBezTo>
                  <a:cubicBezTo>
                    <a:pt x="132" y="28"/>
                    <a:pt x="132" y="26"/>
                    <a:pt x="133" y="25"/>
                  </a:cubicBezTo>
                  <a:cubicBezTo>
                    <a:pt x="133" y="24"/>
                    <a:pt x="135" y="24"/>
                    <a:pt x="136" y="25"/>
                  </a:cubicBezTo>
                  <a:close/>
                  <a:moveTo>
                    <a:pt x="33" y="151"/>
                  </a:moveTo>
                  <a:cubicBezTo>
                    <a:pt x="30" y="149"/>
                    <a:pt x="30" y="144"/>
                    <a:pt x="33" y="141"/>
                  </a:cubicBezTo>
                  <a:cubicBezTo>
                    <a:pt x="36" y="139"/>
                    <a:pt x="40" y="139"/>
                    <a:pt x="43" y="142"/>
                  </a:cubicBezTo>
                  <a:cubicBezTo>
                    <a:pt x="45" y="144"/>
                    <a:pt x="45" y="149"/>
                    <a:pt x="43" y="151"/>
                  </a:cubicBezTo>
                  <a:cubicBezTo>
                    <a:pt x="40" y="154"/>
                    <a:pt x="36" y="154"/>
                    <a:pt x="33" y="151"/>
                  </a:cubicBezTo>
                  <a:close/>
                  <a:moveTo>
                    <a:pt x="74" y="168"/>
                  </a:moveTo>
                  <a:cubicBezTo>
                    <a:pt x="15" y="109"/>
                    <a:pt x="15" y="109"/>
                    <a:pt x="15" y="109"/>
                  </a:cubicBezTo>
                  <a:cubicBezTo>
                    <a:pt x="108" y="17"/>
                    <a:pt x="108" y="17"/>
                    <a:pt x="108" y="17"/>
                  </a:cubicBezTo>
                  <a:cubicBezTo>
                    <a:pt x="167" y="76"/>
                    <a:pt x="167" y="76"/>
                    <a:pt x="167" y="76"/>
                  </a:cubicBezTo>
                  <a:lnTo>
                    <a:pt x="74" y="168"/>
                  </a:lnTo>
                  <a:close/>
                </a:path>
              </a:pathLst>
            </a:custGeom>
            <a:solidFill>
              <a:srgbClr val="EFE5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16"/>
            <p:cNvSpPr/>
            <p:nvPr/>
          </p:nvSpPr>
          <p:spPr bwMode="auto">
            <a:xfrm>
              <a:off x="2438" y="1976"/>
              <a:ext cx="710" cy="711"/>
            </a:xfrm>
            <a:custGeom>
              <a:avLst/>
              <a:gdLst>
                <a:gd name="T0" fmla="*/ 256 w 300"/>
                <a:gd name="T1" fmla="*/ 229 h 300"/>
                <a:gd name="T2" fmla="*/ 71 w 300"/>
                <a:gd name="T3" fmla="*/ 256 h 300"/>
                <a:gd name="T4" fmla="*/ 44 w 300"/>
                <a:gd name="T5" fmla="*/ 71 h 300"/>
                <a:gd name="T6" fmla="*/ 229 w 300"/>
                <a:gd name="T7" fmla="*/ 44 h 300"/>
                <a:gd name="T8" fmla="*/ 256 w 300"/>
                <a:gd name="T9" fmla="*/ 229 h 300"/>
              </a:gdLst>
              <a:ahLst/>
              <a:cxnLst>
                <a:cxn ang="0">
                  <a:pos x="T0" y="T1"/>
                </a:cxn>
                <a:cxn ang="0">
                  <a:pos x="T2" y="T3"/>
                </a:cxn>
                <a:cxn ang="0">
                  <a:pos x="T4" y="T5"/>
                </a:cxn>
                <a:cxn ang="0">
                  <a:pos x="T6" y="T7"/>
                </a:cxn>
                <a:cxn ang="0">
                  <a:pos x="T8" y="T9"/>
                </a:cxn>
              </a:cxnLst>
              <a:rect l="0" t="0" r="r" b="b"/>
              <a:pathLst>
                <a:path w="300" h="300">
                  <a:moveTo>
                    <a:pt x="256" y="229"/>
                  </a:moveTo>
                  <a:cubicBezTo>
                    <a:pt x="213" y="288"/>
                    <a:pt x="130" y="300"/>
                    <a:pt x="71" y="256"/>
                  </a:cubicBezTo>
                  <a:cubicBezTo>
                    <a:pt x="12" y="212"/>
                    <a:pt x="0" y="129"/>
                    <a:pt x="44" y="71"/>
                  </a:cubicBezTo>
                  <a:cubicBezTo>
                    <a:pt x="88" y="12"/>
                    <a:pt x="171" y="0"/>
                    <a:pt x="229" y="44"/>
                  </a:cubicBezTo>
                  <a:cubicBezTo>
                    <a:pt x="288" y="88"/>
                    <a:pt x="300" y="171"/>
                    <a:pt x="256" y="229"/>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17"/>
            <p:cNvSpPr>
              <a:spLocks noEditPoints="1"/>
            </p:cNvSpPr>
            <p:nvPr/>
          </p:nvSpPr>
          <p:spPr bwMode="auto">
            <a:xfrm>
              <a:off x="2580" y="2145"/>
              <a:ext cx="429" cy="367"/>
            </a:xfrm>
            <a:custGeom>
              <a:avLst/>
              <a:gdLst>
                <a:gd name="T0" fmla="*/ 177 w 181"/>
                <a:gd name="T1" fmla="*/ 49 h 155"/>
                <a:gd name="T2" fmla="*/ 0 w 181"/>
                <a:gd name="T3" fmla="*/ 104 h 155"/>
                <a:gd name="T4" fmla="*/ 109 w 181"/>
                <a:gd name="T5" fmla="*/ 90 h 155"/>
                <a:gd name="T6" fmla="*/ 150 w 181"/>
                <a:gd name="T7" fmla="*/ 85 h 155"/>
                <a:gd name="T8" fmla="*/ 153 w 181"/>
                <a:gd name="T9" fmla="*/ 121 h 155"/>
                <a:gd name="T10" fmla="*/ 162 w 181"/>
                <a:gd name="T11" fmla="*/ 92 h 155"/>
                <a:gd name="T12" fmla="*/ 148 w 181"/>
                <a:gd name="T13" fmla="*/ 87 h 155"/>
                <a:gd name="T14" fmla="*/ 136 w 181"/>
                <a:gd name="T15" fmla="*/ 99 h 155"/>
                <a:gd name="T16" fmla="*/ 134 w 181"/>
                <a:gd name="T17" fmla="*/ 130 h 155"/>
                <a:gd name="T18" fmla="*/ 114 w 181"/>
                <a:gd name="T19" fmla="*/ 100 h 155"/>
                <a:gd name="T20" fmla="*/ 111 w 181"/>
                <a:gd name="T21" fmla="*/ 107 h 155"/>
                <a:gd name="T22" fmla="*/ 98 w 181"/>
                <a:gd name="T23" fmla="*/ 102 h 155"/>
                <a:gd name="T24" fmla="*/ 84 w 181"/>
                <a:gd name="T25" fmla="*/ 97 h 155"/>
                <a:gd name="T26" fmla="*/ 97 w 181"/>
                <a:gd name="T27" fmla="*/ 102 h 155"/>
                <a:gd name="T28" fmla="*/ 83 w 181"/>
                <a:gd name="T29" fmla="*/ 98 h 155"/>
                <a:gd name="T30" fmla="*/ 69 w 181"/>
                <a:gd name="T31" fmla="*/ 93 h 155"/>
                <a:gd name="T32" fmla="*/ 56 w 181"/>
                <a:gd name="T33" fmla="*/ 89 h 155"/>
                <a:gd name="T34" fmla="*/ 42 w 181"/>
                <a:gd name="T35" fmla="*/ 35 h 155"/>
                <a:gd name="T36" fmla="*/ 24 w 181"/>
                <a:gd name="T37" fmla="*/ 45 h 155"/>
                <a:gd name="T38" fmla="*/ 37 w 181"/>
                <a:gd name="T39" fmla="*/ 50 h 155"/>
                <a:gd name="T40" fmla="*/ 23 w 181"/>
                <a:gd name="T41" fmla="*/ 91 h 155"/>
                <a:gd name="T42" fmla="*/ 7 w 181"/>
                <a:gd name="T43" fmla="*/ 95 h 155"/>
                <a:gd name="T44" fmla="*/ 10 w 181"/>
                <a:gd name="T45" fmla="*/ 103 h 155"/>
                <a:gd name="T46" fmla="*/ 31 w 181"/>
                <a:gd name="T47" fmla="*/ 96 h 155"/>
                <a:gd name="T48" fmla="*/ 33 w 181"/>
                <a:gd name="T49" fmla="*/ 110 h 155"/>
                <a:gd name="T50" fmla="*/ 65 w 181"/>
                <a:gd name="T51" fmla="*/ 108 h 155"/>
                <a:gd name="T52" fmla="*/ 88 w 181"/>
                <a:gd name="T53" fmla="*/ 129 h 155"/>
                <a:gd name="T54" fmla="*/ 93 w 181"/>
                <a:gd name="T55" fmla="*/ 117 h 155"/>
                <a:gd name="T56" fmla="*/ 134 w 181"/>
                <a:gd name="T57" fmla="*/ 131 h 155"/>
                <a:gd name="T58" fmla="*/ 131 w 181"/>
                <a:gd name="T59" fmla="*/ 143 h 155"/>
                <a:gd name="T60" fmla="*/ 175 w 181"/>
                <a:gd name="T61" fmla="*/ 49 h 155"/>
                <a:gd name="T62" fmla="*/ 155 w 181"/>
                <a:gd name="T63" fmla="*/ 70 h 155"/>
                <a:gd name="T64" fmla="*/ 149 w 181"/>
                <a:gd name="T65" fmla="*/ 41 h 155"/>
                <a:gd name="T66" fmla="*/ 140 w 181"/>
                <a:gd name="T67" fmla="*/ 68 h 155"/>
                <a:gd name="T68" fmla="*/ 135 w 181"/>
                <a:gd name="T69" fmla="*/ 83 h 155"/>
                <a:gd name="T70" fmla="*/ 131 w 181"/>
                <a:gd name="T71" fmla="*/ 49 h 155"/>
                <a:gd name="T72" fmla="*/ 135 w 181"/>
                <a:gd name="T73" fmla="*/ 82 h 155"/>
                <a:gd name="T74" fmla="*/ 116 w 181"/>
                <a:gd name="T75" fmla="*/ 92 h 155"/>
                <a:gd name="T76" fmla="*/ 121 w 181"/>
                <a:gd name="T77" fmla="*/ 31 h 155"/>
                <a:gd name="T78" fmla="*/ 125 w 181"/>
                <a:gd name="T79" fmla="*/ 63 h 155"/>
                <a:gd name="T80" fmla="*/ 112 w 181"/>
                <a:gd name="T81" fmla="*/ 59 h 155"/>
                <a:gd name="T82" fmla="*/ 120 w 181"/>
                <a:gd name="T83" fmla="*/ 31 h 155"/>
                <a:gd name="T84" fmla="*/ 98 w 181"/>
                <a:gd name="T85" fmla="*/ 54 h 155"/>
                <a:gd name="T86" fmla="*/ 107 w 181"/>
                <a:gd name="T87" fmla="*/ 73 h 155"/>
                <a:gd name="T88" fmla="*/ 106 w 181"/>
                <a:gd name="T89" fmla="*/ 27 h 155"/>
                <a:gd name="T90" fmla="*/ 84 w 181"/>
                <a:gd name="T91" fmla="*/ 49 h 155"/>
                <a:gd name="T92" fmla="*/ 93 w 181"/>
                <a:gd name="T93" fmla="*/ 69 h 155"/>
                <a:gd name="T94" fmla="*/ 92 w 181"/>
                <a:gd name="T95" fmla="*/ 22 h 155"/>
                <a:gd name="T96" fmla="*/ 70 w 181"/>
                <a:gd name="T97" fmla="*/ 45 h 155"/>
                <a:gd name="T98" fmla="*/ 65 w 181"/>
                <a:gd name="T99" fmla="*/ 60 h 155"/>
                <a:gd name="T100" fmla="*/ 69 w 181"/>
                <a:gd name="T101" fmla="*/ 77 h 155"/>
                <a:gd name="T102" fmla="*/ 61 w 181"/>
                <a:gd name="T103" fmla="*/ 26 h 155"/>
                <a:gd name="T104" fmla="*/ 56 w 181"/>
                <a:gd name="T105" fmla="*/ 41 h 155"/>
                <a:gd name="T106" fmla="*/ 60 w 181"/>
                <a:gd name="T107" fmla="*/ 73 h 155"/>
                <a:gd name="T108" fmla="*/ 42 w 181"/>
                <a:gd name="T109" fmla="*/ 84 h 155"/>
                <a:gd name="T110" fmla="*/ 65 w 181"/>
                <a:gd name="T111" fmla="*/ 13 h 155"/>
                <a:gd name="T112" fmla="*/ 42 w 181"/>
                <a:gd name="T113" fmla="*/ 35 h 155"/>
                <a:gd name="T114" fmla="*/ 37 w 181"/>
                <a:gd name="T115" fmla="*/ 50 h 155"/>
                <a:gd name="T116" fmla="*/ 41 w 181"/>
                <a:gd name="T117" fmla="*/ 83 h 155"/>
                <a:gd name="T118" fmla="*/ 41 w 181"/>
                <a:gd name="T119" fmla="*/ 8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155">
                  <a:moveTo>
                    <a:pt x="145" y="147"/>
                  </a:moveTo>
                  <a:cubicBezTo>
                    <a:pt x="173" y="62"/>
                    <a:pt x="173" y="62"/>
                    <a:pt x="173" y="62"/>
                  </a:cubicBezTo>
                  <a:cubicBezTo>
                    <a:pt x="176" y="59"/>
                    <a:pt x="176" y="59"/>
                    <a:pt x="176" y="59"/>
                  </a:cubicBezTo>
                  <a:cubicBezTo>
                    <a:pt x="178" y="59"/>
                    <a:pt x="180" y="58"/>
                    <a:pt x="180" y="55"/>
                  </a:cubicBezTo>
                  <a:cubicBezTo>
                    <a:pt x="181" y="53"/>
                    <a:pt x="179" y="50"/>
                    <a:pt x="177" y="49"/>
                  </a:cubicBezTo>
                  <a:cubicBezTo>
                    <a:pt x="177" y="49"/>
                    <a:pt x="177" y="49"/>
                    <a:pt x="177" y="49"/>
                  </a:cubicBezTo>
                  <a:cubicBezTo>
                    <a:pt x="177" y="49"/>
                    <a:pt x="177" y="49"/>
                    <a:pt x="177" y="49"/>
                  </a:cubicBezTo>
                  <a:cubicBezTo>
                    <a:pt x="37" y="3"/>
                    <a:pt x="37" y="3"/>
                    <a:pt x="37" y="3"/>
                  </a:cubicBezTo>
                  <a:cubicBezTo>
                    <a:pt x="38" y="1"/>
                    <a:pt x="38" y="1"/>
                    <a:pt x="38" y="1"/>
                  </a:cubicBezTo>
                  <a:cubicBezTo>
                    <a:pt x="34" y="0"/>
                    <a:pt x="34" y="0"/>
                    <a:pt x="34" y="0"/>
                  </a:cubicBezTo>
                  <a:cubicBezTo>
                    <a:pt x="3" y="96"/>
                    <a:pt x="3" y="96"/>
                    <a:pt x="3" y="96"/>
                  </a:cubicBezTo>
                  <a:cubicBezTo>
                    <a:pt x="2" y="96"/>
                    <a:pt x="1" y="98"/>
                    <a:pt x="0" y="99"/>
                  </a:cubicBezTo>
                  <a:cubicBezTo>
                    <a:pt x="0" y="100"/>
                    <a:pt x="0" y="101"/>
                    <a:pt x="1" y="102"/>
                  </a:cubicBezTo>
                  <a:cubicBezTo>
                    <a:pt x="0" y="104"/>
                    <a:pt x="0" y="104"/>
                    <a:pt x="0" y="104"/>
                  </a:cubicBezTo>
                  <a:cubicBezTo>
                    <a:pt x="4" y="105"/>
                    <a:pt x="4" y="105"/>
                    <a:pt x="4" y="105"/>
                  </a:cubicBezTo>
                  <a:cubicBezTo>
                    <a:pt x="4" y="105"/>
                    <a:pt x="4" y="105"/>
                    <a:pt x="4" y="105"/>
                  </a:cubicBezTo>
                  <a:cubicBezTo>
                    <a:pt x="154" y="155"/>
                    <a:pt x="154" y="155"/>
                    <a:pt x="154" y="155"/>
                  </a:cubicBezTo>
                  <a:cubicBezTo>
                    <a:pt x="155" y="151"/>
                    <a:pt x="155" y="151"/>
                    <a:pt x="155" y="151"/>
                  </a:cubicBezTo>
                  <a:lnTo>
                    <a:pt x="145" y="147"/>
                  </a:lnTo>
                  <a:close/>
                  <a:moveTo>
                    <a:pt x="116" y="93"/>
                  </a:moveTo>
                  <a:cubicBezTo>
                    <a:pt x="109" y="90"/>
                    <a:pt x="109" y="90"/>
                    <a:pt x="109" y="90"/>
                  </a:cubicBezTo>
                  <a:cubicBezTo>
                    <a:pt x="116" y="92"/>
                    <a:pt x="116" y="92"/>
                    <a:pt x="116" y="92"/>
                  </a:cubicBezTo>
                  <a:lnTo>
                    <a:pt x="116" y="93"/>
                  </a:lnTo>
                  <a:close/>
                  <a:moveTo>
                    <a:pt x="160" y="75"/>
                  </a:moveTo>
                  <a:cubicBezTo>
                    <a:pt x="167" y="77"/>
                    <a:pt x="167" y="77"/>
                    <a:pt x="167" y="77"/>
                  </a:cubicBezTo>
                  <a:cubicBezTo>
                    <a:pt x="163" y="91"/>
                    <a:pt x="163" y="91"/>
                    <a:pt x="163" y="91"/>
                  </a:cubicBezTo>
                  <a:cubicBezTo>
                    <a:pt x="149" y="87"/>
                    <a:pt x="149" y="87"/>
                    <a:pt x="149" y="87"/>
                  </a:cubicBezTo>
                  <a:cubicBezTo>
                    <a:pt x="150" y="85"/>
                    <a:pt x="150" y="85"/>
                    <a:pt x="150" y="85"/>
                  </a:cubicBezTo>
                  <a:lnTo>
                    <a:pt x="160" y="75"/>
                  </a:lnTo>
                  <a:close/>
                  <a:moveTo>
                    <a:pt x="140" y="116"/>
                  </a:moveTo>
                  <a:cubicBezTo>
                    <a:pt x="144" y="102"/>
                    <a:pt x="144" y="102"/>
                    <a:pt x="144" y="102"/>
                  </a:cubicBezTo>
                  <a:cubicBezTo>
                    <a:pt x="158" y="106"/>
                    <a:pt x="158" y="106"/>
                    <a:pt x="158" y="106"/>
                  </a:cubicBezTo>
                  <a:cubicBezTo>
                    <a:pt x="153" y="120"/>
                    <a:pt x="153" y="120"/>
                    <a:pt x="153" y="120"/>
                  </a:cubicBezTo>
                  <a:lnTo>
                    <a:pt x="140" y="116"/>
                  </a:lnTo>
                  <a:close/>
                  <a:moveTo>
                    <a:pt x="153" y="121"/>
                  </a:moveTo>
                  <a:cubicBezTo>
                    <a:pt x="148" y="135"/>
                    <a:pt x="148" y="135"/>
                    <a:pt x="148" y="135"/>
                  </a:cubicBezTo>
                  <a:cubicBezTo>
                    <a:pt x="135" y="130"/>
                    <a:pt x="135" y="130"/>
                    <a:pt x="135" y="130"/>
                  </a:cubicBezTo>
                  <a:cubicBezTo>
                    <a:pt x="139" y="116"/>
                    <a:pt x="139" y="116"/>
                    <a:pt x="139" y="116"/>
                  </a:cubicBezTo>
                  <a:lnTo>
                    <a:pt x="153" y="121"/>
                  </a:lnTo>
                  <a:close/>
                  <a:moveTo>
                    <a:pt x="144" y="101"/>
                  </a:moveTo>
                  <a:cubicBezTo>
                    <a:pt x="149" y="87"/>
                    <a:pt x="149" y="87"/>
                    <a:pt x="149" y="87"/>
                  </a:cubicBezTo>
                  <a:cubicBezTo>
                    <a:pt x="162" y="92"/>
                    <a:pt x="162" y="92"/>
                    <a:pt x="162" y="92"/>
                  </a:cubicBezTo>
                  <a:cubicBezTo>
                    <a:pt x="158" y="106"/>
                    <a:pt x="158" y="106"/>
                    <a:pt x="158" y="106"/>
                  </a:cubicBezTo>
                  <a:lnTo>
                    <a:pt x="144" y="101"/>
                  </a:lnTo>
                  <a:close/>
                  <a:moveTo>
                    <a:pt x="148" y="87"/>
                  </a:moveTo>
                  <a:cubicBezTo>
                    <a:pt x="144" y="101"/>
                    <a:pt x="144" y="101"/>
                    <a:pt x="144" y="101"/>
                  </a:cubicBezTo>
                  <a:cubicBezTo>
                    <a:pt x="136" y="99"/>
                    <a:pt x="136" y="99"/>
                    <a:pt x="136" y="99"/>
                  </a:cubicBezTo>
                  <a:cubicBezTo>
                    <a:pt x="148" y="87"/>
                    <a:pt x="148" y="87"/>
                    <a:pt x="148" y="87"/>
                  </a:cubicBezTo>
                  <a:close/>
                  <a:moveTo>
                    <a:pt x="148" y="87"/>
                  </a:moveTo>
                  <a:cubicBezTo>
                    <a:pt x="149" y="86"/>
                    <a:pt x="149" y="86"/>
                    <a:pt x="149" y="86"/>
                  </a:cubicBezTo>
                  <a:cubicBezTo>
                    <a:pt x="149" y="87"/>
                    <a:pt x="149" y="87"/>
                    <a:pt x="149" y="87"/>
                  </a:cubicBezTo>
                  <a:lnTo>
                    <a:pt x="148" y="87"/>
                  </a:lnTo>
                  <a:close/>
                  <a:moveTo>
                    <a:pt x="132" y="103"/>
                  </a:moveTo>
                  <a:cubicBezTo>
                    <a:pt x="132" y="103"/>
                    <a:pt x="132" y="103"/>
                    <a:pt x="132" y="102"/>
                  </a:cubicBezTo>
                  <a:cubicBezTo>
                    <a:pt x="132" y="103"/>
                    <a:pt x="132" y="103"/>
                    <a:pt x="132" y="103"/>
                  </a:cubicBezTo>
                  <a:cubicBezTo>
                    <a:pt x="136" y="99"/>
                    <a:pt x="136" y="99"/>
                    <a:pt x="136" y="99"/>
                  </a:cubicBezTo>
                  <a:cubicBezTo>
                    <a:pt x="144" y="102"/>
                    <a:pt x="144" y="102"/>
                    <a:pt x="144" y="102"/>
                  </a:cubicBezTo>
                  <a:cubicBezTo>
                    <a:pt x="139" y="116"/>
                    <a:pt x="139" y="116"/>
                    <a:pt x="139" y="116"/>
                  </a:cubicBezTo>
                  <a:cubicBezTo>
                    <a:pt x="126" y="111"/>
                    <a:pt x="126" y="111"/>
                    <a:pt x="126" y="111"/>
                  </a:cubicBezTo>
                  <a:cubicBezTo>
                    <a:pt x="127" y="106"/>
                    <a:pt x="127" y="106"/>
                    <a:pt x="127" y="106"/>
                  </a:cubicBezTo>
                  <a:cubicBezTo>
                    <a:pt x="129" y="106"/>
                    <a:pt x="132" y="105"/>
                    <a:pt x="132" y="103"/>
                  </a:cubicBezTo>
                  <a:close/>
                  <a:moveTo>
                    <a:pt x="139" y="116"/>
                  </a:moveTo>
                  <a:cubicBezTo>
                    <a:pt x="134" y="130"/>
                    <a:pt x="134" y="130"/>
                    <a:pt x="134" y="130"/>
                  </a:cubicBezTo>
                  <a:cubicBezTo>
                    <a:pt x="121" y="126"/>
                    <a:pt x="121" y="126"/>
                    <a:pt x="121" y="126"/>
                  </a:cubicBezTo>
                  <a:cubicBezTo>
                    <a:pt x="125" y="112"/>
                    <a:pt x="125" y="112"/>
                    <a:pt x="125" y="112"/>
                  </a:cubicBezTo>
                  <a:lnTo>
                    <a:pt x="139" y="116"/>
                  </a:lnTo>
                  <a:close/>
                  <a:moveTo>
                    <a:pt x="127" y="106"/>
                  </a:moveTo>
                  <a:cubicBezTo>
                    <a:pt x="125" y="111"/>
                    <a:pt x="125" y="111"/>
                    <a:pt x="125" y="111"/>
                  </a:cubicBezTo>
                  <a:cubicBezTo>
                    <a:pt x="112" y="107"/>
                    <a:pt x="112" y="107"/>
                    <a:pt x="112" y="107"/>
                  </a:cubicBezTo>
                  <a:cubicBezTo>
                    <a:pt x="114" y="100"/>
                    <a:pt x="114" y="100"/>
                    <a:pt x="114" y="100"/>
                  </a:cubicBezTo>
                  <a:cubicBezTo>
                    <a:pt x="123" y="104"/>
                    <a:pt x="123" y="104"/>
                    <a:pt x="123" y="104"/>
                  </a:cubicBezTo>
                  <a:cubicBezTo>
                    <a:pt x="123" y="105"/>
                    <a:pt x="125" y="106"/>
                    <a:pt x="126" y="106"/>
                  </a:cubicBezTo>
                  <a:cubicBezTo>
                    <a:pt x="126" y="106"/>
                    <a:pt x="126" y="106"/>
                    <a:pt x="127" y="106"/>
                  </a:cubicBezTo>
                  <a:close/>
                  <a:moveTo>
                    <a:pt x="125" y="111"/>
                  </a:moveTo>
                  <a:cubicBezTo>
                    <a:pt x="120" y="125"/>
                    <a:pt x="120" y="125"/>
                    <a:pt x="120" y="125"/>
                  </a:cubicBezTo>
                  <a:cubicBezTo>
                    <a:pt x="107" y="121"/>
                    <a:pt x="107" y="121"/>
                    <a:pt x="107" y="121"/>
                  </a:cubicBezTo>
                  <a:cubicBezTo>
                    <a:pt x="111" y="107"/>
                    <a:pt x="111" y="107"/>
                    <a:pt x="111" y="107"/>
                  </a:cubicBezTo>
                  <a:lnTo>
                    <a:pt x="125" y="111"/>
                  </a:lnTo>
                  <a:close/>
                  <a:moveTo>
                    <a:pt x="98" y="102"/>
                  </a:moveTo>
                  <a:cubicBezTo>
                    <a:pt x="111" y="107"/>
                    <a:pt x="111" y="107"/>
                    <a:pt x="111" y="107"/>
                  </a:cubicBezTo>
                  <a:cubicBezTo>
                    <a:pt x="106" y="121"/>
                    <a:pt x="106" y="121"/>
                    <a:pt x="106" y="121"/>
                  </a:cubicBezTo>
                  <a:cubicBezTo>
                    <a:pt x="93" y="116"/>
                    <a:pt x="93" y="116"/>
                    <a:pt x="93" y="116"/>
                  </a:cubicBezTo>
                  <a:lnTo>
                    <a:pt x="98" y="102"/>
                  </a:lnTo>
                  <a:close/>
                  <a:moveTo>
                    <a:pt x="98" y="102"/>
                  </a:moveTo>
                  <a:cubicBezTo>
                    <a:pt x="100" y="94"/>
                    <a:pt x="100" y="94"/>
                    <a:pt x="100" y="94"/>
                  </a:cubicBezTo>
                  <a:cubicBezTo>
                    <a:pt x="113" y="100"/>
                    <a:pt x="113" y="100"/>
                    <a:pt x="113" y="100"/>
                  </a:cubicBezTo>
                  <a:cubicBezTo>
                    <a:pt x="111" y="106"/>
                    <a:pt x="111" y="106"/>
                    <a:pt x="111" y="106"/>
                  </a:cubicBezTo>
                  <a:lnTo>
                    <a:pt x="98" y="102"/>
                  </a:lnTo>
                  <a:close/>
                  <a:moveTo>
                    <a:pt x="100" y="94"/>
                  </a:moveTo>
                  <a:cubicBezTo>
                    <a:pt x="97" y="102"/>
                    <a:pt x="97" y="102"/>
                    <a:pt x="97" y="102"/>
                  </a:cubicBezTo>
                  <a:cubicBezTo>
                    <a:pt x="84" y="97"/>
                    <a:pt x="84" y="97"/>
                    <a:pt x="84" y="97"/>
                  </a:cubicBezTo>
                  <a:cubicBezTo>
                    <a:pt x="86" y="89"/>
                    <a:pt x="86" y="89"/>
                    <a:pt x="86" y="89"/>
                  </a:cubicBezTo>
                  <a:lnTo>
                    <a:pt x="100" y="94"/>
                  </a:lnTo>
                  <a:close/>
                  <a:moveTo>
                    <a:pt x="97" y="102"/>
                  </a:moveTo>
                  <a:cubicBezTo>
                    <a:pt x="92" y="116"/>
                    <a:pt x="92" y="116"/>
                    <a:pt x="92" y="116"/>
                  </a:cubicBezTo>
                  <a:cubicBezTo>
                    <a:pt x="79" y="112"/>
                    <a:pt x="79" y="112"/>
                    <a:pt x="79" y="112"/>
                  </a:cubicBezTo>
                  <a:cubicBezTo>
                    <a:pt x="84" y="98"/>
                    <a:pt x="84" y="98"/>
                    <a:pt x="84" y="98"/>
                  </a:cubicBezTo>
                  <a:lnTo>
                    <a:pt x="97" y="102"/>
                  </a:lnTo>
                  <a:close/>
                  <a:moveTo>
                    <a:pt x="75" y="84"/>
                  </a:moveTo>
                  <a:cubicBezTo>
                    <a:pt x="86" y="89"/>
                    <a:pt x="86" y="89"/>
                    <a:pt x="86" y="89"/>
                  </a:cubicBezTo>
                  <a:cubicBezTo>
                    <a:pt x="83" y="97"/>
                    <a:pt x="83" y="97"/>
                    <a:pt x="83" y="97"/>
                  </a:cubicBezTo>
                  <a:cubicBezTo>
                    <a:pt x="70" y="93"/>
                    <a:pt x="70" y="93"/>
                    <a:pt x="70" y="93"/>
                  </a:cubicBezTo>
                  <a:cubicBezTo>
                    <a:pt x="72" y="85"/>
                    <a:pt x="72" y="85"/>
                    <a:pt x="72" y="85"/>
                  </a:cubicBezTo>
                  <a:cubicBezTo>
                    <a:pt x="73" y="85"/>
                    <a:pt x="74" y="85"/>
                    <a:pt x="75" y="84"/>
                  </a:cubicBezTo>
                  <a:close/>
                  <a:moveTo>
                    <a:pt x="83" y="98"/>
                  </a:moveTo>
                  <a:cubicBezTo>
                    <a:pt x="78" y="112"/>
                    <a:pt x="78" y="112"/>
                    <a:pt x="78" y="112"/>
                  </a:cubicBezTo>
                  <a:cubicBezTo>
                    <a:pt x="65" y="107"/>
                    <a:pt x="65" y="107"/>
                    <a:pt x="65" y="107"/>
                  </a:cubicBezTo>
                  <a:cubicBezTo>
                    <a:pt x="70" y="93"/>
                    <a:pt x="70" y="93"/>
                    <a:pt x="70" y="93"/>
                  </a:cubicBezTo>
                  <a:lnTo>
                    <a:pt x="83" y="98"/>
                  </a:lnTo>
                  <a:close/>
                  <a:moveTo>
                    <a:pt x="72" y="85"/>
                  </a:moveTo>
                  <a:cubicBezTo>
                    <a:pt x="72" y="85"/>
                    <a:pt x="72" y="85"/>
                    <a:pt x="72" y="85"/>
                  </a:cubicBezTo>
                  <a:cubicBezTo>
                    <a:pt x="69" y="93"/>
                    <a:pt x="69" y="93"/>
                    <a:pt x="69" y="93"/>
                  </a:cubicBezTo>
                  <a:cubicBezTo>
                    <a:pt x="56" y="88"/>
                    <a:pt x="56" y="88"/>
                    <a:pt x="56" y="88"/>
                  </a:cubicBezTo>
                  <a:cubicBezTo>
                    <a:pt x="70" y="84"/>
                    <a:pt x="70" y="84"/>
                    <a:pt x="70" y="84"/>
                  </a:cubicBezTo>
                  <a:cubicBezTo>
                    <a:pt x="71" y="84"/>
                    <a:pt x="71" y="85"/>
                    <a:pt x="72" y="85"/>
                  </a:cubicBezTo>
                  <a:close/>
                  <a:moveTo>
                    <a:pt x="69" y="93"/>
                  </a:moveTo>
                  <a:cubicBezTo>
                    <a:pt x="64" y="107"/>
                    <a:pt x="64" y="107"/>
                    <a:pt x="64" y="107"/>
                  </a:cubicBezTo>
                  <a:cubicBezTo>
                    <a:pt x="51" y="103"/>
                    <a:pt x="51" y="103"/>
                    <a:pt x="51" y="103"/>
                  </a:cubicBezTo>
                  <a:cubicBezTo>
                    <a:pt x="56" y="89"/>
                    <a:pt x="56" y="89"/>
                    <a:pt x="56" y="89"/>
                  </a:cubicBezTo>
                  <a:lnTo>
                    <a:pt x="69" y="93"/>
                  </a:lnTo>
                  <a:close/>
                  <a:moveTo>
                    <a:pt x="38" y="94"/>
                  </a:moveTo>
                  <a:cubicBezTo>
                    <a:pt x="55" y="89"/>
                    <a:pt x="55" y="89"/>
                    <a:pt x="55" y="89"/>
                  </a:cubicBezTo>
                  <a:cubicBezTo>
                    <a:pt x="50" y="102"/>
                    <a:pt x="50" y="102"/>
                    <a:pt x="50" y="102"/>
                  </a:cubicBezTo>
                  <a:cubicBezTo>
                    <a:pt x="37" y="98"/>
                    <a:pt x="37" y="98"/>
                    <a:pt x="37" y="98"/>
                  </a:cubicBezTo>
                  <a:lnTo>
                    <a:pt x="38" y="94"/>
                  </a:lnTo>
                  <a:close/>
                  <a:moveTo>
                    <a:pt x="42" y="35"/>
                  </a:moveTo>
                  <a:cubicBezTo>
                    <a:pt x="28" y="31"/>
                    <a:pt x="28" y="31"/>
                    <a:pt x="28" y="31"/>
                  </a:cubicBezTo>
                  <a:cubicBezTo>
                    <a:pt x="33" y="17"/>
                    <a:pt x="33" y="17"/>
                    <a:pt x="33" y="17"/>
                  </a:cubicBezTo>
                  <a:cubicBezTo>
                    <a:pt x="46" y="21"/>
                    <a:pt x="46" y="21"/>
                    <a:pt x="46" y="21"/>
                  </a:cubicBezTo>
                  <a:lnTo>
                    <a:pt x="42" y="35"/>
                  </a:lnTo>
                  <a:close/>
                  <a:moveTo>
                    <a:pt x="41" y="36"/>
                  </a:moveTo>
                  <a:cubicBezTo>
                    <a:pt x="37" y="50"/>
                    <a:pt x="37" y="50"/>
                    <a:pt x="37" y="50"/>
                  </a:cubicBezTo>
                  <a:cubicBezTo>
                    <a:pt x="24" y="45"/>
                    <a:pt x="24" y="45"/>
                    <a:pt x="24" y="45"/>
                  </a:cubicBezTo>
                  <a:cubicBezTo>
                    <a:pt x="28" y="31"/>
                    <a:pt x="28" y="31"/>
                    <a:pt x="28" y="31"/>
                  </a:cubicBezTo>
                  <a:lnTo>
                    <a:pt x="41" y="36"/>
                  </a:lnTo>
                  <a:close/>
                  <a:moveTo>
                    <a:pt x="37" y="50"/>
                  </a:moveTo>
                  <a:cubicBezTo>
                    <a:pt x="32" y="64"/>
                    <a:pt x="32" y="64"/>
                    <a:pt x="32" y="64"/>
                  </a:cubicBezTo>
                  <a:cubicBezTo>
                    <a:pt x="19" y="60"/>
                    <a:pt x="19" y="60"/>
                    <a:pt x="19" y="60"/>
                  </a:cubicBezTo>
                  <a:cubicBezTo>
                    <a:pt x="23" y="46"/>
                    <a:pt x="23" y="46"/>
                    <a:pt x="23" y="46"/>
                  </a:cubicBezTo>
                  <a:lnTo>
                    <a:pt x="37" y="50"/>
                  </a:lnTo>
                  <a:close/>
                  <a:moveTo>
                    <a:pt x="32" y="65"/>
                  </a:moveTo>
                  <a:cubicBezTo>
                    <a:pt x="27" y="79"/>
                    <a:pt x="27" y="79"/>
                    <a:pt x="27" y="79"/>
                  </a:cubicBezTo>
                  <a:cubicBezTo>
                    <a:pt x="14" y="74"/>
                    <a:pt x="14" y="74"/>
                    <a:pt x="14" y="74"/>
                  </a:cubicBezTo>
                  <a:cubicBezTo>
                    <a:pt x="19" y="60"/>
                    <a:pt x="19" y="60"/>
                    <a:pt x="19" y="60"/>
                  </a:cubicBezTo>
                  <a:lnTo>
                    <a:pt x="32" y="65"/>
                  </a:lnTo>
                  <a:close/>
                  <a:moveTo>
                    <a:pt x="27" y="79"/>
                  </a:moveTo>
                  <a:cubicBezTo>
                    <a:pt x="23" y="91"/>
                    <a:pt x="23" y="91"/>
                    <a:pt x="23" y="91"/>
                  </a:cubicBezTo>
                  <a:cubicBezTo>
                    <a:pt x="19" y="92"/>
                    <a:pt x="19" y="92"/>
                    <a:pt x="19" y="92"/>
                  </a:cubicBezTo>
                  <a:cubicBezTo>
                    <a:pt x="9" y="89"/>
                    <a:pt x="9" y="89"/>
                    <a:pt x="9" y="89"/>
                  </a:cubicBezTo>
                  <a:cubicBezTo>
                    <a:pt x="14" y="75"/>
                    <a:pt x="14" y="75"/>
                    <a:pt x="14" y="75"/>
                  </a:cubicBezTo>
                  <a:lnTo>
                    <a:pt x="27" y="79"/>
                  </a:lnTo>
                  <a:close/>
                  <a:moveTo>
                    <a:pt x="18" y="92"/>
                  </a:moveTo>
                  <a:cubicBezTo>
                    <a:pt x="8" y="96"/>
                    <a:pt x="8" y="96"/>
                    <a:pt x="8" y="96"/>
                  </a:cubicBezTo>
                  <a:cubicBezTo>
                    <a:pt x="7" y="95"/>
                    <a:pt x="7" y="95"/>
                    <a:pt x="7" y="95"/>
                  </a:cubicBezTo>
                  <a:cubicBezTo>
                    <a:pt x="9" y="89"/>
                    <a:pt x="9" y="89"/>
                    <a:pt x="9" y="89"/>
                  </a:cubicBezTo>
                  <a:lnTo>
                    <a:pt x="18" y="92"/>
                  </a:lnTo>
                  <a:close/>
                  <a:moveTo>
                    <a:pt x="10" y="103"/>
                  </a:moveTo>
                  <a:cubicBezTo>
                    <a:pt x="21" y="99"/>
                    <a:pt x="21" y="99"/>
                    <a:pt x="21" y="99"/>
                  </a:cubicBezTo>
                  <a:cubicBezTo>
                    <a:pt x="18" y="106"/>
                    <a:pt x="18" y="106"/>
                    <a:pt x="18" y="106"/>
                  </a:cubicBezTo>
                  <a:cubicBezTo>
                    <a:pt x="10" y="103"/>
                    <a:pt x="10" y="103"/>
                    <a:pt x="10" y="103"/>
                  </a:cubicBezTo>
                  <a:cubicBezTo>
                    <a:pt x="10" y="103"/>
                    <a:pt x="10" y="103"/>
                    <a:pt x="10" y="103"/>
                  </a:cubicBezTo>
                  <a:close/>
                  <a:moveTo>
                    <a:pt x="21" y="99"/>
                  </a:moveTo>
                  <a:cubicBezTo>
                    <a:pt x="30" y="96"/>
                    <a:pt x="30" y="96"/>
                    <a:pt x="30" y="96"/>
                  </a:cubicBezTo>
                  <a:cubicBezTo>
                    <a:pt x="36" y="98"/>
                    <a:pt x="36" y="98"/>
                    <a:pt x="36" y="98"/>
                  </a:cubicBezTo>
                  <a:cubicBezTo>
                    <a:pt x="32" y="110"/>
                    <a:pt x="32" y="110"/>
                    <a:pt x="32" y="110"/>
                  </a:cubicBezTo>
                  <a:cubicBezTo>
                    <a:pt x="19" y="106"/>
                    <a:pt x="19" y="106"/>
                    <a:pt x="19" y="106"/>
                  </a:cubicBezTo>
                  <a:lnTo>
                    <a:pt x="21" y="99"/>
                  </a:lnTo>
                  <a:close/>
                  <a:moveTo>
                    <a:pt x="31" y="96"/>
                  </a:moveTo>
                  <a:cubicBezTo>
                    <a:pt x="38" y="94"/>
                    <a:pt x="38" y="94"/>
                    <a:pt x="38" y="94"/>
                  </a:cubicBezTo>
                  <a:cubicBezTo>
                    <a:pt x="37" y="98"/>
                    <a:pt x="37" y="98"/>
                    <a:pt x="37" y="98"/>
                  </a:cubicBezTo>
                  <a:lnTo>
                    <a:pt x="31" y="96"/>
                  </a:lnTo>
                  <a:close/>
                  <a:moveTo>
                    <a:pt x="37" y="99"/>
                  </a:moveTo>
                  <a:cubicBezTo>
                    <a:pt x="50" y="103"/>
                    <a:pt x="50" y="103"/>
                    <a:pt x="50" y="103"/>
                  </a:cubicBezTo>
                  <a:cubicBezTo>
                    <a:pt x="46" y="115"/>
                    <a:pt x="46" y="115"/>
                    <a:pt x="46" y="115"/>
                  </a:cubicBezTo>
                  <a:cubicBezTo>
                    <a:pt x="33" y="110"/>
                    <a:pt x="33" y="110"/>
                    <a:pt x="33" y="110"/>
                  </a:cubicBezTo>
                  <a:lnTo>
                    <a:pt x="37" y="99"/>
                  </a:lnTo>
                  <a:close/>
                  <a:moveTo>
                    <a:pt x="51" y="103"/>
                  </a:moveTo>
                  <a:cubicBezTo>
                    <a:pt x="64" y="108"/>
                    <a:pt x="64" y="108"/>
                    <a:pt x="64" y="108"/>
                  </a:cubicBezTo>
                  <a:cubicBezTo>
                    <a:pt x="60" y="119"/>
                    <a:pt x="60" y="119"/>
                    <a:pt x="60" y="119"/>
                  </a:cubicBezTo>
                  <a:cubicBezTo>
                    <a:pt x="47" y="115"/>
                    <a:pt x="47" y="115"/>
                    <a:pt x="47" y="115"/>
                  </a:cubicBezTo>
                  <a:lnTo>
                    <a:pt x="51" y="103"/>
                  </a:lnTo>
                  <a:close/>
                  <a:moveTo>
                    <a:pt x="65" y="108"/>
                  </a:moveTo>
                  <a:cubicBezTo>
                    <a:pt x="78" y="112"/>
                    <a:pt x="78" y="112"/>
                    <a:pt x="78" y="112"/>
                  </a:cubicBezTo>
                  <a:cubicBezTo>
                    <a:pt x="74" y="124"/>
                    <a:pt x="74" y="124"/>
                    <a:pt x="74" y="124"/>
                  </a:cubicBezTo>
                  <a:cubicBezTo>
                    <a:pt x="61" y="120"/>
                    <a:pt x="61" y="120"/>
                    <a:pt x="61" y="120"/>
                  </a:cubicBezTo>
                  <a:lnTo>
                    <a:pt x="65" y="108"/>
                  </a:lnTo>
                  <a:close/>
                  <a:moveTo>
                    <a:pt x="79" y="112"/>
                  </a:moveTo>
                  <a:cubicBezTo>
                    <a:pt x="92" y="117"/>
                    <a:pt x="92" y="117"/>
                    <a:pt x="92" y="117"/>
                  </a:cubicBezTo>
                  <a:cubicBezTo>
                    <a:pt x="88" y="129"/>
                    <a:pt x="88" y="129"/>
                    <a:pt x="88" y="129"/>
                  </a:cubicBezTo>
                  <a:cubicBezTo>
                    <a:pt x="75" y="124"/>
                    <a:pt x="75" y="124"/>
                    <a:pt x="75" y="124"/>
                  </a:cubicBezTo>
                  <a:lnTo>
                    <a:pt x="79" y="112"/>
                  </a:lnTo>
                  <a:close/>
                  <a:moveTo>
                    <a:pt x="93" y="117"/>
                  </a:moveTo>
                  <a:cubicBezTo>
                    <a:pt x="106" y="121"/>
                    <a:pt x="106" y="121"/>
                    <a:pt x="106" y="121"/>
                  </a:cubicBezTo>
                  <a:cubicBezTo>
                    <a:pt x="102" y="133"/>
                    <a:pt x="102" y="133"/>
                    <a:pt x="102" y="133"/>
                  </a:cubicBezTo>
                  <a:cubicBezTo>
                    <a:pt x="89" y="129"/>
                    <a:pt x="89" y="129"/>
                    <a:pt x="89" y="129"/>
                  </a:cubicBezTo>
                  <a:lnTo>
                    <a:pt x="93" y="117"/>
                  </a:lnTo>
                  <a:close/>
                  <a:moveTo>
                    <a:pt x="107" y="122"/>
                  </a:moveTo>
                  <a:cubicBezTo>
                    <a:pt x="120" y="126"/>
                    <a:pt x="120" y="126"/>
                    <a:pt x="120" y="126"/>
                  </a:cubicBezTo>
                  <a:cubicBezTo>
                    <a:pt x="116" y="138"/>
                    <a:pt x="116" y="138"/>
                    <a:pt x="116" y="138"/>
                  </a:cubicBezTo>
                  <a:cubicBezTo>
                    <a:pt x="103" y="133"/>
                    <a:pt x="103" y="133"/>
                    <a:pt x="103" y="133"/>
                  </a:cubicBezTo>
                  <a:lnTo>
                    <a:pt x="107" y="122"/>
                  </a:lnTo>
                  <a:close/>
                  <a:moveTo>
                    <a:pt x="121" y="126"/>
                  </a:moveTo>
                  <a:cubicBezTo>
                    <a:pt x="134" y="131"/>
                    <a:pt x="134" y="131"/>
                    <a:pt x="134" y="131"/>
                  </a:cubicBezTo>
                  <a:cubicBezTo>
                    <a:pt x="130" y="142"/>
                    <a:pt x="130" y="142"/>
                    <a:pt x="130" y="142"/>
                  </a:cubicBezTo>
                  <a:cubicBezTo>
                    <a:pt x="117" y="138"/>
                    <a:pt x="117" y="138"/>
                    <a:pt x="117" y="138"/>
                  </a:cubicBezTo>
                  <a:lnTo>
                    <a:pt x="121" y="126"/>
                  </a:lnTo>
                  <a:close/>
                  <a:moveTo>
                    <a:pt x="135" y="131"/>
                  </a:moveTo>
                  <a:cubicBezTo>
                    <a:pt x="148" y="135"/>
                    <a:pt x="148" y="135"/>
                    <a:pt x="148" y="135"/>
                  </a:cubicBezTo>
                  <a:cubicBezTo>
                    <a:pt x="144" y="147"/>
                    <a:pt x="144" y="147"/>
                    <a:pt x="144" y="147"/>
                  </a:cubicBezTo>
                  <a:cubicBezTo>
                    <a:pt x="131" y="143"/>
                    <a:pt x="131" y="143"/>
                    <a:pt x="131" y="143"/>
                  </a:cubicBezTo>
                  <a:lnTo>
                    <a:pt x="135" y="131"/>
                  </a:lnTo>
                  <a:close/>
                  <a:moveTo>
                    <a:pt x="167" y="77"/>
                  </a:moveTo>
                  <a:cubicBezTo>
                    <a:pt x="161" y="74"/>
                    <a:pt x="161" y="74"/>
                    <a:pt x="161" y="74"/>
                  </a:cubicBezTo>
                  <a:cubicBezTo>
                    <a:pt x="172" y="63"/>
                    <a:pt x="172" y="63"/>
                    <a:pt x="172" y="63"/>
                  </a:cubicBezTo>
                  <a:lnTo>
                    <a:pt x="167" y="77"/>
                  </a:lnTo>
                  <a:close/>
                  <a:moveTo>
                    <a:pt x="163" y="45"/>
                  </a:moveTo>
                  <a:cubicBezTo>
                    <a:pt x="175" y="49"/>
                    <a:pt x="175" y="49"/>
                    <a:pt x="175" y="49"/>
                  </a:cubicBezTo>
                  <a:cubicBezTo>
                    <a:pt x="173" y="49"/>
                    <a:pt x="171" y="51"/>
                    <a:pt x="171" y="53"/>
                  </a:cubicBezTo>
                  <a:cubicBezTo>
                    <a:pt x="170" y="53"/>
                    <a:pt x="170" y="54"/>
                    <a:pt x="170" y="54"/>
                  </a:cubicBezTo>
                  <a:cubicBezTo>
                    <a:pt x="165" y="60"/>
                    <a:pt x="165" y="60"/>
                    <a:pt x="165" y="60"/>
                  </a:cubicBezTo>
                  <a:cubicBezTo>
                    <a:pt x="159" y="58"/>
                    <a:pt x="159" y="58"/>
                    <a:pt x="159" y="58"/>
                  </a:cubicBezTo>
                  <a:lnTo>
                    <a:pt x="163" y="45"/>
                  </a:lnTo>
                  <a:close/>
                  <a:moveTo>
                    <a:pt x="164" y="60"/>
                  </a:moveTo>
                  <a:cubicBezTo>
                    <a:pt x="155" y="70"/>
                    <a:pt x="155" y="70"/>
                    <a:pt x="155" y="70"/>
                  </a:cubicBezTo>
                  <a:cubicBezTo>
                    <a:pt x="159" y="58"/>
                    <a:pt x="159" y="58"/>
                    <a:pt x="159" y="58"/>
                  </a:cubicBezTo>
                  <a:lnTo>
                    <a:pt x="164" y="60"/>
                  </a:lnTo>
                  <a:close/>
                  <a:moveTo>
                    <a:pt x="149" y="41"/>
                  </a:moveTo>
                  <a:cubicBezTo>
                    <a:pt x="162" y="45"/>
                    <a:pt x="162" y="45"/>
                    <a:pt x="162" y="45"/>
                  </a:cubicBezTo>
                  <a:cubicBezTo>
                    <a:pt x="158" y="58"/>
                    <a:pt x="158" y="58"/>
                    <a:pt x="158" y="58"/>
                  </a:cubicBezTo>
                  <a:cubicBezTo>
                    <a:pt x="145" y="53"/>
                    <a:pt x="145" y="53"/>
                    <a:pt x="145" y="53"/>
                  </a:cubicBezTo>
                  <a:lnTo>
                    <a:pt x="149" y="41"/>
                  </a:lnTo>
                  <a:close/>
                  <a:moveTo>
                    <a:pt x="145" y="54"/>
                  </a:moveTo>
                  <a:cubicBezTo>
                    <a:pt x="158" y="58"/>
                    <a:pt x="158" y="58"/>
                    <a:pt x="158" y="58"/>
                  </a:cubicBezTo>
                  <a:cubicBezTo>
                    <a:pt x="154" y="71"/>
                    <a:pt x="154" y="71"/>
                    <a:pt x="154" y="71"/>
                  </a:cubicBezTo>
                  <a:cubicBezTo>
                    <a:pt x="153" y="72"/>
                    <a:pt x="153" y="72"/>
                    <a:pt x="153" y="72"/>
                  </a:cubicBezTo>
                  <a:cubicBezTo>
                    <a:pt x="140" y="68"/>
                    <a:pt x="140" y="68"/>
                    <a:pt x="140" y="68"/>
                  </a:cubicBezTo>
                  <a:lnTo>
                    <a:pt x="145" y="54"/>
                  </a:lnTo>
                  <a:close/>
                  <a:moveTo>
                    <a:pt x="140" y="68"/>
                  </a:moveTo>
                  <a:cubicBezTo>
                    <a:pt x="152" y="72"/>
                    <a:pt x="152" y="72"/>
                    <a:pt x="152" y="72"/>
                  </a:cubicBezTo>
                  <a:cubicBezTo>
                    <a:pt x="141" y="84"/>
                    <a:pt x="141" y="84"/>
                    <a:pt x="141" y="84"/>
                  </a:cubicBezTo>
                  <a:cubicBezTo>
                    <a:pt x="135" y="82"/>
                    <a:pt x="135" y="82"/>
                    <a:pt x="135" y="82"/>
                  </a:cubicBezTo>
                  <a:lnTo>
                    <a:pt x="140" y="68"/>
                  </a:lnTo>
                  <a:close/>
                  <a:moveTo>
                    <a:pt x="140" y="84"/>
                  </a:moveTo>
                  <a:cubicBezTo>
                    <a:pt x="132" y="93"/>
                    <a:pt x="132" y="93"/>
                    <a:pt x="132" y="93"/>
                  </a:cubicBezTo>
                  <a:cubicBezTo>
                    <a:pt x="135" y="83"/>
                    <a:pt x="135" y="83"/>
                    <a:pt x="135" y="83"/>
                  </a:cubicBezTo>
                  <a:lnTo>
                    <a:pt x="140" y="84"/>
                  </a:lnTo>
                  <a:close/>
                  <a:moveTo>
                    <a:pt x="135" y="36"/>
                  </a:moveTo>
                  <a:cubicBezTo>
                    <a:pt x="148" y="40"/>
                    <a:pt x="148" y="40"/>
                    <a:pt x="148" y="40"/>
                  </a:cubicBezTo>
                  <a:cubicBezTo>
                    <a:pt x="144" y="53"/>
                    <a:pt x="144" y="53"/>
                    <a:pt x="144" y="53"/>
                  </a:cubicBezTo>
                  <a:cubicBezTo>
                    <a:pt x="131" y="49"/>
                    <a:pt x="131" y="49"/>
                    <a:pt x="131" y="49"/>
                  </a:cubicBezTo>
                  <a:lnTo>
                    <a:pt x="135" y="36"/>
                  </a:lnTo>
                  <a:close/>
                  <a:moveTo>
                    <a:pt x="131" y="49"/>
                  </a:moveTo>
                  <a:cubicBezTo>
                    <a:pt x="144" y="53"/>
                    <a:pt x="144" y="53"/>
                    <a:pt x="144" y="53"/>
                  </a:cubicBezTo>
                  <a:cubicBezTo>
                    <a:pt x="139" y="67"/>
                    <a:pt x="139" y="67"/>
                    <a:pt x="139" y="67"/>
                  </a:cubicBezTo>
                  <a:cubicBezTo>
                    <a:pt x="126" y="63"/>
                    <a:pt x="126" y="63"/>
                    <a:pt x="126" y="63"/>
                  </a:cubicBezTo>
                  <a:lnTo>
                    <a:pt x="131" y="49"/>
                  </a:lnTo>
                  <a:close/>
                  <a:moveTo>
                    <a:pt x="126" y="64"/>
                  </a:moveTo>
                  <a:cubicBezTo>
                    <a:pt x="139" y="68"/>
                    <a:pt x="139" y="68"/>
                    <a:pt x="139" y="68"/>
                  </a:cubicBezTo>
                  <a:cubicBezTo>
                    <a:pt x="135" y="82"/>
                    <a:pt x="135" y="82"/>
                    <a:pt x="135" y="82"/>
                  </a:cubicBezTo>
                  <a:cubicBezTo>
                    <a:pt x="121" y="78"/>
                    <a:pt x="121" y="78"/>
                    <a:pt x="121" y="78"/>
                  </a:cubicBezTo>
                  <a:lnTo>
                    <a:pt x="126" y="64"/>
                  </a:lnTo>
                  <a:close/>
                  <a:moveTo>
                    <a:pt x="121" y="78"/>
                  </a:moveTo>
                  <a:cubicBezTo>
                    <a:pt x="134" y="82"/>
                    <a:pt x="134" y="82"/>
                    <a:pt x="134" y="82"/>
                  </a:cubicBezTo>
                  <a:cubicBezTo>
                    <a:pt x="131" y="94"/>
                    <a:pt x="131" y="94"/>
                    <a:pt x="131" y="94"/>
                  </a:cubicBezTo>
                  <a:cubicBezTo>
                    <a:pt x="129" y="96"/>
                    <a:pt x="129" y="96"/>
                    <a:pt x="129" y="96"/>
                  </a:cubicBezTo>
                  <a:cubicBezTo>
                    <a:pt x="116" y="92"/>
                    <a:pt x="116" y="92"/>
                    <a:pt x="116" y="92"/>
                  </a:cubicBezTo>
                  <a:lnTo>
                    <a:pt x="121" y="78"/>
                  </a:lnTo>
                  <a:close/>
                  <a:moveTo>
                    <a:pt x="128" y="96"/>
                  </a:moveTo>
                  <a:cubicBezTo>
                    <a:pt x="127" y="96"/>
                    <a:pt x="126" y="96"/>
                    <a:pt x="125" y="97"/>
                  </a:cubicBezTo>
                  <a:cubicBezTo>
                    <a:pt x="116" y="93"/>
                    <a:pt x="116" y="93"/>
                    <a:pt x="116" y="93"/>
                  </a:cubicBezTo>
                  <a:cubicBezTo>
                    <a:pt x="116" y="93"/>
                    <a:pt x="116" y="93"/>
                    <a:pt x="116" y="93"/>
                  </a:cubicBezTo>
                  <a:lnTo>
                    <a:pt x="128" y="96"/>
                  </a:lnTo>
                  <a:close/>
                  <a:moveTo>
                    <a:pt x="121" y="31"/>
                  </a:moveTo>
                  <a:cubicBezTo>
                    <a:pt x="134" y="36"/>
                    <a:pt x="134" y="36"/>
                    <a:pt x="134" y="36"/>
                  </a:cubicBezTo>
                  <a:cubicBezTo>
                    <a:pt x="130" y="48"/>
                    <a:pt x="130" y="48"/>
                    <a:pt x="130" y="48"/>
                  </a:cubicBezTo>
                  <a:cubicBezTo>
                    <a:pt x="117" y="44"/>
                    <a:pt x="117" y="44"/>
                    <a:pt x="117" y="44"/>
                  </a:cubicBezTo>
                  <a:lnTo>
                    <a:pt x="121" y="31"/>
                  </a:lnTo>
                  <a:close/>
                  <a:moveTo>
                    <a:pt x="117" y="44"/>
                  </a:moveTo>
                  <a:cubicBezTo>
                    <a:pt x="130" y="49"/>
                    <a:pt x="130" y="49"/>
                    <a:pt x="130" y="49"/>
                  </a:cubicBezTo>
                  <a:cubicBezTo>
                    <a:pt x="125" y="63"/>
                    <a:pt x="125" y="63"/>
                    <a:pt x="125" y="63"/>
                  </a:cubicBezTo>
                  <a:cubicBezTo>
                    <a:pt x="112" y="58"/>
                    <a:pt x="112" y="58"/>
                    <a:pt x="112" y="58"/>
                  </a:cubicBezTo>
                  <a:lnTo>
                    <a:pt x="117" y="44"/>
                  </a:lnTo>
                  <a:close/>
                  <a:moveTo>
                    <a:pt x="112" y="59"/>
                  </a:moveTo>
                  <a:cubicBezTo>
                    <a:pt x="125" y="63"/>
                    <a:pt x="125" y="63"/>
                    <a:pt x="125" y="63"/>
                  </a:cubicBezTo>
                  <a:cubicBezTo>
                    <a:pt x="121" y="77"/>
                    <a:pt x="121" y="77"/>
                    <a:pt x="121" y="77"/>
                  </a:cubicBezTo>
                  <a:cubicBezTo>
                    <a:pt x="107" y="73"/>
                    <a:pt x="107" y="73"/>
                    <a:pt x="107" y="73"/>
                  </a:cubicBezTo>
                  <a:lnTo>
                    <a:pt x="112" y="59"/>
                  </a:lnTo>
                  <a:close/>
                  <a:moveTo>
                    <a:pt x="107" y="73"/>
                  </a:moveTo>
                  <a:cubicBezTo>
                    <a:pt x="121" y="78"/>
                    <a:pt x="121" y="78"/>
                    <a:pt x="121" y="78"/>
                  </a:cubicBezTo>
                  <a:cubicBezTo>
                    <a:pt x="116" y="92"/>
                    <a:pt x="116" y="92"/>
                    <a:pt x="116" y="92"/>
                  </a:cubicBezTo>
                  <a:cubicBezTo>
                    <a:pt x="102" y="87"/>
                    <a:pt x="102" y="87"/>
                    <a:pt x="102" y="87"/>
                  </a:cubicBezTo>
                  <a:lnTo>
                    <a:pt x="107" y="73"/>
                  </a:lnTo>
                  <a:close/>
                  <a:moveTo>
                    <a:pt x="107" y="27"/>
                  </a:moveTo>
                  <a:cubicBezTo>
                    <a:pt x="120" y="31"/>
                    <a:pt x="120" y="31"/>
                    <a:pt x="120" y="31"/>
                  </a:cubicBezTo>
                  <a:cubicBezTo>
                    <a:pt x="116" y="44"/>
                    <a:pt x="116" y="44"/>
                    <a:pt x="116" y="44"/>
                  </a:cubicBezTo>
                  <a:cubicBezTo>
                    <a:pt x="103" y="39"/>
                    <a:pt x="103" y="39"/>
                    <a:pt x="103" y="39"/>
                  </a:cubicBezTo>
                  <a:lnTo>
                    <a:pt x="107" y="27"/>
                  </a:lnTo>
                  <a:close/>
                  <a:moveTo>
                    <a:pt x="103" y="40"/>
                  </a:moveTo>
                  <a:cubicBezTo>
                    <a:pt x="116" y="44"/>
                    <a:pt x="116" y="44"/>
                    <a:pt x="116" y="44"/>
                  </a:cubicBezTo>
                  <a:cubicBezTo>
                    <a:pt x="111" y="58"/>
                    <a:pt x="111" y="58"/>
                    <a:pt x="111" y="58"/>
                  </a:cubicBezTo>
                  <a:cubicBezTo>
                    <a:pt x="98" y="54"/>
                    <a:pt x="98" y="54"/>
                    <a:pt x="98" y="54"/>
                  </a:cubicBezTo>
                  <a:lnTo>
                    <a:pt x="103" y="40"/>
                  </a:lnTo>
                  <a:close/>
                  <a:moveTo>
                    <a:pt x="98" y="54"/>
                  </a:moveTo>
                  <a:cubicBezTo>
                    <a:pt x="111" y="59"/>
                    <a:pt x="111" y="59"/>
                    <a:pt x="111" y="59"/>
                  </a:cubicBezTo>
                  <a:cubicBezTo>
                    <a:pt x="107" y="73"/>
                    <a:pt x="107" y="73"/>
                    <a:pt x="107" y="73"/>
                  </a:cubicBezTo>
                  <a:cubicBezTo>
                    <a:pt x="93" y="68"/>
                    <a:pt x="93" y="68"/>
                    <a:pt x="93" y="68"/>
                  </a:cubicBezTo>
                  <a:lnTo>
                    <a:pt x="98" y="54"/>
                  </a:lnTo>
                  <a:close/>
                  <a:moveTo>
                    <a:pt x="107" y="73"/>
                  </a:moveTo>
                  <a:cubicBezTo>
                    <a:pt x="102" y="87"/>
                    <a:pt x="102" y="87"/>
                    <a:pt x="102" y="87"/>
                  </a:cubicBezTo>
                  <a:cubicBezTo>
                    <a:pt x="102" y="87"/>
                    <a:pt x="102" y="87"/>
                    <a:pt x="102" y="87"/>
                  </a:cubicBezTo>
                  <a:cubicBezTo>
                    <a:pt x="89" y="82"/>
                    <a:pt x="89" y="82"/>
                    <a:pt x="89" y="82"/>
                  </a:cubicBezTo>
                  <a:cubicBezTo>
                    <a:pt x="93" y="69"/>
                    <a:pt x="93" y="69"/>
                    <a:pt x="93" y="69"/>
                  </a:cubicBezTo>
                  <a:lnTo>
                    <a:pt x="107" y="73"/>
                  </a:lnTo>
                  <a:close/>
                  <a:moveTo>
                    <a:pt x="93" y="22"/>
                  </a:moveTo>
                  <a:cubicBezTo>
                    <a:pt x="106" y="27"/>
                    <a:pt x="106" y="27"/>
                    <a:pt x="106" y="27"/>
                  </a:cubicBezTo>
                  <a:cubicBezTo>
                    <a:pt x="102" y="39"/>
                    <a:pt x="102" y="39"/>
                    <a:pt x="102" y="39"/>
                  </a:cubicBezTo>
                  <a:cubicBezTo>
                    <a:pt x="89" y="35"/>
                    <a:pt x="89" y="35"/>
                    <a:pt x="89" y="35"/>
                  </a:cubicBezTo>
                  <a:lnTo>
                    <a:pt x="93" y="22"/>
                  </a:lnTo>
                  <a:close/>
                  <a:moveTo>
                    <a:pt x="89" y="35"/>
                  </a:moveTo>
                  <a:cubicBezTo>
                    <a:pt x="102" y="40"/>
                    <a:pt x="102" y="40"/>
                    <a:pt x="102" y="40"/>
                  </a:cubicBezTo>
                  <a:cubicBezTo>
                    <a:pt x="98" y="54"/>
                    <a:pt x="98" y="54"/>
                    <a:pt x="98" y="54"/>
                  </a:cubicBezTo>
                  <a:cubicBezTo>
                    <a:pt x="84" y="49"/>
                    <a:pt x="84" y="49"/>
                    <a:pt x="84" y="49"/>
                  </a:cubicBezTo>
                  <a:lnTo>
                    <a:pt x="89" y="35"/>
                  </a:lnTo>
                  <a:close/>
                  <a:moveTo>
                    <a:pt x="84" y="50"/>
                  </a:moveTo>
                  <a:cubicBezTo>
                    <a:pt x="97" y="54"/>
                    <a:pt x="97" y="54"/>
                    <a:pt x="97" y="54"/>
                  </a:cubicBezTo>
                  <a:cubicBezTo>
                    <a:pt x="93" y="68"/>
                    <a:pt x="93" y="68"/>
                    <a:pt x="93" y="68"/>
                  </a:cubicBezTo>
                  <a:cubicBezTo>
                    <a:pt x="79" y="64"/>
                    <a:pt x="79" y="64"/>
                    <a:pt x="79" y="64"/>
                  </a:cubicBezTo>
                  <a:lnTo>
                    <a:pt x="84" y="50"/>
                  </a:lnTo>
                  <a:close/>
                  <a:moveTo>
                    <a:pt x="93" y="69"/>
                  </a:moveTo>
                  <a:cubicBezTo>
                    <a:pt x="88" y="82"/>
                    <a:pt x="88" y="82"/>
                    <a:pt x="88" y="82"/>
                  </a:cubicBezTo>
                  <a:cubicBezTo>
                    <a:pt x="77" y="77"/>
                    <a:pt x="77" y="77"/>
                    <a:pt x="77" y="77"/>
                  </a:cubicBezTo>
                  <a:cubicBezTo>
                    <a:pt x="77" y="76"/>
                    <a:pt x="76" y="76"/>
                    <a:pt x="75" y="75"/>
                  </a:cubicBezTo>
                  <a:cubicBezTo>
                    <a:pt x="79" y="64"/>
                    <a:pt x="79" y="64"/>
                    <a:pt x="79" y="64"/>
                  </a:cubicBezTo>
                  <a:lnTo>
                    <a:pt x="93" y="69"/>
                  </a:lnTo>
                  <a:close/>
                  <a:moveTo>
                    <a:pt x="79" y="18"/>
                  </a:moveTo>
                  <a:cubicBezTo>
                    <a:pt x="92" y="22"/>
                    <a:pt x="92" y="22"/>
                    <a:pt x="92" y="22"/>
                  </a:cubicBezTo>
                  <a:cubicBezTo>
                    <a:pt x="88" y="35"/>
                    <a:pt x="88" y="35"/>
                    <a:pt x="88" y="35"/>
                  </a:cubicBezTo>
                  <a:cubicBezTo>
                    <a:pt x="75" y="30"/>
                    <a:pt x="75" y="30"/>
                    <a:pt x="75" y="30"/>
                  </a:cubicBezTo>
                  <a:lnTo>
                    <a:pt x="79" y="18"/>
                  </a:lnTo>
                  <a:close/>
                  <a:moveTo>
                    <a:pt x="75" y="31"/>
                  </a:moveTo>
                  <a:cubicBezTo>
                    <a:pt x="88" y="35"/>
                    <a:pt x="88" y="35"/>
                    <a:pt x="88" y="35"/>
                  </a:cubicBezTo>
                  <a:cubicBezTo>
                    <a:pt x="84" y="49"/>
                    <a:pt x="84" y="49"/>
                    <a:pt x="84" y="49"/>
                  </a:cubicBezTo>
                  <a:cubicBezTo>
                    <a:pt x="70" y="45"/>
                    <a:pt x="70" y="45"/>
                    <a:pt x="70" y="45"/>
                  </a:cubicBezTo>
                  <a:lnTo>
                    <a:pt x="75" y="31"/>
                  </a:lnTo>
                  <a:close/>
                  <a:moveTo>
                    <a:pt x="70" y="45"/>
                  </a:moveTo>
                  <a:cubicBezTo>
                    <a:pt x="83" y="50"/>
                    <a:pt x="83" y="50"/>
                    <a:pt x="83" y="50"/>
                  </a:cubicBezTo>
                  <a:cubicBezTo>
                    <a:pt x="79" y="64"/>
                    <a:pt x="79" y="64"/>
                    <a:pt x="79" y="64"/>
                  </a:cubicBezTo>
                  <a:cubicBezTo>
                    <a:pt x="65" y="59"/>
                    <a:pt x="65" y="59"/>
                    <a:pt x="65" y="59"/>
                  </a:cubicBezTo>
                  <a:lnTo>
                    <a:pt x="70" y="45"/>
                  </a:lnTo>
                  <a:close/>
                  <a:moveTo>
                    <a:pt x="65" y="60"/>
                  </a:moveTo>
                  <a:cubicBezTo>
                    <a:pt x="79" y="64"/>
                    <a:pt x="79" y="64"/>
                    <a:pt x="79" y="64"/>
                  </a:cubicBezTo>
                  <a:cubicBezTo>
                    <a:pt x="75" y="75"/>
                    <a:pt x="75" y="75"/>
                    <a:pt x="75" y="75"/>
                  </a:cubicBezTo>
                  <a:cubicBezTo>
                    <a:pt x="75" y="75"/>
                    <a:pt x="75" y="75"/>
                    <a:pt x="74" y="75"/>
                  </a:cubicBezTo>
                  <a:cubicBezTo>
                    <a:pt x="72" y="74"/>
                    <a:pt x="70" y="75"/>
                    <a:pt x="69" y="77"/>
                  </a:cubicBezTo>
                  <a:cubicBezTo>
                    <a:pt x="61" y="74"/>
                    <a:pt x="61" y="74"/>
                    <a:pt x="61" y="74"/>
                  </a:cubicBezTo>
                  <a:lnTo>
                    <a:pt x="65" y="60"/>
                  </a:lnTo>
                  <a:close/>
                  <a:moveTo>
                    <a:pt x="69" y="77"/>
                  </a:moveTo>
                  <a:cubicBezTo>
                    <a:pt x="58" y="80"/>
                    <a:pt x="58" y="80"/>
                    <a:pt x="58" y="80"/>
                  </a:cubicBezTo>
                  <a:cubicBezTo>
                    <a:pt x="60" y="74"/>
                    <a:pt x="60" y="74"/>
                    <a:pt x="60" y="74"/>
                  </a:cubicBezTo>
                  <a:lnTo>
                    <a:pt x="69" y="77"/>
                  </a:lnTo>
                  <a:close/>
                  <a:moveTo>
                    <a:pt x="65" y="13"/>
                  </a:moveTo>
                  <a:cubicBezTo>
                    <a:pt x="78" y="17"/>
                    <a:pt x="78" y="17"/>
                    <a:pt x="78" y="17"/>
                  </a:cubicBezTo>
                  <a:cubicBezTo>
                    <a:pt x="74" y="30"/>
                    <a:pt x="74" y="30"/>
                    <a:pt x="74" y="30"/>
                  </a:cubicBezTo>
                  <a:cubicBezTo>
                    <a:pt x="61" y="26"/>
                    <a:pt x="61" y="26"/>
                    <a:pt x="61" y="26"/>
                  </a:cubicBezTo>
                  <a:lnTo>
                    <a:pt x="65" y="13"/>
                  </a:lnTo>
                  <a:close/>
                  <a:moveTo>
                    <a:pt x="61" y="26"/>
                  </a:moveTo>
                  <a:cubicBezTo>
                    <a:pt x="74" y="30"/>
                    <a:pt x="74" y="30"/>
                    <a:pt x="74" y="30"/>
                  </a:cubicBezTo>
                  <a:cubicBezTo>
                    <a:pt x="70" y="44"/>
                    <a:pt x="70" y="44"/>
                    <a:pt x="70" y="44"/>
                  </a:cubicBezTo>
                  <a:cubicBezTo>
                    <a:pt x="56" y="40"/>
                    <a:pt x="56" y="40"/>
                    <a:pt x="56" y="40"/>
                  </a:cubicBezTo>
                  <a:lnTo>
                    <a:pt x="61" y="26"/>
                  </a:lnTo>
                  <a:close/>
                  <a:moveTo>
                    <a:pt x="56" y="41"/>
                  </a:moveTo>
                  <a:cubicBezTo>
                    <a:pt x="69" y="45"/>
                    <a:pt x="69" y="45"/>
                    <a:pt x="69" y="45"/>
                  </a:cubicBezTo>
                  <a:cubicBezTo>
                    <a:pt x="65" y="59"/>
                    <a:pt x="65" y="59"/>
                    <a:pt x="65" y="59"/>
                  </a:cubicBezTo>
                  <a:cubicBezTo>
                    <a:pt x="51" y="55"/>
                    <a:pt x="51" y="55"/>
                    <a:pt x="51" y="55"/>
                  </a:cubicBezTo>
                  <a:lnTo>
                    <a:pt x="56" y="41"/>
                  </a:lnTo>
                  <a:close/>
                  <a:moveTo>
                    <a:pt x="51" y="55"/>
                  </a:moveTo>
                  <a:cubicBezTo>
                    <a:pt x="65" y="59"/>
                    <a:pt x="65" y="59"/>
                    <a:pt x="65" y="59"/>
                  </a:cubicBezTo>
                  <a:cubicBezTo>
                    <a:pt x="60" y="73"/>
                    <a:pt x="60" y="73"/>
                    <a:pt x="60" y="73"/>
                  </a:cubicBezTo>
                  <a:cubicBezTo>
                    <a:pt x="47" y="69"/>
                    <a:pt x="47" y="69"/>
                    <a:pt x="47" y="69"/>
                  </a:cubicBezTo>
                  <a:lnTo>
                    <a:pt x="51" y="55"/>
                  </a:lnTo>
                  <a:close/>
                  <a:moveTo>
                    <a:pt x="46" y="70"/>
                  </a:moveTo>
                  <a:cubicBezTo>
                    <a:pt x="60" y="74"/>
                    <a:pt x="60" y="74"/>
                    <a:pt x="60" y="74"/>
                  </a:cubicBezTo>
                  <a:cubicBezTo>
                    <a:pt x="58" y="80"/>
                    <a:pt x="58" y="80"/>
                    <a:pt x="58" y="80"/>
                  </a:cubicBezTo>
                  <a:cubicBezTo>
                    <a:pt x="44" y="84"/>
                    <a:pt x="44" y="84"/>
                    <a:pt x="44" y="84"/>
                  </a:cubicBezTo>
                  <a:cubicBezTo>
                    <a:pt x="42" y="84"/>
                    <a:pt x="42" y="84"/>
                    <a:pt x="42" y="84"/>
                  </a:cubicBezTo>
                  <a:lnTo>
                    <a:pt x="46" y="70"/>
                  </a:lnTo>
                  <a:close/>
                  <a:moveTo>
                    <a:pt x="43" y="85"/>
                  </a:moveTo>
                  <a:cubicBezTo>
                    <a:pt x="41" y="85"/>
                    <a:pt x="41" y="85"/>
                    <a:pt x="41" y="85"/>
                  </a:cubicBezTo>
                  <a:cubicBezTo>
                    <a:pt x="42" y="84"/>
                    <a:pt x="42" y="84"/>
                    <a:pt x="42" y="84"/>
                  </a:cubicBezTo>
                  <a:lnTo>
                    <a:pt x="43" y="85"/>
                  </a:lnTo>
                  <a:close/>
                  <a:moveTo>
                    <a:pt x="51" y="8"/>
                  </a:moveTo>
                  <a:cubicBezTo>
                    <a:pt x="65" y="13"/>
                    <a:pt x="65" y="13"/>
                    <a:pt x="65" y="13"/>
                  </a:cubicBezTo>
                  <a:cubicBezTo>
                    <a:pt x="60" y="25"/>
                    <a:pt x="60" y="25"/>
                    <a:pt x="60" y="25"/>
                  </a:cubicBezTo>
                  <a:cubicBezTo>
                    <a:pt x="47" y="21"/>
                    <a:pt x="47" y="21"/>
                    <a:pt x="47" y="21"/>
                  </a:cubicBezTo>
                  <a:lnTo>
                    <a:pt x="51" y="8"/>
                  </a:lnTo>
                  <a:close/>
                  <a:moveTo>
                    <a:pt x="47" y="21"/>
                  </a:moveTo>
                  <a:cubicBezTo>
                    <a:pt x="60" y="26"/>
                    <a:pt x="60" y="26"/>
                    <a:pt x="60" y="26"/>
                  </a:cubicBezTo>
                  <a:cubicBezTo>
                    <a:pt x="56" y="40"/>
                    <a:pt x="56" y="40"/>
                    <a:pt x="56" y="40"/>
                  </a:cubicBezTo>
                  <a:cubicBezTo>
                    <a:pt x="42" y="35"/>
                    <a:pt x="42" y="35"/>
                    <a:pt x="42" y="35"/>
                  </a:cubicBezTo>
                  <a:lnTo>
                    <a:pt x="47" y="21"/>
                  </a:lnTo>
                  <a:close/>
                  <a:moveTo>
                    <a:pt x="42" y="36"/>
                  </a:moveTo>
                  <a:cubicBezTo>
                    <a:pt x="55" y="40"/>
                    <a:pt x="55" y="40"/>
                    <a:pt x="55" y="40"/>
                  </a:cubicBezTo>
                  <a:cubicBezTo>
                    <a:pt x="51" y="54"/>
                    <a:pt x="51" y="54"/>
                    <a:pt x="51" y="54"/>
                  </a:cubicBezTo>
                  <a:cubicBezTo>
                    <a:pt x="37" y="50"/>
                    <a:pt x="37" y="50"/>
                    <a:pt x="37" y="50"/>
                  </a:cubicBezTo>
                  <a:lnTo>
                    <a:pt x="42" y="36"/>
                  </a:lnTo>
                  <a:close/>
                  <a:moveTo>
                    <a:pt x="37" y="50"/>
                  </a:moveTo>
                  <a:cubicBezTo>
                    <a:pt x="51" y="55"/>
                    <a:pt x="51" y="55"/>
                    <a:pt x="51" y="55"/>
                  </a:cubicBezTo>
                  <a:cubicBezTo>
                    <a:pt x="46" y="69"/>
                    <a:pt x="46" y="69"/>
                    <a:pt x="46" y="69"/>
                  </a:cubicBezTo>
                  <a:cubicBezTo>
                    <a:pt x="33" y="64"/>
                    <a:pt x="33" y="64"/>
                    <a:pt x="33" y="64"/>
                  </a:cubicBezTo>
                  <a:lnTo>
                    <a:pt x="37" y="50"/>
                  </a:lnTo>
                  <a:close/>
                  <a:moveTo>
                    <a:pt x="32" y="65"/>
                  </a:moveTo>
                  <a:cubicBezTo>
                    <a:pt x="46" y="69"/>
                    <a:pt x="46" y="69"/>
                    <a:pt x="46" y="69"/>
                  </a:cubicBezTo>
                  <a:cubicBezTo>
                    <a:pt x="41" y="83"/>
                    <a:pt x="41" y="83"/>
                    <a:pt x="41" y="83"/>
                  </a:cubicBezTo>
                  <a:cubicBezTo>
                    <a:pt x="28" y="79"/>
                    <a:pt x="28" y="79"/>
                    <a:pt x="28" y="79"/>
                  </a:cubicBezTo>
                  <a:lnTo>
                    <a:pt x="32" y="65"/>
                  </a:lnTo>
                  <a:close/>
                  <a:moveTo>
                    <a:pt x="41" y="84"/>
                  </a:moveTo>
                  <a:cubicBezTo>
                    <a:pt x="41" y="85"/>
                    <a:pt x="41" y="85"/>
                    <a:pt x="41" y="85"/>
                  </a:cubicBezTo>
                  <a:cubicBezTo>
                    <a:pt x="24" y="91"/>
                    <a:pt x="24" y="91"/>
                    <a:pt x="24" y="91"/>
                  </a:cubicBezTo>
                  <a:cubicBezTo>
                    <a:pt x="28" y="79"/>
                    <a:pt x="28" y="79"/>
                    <a:pt x="28" y="79"/>
                  </a:cubicBezTo>
                  <a:lnTo>
                    <a:pt x="41" y="84"/>
                  </a:lnTo>
                  <a:close/>
                  <a:moveTo>
                    <a:pt x="51" y="8"/>
                  </a:moveTo>
                  <a:cubicBezTo>
                    <a:pt x="46" y="21"/>
                    <a:pt x="46" y="21"/>
                    <a:pt x="46" y="21"/>
                  </a:cubicBezTo>
                  <a:cubicBezTo>
                    <a:pt x="33" y="16"/>
                    <a:pt x="33" y="16"/>
                    <a:pt x="33" y="16"/>
                  </a:cubicBezTo>
                  <a:cubicBezTo>
                    <a:pt x="37" y="4"/>
                    <a:pt x="37" y="4"/>
                    <a:pt x="37" y="4"/>
                  </a:cubicBezTo>
                  <a:lnTo>
                    <a:pt x="51" y="8"/>
                  </a:ln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18"/>
            <p:cNvSpPr>
              <a:spLocks noEditPoints="1"/>
            </p:cNvSpPr>
            <p:nvPr/>
          </p:nvSpPr>
          <p:spPr bwMode="auto">
            <a:xfrm>
              <a:off x="3909" y="2901"/>
              <a:ext cx="329" cy="246"/>
            </a:xfrm>
            <a:custGeom>
              <a:avLst/>
              <a:gdLst>
                <a:gd name="T0" fmla="*/ 121 w 139"/>
                <a:gd name="T1" fmla="*/ 4 h 104"/>
                <a:gd name="T2" fmla="*/ 21 w 139"/>
                <a:gd name="T3" fmla="*/ 1 h 104"/>
                <a:gd name="T4" fmla="*/ 2 w 139"/>
                <a:gd name="T5" fmla="*/ 22 h 104"/>
                <a:gd name="T6" fmla="*/ 0 w 139"/>
                <a:gd name="T7" fmla="*/ 78 h 104"/>
                <a:gd name="T8" fmla="*/ 18 w 139"/>
                <a:gd name="T9" fmla="*/ 101 h 104"/>
                <a:gd name="T10" fmla="*/ 118 w 139"/>
                <a:gd name="T11" fmla="*/ 103 h 104"/>
                <a:gd name="T12" fmla="*/ 137 w 139"/>
                <a:gd name="T13" fmla="*/ 82 h 104"/>
                <a:gd name="T14" fmla="*/ 139 w 139"/>
                <a:gd name="T15" fmla="*/ 26 h 104"/>
                <a:gd name="T16" fmla="*/ 121 w 139"/>
                <a:gd name="T17" fmla="*/ 4 h 104"/>
                <a:gd name="T18" fmla="*/ 127 w 139"/>
                <a:gd name="T19" fmla="*/ 77 h 104"/>
                <a:gd name="T20" fmla="*/ 110 w 139"/>
                <a:gd name="T21" fmla="*/ 95 h 104"/>
                <a:gd name="T22" fmla="*/ 25 w 139"/>
                <a:gd name="T23" fmla="*/ 92 h 104"/>
                <a:gd name="T24" fmla="*/ 10 w 139"/>
                <a:gd name="T25" fmla="*/ 73 h 104"/>
                <a:gd name="T26" fmla="*/ 11 w 139"/>
                <a:gd name="T27" fmla="*/ 28 h 104"/>
                <a:gd name="T28" fmla="*/ 28 w 139"/>
                <a:gd name="T29" fmla="*/ 10 h 104"/>
                <a:gd name="T30" fmla="*/ 113 w 139"/>
                <a:gd name="T31" fmla="*/ 12 h 104"/>
                <a:gd name="T32" fmla="*/ 128 w 139"/>
                <a:gd name="T33" fmla="*/ 31 h 104"/>
                <a:gd name="T34" fmla="*/ 127 w 139"/>
                <a:gd name="T35"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4">
                  <a:moveTo>
                    <a:pt x="121" y="4"/>
                  </a:moveTo>
                  <a:cubicBezTo>
                    <a:pt x="21" y="1"/>
                    <a:pt x="21" y="1"/>
                    <a:pt x="21" y="1"/>
                  </a:cubicBezTo>
                  <a:cubicBezTo>
                    <a:pt x="11" y="0"/>
                    <a:pt x="2" y="10"/>
                    <a:pt x="2" y="22"/>
                  </a:cubicBezTo>
                  <a:cubicBezTo>
                    <a:pt x="0" y="78"/>
                    <a:pt x="0" y="78"/>
                    <a:pt x="0" y="78"/>
                  </a:cubicBezTo>
                  <a:cubicBezTo>
                    <a:pt x="0" y="90"/>
                    <a:pt x="8" y="100"/>
                    <a:pt x="18" y="101"/>
                  </a:cubicBezTo>
                  <a:cubicBezTo>
                    <a:pt x="118" y="103"/>
                    <a:pt x="118" y="103"/>
                    <a:pt x="118" y="103"/>
                  </a:cubicBezTo>
                  <a:cubicBezTo>
                    <a:pt x="128" y="104"/>
                    <a:pt x="137" y="94"/>
                    <a:pt x="137" y="82"/>
                  </a:cubicBezTo>
                  <a:cubicBezTo>
                    <a:pt x="139" y="26"/>
                    <a:pt x="139" y="26"/>
                    <a:pt x="139" y="26"/>
                  </a:cubicBezTo>
                  <a:cubicBezTo>
                    <a:pt x="139" y="14"/>
                    <a:pt x="131" y="4"/>
                    <a:pt x="121" y="4"/>
                  </a:cubicBezTo>
                  <a:close/>
                  <a:moveTo>
                    <a:pt x="127" y="77"/>
                  </a:moveTo>
                  <a:cubicBezTo>
                    <a:pt x="126" y="87"/>
                    <a:pt x="119" y="95"/>
                    <a:pt x="110" y="95"/>
                  </a:cubicBezTo>
                  <a:cubicBezTo>
                    <a:pt x="25" y="92"/>
                    <a:pt x="25" y="92"/>
                    <a:pt x="25" y="92"/>
                  </a:cubicBezTo>
                  <a:cubicBezTo>
                    <a:pt x="17" y="92"/>
                    <a:pt x="10" y="83"/>
                    <a:pt x="10" y="73"/>
                  </a:cubicBezTo>
                  <a:cubicBezTo>
                    <a:pt x="11" y="28"/>
                    <a:pt x="11" y="28"/>
                    <a:pt x="11" y="28"/>
                  </a:cubicBezTo>
                  <a:cubicBezTo>
                    <a:pt x="12" y="17"/>
                    <a:pt x="19" y="10"/>
                    <a:pt x="28" y="10"/>
                  </a:cubicBezTo>
                  <a:cubicBezTo>
                    <a:pt x="113" y="12"/>
                    <a:pt x="113" y="12"/>
                    <a:pt x="113" y="12"/>
                  </a:cubicBezTo>
                  <a:cubicBezTo>
                    <a:pt x="121" y="12"/>
                    <a:pt x="128" y="21"/>
                    <a:pt x="128" y="31"/>
                  </a:cubicBezTo>
                  <a:lnTo>
                    <a:pt x="127" y="77"/>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19"/>
            <p:cNvSpPr/>
            <p:nvPr/>
          </p:nvSpPr>
          <p:spPr bwMode="auto">
            <a:xfrm>
              <a:off x="3932" y="2924"/>
              <a:ext cx="277" cy="204"/>
            </a:xfrm>
            <a:custGeom>
              <a:avLst/>
              <a:gdLst>
                <a:gd name="T0" fmla="*/ 266 w 277"/>
                <a:gd name="T1" fmla="*/ 204 h 204"/>
                <a:gd name="T2" fmla="*/ 0 w 277"/>
                <a:gd name="T3" fmla="*/ 19 h 204"/>
                <a:gd name="T4" fmla="*/ 15 w 277"/>
                <a:gd name="T5" fmla="*/ 0 h 204"/>
                <a:gd name="T6" fmla="*/ 277 w 277"/>
                <a:gd name="T7" fmla="*/ 185 h 204"/>
                <a:gd name="T8" fmla="*/ 266 w 277"/>
                <a:gd name="T9" fmla="*/ 204 h 204"/>
              </a:gdLst>
              <a:ahLst/>
              <a:cxnLst>
                <a:cxn ang="0">
                  <a:pos x="T0" y="T1"/>
                </a:cxn>
                <a:cxn ang="0">
                  <a:pos x="T2" y="T3"/>
                </a:cxn>
                <a:cxn ang="0">
                  <a:pos x="T4" y="T5"/>
                </a:cxn>
                <a:cxn ang="0">
                  <a:pos x="T6" y="T7"/>
                </a:cxn>
                <a:cxn ang="0">
                  <a:pos x="T8" y="T9"/>
                </a:cxn>
              </a:cxnLst>
              <a:rect l="0" t="0" r="r" b="b"/>
              <a:pathLst>
                <a:path w="277" h="204">
                  <a:moveTo>
                    <a:pt x="266" y="204"/>
                  </a:moveTo>
                  <a:lnTo>
                    <a:pt x="0" y="19"/>
                  </a:lnTo>
                  <a:lnTo>
                    <a:pt x="15" y="0"/>
                  </a:lnTo>
                  <a:lnTo>
                    <a:pt x="277" y="185"/>
                  </a:lnTo>
                  <a:lnTo>
                    <a:pt x="266" y="2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20"/>
            <p:cNvSpPr/>
            <p:nvPr/>
          </p:nvSpPr>
          <p:spPr bwMode="auto">
            <a:xfrm>
              <a:off x="3932" y="2927"/>
              <a:ext cx="285" cy="196"/>
            </a:xfrm>
            <a:custGeom>
              <a:avLst/>
              <a:gdLst>
                <a:gd name="T0" fmla="*/ 285 w 285"/>
                <a:gd name="T1" fmla="*/ 21 h 196"/>
                <a:gd name="T2" fmla="*/ 12 w 285"/>
                <a:gd name="T3" fmla="*/ 196 h 196"/>
                <a:gd name="T4" fmla="*/ 0 w 285"/>
                <a:gd name="T5" fmla="*/ 175 h 196"/>
                <a:gd name="T6" fmla="*/ 270 w 285"/>
                <a:gd name="T7" fmla="*/ 0 h 196"/>
                <a:gd name="T8" fmla="*/ 285 w 285"/>
                <a:gd name="T9" fmla="*/ 21 h 196"/>
              </a:gdLst>
              <a:ahLst/>
              <a:cxnLst>
                <a:cxn ang="0">
                  <a:pos x="T0" y="T1"/>
                </a:cxn>
                <a:cxn ang="0">
                  <a:pos x="T2" y="T3"/>
                </a:cxn>
                <a:cxn ang="0">
                  <a:pos x="T4" y="T5"/>
                </a:cxn>
                <a:cxn ang="0">
                  <a:pos x="T6" y="T7"/>
                </a:cxn>
                <a:cxn ang="0">
                  <a:pos x="T8" y="T9"/>
                </a:cxn>
              </a:cxnLst>
              <a:rect l="0" t="0" r="r" b="b"/>
              <a:pathLst>
                <a:path w="285" h="196">
                  <a:moveTo>
                    <a:pt x="285" y="21"/>
                  </a:moveTo>
                  <a:lnTo>
                    <a:pt x="12" y="196"/>
                  </a:lnTo>
                  <a:lnTo>
                    <a:pt x="0" y="175"/>
                  </a:lnTo>
                  <a:lnTo>
                    <a:pt x="270" y="0"/>
                  </a:lnTo>
                  <a:lnTo>
                    <a:pt x="285" y="21"/>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21"/>
            <p:cNvSpPr/>
            <p:nvPr/>
          </p:nvSpPr>
          <p:spPr bwMode="auto">
            <a:xfrm>
              <a:off x="4430" y="1514"/>
              <a:ext cx="454" cy="455"/>
            </a:xfrm>
            <a:custGeom>
              <a:avLst/>
              <a:gdLst>
                <a:gd name="T0" fmla="*/ 189 w 192"/>
                <a:gd name="T1" fmla="*/ 89 h 192"/>
                <a:gd name="T2" fmla="*/ 103 w 192"/>
                <a:gd name="T3" fmla="*/ 188 h 192"/>
                <a:gd name="T4" fmla="*/ 4 w 192"/>
                <a:gd name="T5" fmla="*/ 103 h 192"/>
                <a:gd name="T6" fmla="*/ 89 w 192"/>
                <a:gd name="T7" fmla="*/ 4 h 192"/>
                <a:gd name="T8" fmla="*/ 189 w 192"/>
                <a:gd name="T9" fmla="*/ 89 h 192"/>
              </a:gdLst>
              <a:ahLst/>
              <a:cxnLst>
                <a:cxn ang="0">
                  <a:pos x="T0" y="T1"/>
                </a:cxn>
                <a:cxn ang="0">
                  <a:pos x="T2" y="T3"/>
                </a:cxn>
                <a:cxn ang="0">
                  <a:pos x="T4" y="T5"/>
                </a:cxn>
                <a:cxn ang="0">
                  <a:pos x="T6" y="T7"/>
                </a:cxn>
                <a:cxn ang="0">
                  <a:pos x="T8" y="T9"/>
                </a:cxn>
              </a:cxnLst>
              <a:rect l="0" t="0" r="r" b="b"/>
              <a:pathLst>
                <a:path w="192" h="192">
                  <a:moveTo>
                    <a:pt x="189" y="89"/>
                  </a:moveTo>
                  <a:cubicBezTo>
                    <a:pt x="192" y="140"/>
                    <a:pt x="154" y="185"/>
                    <a:pt x="103" y="188"/>
                  </a:cubicBezTo>
                  <a:cubicBezTo>
                    <a:pt x="52" y="192"/>
                    <a:pt x="8" y="154"/>
                    <a:pt x="4" y="103"/>
                  </a:cubicBezTo>
                  <a:cubicBezTo>
                    <a:pt x="0" y="52"/>
                    <a:pt x="38" y="8"/>
                    <a:pt x="89" y="4"/>
                  </a:cubicBezTo>
                  <a:cubicBezTo>
                    <a:pt x="140" y="0"/>
                    <a:pt x="185" y="38"/>
                    <a:pt x="189" y="89"/>
                  </a:cubicBezTo>
                  <a:close/>
                </a:path>
              </a:pathLst>
            </a:custGeom>
            <a:solidFill>
              <a:srgbClr val="1CA7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22"/>
            <p:cNvSpPr/>
            <p:nvPr/>
          </p:nvSpPr>
          <p:spPr bwMode="auto">
            <a:xfrm>
              <a:off x="4605" y="1567"/>
              <a:ext cx="104" cy="165"/>
            </a:xfrm>
            <a:custGeom>
              <a:avLst/>
              <a:gdLst>
                <a:gd name="T0" fmla="*/ 21 w 44"/>
                <a:gd name="T1" fmla="*/ 70 h 70"/>
                <a:gd name="T2" fmla="*/ 24 w 44"/>
                <a:gd name="T3" fmla="*/ 70 h 70"/>
                <a:gd name="T4" fmla="*/ 24 w 44"/>
                <a:gd name="T5" fmla="*/ 70 h 70"/>
                <a:gd name="T6" fmla="*/ 24 w 44"/>
                <a:gd name="T7" fmla="*/ 70 h 70"/>
                <a:gd name="T8" fmla="*/ 26 w 44"/>
                <a:gd name="T9" fmla="*/ 70 h 70"/>
                <a:gd name="T10" fmla="*/ 35 w 44"/>
                <a:gd name="T11" fmla="*/ 60 h 70"/>
                <a:gd name="T12" fmla="*/ 36 w 44"/>
                <a:gd name="T13" fmla="*/ 61 h 70"/>
                <a:gd name="T14" fmla="*/ 35 w 44"/>
                <a:gd name="T15" fmla="*/ 55 h 70"/>
                <a:gd name="T16" fmla="*/ 41 w 44"/>
                <a:gd name="T17" fmla="*/ 42 h 70"/>
                <a:gd name="T18" fmla="*/ 44 w 44"/>
                <a:gd name="T19" fmla="*/ 30 h 70"/>
                <a:gd name="T20" fmla="*/ 42 w 44"/>
                <a:gd name="T21" fmla="*/ 29 h 70"/>
                <a:gd name="T22" fmla="*/ 40 w 44"/>
                <a:gd name="T23" fmla="*/ 19 h 70"/>
                <a:gd name="T24" fmla="*/ 28 w 44"/>
                <a:gd name="T25" fmla="*/ 3 h 70"/>
                <a:gd name="T26" fmla="*/ 13 w 44"/>
                <a:gd name="T27" fmla="*/ 4 h 70"/>
                <a:gd name="T28" fmla="*/ 3 w 44"/>
                <a:gd name="T29" fmla="*/ 28 h 70"/>
                <a:gd name="T30" fmla="*/ 2 w 44"/>
                <a:gd name="T31" fmla="*/ 31 h 70"/>
                <a:gd name="T32" fmla="*/ 2 w 44"/>
                <a:gd name="T33" fmla="*/ 40 h 70"/>
                <a:gd name="T34" fmla="*/ 4 w 44"/>
                <a:gd name="T35" fmla="*/ 42 h 70"/>
                <a:gd name="T36" fmla="*/ 8 w 44"/>
                <a:gd name="T37" fmla="*/ 52 h 70"/>
                <a:gd name="T38" fmla="*/ 9 w 44"/>
                <a:gd name="T39" fmla="*/ 58 h 70"/>
                <a:gd name="T40" fmla="*/ 9 w 44"/>
                <a:gd name="T41" fmla="*/ 58 h 70"/>
                <a:gd name="T42" fmla="*/ 21 w 44"/>
                <a:gd name="T4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70">
                  <a:moveTo>
                    <a:pt x="21" y="70"/>
                  </a:moveTo>
                  <a:cubicBezTo>
                    <a:pt x="21" y="70"/>
                    <a:pt x="22" y="70"/>
                    <a:pt x="24" y="70"/>
                  </a:cubicBezTo>
                  <a:cubicBezTo>
                    <a:pt x="24" y="70"/>
                    <a:pt x="24" y="70"/>
                    <a:pt x="24" y="70"/>
                  </a:cubicBezTo>
                  <a:cubicBezTo>
                    <a:pt x="24" y="70"/>
                    <a:pt x="24" y="70"/>
                    <a:pt x="24" y="70"/>
                  </a:cubicBezTo>
                  <a:cubicBezTo>
                    <a:pt x="25" y="70"/>
                    <a:pt x="25" y="70"/>
                    <a:pt x="26" y="70"/>
                  </a:cubicBezTo>
                  <a:cubicBezTo>
                    <a:pt x="29" y="68"/>
                    <a:pt x="35" y="60"/>
                    <a:pt x="35" y="60"/>
                  </a:cubicBezTo>
                  <a:cubicBezTo>
                    <a:pt x="36" y="61"/>
                    <a:pt x="36" y="61"/>
                    <a:pt x="36" y="61"/>
                  </a:cubicBezTo>
                  <a:cubicBezTo>
                    <a:pt x="35" y="60"/>
                    <a:pt x="35" y="59"/>
                    <a:pt x="35" y="55"/>
                  </a:cubicBezTo>
                  <a:cubicBezTo>
                    <a:pt x="34" y="50"/>
                    <a:pt x="38" y="41"/>
                    <a:pt x="41" y="42"/>
                  </a:cubicBezTo>
                  <a:cubicBezTo>
                    <a:pt x="43" y="42"/>
                    <a:pt x="44" y="32"/>
                    <a:pt x="44" y="30"/>
                  </a:cubicBezTo>
                  <a:cubicBezTo>
                    <a:pt x="44" y="28"/>
                    <a:pt x="42" y="29"/>
                    <a:pt x="42" y="29"/>
                  </a:cubicBezTo>
                  <a:cubicBezTo>
                    <a:pt x="40" y="19"/>
                    <a:pt x="40" y="19"/>
                    <a:pt x="40" y="19"/>
                  </a:cubicBezTo>
                  <a:cubicBezTo>
                    <a:pt x="41" y="13"/>
                    <a:pt x="35" y="5"/>
                    <a:pt x="28" y="3"/>
                  </a:cubicBezTo>
                  <a:cubicBezTo>
                    <a:pt x="21" y="0"/>
                    <a:pt x="13" y="4"/>
                    <a:pt x="13" y="4"/>
                  </a:cubicBezTo>
                  <a:cubicBezTo>
                    <a:pt x="0" y="3"/>
                    <a:pt x="3" y="26"/>
                    <a:pt x="3" y="28"/>
                  </a:cubicBezTo>
                  <a:cubicBezTo>
                    <a:pt x="3" y="30"/>
                    <a:pt x="3" y="31"/>
                    <a:pt x="2" y="31"/>
                  </a:cubicBezTo>
                  <a:cubicBezTo>
                    <a:pt x="1" y="32"/>
                    <a:pt x="1" y="38"/>
                    <a:pt x="2" y="40"/>
                  </a:cubicBezTo>
                  <a:cubicBezTo>
                    <a:pt x="2" y="42"/>
                    <a:pt x="4" y="41"/>
                    <a:pt x="4" y="42"/>
                  </a:cubicBezTo>
                  <a:cubicBezTo>
                    <a:pt x="4" y="43"/>
                    <a:pt x="4" y="43"/>
                    <a:pt x="8" y="52"/>
                  </a:cubicBezTo>
                  <a:cubicBezTo>
                    <a:pt x="9" y="55"/>
                    <a:pt x="9" y="57"/>
                    <a:pt x="9" y="58"/>
                  </a:cubicBezTo>
                  <a:cubicBezTo>
                    <a:pt x="9" y="58"/>
                    <a:pt x="9" y="58"/>
                    <a:pt x="9" y="58"/>
                  </a:cubicBezTo>
                  <a:cubicBezTo>
                    <a:pt x="9" y="58"/>
                    <a:pt x="17" y="68"/>
                    <a:pt x="21" y="70"/>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23"/>
            <p:cNvSpPr/>
            <p:nvPr/>
          </p:nvSpPr>
          <p:spPr bwMode="auto">
            <a:xfrm>
              <a:off x="4513" y="1709"/>
              <a:ext cx="281" cy="135"/>
            </a:xfrm>
            <a:custGeom>
              <a:avLst/>
              <a:gdLst>
                <a:gd name="T0" fmla="*/ 116 w 119"/>
                <a:gd name="T1" fmla="*/ 24 h 57"/>
                <a:gd name="T2" fmla="*/ 100 w 119"/>
                <a:gd name="T3" fmla="*/ 13 h 57"/>
                <a:gd name="T4" fmla="*/ 76 w 119"/>
                <a:gd name="T5" fmla="*/ 1 h 57"/>
                <a:gd name="T6" fmla="*/ 75 w 119"/>
                <a:gd name="T7" fmla="*/ 1 h 57"/>
                <a:gd name="T8" fmla="*/ 74 w 119"/>
                <a:gd name="T9" fmla="*/ 19 h 57"/>
                <a:gd name="T10" fmla="*/ 69 w 119"/>
                <a:gd name="T11" fmla="*/ 35 h 57"/>
                <a:gd name="T12" fmla="*/ 70 w 119"/>
                <a:gd name="T13" fmla="*/ 38 h 57"/>
                <a:gd name="T14" fmla="*/ 65 w 119"/>
                <a:gd name="T15" fmla="*/ 52 h 57"/>
                <a:gd name="T16" fmla="*/ 59 w 119"/>
                <a:gd name="T17" fmla="*/ 40 h 57"/>
                <a:gd name="T18" fmla="*/ 60 w 119"/>
                <a:gd name="T19" fmla="*/ 37 h 57"/>
                <a:gd name="T20" fmla="*/ 50 w 119"/>
                <a:gd name="T21" fmla="*/ 14 h 57"/>
                <a:gd name="T22" fmla="*/ 47 w 119"/>
                <a:gd name="T23" fmla="*/ 0 h 57"/>
                <a:gd name="T24" fmla="*/ 47 w 119"/>
                <a:gd name="T25" fmla="*/ 0 h 57"/>
                <a:gd name="T26" fmla="*/ 34 w 119"/>
                <a:gd name="T27" fmla="*/ 6 h 57"/>
                <a:gd name="T28" fmla="*/ 11 w 119"/>
                <a:gd name="T29" fmla="*/ 12 h 57"/>
                <a:gd name="T30" fmla="*/ 5 w 119"/>
                <a:gd name="T31" fmla="*/ 22 h 57"/>
                <a:gd name="T32" fmla="*/ 0 w 119"/>
                <a:gd name="T33" fmla="*/ 57 h 57"/>
                <a:gd name="T34" fmla="*/ 119 w 119"/>
                <a:gd name="T35" fmla="*/ 57 h 57"/>
                <a:gd name="T36" fmla="*/ 116 w 119"/>
                <a:gd name="T37"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57">
                  <a:moveTo>
                    <a:pt x="116" y="24"/>
                  </a:moveTo>
                  <a:cubicBezTo>
                    <a:pt x="116" y="16"/>
                    <a:pt x="100" y="13"/>
                    <a:pt x="100" y="13"/>
                  </a:cubicBezTo>
                  <a:cubicBezTo>
                    <a:pt x="100" y="13"/>
                    <a:pt x="76" y="2"/>
                    <a:pt x="76" y="1"/>
                  </a:cubicBezTo>
                  <a:cubicBezTo>
                    <a:pt x="76" y="1"/>
                    <a:pt x="76" y="1"/>
                    <a:pt x="75" y="1"/>
                  </a:cubicBezTo>
                  <a:cubicBezTo>
                    <a:pt x="74" y="19"/>
                    <a:pt x="74" y="19"/>
                    <a:pt x="74" y="19"/>
                  </a:cubicBezTo>
                  <a:cubicBezTo>
                    <a:pt x="69" y="35"/>
                    <a:pt x="69" y="35"/>
                    <a:pt x="69" y="35"/>
                  </a:cubicBezTo>
                  <a:cubicBezTo>
                    <a:pt x="70" y="38"/>
                    <a:pt x="70" y="38"/>
                    <a:pt x="70" y="38"/>
                  </a:cubicBezTo>
                  <a:cubicBezTo>
                    <a:pt x="65" y="52"/>
                    <a:pt x="65" y="52"/>
                    <a:pt x="65" y="52"/>
                  </a:cubicBezTo>
                  <a:cubicBezTo>
                    <a:pt x="59" y="40"/>
                    <a:pt x="59" y="40"/>
                    <a:pt x="59" y="40"/>
                  </a:cubicBezTo>
                  <a:cubicBezTo>
                    <a:pt x="60" y="37"/>
                    <a:pt x="60" y="37"/>
                    <a:pt x="60" y="37"/>
                  </a:cubicBezTo>
                  <a:cubicBezTo>
                    <a:pt x="50" y="14"/>
                    <a:pt x="50" y="14"/>
                    <a:pt x="50" y="14"/>
                  </a:cubicBezTo>
                  <a:cubicBezTo>
                    <a:pt x="47" y="0"/>
                    <a:pt x="47" y="0"/>
                    <a:pt x="47" y="0"/>
                  </a:cubicBezTo>
                  <a:cubicBezTo>
                    <a:pt x="47" y="0"/>
                    <a:pt x="47" y="0"/>
                    <a:pt x="47" y="0"/>
                  </a:cubicBezTo>
                  <a:cubicBezTo>
                    <a:pt x="39" y="5"/>
                    <a:pt x="34" y="6"/>
                    <a:pt x="34" y="6"/>
                  </a:cubicBezTo>
                  <a:cubicBezTo>
                    <a:pt x="34" y="6"/>
                    <a:pt x="18" y="9"/>
                    <a:pt x="11" y="12"/>
                  </a:cubicBezTo>
                  <a:cubicBezTo>
                    <a:pt x="4" y="15"/>
                    <a:pt x="5" y="22"/>
                    <a:pt x="5" y="22"/>
                  </a:cubicBezTo>
                  <a:cubicBezTo>
                    <a:pt x="5" y="22"/>
                    <a:pt x="3" y="40"/>
                    <a:pt x="0" y="57"/>
                  </a:cubicBezTo>
                  <a:cubicBezTo>
                    <a:pt x="119" y="57"/>
                    <a:pt x="119" y="57"/>
                    <a:pt x="119" y="57"/>
                  </a:cubicBezTo>
                  <a:cubicBezTo>
                    <a:pt x="117" y="39"/>
                    <a:pt x="116" y="27"/>
                    <a:pt x="116" y="2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24"/>
            <p:cNvSpPr/>
            <p:nvPr/>
          </p:nvSpPr>
          <p:spPr bwMode="auto">
            <a:xfrm>
              <a:off x="4690" y="17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25"/>
            <p:cNvSpPr/>
            <p:nvPr/>
          </p:nvSpPr>
          <p:spPr bwMode="auto">
            <a:xfrm>
              <a:off x="4624" y="1704"/>
              <a:ext cx="2" cy="5"/>
            </a:xfrm>
            <a:custGeom>
              <a:avLst/>
              <a:gdLst>
                <a:gd name="T0" fmla="*/ 1 w 1"/>
                <a:gd name="T1" fmla="*/ 0 h 2"/>
                <a:gd name="T2" fmla="*/ 0 w 1"/>
                <a:gd name="T3" fmla="*/ 2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2"/>
                    <a:pt x="0" y="2"/>
                    <a:pt x="0" y="2"/>
                  </a:cubicBezTo>
                  <a:cubicBezTo>
                    <a:pt x="0" y="2"/>
                    <a:pt x="1" y="1"/>
                    <a:pt x="1" y="0"/>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26"/>
            <p:cNvSpPr/>
            <p:nvPr/>
          </p:nvSpPr>
          <p:spPr bwMode="auto">
            <a:xfrm>
              <a:off x="4645" y="1732"/>
              <a:ext cx="33" cy="93"/>
            </a:xfrm>
            <a:custGeom>
              <a:avLst/>
              <a:gdLst>
                <a:gd name="T0" fmla="*/ 14 w 14"/>
                <a:gd name="T1" fmla="*/ 6 h 39"/>
                <a:gd name="T2" fmla="*/ 7 w 14"/>
                <a:gd name="T3" fmla="*/ 0 h 39"/>
                <a:gd name="T4" fmla="*/ 7 w 14"/>
                <a:gd name="T5" fmla="*/ 0 h 39"/>
                <a:gd name="T6" fmla="*/ 0 w 14"/>
                <a:gd name="T7" fmla="*/ 7 h 39"/>
                <a:gd name="T8" fmla="*/ 5 w 14"/>
                <a:gd name="T9" fmla="*/ 11 h 39"/>
                <a:gd name="T10" fmla="*/ 5 w 14"/>
                <a:gd name="T11" fmla="*/ 19 h 39"/>
                <a:gd name="T12" fmla="*/ 4 w 14"/>
                <a:gd name="T13" fmla="*/ 27 h 39"/>
                <a:gd name="T14" fmla="*/ 9 w 14"/>
                <a:gd name="T15" fmla="*/ 39 h 39"/>
                <a:gd name="T16" fmla="*/ 13 w 14"/>
                <a:gd name="T17" fmla="*/ 25 h 39"/>
                <a:gd name="T18" fmla="*/ 9 w 14"/>
                <a:gd name="T19" fmla="*/ 11 h 39"/>
                <a:gd name="T20" fmla="*/ 14 w 14"/>
                <a:gd name="T21" fmla="*/ 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9">
                  <a:moveTo>
                    <a:pt x="14" y="6"/>
                  </a:moveTo>
                  <a:cubicBezTo>
                    <a:pt x="7" y="0"/>
                    <a:pt x="7" y="0"/>
                    <a:pt x="7" y="0"/>
                  </a:cubicBezTo>
                  <a:cubicBezTo>
                    <a:pt x="7" y="0"/>
                    <a:pt x="7" y="0"/>
                    <a:pt x="7" y="0"/>
                  </a:cubicBezTo>
                  <a:cubicBezTo>
                    <a:pt x="6" y="1"/>
                    <a:pt x="0" y="7"/>
                    <a:pt x="0" y="7"/>
                  </a:cubicBezTo>
                  <a:cubicBezTo>
                    <a:pt x="5" y="11"/>
                    <a:pt x="5" y="11"/>
                    <a:pt x="5" y="11"/>
                  </a:cubicBezTo>
                  <a:cubicBezTo>
                    <a:pt x="5" y="19"/>
                    <a:pt x="5" y="19"/>
                    <a:pt x="5" y="19"/>
                  </a:cubicBezTo>
                  <a:cubicBezTo>
                    <a:pt x="4" y="27"/>
                    <a:pt x="4" y="27"/>
                    <a:pt x="4" y="27"/>
                  </a:cubicBezTo>
                  <a:cubicBezTo>
                    <a:pt x="9" y="39"/>
                    <a:pt x="9" y="39"/>
                    <a:pt x="9" y="39"/>
                  </a:cubicBezTo>
                  <a:cubicBezTo>
                    <a:pt x="13" y="25"/>
                    <a:pt x="13" y="25"/>
                    <a:pt x="13" y="25"/>
                  </a:cubicBezTo>
                  <a:cubicBezTo>
                    <a:pt x="9" y="11"/>
                    <a:pt x="9" y="11"/>
                    <a:pt x="9" y="11"/>
                  </a:cubicBezTo>
                  <a:lnTo>
                    <a:pt x="14" y="6"/>
                  </a:ln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27"/>
            <p:cNvSpPr/>
            <p:nvPr/>
          </p:nvSpPr>
          <p:spPr bwMode="auto">
            <a:xfrm>
              <a:off x="3047" y="1176"/>
              <a:ext cx="255" cy="293"/>
            </a:xfrm>
            <a:custGeom>
              <a:avLst/>
              <a:gdLst>
                <a:gd name="T0" fmla="*/ 6 w 108"/>
                <a:gd name="T1" fmla="*/ 12 h 124"/>
                <a:gd name="T2" fmla="*/ 35 w 108"/>
                <a:gd name="T3" fmla="*/ 79 h 124"/>
                <a:gd name="T4" fmla="*/ 93 w 108"/>
                <a:gd name="T5" fmla="*/ 124 h 124"/>
                <a:gd name="T6" fmla="*/ 104 w 108"/>
                <a:gd name="T7" fmla="*/ 115 h 124"/>
                <a:gd name="T8" fmla="*/ 82 w 108"/>
                <a:gd name="T9" fmla="*/ 87 h 124"/>
                <a:gd name="T10" fmla="*/ 69 w 108"/>
                <a:gd name="T11" fmla="*/ 92 h 124"/>
                <a:gd name="T12" fmla="*/ 47 w 108"/>
                <a:gd name="T13" fmla="*/ 70 h 124"/>
                <a:gd name="T14" fmla="*/ 31 w 108"/>
                <a:gd name="T15" fmla="*/ 43 h 124"/>
                <a:gd name="T16" fmla="*/ 39 w 108"/>
                <a:gd name="T17" fmla="*/ 31 h 124"/>
                <a:gd name="T18" fmla="*/ 17 w 108"/>
                <a:gd name="T19" fmla="*/ 3 h 124"/>
                <a:gd name="T20" fmla="*/ 6 w 108"/>
                <a:gd name="T21"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24">
                  <a:moveTo>
                    <a:pt x="6" y="12"/>
                  </a:moveTo>
                  <a:cubicBezTo>
                    <a:pt x="6" y="12"/>
                    <a:pt x="0" y="34"/>
                    <a:pt x="35" y="79"/>
                  </a:cubicBezTo>
                  <a:cubicBezTo>
                    <a:pt x="69" y="124"/>
                    <a:pt x="93" y="124"/>
                    <a:pt x="93" y="124"/>
                  </a:cubicBezTo>
                  <a:cubicBezTo>
                    <a:pt x="93" y="124"/>
                    <a:pt x="100" y="123"/>
                    <a:pt x="104" y="115"/>
                  </a:cubicBezTo>
                  <a:cubicBezTo>
                    <a:pt x="108" y="110"/>
                    <a:pt x="91" y="86"/>
                    <a:pt x="82" y="87"/>
                  </a:cubicBezTo>
                  <a:cubicBezTo>
                    <a:pt x="75" y="96"/>
                    <a:pt x="69" y="92"/>
                    <a:pt x="69" y="92"/>
                  </a:cubicBezTo>
                  <a:cubicBezTo>
                    <a:pt x="62" y="91"/>
                    <a:pt x="47" y="70"/>
                    <a:pt x="47" y="70"/>
                  </a:cubicBezTo>
                  <a:cubicBezTo>
                    <a:pt x="47" y="70"/>
                    <a:pt x="30" y="49"/>
                    <a:pt x="31" y="43"/>
                  </a:cubicBezTo>
                  <a:cubicBezTo>
                    <a:pt x="31" y="43"/>
                    <a:pt x="29" y="36"/>
                    <a:pt x="39" y="31"/>
                  </a:cubicBezTo>
                  <a:cubicBezTo>
                    <a:pt x="43" y="23"/>
                    <a:pt x="24" y="0"/>
                    <a:pt x="17" y="3"/>
                  </a:cubicBezTo>
                  <a:cubicBezTo>
                    <a:pt x="9" y="5"/>
                    <a:pt x="6" y="12"/>
                    <a:pt x="6" y="12"/>
                  </a:cubicBezTo>
                  <a:close/>
                </a:path>
              </a:pathLst>
            </a:custGeom>
            <a:solidFill>
              <a:srgbClr val="ED42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28"/>
            <p:cNvSpPr>
              <a:spLocks noEditPoints="1"/>
            </p:cNvSpPr>
            <p:nvPr/>
          </p:nvSpPr>
          <p:spPr bwMode="auto">
            <a:xfrm>
              <a:off x="3823" y="1704"/>
              <a:ext cx="313" cy="208"/>
            </a:xfrm>
            <a:custGeom>
              <a:avLst/>
              <a:gdLst>
                <a:gd name="T0" fmla="*/ 118 w 132"/>
                <a:gd name="T1" fmla="*/ 83 h 88"/>
                <a:gd name="T2" fmla="*/ 113 w 132"/>
                <a:gd name="T3" fmla="*/ 88 h 88"/>
                <a:gd name="T4" fmla="*/ 20 w 132"/>
                <a:gd name="T5" fmla="*/ 87 h 88"/>
                <a:gd name="T6" fmla="*/ 15 w 132"/>
                <a:gd name="T7" fmla="*/ 82 h 88"/>
                <a:gd name="T8" fmla="*/ 32 w 132"/>
                <a:gd name="T9" fmla="*/ 27 h 88"/>
                <a:gd name="T10" fmla="*/ 36 w 132"/>
                <a:gd name="T11" fmla="*/ 22 h 88"/>
                <a:gd name="T12" fmla="*/ 128 w 132"/>
                <a:gd name="T13" fmla="*/ 23 h 88"/>
                <a:gd name="T14" fmla="*/ 132 w 132"/>
                <a:gd name="T15" fmla="*/ 28 h 88"/>
                <a:gd name="T16" fmla="*/ 118 w 132"/>
                <a:gd name="T17" fmla="*/ 83 h 88"/>
                <a:gd name="T18" fmla="*/ 11 w 132"/>
                <a:gd name="T19" fmla="*/ 74 h 88"/>
                <a:gd name="T20" fmla="*/ 26 w 132"/>
                <a:gd name="T21" fmla="*/ 23 h 88"/>
                <a:gd name="T22" fmla="*/ 34 w 132"/>
                <a:gd name="T23" fmla="*/ 18 h 88"/>
                <a:gd name="T24" fmla="*/ 111 w 132"/>
                <a:gd name="T25" fmla="*/ 18 h 88"/>
                <a:gd name="T26" fmla="*/ 102 w 132"/>
                <a:gd name="T27" fmla="*/ 8 h 88"/>
                <a:gd name="T28" fmla="*/ 42 w 132"/>
                <a:gd name="T29" fmla="*/ 7 h 88"/>
                <a:gd name="T30" fmla="*/ 35 w 132"/>
                <a:gd name="T31" fmla="*/ 0 h 88"/>
                <a:gd name="T32" fmla="*/ 0 w 132"/>
                <a:gd name="T33" fmla="*/ 0 h 88"/>
                <a:gd name="T34" fmla="*/ 8 w 132"/>
                <a:gd name="T35" fmla="*/ 74 h 88"/>
                <a:gd name="T36" fmla="*/ 11 w 132"/>
                <a:gd name="T37" fmla="*/ 7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88">
                  <a:moveTo>
                    <a:pt x="118" y="83"/>
                  </a:moveTo>
                  <a:cubicBezTo>
                    <a:pt x="118" y="86"/>
                    <a:pt x="116" y="88"/>
                    <a:pt x="113" y="88"/>
                  </a:cubicBezTo>
                  <a:cubicBezTo>
                    <a:pt x="20" y="87"/>
                    <a:pt x="20" y="87"/>
                    <a:pt x="20" y="87"/>
                  </a:cubicBezTo>
                  <a:cubicBezTo>
                    <a:pt x="18" y="87"/>
                    <a:pt x="15" y="85"/>
                    <a:pt x="15" y="82"/>
                  </a:cubicBezTo>
                  <a:cubicBezTo>
                    <a:pt x="32" y="27"/>
                    <a:pt x="32" y="27"/>
                    <a:pt x="32" y="27"/>
                  </a:cubicBezTo>
                  <a:cubicBezTo>
                    <a:pt x="32" y="24"/>
                    <a:pt x="34" y="22"/>
                    <a:pt x="36" y="22"/>
                  </a:cubicBezTo>
                  <a:cubicBezTo>
                    <a:pt x="128" y="23"/>
                    <a:pt x="128" y="23"/>
                    <a:pt x="128" y="23"/>
                  </a:cubicBezTo>
                  <a:cubicBezTo>
                    <a:pt x="130" y="23"/>
                    <a:pt x="132" y="25"/>
                    <a:pt x="132" y="28"/>
                  </a:cubicBezTo>
                  <a:lnTo>
                    <a:pt x="118" y="83"/>
                  </a:lnTo>
                  <a:close/>
                  <a:moveTo>
                    <a:pt x="11" y="74"/>
                  </a:moveTo>
                  <a:cubicBezTo>
                    <a:pt x="26" y="23"/>
                    <a:pt x="26" y="23"/>
                    <a:pt x="26" y="23"/>
                  </a:cubicBezTo>
                  <a:cubicBezTo>
                    <a:pt x="26" y="23"/>
                    <a:pt x="27" y="17"/>
                    <a:pt x="34" y="18"/>
                  </a:cubicBezTo>
                  <a:cubicBezTo>
                    <a:pt x="41" y="18"/>
                    <a:pt x="111" y="18"/>
                    <a:pt x="111" y="18"/>
                  </a:cubicBezTo>
                  <a:cubicBezTo>
                    <a:pt x="111" y="18"/>
                    <a:pt x="111" y="10"/>
                    <a:pt x="102" y="8"/>
                  </a:cubicBezTo>
                  <a:cubicBezTo>
                    <a:pt x="93" y="6"/>
                    <a:pt x="42" y="7"/>
                    <a:pt x="42" y="7"/>
                  </a:cubicBezTo>
                  <a:cubicBezTo>
                    <a:pt x="35" y="0"/>
                    <a:pt x="35" y="0"/>
                    <a:pt x="35" y="0"/>
                  </a:cubicBezTo>
                  <a:cubicBezTo>
                    <a:pt x="0" y="0"/>
                    <a:pt x="0" y="0"/>
                    <a:pt x="0" y="0"/>
                  </a:cubicBezTo>
                  <a:cubicBezTo>
                    <a:pt x="8" y="74"/>
                    <a:pt x="8" y="74"/>
                    <a:pt x="8" y="74"/>
                  </a:cubicBezTo>
                  <a:lnTo>
                    <a:pt x="11" y="74"/>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Oval 129"/>
            <p:cNvSpPr>
              <a:spLocks noChangeArrowheads="1"/>
            </p:cNvSpPr>
            <p:nvPr/>
          </p:nvSpPr>
          <p:spPr bwMode="auto">
            <a:xfrm>
              <a:off x="4041" y="1116"/>
              <a:ext cx="438" cy="439"/>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30"/>
            <p:cNvSpPr>
              <a:spLocks noEditPoints="1"/>
            </p:cNvSpPr>
            <p:nvPr/>
          </p:nvSpPr>
          <p:spPr bwMode="auto">
            <a:xfrm>
              <a:off x="4172" y="1216"/>
              <a:ext cx="175" cy="220"/>
            </a:xfrm>
            <a:custGeom>
              <a:avLst/>
              <a:gdLst>
                <a:gd name="T0" fmla="*/ 18 w 74"/>
                <a:gd name="T1" fmla="*/ 37 h 93"/>
                <a:gd name="T2" fmla="*/ 9 w 74"/>
                <a:gd name="T3" fmla="*/ 13 h 93"/>
                <a:gd name="T4" fmla="*/ 37 w 74"/>
                <a:gd name="T5" fmla="*/ 5 h 93"/>
                <a:gd name="T6" fmla="*/ 45 w 74"/>
                <a:gd name="T7" fmla="*/ 28 h 93"/>
                <a:gd name="T8" fmla="*/ 18 w 74"/>
                <a:gd name="T9" fmla="*/ 37 h 93"/>
                <a:gd name="T10" fmla="*/ 30 w 74"/>
                <a:gd name="T11" fmla="*/ 11 h 93"/>
                <a:gd name="T12" fmla="*/ 26 w 74"/>
                <a:gd name="T13" fmla="*/ 13 h 93"/>
                <a:gd name="T14" fmla="*/ 24 w 74"/>
                <a:gd name="T15" fmla="*/ 30 h 93"/>
                <a:gd name="T16" fmla="*/ 29 w 74"/>
                <a:gd name="T17" fmla="*/ 27 h 93"/>
                <a:gd name="T18" fmla="*/ 30 w 74"/>
                <a:gd name="T19" fmla="*/ 11 h 93"/>
                <a:gd name="T20" fmla="*/ 21 w 74"/>
                <a:gd name="T21" fmla="*/ 63 h 93"/>
                <a:gd name="T22" fmla="*/ 4 w 74"/>
                <a:gd name="T23" fmla="*/ 73 h 93"/>
                <a:gd name="T24" fmla="*/ 1 w 74"/>
                <a:gd name="T25" fmla="*/ 68 h 93"/>
                <a:gd name="T26" fmla="*/ 25 w 74"/>
                <a:gd name="T27" fmla="*/ 51 h 93"/>
                <a:gd name="T28" fmla="*/ 63 w 74"/>
                <a:gd name="T29" fmla="*/ 22 h 93"/>
                <a:gd name="T30" fmla="*/ 70 w 74"/>
                <a:gd name="T31" fmla="*/ 20 h 93"/>
                <a:gd name="T32" fmla="*/ 73 w 74"/>
                <a:gd name="T33" fmla="*/ 24 h 93"/>
                <a:gd name="T34" fmla="*/ 52 w 74"/>
                <a:gd name="T35" fmla="*/ 40 h 93"/>
                <a:gd name="T36" fmla="*/ 21 w 74"/>
                <a:gd name="T37" fmla="*/ 63 h 93"/>
                <a:gd name="T38" fmla="*/ 37 w 74"/>
                <a:gd name="T39" fmla="*/ 88 h 93"/>
                <a:gd name="T40" fmla="*/ 29 w 74"/>
                <a:gd name="T41" fmla="*/ 65 h 93"/>
                <a:gd name="T42" fmla="*/ 56 w 74"/>
                <a:gd name="T43" fmla="*/ 56 h 93"/>
                <a:gd name="T44" fmla="*/ 64 w 74"/>
                <a:gd name="T45" fmla="*/ 80 h 93"/>
                <a:gd name="T46" fmla="*/ 37 w 74"/>
                <a:gd name="T47" fmla="*/ 88 h 93"/>
                <a:gd name="T48" fmla="*/ 49 w 74"/>
                <a:gd name="T49" fmla="*/ 62 h 93"/>
                <a:gd name="T50" fmla="*/ 45 w 74"/>
                <a:gd name="T51" fmla="*/ 64 h 93"/>
                <a:gd name="T52" fmla="*/ 44 w 74"/>
                <a:gd name="T53" fmla="*/ 81 h 93"/>
                <a:gd name="T54" fmla="*/ 48 w 74"/>
                <a:gd name="T55" fmla="*/ 79 h 93"/>
                <a:gd name="T56" fmla="*/ 49 w 74"/>
                <a:gd name="T57"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93">
                  <a:moveTo>
                    <a:pt x="18" y="37"/>
                  </a:moveTo>
                  <a:cubicBezTo>
                    <a:pt x="9" y="33"/>
                    <a:pt x="4" y="24"/>
                    <a:pt x="9" y="13"/>
                  </a:cubicBezTo>
                  <a:cubicBezTo>
                    <a:pt x="15" y="1"/>
                    <a:pt x="27" y="0"/>
                    <a:pt x="37" y="5"/>
                  </a:cubicBezTo>
                  <a:cubicBezTo>
                    <a:pt x="45" y="8"/>
                    <a:pt x="49" y="19"/>
                    <a:pt x="45" y="28"/>
                  </a:cubicBezTo>
                  <a:cubicBezTo>
                    <a:pt x="40" y="39"/>
                    <a:pt x="27" y="41"/>
                    <a:pt x="18" y="37"/>
                  </a:cubicBezTo>
                  <a:close/>
                  <a:moveTo>
                    <a:pt x="30" y="11"/>
                  </a:moveTo>
                  <a:cubicBezTo>
                    <a:pt x="28" y="10"/>
                    <a:pt x="27" y="11"/>
                    <a:pt x="26" y="13"/>
                  </a:cubicBezTo>
                  <a:cubicBezTo>
                    <a:pt x="25" y="14"/>
                    <a:pt x="20" y="28"/>
                    <a:pt x="24" y="30"/>
                  </a:cubicBezTo>
                  <a:cubicBezTo>
                    <a:pt x="26" y="31"/>
                    <a:pt x="28" y="29"/>
                    <a:pt x="29" y="27"/>
                  </a:cubicBezTo>
                  <a:cubicBezTo>
                    <a:pt x="30" y="24"/>
                    <a:pt x="34" y="13"/>
                    <a:pt x="30" y="11"/>
                  </a:cubicBezTo>
                  <a:close/>
                  <a:moveTo>
                    <a:pt x="21" y="63"/>
                  </a:moveTo>
                  <a:cubicBezTo>
                    <a:pt x="9" y="72"/>
                    <a:pt x="9" y="75"/>
                    <a:pt x="4" y="73"/>
                  </a:cubicBezTo>
                  <a:cubicBezTo>
                    <a:pt x="3" y="72"/>
                    <a:pt x="0" y="70"/>
                    <a:pt x="1" y="68"/>
                  </a:cubicBezTo>
                  <a:cubicBezTo>
                    <a:pt x="2" y="65"/>
                    <a:pt x="4" y="66"/>
                    <a:pt x="25" y="51"/>
                  </a:cubicBezTo>
                  <a:cubicBezTo>
                    <a:pt x="63" y="22"/>
                    <a:pt x="63" y="22"/>
                    <a:pt x="63" y="22"/>
                  </a:cubicBezTo>
                  <a:cubicBezTo>
                    <a:pt x="66" y="20"/>
                    <a:pt x="67" y="19"/>
                    <a:pt x="70" y="20"/>
                  </a:cubicBezTo>
                  <a:cubicBezTo>
                    <a:pt x="72" y="21"/>
                    <a:pt x="74" y="22"/>
                    <a:pt x="73" y="24"/>
                  </a:cubicBezTo>
                  <a:cubicBezTo>
                    <a:pt x="72" y="27"/>
                    <a:pt x="68" y="28"/>
                    <a:pt x="52" y="40"/>
                  </a:cubicBezTo>
                  <a:lnTo>
                    <a:pt x="21" y="63"/>
                  </a:lnTo>
                  <a:close/>
                  <a:moveTo>
                    <a:pt x="37" y="88"/>
                  </a:moveTo>
                  <a:cubicBezTo>
                    <a:pt x="29" y="84"/>
                    <a:pt x="24" y="75"/>
                    <a:pt x="29" y="65"/>
                  </a:cubicBezTo>
                  <a:cubicBezTo>
                    <a:pt x="34" y="53"/>
                    <a:pt x="47" y="51"/>
                    <a:pt x="56" y="56"/>
                  </a:cubicBezTo>
                  <a:cubicBezTo>
                    <a:pt x="64" y="60"/>
                    <a:pt x="68" y="71"/>
                    <a:pt x="64" y="80"/>
                  </a:cubicBezTo>
                  <a:cubicBezTo>
                    <a:pt x="59" y="90"/>
                    <a:pt x="46" y="93"/>
                    <a:pt x="37" y="88"/>
                  </a:cubicBezTo>
                  <a:close/>
                  <a:moveTo>
                    <a:pt x="49" y="62"/>
                  </a:moveTo>
                  <a:cubicBezTo>
                    <a:pt x="48" y="61"/>
                    <a:pt x="46" y="63"/>
                    <a:pt x="45" y="64"/>
                  </a:cubicBezTo>
                  <a:cubicBezTo>
                    <a:pt x="44" y="66"/>
                    <a:pt x="39" y="79"/>
                    <a:pt x="44" y="81"/>
                  </a:cubicBezTo>
                  <a:cubicBezTo>
                    <a:pt x="46" y="82"/>
                    <a:pt x="47" y="80"/>
                    <a:pt x="48" y="79"/>
                  </a:cubicBezTo>
                  <a:cubicBezTo>
                    <a:pt x="50" y="75"/>
                    <a:pt x="53" y="64"/>
                    <a:pt x="49" y="62"/>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31"/>
            <p:cNvSpPr/>
            <p:nvPr/>
          </p:nvSpPr>
          <p:spPr bwMode="auto">
            <a:xfrm>
              <a:off x="3369" y="1052"/>
              <a:ext cx="547" cy="548"/>
            </a:xfrm>
            <a:custGeom>
              <a:avLst/>
              <a:gdLst>
                <a:gd name="T0" fmla="*/ 209 w 231"/>
                <a:gd name="T1" fmla="*/ 76 h 231"/>
                <a:gd name="T2" fmla="*/ 155 w 231"/>
                <a:gd name="T3" fmla="*/ 209 h 231"/>
                <a:gd name="T4" fmla="*/ 22 w 231"/>
                <a:gd name="T5" fmla="*/ 155 h 231"/>
                <a:gd name="T6" fmla="*/ 75 w 231"/>
                <a:gd name="T7" fmla="*/ 22 h 231"/>
                <a:gd name="T8" fmla="*/ 209 w 231"/>
                <a:gd name="T9" fmla="*/ 76 h 231"/>
              </a:gdLst>
              <a:ahLst/>
              <a:cxnLst>
                <a:cxn ang="0">
                  <a:pos x="T0" y="T1"/>
                </a:cxn>
                <a:cxn ang="0">
                  <a:pos x="T2" y="T3"/>
                </a:cxn>
                <a:cxn ang="0">
                  <a:pos x="T4" y="T5"/>
                </a:cxn>
                <a:cxn ang="0">
                  <a:pos x="T6" y="T7"/>
                </a:cxn>
                <a:cxn ang="0">
                  <a:pos x="T8" y="T9"/>
                </a:cxn>
              </a:cxnLst>
              <a:rect l="0" t="0" r="r" b="b"/>
              <a:pathLst>
                <a:path w="231" h="231">
                  <a:moveTo>
                    <a:pt x="209" y="76"/>
                  </a:moveTo>
                  <a:cubicBezTo>
                    <a:pt x="231" y="127"/>
                    <a:pt x="207" y="187"/>
                    <a:pt x="155" y="209"/>
                  </a:cubicBezTo>
                  <a:cubicBezTo>
                    <a:pt x="103" y="231"/>
                    <a:pt x="44" y="207"/>
                    <a:pt x="22" y="155"/>
                  </a:cubicBezTo>
                  <a:cubicBezTo>
                    <a:pt x="0" y="104"/>
                    <a:pt x="24" y="44"/>
                    <a:pt x="75" y="22"/>
                  </a:cubicBezTo>
                  <a:cubicBezTo>
                    <a:pt x="127" y="0"/>
                    <a:pt x="187" y="24"/>
                    <a:pt x="209" y="7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32"/>
            <p:cNvSpPr/>
            <p:nvPr/>
          </p:nvSpPr>
          <p:spPr bwMode="auto">
            <a:xfrm>
              <a:off x="3518" y="1299"/>
              <a:ext cx="251" cy="166"/>
            </a:xfrm>
            <a:custGeom>
              <a:avLst/>
              <a:gdLst>
                <a:gd name="T0" fmla="*/ 11 w 106"/>
                <a:gd name="T1" fmla="*/ 67 h 70"/>
                <a:gd name="T2" fmla="*/ 17 w 106"/>
                <a:gd name="T3" fmla="*/ 69 h 70"/>
                <a:gd name="T4" fmla="*/ 103 w 106"/>
                <a:gd name="T5" fmla="*/ 33 h 70"/>
                <a:gd name="T6" fmla="*/ 106 w 106"/>
                <a:gd name="T7" fmla="*/ 27 h 70"/>
                <a:gd name="T8" fmla="*/ 94 w 106"/>
                <a:gd name="T9" fmla="*/ 0 h 70"/>
                <a:gd name="T10" fmla="*/ 0 w 106"/>
                <a:gd name="T11" fmla="*/ 40 h 70"/>
                <a:gd name="T12" fmla="*/ 11 w 106"/>
                <a:gd name="T13" fmla="*/ 67 h 70"/>
              </a:gdLst>
              <a:ahLst/>
              <a:cxnLst>
                <a:cxn ang="0">
                  <a:pos x="T0" y="T1"/>
                </a:cxn>
                <a:cxn ang="0">
                  <a:pos x="T2" y="T3"/>
                </a:cxn>
                <a:cxn ang="0">
                  <a:pos x="T4" y="T5"/>
                </a:cxn>
                <a:cxn ang="0">
                  <a:pos x="T6" y="T7"/>
                </a:cxn>
                <a:cxn ang="0">
                  <a:pos x="T8" y="T9"/>
                </a:cxn>
                <a:cxn ang="0">
                  <a:pos x="T10" y="T11"/>
                </a:cxn>
                <a:cxn ang="0">
                  <a:pos x="T12" y="T13"/>
                </a:cxn>
              </a:cxnLst>
              <a:rect l="0" t="0" r="r" b="b"/>
              <a:pathLst>
                <a:path w="106" h="70">
                  <a:moveTo>
                    <a:pt x="11" y="67"/>
                  </a:moveTo>
                  <a:cubicBezTo>
                    <a:pt x="12" y="69"/>
                    <a:pt x="15" y="70"/>
                    <a:pt x="17" y="69"/>
                  </a:cubicBezTo>
                  <a:cubicBezTo>
                    <a:pt x="103" y="33"/>
                    <a:pt x="103" y="33"/>
                    <a:pt x="103" y="33"/>
                  </a:cubicBezTo>
                  <a:cubicBezTo>
                    <a:pt x="105" y="32"/>
                    <a:pt x="106" y="29"/>
                    <a:pt x="106" y="27"/>
                  </a:cubicBezTo>
                  <a:cubicBezTo>
                    <a:pt x="94" y="0"/>
                    <a:pt x="94" y="0"/>
                    <a:pt x="94" y="0"/>
                  </a:cubicBezTo>
                  <a:cubicBezTo>
                    <a:pt x="0" y="40"/>
                    <a:pt x="0" y="40"/>
                    <a:pt x="0" y="40"/>
                  </a:cubicBezTo>
                  <a:lnTo>
                    <a:pt x="11" y="67"/>
                  </a:ln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33"/>
            <p:cNvSpPr/>
            <p:nvPr/>
          </p:nvSpPr>
          <p:spPr bwMode="auto">
            <a:xfrm>
              <a:off x="3492" y="1235"/>
              <a:ext cx="232" cy="118"/>
            </a:xfrm>
            <a:custGeom>
              <a:avLst/>
              <a:gdLst>
                <a:gd name="T0" fmla="*/ 89 w 98"/>
                <a:gd name="T1" fmla="*/ 1 h 50"/>
                <a:gd name="T2" fmla="*/ 3 w 98"/>
                <a:gd name="T3" fmla="*/ 37 h 50"/>
                <a:gd name="T4" fmla="*/ 1 w 98"/>
                <a:gd name="T5" fmla="*/ 43 h 50"/>
                <a:gd name="T6" fmla="*/ 3 w 98"/>
                <a:gd name="T7" fmla="*/ 50 h 50"/>
                <a:gd name="T8" fmla="*/ 98 w 98"/>
                <a:gd name="T9" fmla="*/ 9 h 50"/>
                <a:gd name="T10" fmla="*/ 95 w 98"/>
                <a:gd name="T11" fmla="*/ 3 h 50"/>
                <a:gd name="T12" fmla="*/ 89 w 98"/>
                <a:gd name="T13" fmla="*/ 1 h 50"/>
              </a:gdLst>
              <a:ahLst/>
              <a:cxnLst>
                <a:cxn ang="0">
                  <a:pos x="T0" y="T1"/>
                </a:cxn>
                <a:cxn ang="0">
                  <a:pos x="T2" y="T3"/>
                </a:cxn>
                <a:cxn ang="0">
                  <a:pos x="T4" y="T5"/>
                </a:cxn>
                <a:cxn ang="0">
                  <a:pos x="T6" y="T7"/>
                </a:cxn>
                <a:cxn ang="0">
                  <a:pos x="T8" y="T9"/>
                </a:cxn>
                <a:cxn ang="0">
                  <a:pos x="T10" y="T11"/>
                </a:cxn>
                <a:cxn ang="0">
                  <a:pos x="T12" y="T13"/>
                </a:cxn>
              </a:cxnLst>
              <a:rect l="0" t="0" r="r" b="b"/>
              <a:pathLst>
                <a:path w="98" h="50">
                  <a:moveTo>
                    <a:pt x="89" y="1"/>
                  </a:moveTo>
                  <a:cubicBezTo>
                    <a:pt x="3" y="37"/>
                    <a:pt x="3" y="37"/>
                    <a:pt x="3" y="37"/>
                  </a:cubicBezTo>
                  <a:cubicBezTo>
                    <a:pt x="1" y="39"/>
                    <a:pt x="0" y="41"/>
                    <a:pt x="1" y="43"/>
                  </a:cubicBezTo>
                  <a:cubicBezTo>
                    <a:pt x="3" y="50"/>
                    <a:pt x="3" y="50"/>
                    <a:pt x="3" y="50"/>
                  </a:cubicBezTo>
                  <a:cubicBezTo>
                    <a:pt x="98" y="9"/>
                    <a:pt x="98" y="9"/>
                    <a:pt x="98" y="9"/>
                  </a:cubicBezTo>
                  <a:cubicBezTo>
                    <a:pt x="95" y="3"/>
                    <a:pt x="95" y="3"/>
                    <a:pt x="95" y="3"/>
                  </a:cubicBezTo>
                  <a:cubicBezTo>
                    <a:pt x="94" y="1"/>
                    <a:pt x="91" y="0"/>
                    <a:pt x="89" y="1"/>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34"/>
            <p:cNvSpPr/>
            <p:nvPr/>
          </p:nvSpPr>
          <p:spPr bwMode="auto">
            <a:xfrm>
              <a:off x="3504" y="1187"/>
              <a:ext cx="289" cy="143"/>
            </a:xfrm>
            <a:custGeom>
              <a:avLst/>
              <a:gdLst>
                <a:gd name="T0" fmla="*/ 99 w 122"/>
                <a:gd name="T1" fmla="*/ 3 h 60"/>
                <a:gd name="T2" fmla="*/ 120 w 122"/>
                <a:gd name="T3" fmla="*/ 53 h 60"/>
                <a:gd name="T4" fmla="*/ 118 w 122"/>
                <a:gd name="T5" fmla="*/ 59 h 60"/>
                <a:gd name="T6" fmla="*/ 114 w 122"/>
                <a:gd name="T7" fmla="*/ 60 h 60"/>
                <a:gd name="T8" fmla="*/ 93 w 122"/>
                <a:gd name="T9" fmla="*/ 11 h 60"/>
                <a:gd name="T10" fmla="*/ 3 w 122"/>
                <a:gd name="T11" fmla="*/ 50 h 60"/>
                <a:gd name="T12" fmla="*/ 1 w 122"/>
                <a:gd name="T13" fmla="*/ 45 h 60"/>
                <a:gd name="T14" fmla="*/ 3 w 122"/>
                <a:gd name="T15" fmla="*/ 39 h 60"/>
                <a:gd name="T16" fmla="*/ 93 w 122"/>
                <a:gd name="T17" fmla="*/ 0 h 60"/>
                <a:gd name="T18" fmla="*/ 99 w 122"/>
                <a:gd name="T19" fmla="*/ 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60">
                  <a:moveTo>
                    <a:pt x="99" y="3"/>
                  </a:moveTo>
                  <a:cubicBezTo>
                    <a:pt x="120" y="53"/>
                    <a:pt x="120" y="53"/>
                    <a:pt x="120" y="53"/>
                  </a:cubicBezTo>
                  <a:cubicBezTo>
                    <a:pt x="122" y="55"/>
                    <a:pt x="120" y="58"/>
                    <a:pt x="118" y="59"/>
                  </a:cubicBezTo>
                  <a:cubicBezTo>
                    <a:pt x="114" y="60"/>
                    <a:pt x="114" y="60"/>
                    <a:pt x="114" y="60"/>
                  </a:cubicBezTo>
                  <a:cubicBezTo>
                    <a:pt x="93" y="11"/>
                    <a:pt x="93" y="11"/>
                    <a:pt x="93" y="11"/>
                  </a:cubicBezTo>
                  <a:cubicBezTo>
                    <a:pt x="3" y="50"/>
                    <a:pt x="3" y="50"/>
                    <a:pt x="3" y="50"/>
                  </a:cubicBezTo>
                  <a:cubicBezTo>
                    <a:pt x="1" y="45"/>
                    <a:pt x="1" y="45"/>
                    <a:pt x="1" y="45"/>
                  </a:cubicBezTo>
                  <a:cubicBezTo>
                    <a:pt x="0" y="43"/>
                    <a:pt x="1" y="40"/>
                    <a:pt x="3" y="39"/>
                  </a:cubicBezTo>
                  <a:cubicBezTo>
                    <a:pt x="93" y="0"/>
                    <a:pt x="93" y="0"/>
                    <a:pt x="93" y="0"/>
                  </a:cubicBezTo>
                  <a:cubicBezTo>
                    <a:pt x="96" y="0"/>
                    <a:pt x="98" y="1"/>
                    <a:pt x="99" y="3"/>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35"/>
            <p:cNvSpPr>
              <a:spLocks noEditPoints="1"/>
            </p:cNvSpPr>
            <p:nvPr/>
          </p:nvSpPr>
          <p:spPr bwMode="auto">
            <a:xfrm>
              <a:off x="4669" y="1190"/>
              <a:ext cx="211" cy="234"/>
            </a:xfrm>
            <a:custGeom>
              <a:avLst/>
              <a:gdLst>
                <a:gd name="T0" fmla="*/ 20 w 89"/>
                <a:gd name="T1" fmla="*/ 71 h 99"/>
                <a:gd name="T2" fmla="*/ 37 w 89"/>
                <a:gd name="T3" fmla="*/ 49 h 99"/>
                <a:gd name="T4" fmla="*/ 29 w 89"/>
                <a:gd name="T5" fmla="*/ 29 h 99"/>
                <a:gd name="T6" fmla="*/ 36 w 89"/>
                <a:gd name="T7" fmla="*/ 11 h 99"/>
                <a:gd name="T8" fmla="*/ 52 w 89"/>
                <a:gd name="T9" fmla="*/ 1 h 99"/>
                <a:gd name="T10" fmla="*/ 72 w 89"/>
                <a:gd name="T11" fmla="*/ 6 h 99"/>
                <a:gd name="T12" fmla="*/ 76 w 89"/>
                <a:gd name="T13" fmla="*/ 0 h 99"/>
                <a:gd name="T14" fmla="*/ 83 w 89"/>
                <a:gd name="T15" fmla="*/ 6 h 99"/>
                <a:gd name="T16" fmla="*/ 79 w 89"/>
                <a:gd name="T17" fmla="*/ 11 h 99"/>
                <a:gd name="T18" fmla="*/ 88 w 89"/>
                <a:gd name="T19" fmla="*/ 28 h 99"/>
                <a:gd name="T20" fmla="*/ 84 w 89"/>
                <a:gd name="T21" fmla="*/ 45 h 99"/>
                <a:gd name="T22" fmla="*/ 70 w 89"/>
                <a:gd name="T23" fmla="*/ 36 h 99"/>
                <a:gd name="T24" fmla="*/ 70 w 89"/>
                <a:gd name="T25" fmla="*/ 23 h 99"/>
                <a:gd name="T26" fmla="*/ 54 w 89"/>
                <a:gd name="T27" fmla="*/ 43 h 99"/>
                <a:gd name="T28" fmla="*/ 64 w 89"/>
                <a:gd name="T29" fmla="*/ 65 h 99"/>
                <a:gd name="T30" fmla="*/ 58 w 89"/>
                <a:gd name="T31" fmla="*/ 83 h 99"/>
                <a:gd name="T32" fmla="*/ 40 w 89"/>
                <a:gd name="T33" fmla="*/ 94 h 99"/>
                <a:gd name="T34" fmla="*/ 17 w 89"/>
                <a:gd name="T35" fmla="*/ 89 h 99"/>
                <a:gd name="T36" fmla="*/ 10 w 89"/>
                <a:gd name="T37" fmla="*/ 99 h 99"/>
                <a:gd name="T38" fmla="*/ 2 w 89"/>
                <a:gd name="T39" fmla="*/ 93 h 99"/>
                <a:gd name="T40" fmla="*/ 10 w 89"/>
                <a:gd name="T41" fmla="*/ 84 h 99"/>
                <a:gd name="T42" fmla="*/ 0 w 89"/>
                <a:gd name="T43" fmla="*/ 65 h 99"/>
                <a:gd name="T44" fmla="*/ 6 w 89"/>
                <a:gd name="T45" fmla="*/ 44 h 99"/>
                <a:gd name="T46" fmla="*/ 21 w 89"/>
                <a:gd name="T47" fmla="*/ 53 h 99"/>
                <a:gd name="T48" fmla="*/ 18 w 89"/>
                <a:gd name="T49" fmla="*/ 63 h 99"/>
                <a:gd name="T50" fmla="*/ 20 w 89"/>
                <a:gd name="T51" fmla="*/ 71 h 99"/>
                <a:gd name="T52" fmla="*/ 63 w 89"/>
                <a:gd name="T53" fmla="*/ 17 h 99"/>
                <a:gd name="T54" fmla="*/ 55 w 89"/>
                <a:gd name="T55" fmla="*/ 16 h 99"/>
                <a:gd name="T56" fmla="*/ 49 w 89"/>
                <a:gd name="T57" fmla="*/ 21 h 99"/>
                <a:gd name="T58" fmla="*/ 47 w 89"/>
                <a:gd name="T59" fmla="*/ 27 h 99"/>
                <a:gd name="T60" fmla="*/ 48 w 89"/>
                <a:gd name="T61" fmla="*/ 35 h 99"/>
                <a:gd name="T62" fmla="*/ 63 w 89"/>
                <a:gd name="T63" fmla="*/ 17 h 99"/>
                <a:gd name="T64" fmla="*/ 26 w 89"/>
                <a:gd name="T65" fmla="*/ 78 h 99"/>
                <a:gd name="T66" fmla="*/ 36 w 89"/>
                <a:gd name="T67" fmla="*/ 79 h 99"/>
                <a:gd name="T68" fmla="*/ 43 w 89"/>
                <a:gd name="T69" fmla="*/ 74 h 99"/>
                <a:gd name="T70" fmla="*/ 46 w 89"/>
                <a:gd name="T71" fmla="*/ 67 h 99"/>
                <a:gd name="T72" fmla="*/ 42 w 89"/>
                <a:gd name="T73" fmla="*/ 58 h 99"/>
                <a:gd name="T74" fmla="*/ 26 w 89"/>
                <a:gd name="T75"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99">
                  <a:moveTo>
                    <a:pt x="20" y="71"/>
                  </a:moveTo>
                  <a:cubicBezTo>
                    <a:pt x="37" y="49"/>
                    <a:pt x="37" y="49"/>
                    <a:pt x="37" y="49"/>
                  </a:cubicBezTo>
                  <a:cubicBezTo>
                    <a:pt x="32" y="42"/>
                    <a:pt x="29" y="35"/>
                    <a:pt x="29" y="29"/>
                  </a:cubicBezTo>
                  <a:cubicBezTo>
                    <a:pt x="29" y="22"/>
                    <a:pt x="31" y="16"/>
                    <a:pt x="36" y="11"/>
                  </a:cubicBezTo>
                  <a:cubicBezTo>
                    <a:pt x="40" y="5"/>
                    <a:pt x="46" y="2"/>
                    <a:pt x="52" y="1"/>
                  </a:cubicBezTo>
                  <a:cubicBezTo>
                    <a:pt x="59" y="0"/>
                    <a:pt x="66" y="1"/>
                    <a:pt x="72" y="6"/>
                  </a:cubicBezTo>
                  <a:cubicBezTo>
                    <a:pt x="76" y="0"/>
                    <a:pt x="76" y="0"/>
                    <a:pt x="76" y="0"/>
                  </a:cubicBezTo>
                  <a:cubicBezTo>
                    <a:pt x="83" y="6"/>
                    <a:pt x="83" y="6"/>
                    <a:pt x="83" y="6"/>
                  </a:cubicBezTo>
                  <a:cubicBezTo>
                    <a:pt x="79" y="11"/>
                    <a:pt x="79" y="11"/>
                    <a:pt x="79" y="11"/>
                  </a:cubicBezTo>
                  <a:cubicBezTo>
                    <a:pt x="84" y="16"/>
                    <a:pt x="87" y="22"/>
                    <a:pt x="88" y="28"/>
                  </a:cubicBezTo>
                  <a:cubicBezTo>
                    <a:pt x="89" y="33"/>
                    <a:pt x="88" y="39"/>
                    <a:pt x="84" y="45"/>
                  </a:cubicBezTo>
                  <a:cubicBezTo>
                    <a:pt x="70" y="36"/>
                    <a:pt x="70" y="36"/>
                    <a:pt x="70" y="36"/>
                  </a:cubicBezTo>
                  <a:cubicBezTo>
                    <a:pt x="72" y="32"/>
                    <a:pt x="73" y="27"/>
                    <a:pt x="70" y="23"/>
                  </a:cubicBezTo>
                  <a:cubicBezTo>
                    <a:pt x="54" y="43"/>
                    <a:pt x="54" y="43"/>
                    <a:pt x="54" y="43"/>
                  </a:cubicBezTo>
                  <a:cubicBezTo>
                    <a:pt x="61" y="52"/>
                    <a:pt x="64" y="59"/>
                    <a:pt x="64" y="65"/>
                  </a:cubicBezTo>
                  <a:cubicBezTo>
                    <a:pt x="64" y="71"/>
                    <a:pt x="62" y="77"/>
                    <a:pt x="58" y="83"/>
                  </a:cubicBezTo>
                  <a:cubicBezTo>
                    <a:pt x="53" y="89"/>
                    <a:pt x="47" y="93"/>
                    <a:pt x="40" y="94"/>
                  </a:cubicBezTo>
                  <a:cubicBezTo>
                    <a:pt x="32" y="95"/>
                    <a:pt x="25" y="94"/>
                    <a:pt x="17" y="89"/>
                  </a:cubicBezTo>
                  <a:cubicBezTo>
                    <a:pt x="10" y="99"/>
                    <a:pt x="10" y="99"/>
                    <a:pt x="10" y="99"/>
                  </a:cubicBezTo>
                  <a:cubicBezTo>
                    <a:pt x="2" y="93"/>
                    <a:pt x="2" y="93"/>
                    <a:pt x="2" y="93"/>
                  </a:cubicBezTo>
                  <a:cubicBezTo>
                    <a:pt x="10" y="84"/>
                    <a:pt x="10" y="84"/>
                    <a:pt x="10" y="84"/>
                  </a:cubicBezTo>
                  <a:cubicBezTo>
                    <a:pt x="4" y="78"/>
                    <a:pt x="1" y="72"/>
                    <a:pt x="0" y="65"/>
                  </a:cubicBezTo>
                  <a:cubicBezTo>
                    <a:pt x="0" y="58"/>
                    <a:pt x="2" y="51"/>
                    <a:pt x="6" y="44"/>
                  </a:cubicBezTo>
                  <a:cubicBezTo>
                    <a:pt x="21" y="53"/>
                    <a:pt x="21" y="53"/>
                    <a:pt x="21" y="53"/>
                  </a:cubicBezTo>
                  <a:cubicBezTo>
                    <a:pt x="19" y="56"/>
                    <a:pt x="18" y="60"/>
                    <a:pt x="18" y="63"/>
                  </a:cubicBezTo>
                  <a:cubicBezTo>
                    <a:pt x="18" y="66"/>
                    <a:pt x="18" y="69"/>
                    <a:pt x="20" y="71"/>
                  </a:cubicBezTo>
                  <a:close/>
                  <a:moveTo>
                    <a:pt x="63" y="17"/>
                  </a:moveTo>
                  <a:cubicBezTo>
                    <a:pt x="60" y="16"/>
                    <a:pt x="58" y="16"/>
                    <a:pt x="55" y="16"/>
                  </a:cubicBezTo>
                  <a:cubicBezTo>
                    <a:pt x="53" y="17"/>
                    <a:pt x="51" y="19"/>
                    <a:pt x="49" y="21"/>
                  </a:cubicBezTo>
                  <a:cubicBezTo>
                    <a:pt x="48" y="22"/>
                    <a:pt x="47" y="25"/>
                    <a:pt x="47" y="27"/>
                  </a:cubicBezTo>
                  <a:cubicBezTo>
                    <a:pt x="46" y="29"/>
                    <a:pt x="47" y="32"/>
                    <a:pt x="48" y="35"/>
                  </a:cubicBezTo>
                  <a:lnTo>
                    <a:pt x="63" y="17"/>
                  </a:lnTo>
                  <a:close/>
                  <a:moveTo>
                    <a:pt x="26" y="78"/>
                  </a:moveTo>
                  <a:cubicBezTo>
                    <a:pt x="30" y="80"/>
                    <a:pt x="33" y="80"/>
                    <a:pt x="36" y="79"/>
                  </a:cubicBezTo>
                  <a:cubicBezTo>
                    <a:pt x="39" y="79"/>
                    <a:pt x="41" y="77"/>
                    <a:pt x="43" y="74"/>
                  </a:cubicBezTo>
                  <a:cubicBezTo>
                    <a:pt x="45" y="72"/>
                    <a:pt x="46" y="70"/>
                    <a:pt x="46" y="67"/>
                  </a:cubicBezTo>
                  <a:cubicBezTo>
                    <a:pt x="46" y="64"/>
                    <a:pt x="45" y="61"/>
                    <a:pt x="42" y="58"/>
                  </a:cubicBezTo>
                  <a:lnTo>
                    <a:pt x="26" y="78"/>
                  </a:lnTo>
                  <a:close/>
                </a:path>
              </a:pathLst>
            </a:custGeom>
            <a:solidFill>
              <a:srgbClr val="FD61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36"/>
            <p:cNvSpPr>
              <a:spLocks noEditPoints="1"/>
            </p:cNvSpPr>
            <p:nvPr/>
          </p:nvSpPr>
          <p:spPr bwMode="auto">
            <a:xfrm>
              <a:off x="3369" y="2157"/>
              <a:ext cx="383" cy="428"/>
            </a:xfrm>
            <a:custGeom>
              <a:avLst/>
              <a:gdLst>
                <a:gd name="T0" fmla="*/ 36 w 162"/>
                <a:gd name="T1" fmla="*/ 130 h 181"/>
                <a:gd name="T2" fmla="*/ 67 w 162"/>
                <a:gd name="T3" fmla="*/ 90 h 181"/>
                <a:gd name="T4" fmla="*/ 53 w 162"/>
                <a:gd name="T5" fmla="*/ 53 h 181"/>
                <a:gd name="T6" fmla="*/ 65 w 162"/>
                <a:gd name="T7" fmla="*/ 20 h 181"/>
                <a:gd name="T8" fmla="*/ 96 w 162"/>
                <a:gd name="T9" fmla="*/ 2 h 181"/>
                <a:gd name="T10" fmla="*/ 131 w 162"/>
                <a:gd name="T11" fmla="*/ 10 h 181"/>
                <a:gd name="T12" fmla="*/ 139 w 162"/>
                <a:gd name="T13" fmla="*/ 1 h 181"/>
                <a:gd name="T14" fmla="*/ 152 w 162"/>
                <a:gd name="T15" fmla="*/ 11 h 181"/>
                <a:gd name="T16" fmla="*/ 145 w 162"/>
                <a:gd name="T17" fmla="*/ 21 h 181"/>
                <a:gd name="T18" fmla="*/ 161 w 162"/>
                <a:gd name="T19" fmla="*/ 50 h 181"/>
                <a:gd name="T20" fmla="*/ 154 w 162"/>
                <a:gd name="T21" fmla="*/ 82 h 181"/>
                <a:gd name="T22" fmla="*/ 128 w 162"/>
                <a:gd name="T23" fmla="*/ 66 h 181"/>
                <a:gd name="T24" fmla="*/ 128 w 162"/>
                <a:gd name="T25" fmla="*/ 42 h 181"/>
                <a:gd name="T26" fmla="*/ 99 w 162"/>
                <a:gd name="T27" fmla="*/ 79 h 181"/>
                <a:gd name="T28" fmla="*/ 117 w 162"/>
                <a:gd name="T29" fmla="*/ 119 h 181"/>
                <a:gd name="T30" fmla="*/ 105 w 162"/>
                <a:gd name="T31" fmla="*/ 151 h 181"/>
                <a:gd name="T32" fmla="*/ 72 w 162"/>
                <a:gd name="T33" fmla="*/ 172 h 181"/>
                <a:gd name="T34" fmla="*/ 32 w 162"/>
                <a:gd name="T35" fmla="*/ 163 h 181"/>
                <a:gd name="T36" fmla="*/ 18 w 162"/>
                <a:gd name="T37" fmla="*/ 181 h 181"/>
                <a:gd name="T38" fmla="*/ 4 w 162"/>
                <a:gd name="T39" fmla="*/ 170 h 181"/>
                <a:gd name="T40" fmla="*/ 18 w 162"/>
                <a:gd name="T41" fmla="*/ 153 h 181"/>
                <a:gd name="T42" fmla="*/ 1 w 162"/>
                <a:gd name="T43" fmla="*/ 119 h 181"/>
                <a:gd name="T44" fmla="*/ 11 w 162"/>
                <a:gd name="T45" fmla="*/ 80 h 181"/>
                <a:gd name="T46" fmla="*/ 38 w 162"/>
                <a:gd name="T47" fmla="*/ 97 h 181"/>
                <a:gd name="T48" fmla="*/ 33 w 162"/>
                <a:gd name="T49" fmla="*/ 115 h 181"/>
                <a:gd name="T50" fmla="*/ 36 w 162"/>
                <a:gd name="T51" fmla="*/ 130 h 181"/>
                <a:gd name="T52" fmla="*/ 115 w 162"/>
                <a:gd name="T53" fmla="*/ 31 h 181"/>
                <a:gd name="T54" fmla="*/ 101 w 162"/>
                <a:gd name="T55" fmla="*/ 30 h 181"/>
                <a:gd name="T56" fmla="*/ 90 w 162"/>
                <a:gd name="T57" fmla="*/ 38 h 181"/>
                <a:gd name="T58" fmla="*/ 85 w 162"/>
                <a:gd name="T59" fmla="*/ 49 h 181"/>
                <a:gd name="T60" fmla="*/ 89 w 162"/>
                <a:gd name="T61" fmla="*/ 64 h 181"/>
                <a:gd name="T62" fmla="*/ 115 w 162"/>
                <a:gd name="T63" fmla="*/ 31 h 181"/>
                <a:gd name="T64" fmla="*/ 48 w 162"/>
                <a:gd name="T65" fmla="*/ 142 h 181"/>
                <a:gd name="T66" fmla="*/ 65 w 162"/>
                <a:gd name="T67" fmla="*/ 145 h 181"/>
                <a:gd name="T68" fmla="*/ 79 w 162"/>
                <a:gd name="T69" fmla="*/ 136 h 181"/>
                <a:gd name="T70" fmla="*/ 84 w 162"/>
                <a:gd name="T71" fmla="*/ 122 h 181"/>
                <a:gd name="T72" fmla="*/ 78 w 162"/>
                <a:gd name="T73" fmla="*/ 105 h 181"/>
                <a:gd name="T74" fmla="*/ 48 w 162"/>
                <a:gd name="T75" fmla="*/ 14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 h="181">
                  <a:moveTo>
                    <a:pt x="36" y="130"/>
                  </a:moveTo>
                  <a:cubicBezTo>
                    <a:pt x="67" y="90"/>
                    <a:pt x="67" y="90"/>
                    <a:pt x="67" y="90"/>
                  </a:cubicBezTo>
                  <a:cubicBezTo>
                    <a:pt x="58" y="77"/>
                    <a:pt x="53" y="64"/>
                    <a:pt x="53" y="53"/>
                  </a:cubicBezTo>
                  <a:cubicBezTo>
                    <a:pt x="53" y="41"/>
                    <a:pt x="57" y="30"/>
                    <a:pt x="65" y="20"/>
                  </a:cubicBezTo>
                  <a:cubicBezTo>
                    <a:pt x="73" y="10"/>
                    <a:pt x="83" y="4"/>
                    <a:pt x="96" y="2"/>
                  </a:cubicBezTo>
                  <a:cubicBezTo>
                    <a:pt x="108" y="0"/>
                    <a:pt x="120" y="3"/>
                    <a:pt x="131" y="10"/>
                  </a:cubicBezTo>
                  <a:cubicBezTo>
                    <a:pt x="139" y="1"/>
                    <a:pt x="139" y="1"/>
                    <a:pt x="139" y="1"/>
                  </a:cubicBezTo>
                  <a:cubicBezTo>
                    <a:pt x="152" y="11"/>
                    <a:pt x="152" y="11"/>
                    <a:pt x="152" y="11"/>
                  </a:cubicBezTo>
                  <a:cubicBezTo>
                    <a:pt x="145" y="21"/>
                    <a:pt x="145" y="21"/>
                    <a:pt x="145" y="21"/>
                  </a:cubicBezTo>
                  <a:cubicBezTo>
                    <a:pt x="154" y="30"/>
                    <a:pt x="159" y="40"/>
                    <a:pt x="161" y="50"/>
                  </a:cubicBezTo>
                  <a:cubicBezTo>
                    <a:pt x="162" y="61"/>
                    <a:pt x="160" y="71"/>
                    <a:pt x="154" y="82"/>
                  </a:cubicBezTo>
                  <a:cubicBezTo>
                    <a:pt x="128" y="66"/>
                    <a:pt x="128" y="66"/>
                    <a:pt x="128" y="66"/>
                  </a:cubicBezTo>
                  <a:cubicBezTo>
                    <a:pt x="132" y="58"/>
                    <a:pt x="132" y="50"/>
                    <a:pt x="128" y="42"/>
                  </a:cubicBezTo>
                  <a:cubicBezTo>
                    <a:pt x="99" y="79"/>
                    <a:pt x="99" y="79"/>
                    <a:pt x="99" y="79"/>
                  </a:cubicBezTo>
                  <a:cubicBezTo>
                    <a:pt x="111" y="95"/>
                    <a:pt x="117" y="108"/>
                    <a:pt x="117" y="119"/>
                  </a:cubicBezTo>
                  <a:cubicBezTo>
                    <a:pt x="117" y="130"/>
                    <a:pt x="113" y="141"/>
                    <a:pt x="105" y="151"/>
                  </a:cubicBezTo>
                  <a:cubicBezTo>
                    <a:pt x="96" y="162"/>
                    <a:pt x="85" y="169"/>
                    <a:pt x="72" y="172"/>
                  </a:cubicBezTo>
                  <a:cubicBezTo>
                    <a:pt x="59" y="174"/>
                    <a:pt x="46" y="171"/>
                    <a:pt x="32" y="163"/>
                  </a:cubicBezTo>
                  <a:cubicBezTo>
                    <a:pt x="18" y="181"/>
                    <a:pt x="18" y="181"/>
                    <a:pt x="18" y="181"/>
                  </a:cubicBezTo>
                  <a:cubicBezTo>
                    <a:pt x="4" y="170"/>
                    <a:pt x="4" y="170"/>
                    <a:pt x="4" y="170"/>
                  </a:cubicBezTo>
                  <a:cubicBezTo>
                    <a:pt x="18" y="153"/>
                    <a:pt x="18" y="153"/>
                    <a:pt x="18" y="153"/>
                  </a:cubicBezTo>
                  <a:cubicBezTo>
                    <a:pt x="8" y="143"/>
                    <a:pt x="2" y="132"/>
                    <a:pt x="1" y="119"/>
                  </a:cubicBezTo>
                  <a:cubicBezTo>
                    <a:pt x="0" y="107"/>
                    <a:pt x="3" y="94"/>
                    <a:pt x="11" y="80"/>
                  </a:cubicBezTo>
                  <a:cubicBezTo>
                    <a:pt x="38" y="97"/>
                    <a:pt x="38" y="97"/>
                    <a:pt x="38" y="97"/>
                  </a:cubicBezTo>
                  <a:cubicBezTo>
                    <a:pt x="35" y="103"/>
                    <a:pt x="33" y="109"/>
                    <a:pt x="33" y="115"/>
                  </a:cubicBezTo>
                  <a:cubicBezTo>
                    <a:pt x="33" y="120"/>
                    <a:pt x="34" y="126"/>
                    <a:pt x="36" y="130"/>
                  </a:cubicBezTo>
                  <a:close/>
                  <a:moveTo>
                    <a:pt x="115" y="31"/>
                  </a:moveTo>
                  <a:cubicBezTo>
                    <a:pt x="110" y="29"/>
                    <a:pt x="106" y="29"/>
                    <a:pt x="101" y="30"/>
                  </a:cubicBezTo>
                  <a:cubicBezTo>
                    <a:pt x="96" y="31"/>
                    <a:pt x="93" y="34"/>
                    <a:pt x="90" y="38"/>
                  </a:cubicBezTo>
                  <a:cubicBezTo>
                    <a:pt x="87" y="41"/>
                    <a:pt x="85" y="45"/>
                    <a:pt x="85" y="49"/>
                  </a:cubicBezTo>
                  <a:cubicBezTo>
                    <a:pt x="85" y="54"/>
                    <a:pt x="86" y="58"/>
                    <a:pt x="89" y="64"/>
                  </a:cubicBezTo>
                  <a:lnTo>
                    <a:pt x="115" y="31"/>
                  </a:lnTo>
                  <a:close/>
                  <a:moveTo>
                    <a:pt x="48" y="142"/>
                  </a:moveTo>
                  <a:cubicBezTo>
                    <a:pt x="54" y="145"/>
                    <a:pt x="60" y="146"/>
                    <a:pt x="65" y="145"/>
                  </a:cubicBezTo>
                  <a:cubicBezTo>
                    <a:pt x="71" y="144"/>
                    <a:pt x="76" y="141"/>
                    <a:pt x="79" y="136"/>
                  </a:cubicBezTo>
                  <a:cubicBezTo>
                    <a:pt x="83" y="132"/>
                    <a:pt x="85" y="127"/>
                    <a:pt x="84" y="122"/>
                  </a:cubicBezTo>
                  <a:cubicBezTo>
                    <a:pt x="84" y="117"/>
                    <a:pt x="82" y="112"/>
                    <a:pt x="78" y="105"/>
                  </a:cubicBezTo>
                  <a:lnTo>
                    <a:pt x="48" y="142"/>
                  </a:ln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9" name="文本框 168"/>
          <p:cNvSpPr txBox="1"/>
          <p:nvPr/>
        </p:nvSpPr>
        <p:spPr>
          <a:xfrm>
            <a:off x="6492299" y="1671865"/>
            <a:ext cx="5262979" cy="1323439"/>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zh-CN" altLang="en-US" sz="2000" dirty="0" smtClean="0">
                <a:solidFill>
                  <a:srgbClr val="0070C0"/>
                </a:solidFill>
                <a:latin typeface="微软雅黑" pitchFamily="34" charset="-122"/>
                <a:ea typeface="微软雅黑" pitchFamily="34" charset="-122"/>
              </a:rPr>
              <a:t>恒好美佳</a:t>
            </a:r>
            <a:r>
              <a:rPr lang="en-US" altLang="zh-CN" sz="2000" dirty="0" smtClean="0">
                <a:solidFill>
                  <a:srgbClr val="0070C0"/>
                </a:solidFill>
                <a:latin typeface="微软雅黑" pitchFamily="34" charset="-122"/>
                <a:ea typeface="微软雅黑" pitchFamily="34" charset="-122"/>
              </a:rPr>
              <a:t>---</a:t>
            </a:r>
            <a:r>
              <a:rPr lang="zh-CN" altLang="en-US" sz="2000" dirty="0" smtClean="0">
                <a:solidFill>
                  <a:srgbClr val="0070C0"/>
                </a:solidFill>
                <a:latin typeface="微软雅黑" pitchFamily="34" charset="-122"/>
                <a:ea typeface="微软雅黑" pitchFamily="34" charset="-122"/>
              </a:rPr>
              <a:t>独家推荐</a:t>
            </a:r>
            <a:endParaRPr lang="en-US" altLang="zh-CN" sz="2000" dirty="0" smtClean="0">
              <a:solidFill>
                <a:srgbClr val="0070C0"/>
              </a:solidFill>
              <a:latin typeface="微软雅黑" pitchFamily="34" charset="-122"/>
              <a:ea typeface="微软雅黑" pitchFamily="34" charset="-122"/>
            </a:endParaRPr>
          </a:p>
          <a:p>
            <a:r>
              <a:rPr lang="zh-CN" altLang="en-US" sz="2000" dirty="0" smtClean="0">
                <a:solidFill>
                  <a:srgbClr val="0070C0"/>
                </a:solidFill>
                <a:latin typeface="微软雅黑" pitchFamily="34" charset="-122"/>
                <a:ea typeface="微软雅黑" pitchFamily="34" charset="-122"/>
              </a:rPr>
              <a:t>商务汇报类</a:t>
            </a:r>
            <a:r>
              <a:rPr lang="en-US" altLang="zh-CN" sz="2000" dirty="0" smtClean="0">
                <a:solidFill>
                  <a:srgbClr val="0070C0"/>
                </a:solidFill>
                <a:latin typeface="微软雅黑" pitchFamily="34" charset="-122"/>
                <a:ea typeface="微软雅黑" pitchFamily="34" charset="-122"/>
              </a:rPr>
              <a:t>PPT</a:t>
            </a:r>
            <a:r>
              <a:rPr lang="zh-CN" altLang="en-US" sz="2000" dirty="0" smtClean="0">
                <a:solidFill>
                  <a:srgbClr val="0070C0"/>
                </a:solidFill>
                <a:latin typeface="微软雅黑" pitchFamily="34" charset="-122"/>
                <a:ea typeface="微软雅黑" pitchFamily="34" charset="-122"/>
              </a:rPr>
              <a:t>模板</a:t>
            </a:r>
            <a:endParaRPr lang="en-US" altLang="zh-CN" sz="2000" dirty="0" smtClean="0">
              <a:solidFill>
                <a:srgbClr val="0070C0"/>
              </a:solidFill>
              <a:latin typeface="微软雅黑" pitchFamily="34" charset="-122"/>
              <a:ea typeface="微软雅黑" pitchFamily="34" charset="-122"/>
            </a:endParaRPr>
          </a:p>
          <a:p>
            <a:r>
              <a:rPr lang="zh-CN" altLang="en-US" sz="2000" dirty="0" smtClean="0">
                <a:solidFill>
                  <a:srgbClr val="0070C0"/>
                </a:solidFill>
                <a:latin typeface="微软雅黑" pitchFamily="34" charset="-122"/>
                <a:ea typeface="微软雅黑" pitchFamily="34" charset="-122"/>
              </a:rPr>
              <a:t>适用于工作计划，工作汇报等相关的</a:t>
            </a:r>
            <a:r>
              <a:rPr lang="en-US" altLang="zh-CN" sz="2000" dirty="0" smtClean="0">
                <a:solidFill>
                  <a:srgbClr val="0070C0"/>
                </a:solidFill>
                <a:latin typeface="微软雅黑" pitchFamily="34" charset="-122"/>
                <a:ea typeface="微软雅黑" pitchFamily="34" charset="-122"/>
              </a:rPr>
              <a:t>PPT</a:t>
            </a:r>
            <a:r>
              <a:rPr lang="zh-CN" altLang="en-US" sz="2000" dirty="0" smtClean="0">
                <a:solidFill>
                  <a:srgbClr val="0070C0"/>
                </a:solidFill>
                <a:latin typeface="微软雅黑" pitchFamily="34" charset="-122"/>
                <a:ea typeface="微软雅黑" pitchFamily="34" charset="-122"/>
              </a:rPr>
              <a:t>演示</a:t>
            </a:r>
          </a:p>
          <a:p>
            <a:endParaRPr lang="zh-CN" altLang="en-US" sz="2000" dirty="0">
              <a:solidFill>
                <a:srgbClr val="0070C0"/>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4"/>
                                        </p:tgtEl>
                                        <p:attrNameLst>
                                          <p:attrName>style.visibility</p:attrName>
                                        </p:attrNameLst>
                                      </p:cBhvr>
                                      <p:to>
                                        <p:strVal val="visible"/>
                                      </p:to>
                                    </p:set>
                                    <p:animEffect transition="in" filter="barn(inVertical)">
                                      <p:cBhvr>
                                        <p:cTn id="20" dur="500"/>
                                        <p:tgtEl>
                                          <p:spTgt spid="7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barn(inVertical)">
                                      <p:cBhvr>
                                        <p:cTn id="25" dur="500"/>
                                        <p:tgtEl>
                                          <p:spTgt spid="7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69"/>
                                        </p:tgtEl>
                                        <p:attrNameLst>
                                          <p:attrName>style.visibility</p:attrName>
                                        </p:attrNameLst>
                                      </p:cBhvr>
                                      <p:to>
                                        <p:strVal val="visible"/>
                                      </p:to>
                                    </p:set>
                                    <p:animEffect transition="in" filter="barn(inVertical)">
                                      <p:cBhvr>
                                        <p:cTn id="2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sp>
        <p:nvSpPr>
          <p:cNvPr id="48" name="矩形 47"/>
          <p:cNvSpPr/>
          <p:nvPr/>
        </p:nvSpPr>
        <p:spPr>
          <a:xfrm>
            <a:off x="6070511" y="1268978"/>
            <a:ext cx="6722771" cy="707886"/>
          </a:xfrm>
          <a:prstGeom prst="rect">
            <a:avLst/>
          </a:prstGeom>
        </p:spPr>
        <p:txBody>
          <a:bodyPr wrap="square">
            <a:spAutoFit/>
          </a:bodyPr>
          <a:lstStyle/>
          <a:p>
            <a:r>
              <a:rPr lang="zh-CN" altLang="en-US" sz="4000" b="1" dirty="0" smtClean="0">
                <a:solidFill>
                  <a:srgbClr val="0070C0"/>
                </a:solidFill>
                <a:latin typeface="微软雅黑" pitchFamily="34" charset="-122"/>
                <a:ea typeface="微软雅黑" pitchFamily="34" charset="-122"/>
              </a:rPr>
              <a:t>请在此添加标题文字信息</a:t>
            </a:r>
            <a:endParaRPr lang="en-US" altLang="zh-CN" sz="4000" b="1" dirty="0" smtClean="0">
              <a:solidFill>
                <a:srgbClr val="0070C0"/>
              </a:solidFill>
              <a:latin typeface="微软雅黑" pitchFamily="34" charset="-122"/>
              <a:ea typeface="微软雅黑" pitchFamily="34" charset="-122"/>
            </a:endParaRPr>
          </a:p>
        </p:txBody>
      </p:sp>
      <p:sp>
        <p:nvSpPr>
          <p:cNvPr id="49" name="矩形 48"/>
          <p:cNvSpPr/>
          <p:nvPr/>
        </p:nvSpPr>
        <p:spPr>
          <a:xfrm>
            <a:off x="2384919" y="2110261"/>
            <a:ext cx="9431743" cy="528034"/>
          </a:xfrm>
          <a:prstGeom prst="rect">
            <a:avLst/>
          </a:prstGeom>
          <a:solidFill>
            <a:srgbClr val="F3A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2521120" y="2189088"/>
            <a:ext cx="9310655"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rPr>
              <a:t>恒好美佳</a:t>
            </a:r>
            <a:r>
              <a:rPr lang="en-US" altLang="zh-CN" b="1" dirty="0" smtClean="0">
                <a:solidFill>
                  <a:schemeClr val="bg1"/>
                </a:solidFill>
                <a:latin typeface="微软雅黑" pitchFamily="34" charset="-122"/>
                <a:ea typeface="微软雅黑" pitchFamily="34" charset="-122"/>
              </a:rPr>
              <a:t>---</a:t>
            </a:r>
            <a:r>
              <a:rPr lang="zh-CN" altLang="en-US" b="1" dirty="0" smtClean="0">
                <a:solidFill>
                  <a:schemeClr val="bg1"/>
                </a:solidFill>
                <a:latin typeface="微软雅黑" pitchFamily="34" charset="-122"/>
                <a:ea typeface="微软雅黑" pitchFamily="34" charset="-122"/>
              </a:rPr>
              <a:t>独家推荐商务汇报类</a:t>
            </a:r>
            <a:r>
              <a:rPr lang="en-US" altLang="zh-CN" b="1" dirty="0" smtClean="0">
                <a:solidFill>
                  <a:schemeClr val="bg1"/>
                </a:solidFill>
                <a:latin typeface="微软雅黑" pitchFamily="34" charset="-122"/>
                <a:ea typeface="微软雅黑" pitchFamily="34" charset="-122"/>
              </a:rPr>
              <a:t>PPT</a:t>
            </a:r>
            <a:r>
              <a:rPr lang="zh-CN" altLang="en-US" b="1" dirty="0" smtClean="0">
                <a:solidFill>
                  <a:schemeClr val="bg1"/>
                </a:solidFill>
                <a:latin typeface="微软雅黑" pitchFamily="34" charset="-122"/>
                <a:ea typeface="微软雅黑" pitchFamily="34" charset="-122"/>
              </a:rPr>
              <a:t>模板适用于工作计划，工作汇报等相关</a:t>
            </a:r>
            <a:endParaRPr lang="zh-CN" altLang="en-US" b="1" dirty="0">
              <a:solidFill>
                <a:schemeClr val="bg1"/>
              </a:solidFill>
            </a:endParaRPr>
          </a:p>
        </p:txBody>
      </p:sp>
      <p:sp>
        <p:nvSpPr>
          <p:cNvPr id="51" name="矩形标注 50"/>
          <p:cNvSpPr/>
          <p:nvPr/>
        </p:nvSpPr>
        <p:spPr>
          <a:xfrm>
            <a:off x="3507616" y="3269356"/>
            <a:ext cx="8324159" cy="1622738"/>
          </a:xfrm>
          <a:prstGeom prst="wedgeRectCallout">
            <a:avLst>
              <a:gd name="adj1" fmla="val -55954"/>
              <a:gd name="adj2" fmla="val 8472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3617484" y="3464213"/>
            <a:ext cx="6737742" cy="1200329"/>
          </a:xfrm>
          <a:prstGeom prst="rect">
            <a:avLst/>
          </a:prstGeom>
          <a:noFill/>
        </p:spPr>
        <p:txBody>
          <a:bodyPr wrap="none" rtlCol="0">
            <a:spAutoFit/>
          </a:bodyPr>
          <a:lstStyle/>
          <a:p>
            <a:r>
              <a:rPr lang="zh-CN" altLang="en-US" dirty="0" smtClean="0">
                <a:latin typeface="微软雅黑" pitchFamily="34" charset="-122"/>
                <a:ea typeface="微软雅黑" pitchFamily="34" charset="-122"/>
              </a:rPr>
              <a:t>恒好美佳</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独家推荐</a:t>
            </a:r>
            <a:r>
              <a:rPr lang="en-US" altLang="zh-CN" dirty="0">
                <a:latin typeface="微软雅黑" pitchFamily="34" charset="-122"/>
                <a:ea typeface="微软雅黑" pitchFamily="34" charset="-122"/>
              </a:rPr>
              <a:t> </a:t>
            </a:r>
            <a:r>
              <a:rPr lang="zh-CN" altLang="en-US" dirty="0" smtClean="0">
                <a:latin typeface="微软雅黑" pitchFamily="34" charset="-122"/>
                <a:ea typeface="微软雅黑" pitchFamily="34" charset="-122"/>
              </a:rPr>
              <a:t>商务汇报类</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模板适用于工作计划，工作</a:t>
            </a:r>
            <a:endParaRPr lang="en-US" altLang="zh-CN" dirty="0" smtClean="0">
              <a:latin typeface="微软雅黑" pitchFamily="34" charset="-122"/>
              <a:ea typeface="微软雅黑" pitchFamily="34" charset="-122"/>
            </a:endParaRPr>
          </a:p>
          <a:p>
            <a:r>
              <a:rPr lang="zh-CN" altLang="en-US" dirty="0" smtClean="0">
                <a:latin typeface="微软雅黑" pitchFamily="34" charset="-122"/>
                <a:ea typeface="微软雅黑" pitchFamily="34" charset="-122"/>
              </a:rPr>
              <a:t>汇报等相关的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a:t>
            </a:r>
            <a:endParaRPr lang="en-US" altLang="zh-CN" dirty="0" smtClean="0">
              <a:latin typeface="微软雅黑" pitchFamily="34" charset="-122"/>
              <a:ea typeface="微软雅黑" pitchFamily="34" charset="-122"/>
            </a:endParaRPr>
          </a:p>
          <a:p>
            <a:r>
              <a:rPr lang="zh-CN" altLang="en-US" dirty="0" smtClean="0">
                <a:latin typeface="微软雅黑" pitchFamily="34" charset="-122"/>
                <a:ea typeface="微软雅黑" pitchFamily="34" charset="-122"/>
              </a:rPr>
              <a:t>恒好美佳</a:t>
            </a:r>
            <a:r>
              <a:rPr lang="en-US" altLang="zh-CN" dirty="0" smtClean="0">
                <a:latin typeface="微软雅黑" pitchFamily="34" charset="-122"/>
                <a:ea typeface="微软雅黑" pitchFamily="34" charset="-122"/>
              </a:rPr>
              <a:t>---</a:t>
            </a:r>
            <a:r>
              <a:rPr lang="zh-CN" altLang="en-US" dirty="0">
                <a:latin typeface="微软雅黑" pitchFamily="34" charset="-122"/>
                <a:ea typeface="微软雅黑" pitchFamily="34" charset="-122"/>
              </a:rPr>
              <a:t>独家推荐</a:t>
            </a: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商务汇报类</a:t>
            </a:r>
            <a:r>
              <a:rPr lang="en-US" altLang="zh-CN" dirty="0">
                <a:latin typeface="微软雅黑" pitchFamily="34" charset="-122"/>
                <a:ea typeface="微软雅黑" pitchFamily="34" charset="-122"/>
              </a:rPr>
              <a:t>PPT</a:t>
            </a:r>
            <a:r>
              <a:rPr lang="zh-CN" altLang="en-US" dirty="0">
                <a:latin typeface="微软雅黑" pitchFamily="34" charset="-122"/>
                <a:ea typeface="微软雅黑" pitchFamily="34" charset="-122"/>
              </a:rPr>
              <a:t>模板适用于工作计划，工作</a:t>
            </a:r>
            <a:endParaRPr lang="en-US" altLang="zh-CN" dirty="0">
              <a:latin typeface="微软雅黑" pitchFamily="34" charset="-122"/>
              <a:ea typeface="微软雅黑" pitchFamily="34" charset="-122"/>
            </a:endParaRPr>
          </a:p>
          <a:p>
            <a:r>
              <a:rPr lang="zh-CN" altLang="en-US" dirty="0">
                <a:latin typeface="微软雅黑" pitchFamily="34" charset="-122"/>
                <a:ea typeface="微软雅黑" pitchFamily="34" charset="-122"/>
              </a:rPr>
              <a:t>汇报等相关的</a:t>
            </a:r>
            <a:r>
              <a:rPr lang="en-US" altLang="zh-CN" dirty="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a:t>
            </a:r>
            <a:endParaRPr lang="zh-CN" altLang="en-US" dirty="0"/>
          </a:p>
        </p:txBody>
      </p:sp>
      <p:grpSp>
        <p:nvGrpSpPr>
          <p:cNvPr id="53" name="Group 4"/>
          <p:cNvGrpSpPr>
            <a:grpSpLocks noChangeAspect="1"/>
          </p:cNvGrpSpPr>
          <p:nvPr/>
        </p:nvGrpSpPr>
        <p:grpSpPr bwMode="auto">
          <a:xfrm>
            <a:off x="1008063" y="3239777"/>
            <a:ext cx="1943100" cy="1938337"/>
            <a:chOff x="551" y="2115"/>
            <a:chExt cx="1224" cy="1221"/>
          </a:xfrm>
        </p:grpSpPr>
        <p:sp>
          <p:nvSpPr>
            <p:cNvPr id="54" name="Oval 5"/>
            <p:cNvSpPr>
              <a:spLocks noChangeArrowheads="1"/>
            </p:cNvSpPr>
            <p:nvPr/>
          </p:nvSpPr>
          <p:spPr bwMode="auto">
            <a:xfrm>
              <a:off x="551" y="2115"/>
              <a:ext cx="1224" cy="1221"/>
            </a:xfrm>
            <a:prstGeom prst="ellipse">
              <a:avLst/>
            </a:prstGeom>
            <a:solidFill>
              <a:srgbClr val="F3AC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
            <p:cNvSpPr/>
            <p:nvPr/>
          </p:nvSpPr>
          <p:spPr bwMode="auto">
            <a:xfrm>
              <a:off x="1057" y="2363"/>
              <a:ext cx="221" cy="354"/>
            </a:xfrm>
            <a:custGeom>
              <a:avLst/>
              <a:gdLst>
                <a:gd name="T0" fmla="*/ 44 w 93"/>
                <a:gd name="T1" fmla="*/ 148 h 149"/>
                <a:gd name="T2" fmla="*/ 49 w 93"/>
                <a:gd name="T3" fmla="*/ 149 h 149"/>
                <a:gd name="T4" fmla="*/ 50 w 93"/>
                <a:gd name="T5" fmla="*/ 149 h 149"/>
                <a:gd name="T6" fmla="*/ 50 w 93"/>
                <a:gd name="T7" fmla="*/ 149 h 149"/>
                <a:gd name="T8" fmla="*/ 55 w 93"/>
                <a:gd name="T9" fmla="*/ 148 h 149"/>
                <a:gd name="T10" fmla="*/ 74 w 93"/>
                <a:gd name="T11" fmla="*/ 128 h 149"/>
                <a:gd name="T12" fmla="*/ 75 w 93"/>
                <a:gd name="T13" fmla="*/ 129 h 149"/>
                <a:gd name="T14" fmla="*/ 72 w 93"/>
                <a:gd name="T15" fmla="*/ 117 h 149"/>
                <a:gd name="T16" fmla="*/ 85 w 93"/>
                <a:gd name="T17" fmla="*/ 88 h 149"/>
                <a:gd name="T18" fmla="*/ 92 w 93"/>
                <a:gd name="T19" fmla="*/ 64 h 149"/>
                <a:gd name="T20" fmla="*/ 87 w 93"/>
                <a:gd name="T21" fmla="*/ 61 h 149"/>
                <a:gd name="T22" fmla="*/ 84 w 93"/>
                <a:gd name="T23" fmla="*/ 41 h 149"/>
                <a:gd name="T24" fmla="*/ 59 w 93"/>
                <a:gd name="T25" fmla="*/ 5 h 149"/>
                <a:gd name="T26" fmla="*/ 27 w 93"/>
                <a:gd name="T27" fmla="*/ 8 h 149"/>
                <a:gd name="T28" fmla="*/ 5 w 93"/>
                <a:gd name="T29" fmla="*/ 60 h 149"/>
                <a:gd name="T30" fmla="*/ 3 w 93"/>
                <a:gd name="T31" fmla="*/ 67 h 149"/>
                <a:gd name="T32" fmla="*/ 3 w 93"/>
                <a:gd name="T33" fmla="*/ 84 h 149"/>
                <a:gd name="T34" fmla="*/ 8 w 93"/>
                <a:gd name="T35" fmla="*/ 90 h 149"/>
                <a:gd name="T36" fmla="*/ 15 w 93"/>
                <a:gd name="T37" fmla="*/ 110 h 149"/>
                <a:gd name="T38" fmla="*/ 18 w 93"/>
                <a:gd name="T39" fmla="*/ 124 h 149"/>
                <a:gd name="T40" fmla="*/ 18 w 93"/>
                <a:gd name="T41" fmla="*/ 124 h 149"/>
                <a:gd name="T42" fmla="*/ 44 w 93"/>
                <a:gd name="T43" fmla="*/ 14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49">
                  <a:moveTo>
                    <a:pt x="44" y="148"/>
                  </a:moveTo>
                  <a:cubicBezTo>
                    <a:pt x="44" y="148"/>
                    <a:pt x="46" y="149"/>
                    <a:pt x="49" y="149"/>
                  </a:cubicBezTo>
                  <a:cubicBezTo>
                    <a:pt x="49" y="149"/>
                    <a:pt x="50" y="149"/>
                    <a:pt x="50" y="149"/>
                  </a:cubicBezTo>
                  <a:cubicBezTo>
                    <a:pt x="50" y="149"/>
                    <a:pt x="50" y="149"/>
                    <a:pt x="50" y="149"/>
                  </a:cubicBezTo>
                  <a:cubicBezTo>
                    <a:pt x="51" y="149"/>
                    <a:pt x="53" y="149"/>
                    <a:pt x="55" y="148"/>
                  </a:cubicBezTo>
                  <a:cubicBezTo>
                    <a:pt x="60" y="145"/>
                    <a:pt x="74" y="128"/>
                    <a:pt x="74" y="128"/>
                  </a:cubicBezTo>
                  <a:cubicBezTo>
                    <a:pt x="75" y="129"/>
                    <a:pt x="75" y="129"/>
                    <a:pt x="75" y="129"/>
                  </a:cubicBezTo>
                  <a:cubicBezTo>
                    <a:pt x="74" y="128"/>
                    <a:pt x="73" y="124"/>
                    <a:pt x="72" y="117"/>
                  </a:cubicBezTo>
                  <a:cubicBezTo>
                    <a:pt x="71" y="105"/>
                    <a:pt x="80" y="87"/>
                    <a:pt x="85" y="88"/>
                  </a:cubicBezTo>
                  <a:cubicBezTo>
                    <a:pt x="90" y="90"/>
                    <a:pt x="92" y="68"/>
                    <a:pt x="92" y="64"/>
                  </a:cubicBezTo>
                  <a:cubicBezTo>
                    <a:pt x="93" y="61"/>
                    <a:pt x="87" y="61"/>
                    <a:pt x="87" y="61"/>
                  </a:cubicBezTo>
                  <a:cubicBezTo>
                    <a:pt x="84" y="41"/>
                    <a:pt x="84" y="41"/>
                    <a:pt x="84" y="41"/>
                  </a:cubicBezTo>
                  <a:cubicBezTo>
                    <a:pt x="85" y="27"/>
                    <a:pt x="73" y="11"/>
                    <a:pt x="59" y="5"/>
                  </a:cubicBezTo>
                  <a:cubicBezTo>
                    <a:pt x="44" y="0"/>
                    <a:pt x="27" y="8"/>
                    <a:pt x="27" y="8"/>
                  </a:cubicBezTo>
                  <a:cubicBezTo>
                    <a:pt x="0" y="6"/>
                    <a:pt x="5" y="55"/>
                    <a:pt x="5" y="60"/>
                  </a:cubicBezTo>
                  <a:cubicBezTo>
                    <a:pt x="6" y="65"/>
                    <a:pt x="5" y="67"/>
                    <a:pt x="3" y="67"/>
                  </a:cubicBezTo>
                  <a:cubicBezTo>
                    <a:pt x="1" y="67"/>
                    <a:pt x="1" y="80"/>
                    <a:pt x="3" y="84"/>
                  </a:cubicBezTo>
                  <a:cubicBezTo>
                    <a:pt x="4" y="89"/>
                    <a:pt x="8" y="88"/>
                    <a:pt x="8" y="90"/>
                  </a:cubicBezTo>
                  <a:cubicBezTo>
                    <a:pt x="8" y="91"/>
                    <a:pt x="8" y="91"/>
                    <a:pt x="15" y="110"/>
                  </a:cubicBezTo>
                  <a:cubicBezTo>
                    <a:pt x="18" y="117"/>
                    <a:pt x="19" y="121"/>
                    <a:pt x="18" y="124"/>
                  </a:cubicBezTo>
                  <a:cubicBezTo>
                    <a:pt x="18" y="124"/>
                    <a:pt x="18" y="124"/>
                    <a:pt x="18" y="124"/>
                  </a:cubicBezTo>
                  <a:cubicBezTo>
                    <a:pt x="18" y="124"/>
                    <a:pt x="35" y="144"/>
                    <a:pt x="44" y="148"/>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
            <p:cNvSpPr/>
            <p:nvPr/>
          </p:nvSpPr>
          <p:spPr bwMode="auto">
            <a:xfrm>
              <a:off x="857" y="2662"/>
              <a:ext cx="602" cy="290"/>
            </a:xfrm>
            <a:custGeom>
              <a:avLst/>
              <a:gdLst>
                <a:gd name="T0" fmla="*/ 246 w 253"/>
                <a:gd name="T1" fmla="*/ 53 h 122"/>
                <a:gd name="T2" fmla="*/ 213 w 253"/>
                <a:gd name="T3" fmla="*/ 29 h 122"/>
                <a:gd name="T4" fmla="*/ 161 w 253"/>
                <a:gd name="T5" fmla="*/ 4 h 122"/>
                <a:gd name="T6" fmla="*/ 160 w 253"/>
                <a:gd name="T7" fmla="*/ 4 h 122"/>
                <a:gd name="T8" fmla="*/ 157 w 253"/>
                <a:gd name="T9" fmla="*/ 41 h 122"/>
                <a:gd name="T10" fmla="*/ 146 w 253"/>
                <a:gd name="T11" fmla="*/ 76 h 122"/>
                <a:gd name="T12" fmla="*/ 148 w 253"/>
                <a:gd name="T13" fmla="*/ 83 h 122"/>
                <a:gd name="T14" fmla="*/ 139 w 253"/>
                <a:gd name="T15" fmla="*/ 111 h 122"/>
                <a:gd name="T16" fmla="*/ 126 w 253"/>
                <a:gd name="T17" fmla="*/ 86 h 122"/>
                <a:gd name="T18" fmla="*/ 127 w 253"/>
                <a:gd name="T19" fmla="*/ 79 h 122"/>
                <a:gd name="T20" fmla="*/ 106 w 253"/>
                <a:gd name="T21" fmla="*/ 31 h 122"/>
                <a:gd name="T22" fmla="*/ 100 w 253"/>
                <a:gd name="T23" fmla="*/ 1 h 122"/>
                <a:gd name="T24" fmla="*/ 100 w 253"/>
                <a:gd name="T25" fmla="*/ 0 h 122"/>
                <a:gd name="T26" fmla="*/ 73 w 253"/>
                <a:gd name="T27" fmla="*/ 13 h 122"/>
                <a:gd name="T28" fmla="*/ 24 w 253"/>
                <a:gd name="T29" fmla="*/ 26 h 122"/>
                <a:gd name="T30" fmla="*/ 11 w 253"/>
                <a:gd name="T31" fmla="*/ 48 h 122"/>
                <a:gd name="T32" fmla="*/ 0 w 253"/>
                <a:gd name="T33" fmla="*/ 122 h 122"/>
                <a:gd name="T34" fmla="*/ 253 w 253"/>
                <a:gd name="T35" fmla="*/ 122 h 122"/>
                <a:gd name="T36" fmla="*/ 246 w 253"/>
                <a:gd name="T37" fmla="*/ 5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3" h="122">
                  <a:moveTo>
                    <a:pt x="246" y="53"/>
                  </a:moveTo>
                  <a:cubicBezTo>
                    <a:pt x="246" y="36"/>
                    <a:pt x="213" y="29"/>
                    <a:pt x="213" y="29"/>
                  </a:cubicBezTo>
                  <a:cubicBezTo>
                    <a:pt x="213" y="29"/>
                    <a:pt x="162" y="5"/>
                    <a:pt x="161" y="4"/>
                  </a:cubicBezTo>
                  <a:cubicBezTo>
                    <a:pt x="161" y="4"/>
                    <a:pt x="160" y="4"/>
                    <a:pt x="160" y="4"/>
                  </a:cubicBezTo>
                  <a:cubicBezTo>
                    <a:pt x="157" y="41"/>
                    <a:pt x="157" y="41"/>
                    <a:pt x="157" y="41"/>
                  </a:cubicBezTo>
                  <a:cubicBezTo>
                    <a:pt x="146" y="76"/>
                    <a:pt x="146" y="76"/>
                    <a:pt x="146" y="76"/>
                  </a:cubicBezTo>
                  <a:cubicBezTo>
                    <a:pt x="148" y="83"/>
                    <a:pt x="148" y="83"/>
                    <a:pt x="148" y="83"/>
                  </a:cubicBezTo>
                  <a:cubicBezTo>
                    <a:pt x="139" y="111"/>
                    <a:pt x="139" y="111"/>
                    <a:pt x="139" y="111"/>
                  </a:cubicBezTo>
                  <a:cubicBezTo>
                    <a:pt x="126" y="86"/>
                    <a:pt x="126" y="86"/>
                    <a:pt x="126" y="86"/>
                  </a:cubicBezTo>
                  <a:cubicBezTo>
                    <a:pt x="127" y="79"/>
                    <a:pt x="127" y="79"/>
                    <a:pt x="127" y="79"/>
                  </a:cubicBezTo>
                  <a:cubicBezTo>
                    <a:pt x="106" y="31"/>
                    <a:pt x="106" y="31"/>
                    <a:pt x="106" y="31"/>
                  </a:cubicBezTo>
                  <a:cubicBezTo>
                    <a:pt x="100" y="1"/>
                    <a:pt x="100" y="1"/>
                    <a:pt x="100" y="1"/>
                  </a:cubicBezTo>
                  <a:cubicBezTo>
                    <a:pt x="100" y="0"/>
                    <a:pt x="100" y="0"/>
                    <a:pt x="100" y="0"/>
                  </a:cubicBezTo>
                  <a:cubicBezTo>
                    <a:pt x="83" y="12"/>
                    <a:pt x="73" y="13"/>
                    <a:pt x="73" y="13"/>
                  </a:cubicBezTo>
                  <a:cubicBezTo>
                    <a:pt x="73" y="13"/>
                    <a:pt x="39" y="20"/>
                    <a:pt x="24" y="26"/>
                  </a:cubicBezTo>
                  <a:cubicBezTo>
                    <a:pt x="8" y="33"/>
                    <a:pt x="11" y="48"/>
                    <a:pt x="11" y="48"/>
                  </a:cubicBezTo>
                  <a:cubicBezTo>
                    <a:pt x="11" y="48"/>
                    <a:pt x="6" y="87"/>
                    <a:pt x="0" y="122"/>
                  </a:cubicBezTo>
                  <a:cubicBezTo>
                    <a:pt x="253" y="122"/>
                    <a:pt x="253" y="122"/>
                    <a:pt x="253" y="122"/>
                  </a:cubicBezTo>
                  <a:cubicBezTo>
                    <a:pt x="249" y="84"/>
                    <a:pt x="246" y="60"/>
                    <a:pt x="246" y="53"/>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
            <p:cNvSpPr/>
            <p:nvPr/>
          </p:nvSpPr>
          <p:spPr bwMode="auto">
            <a:xfrm>
              <a:off x="1235" y="2662"/>
              <a:ext cx="3"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
            <p:cNvSpPr/>
            <p:nvPr/>
          </p:nvSpPr>
          <p:spPr bwMode="auto">
            <a:xfrm>
              <a:off x="1095" y="2650"/>
              <a:ext cx="5" cy="4"/>
            </a:xfrm>
            <a:custGeom>
              <a:avLst/>
              <a:gdLst>
                <a:gd name="T0" fmla="*/ 2 w 2"/>
                <a:gd name="T1" fmla="*/ 0 h 2"/>
                <a:gd name="T2" fmla="*/ 0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0" y="2"/>
                    <a:pt x="0" y="2"/>
                    <a:pt x="0" y="2"/>
                  </a:cubicBezTo>
                  <a:cubicBezTo>
                    <a:pt x="0" y="2"/>
                    <a:pt x="0" y="2"/>
                    <a:pt x="0" y="2"/>
                  </a:cubicBezTo>
                  <a:cubicBezTo>
                    <a:pt x="0" y="2"/>
                    <a:pt x="2" y="2"/>
                    <a:pt x="2" y="0"/>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0"/>
            <p:cNvSpPr/>
            <p:nvPr/>
          </p:nvSpPr>
          <p:spPr bwMode="auto">
            <a:xfrm>
              <a:off x="1140" y="2709"/>
              <a:ext cx="69" cy="195"/>
            </a:xfrm>
            <a:custGeom>
              <a:avLst/>
              <a:gdLst>
                <a:gd name="T0" fmla="*/ 29 w 29"/>
                <a:gd name="T1" fmla="*/ 12 h 82"/>
                <a:gd name="T2" fmla="*/ 15 w 29"/>
                <a:gd name="T3" fmla="*/ 0 h 82"/>
                <a:gd name="T4" fmla="*/ 14 w 29"/>
                <a:gd name="T5" fmla="*/ 0 h 82"/>
                <a:gd name="T6" fmla="*/ 0 w 29"/>
                <a:gd name="T7" fmla="*/ 13 h 82"/>
                <a:gd name="T8" fmla="*/ 10 w 29"/>
                <a:gd name="T9" fmla="*/ 23 h 82"/>
                <a:gd name="T10" fmla="*/ 10 w 29"/>
                <a:gd name="T11" fmla="*/ 40 h 82"/>
                <a:gd name="T12" fmla="*/ 8 w 29"/>
                <a:gd name="T13" fmla="*/ 56 h 82"/>
                <a:gd name="T14" fmla="*/ 19 w 29"/>
                <a:gd name="T15" fmla="*/ 82 h 82"/>
                <a:gd name="T16" fmla="*/ 27 w 29"/>
                <a:gd name="T17" fmla="*/ 53 h 82"/>
                <a:gd name="T18" fmla="*/ 19 w 29"/>
                <a:gd name="T19" fmla="*/ 23 h 82"/>
                <a:gd name="T20" fmla="*/ 29 w 29"/>
                <a:gd name="T21" fmla="*/ 1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82">
                  <a:moveTo>
                    <a:pt x="29" y="12"/>
                  </a:moveTo>
                  <a:cubicBezTo>
                    <a:pt x="15" y="0"/>
                    <a:pt x="15" y="0"/>
                    <a:pt x="15" y="0"/>
                  </a:cubicBezTo>
                  <a:cubicBezTo>
                    <a:pt x="15" y="0"/>
                    <a:pt x="15" y="0"/>
                    <a:pt x="14" y="0"/>
                  </a:cubicBezTo>
                  <a:cubicBezTo>
                    <a:pt x="13" y="1"/>
                    <a:pt x="0" y="13"/>
                    <a:pt x="0" y="13"/>
                  </a:cubicBezTo>
                  <a:cubicBezTo>
                    <a:pt x="10" y="23"/>
                    <a:pt x="10" y="23"/>
                    <a:pt x="10" y="23"/>
                  </a:cubicBezTo>
                  <a:cubicBezTo>
                    <a:pt x="10" y="40"/>
                    <a:pt x="10" y="40"/>
                    <a:pt x="10" y="40"/>
                  </a:cubicBezTo>
                  <a:cubicBezTo>
                    <a:pt x="8" y="56"/>
                    <a:pt x="8" y="56"/>
                    <a:pt x="8" y="56"/>
                  </a:cubicBezTo>
                  <a:cubicBezTo>
                    <a:pt x="19" y="82"/>
                    <a:pt x="19" y="82"/>
                    <a:pt x="19" y="82"/>
                  </a:cubicBezTo>
                  <a:cubicBezTo>
                    <a:pt x="27" y="53"/>
                    <a:pt x="27" y="53"/>
                    <a:pt x="27" y="53"/>
                  </a:cubicBezTo>
                  <a:cubicBezTo>
                    <a:pt x="19" y="23"/>
                    <a:pt x="19" y="23"/>
                    <a:pt x="19" y="23"/>
                  </a:cubicBezTo>
                  <a:lnTo>
                    <a:pt x="29" y="12"/>
                  </a:ln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wipe(down)">
                                      <p:cBhvr>
                                        <p:cTn id="20" dur="500"/>
                                        <p:tgtEl>
                                          <p:spTgt spid="51"/>
                                        </p:tgtEl>
                                      </p:cBhvr>
                                    </p:animEffect>
                                  </p:childTnLst>
                                </p:cTn>
                              </p:par>
                              <p:par>
                                <p:cTn id="21" presetID="22" presetClass="entr" presetSubtype="4"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down)">
                                      <p:cBhvr>
                                        <p:cTn id="23" dur="500"/>
                                        <p:tgtEl>
                                          <p:spTgt spid="53"/>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down)">
                                      <p:cBhvr>
                                        <p:cTn id="26" dur="500"/>
                                        <p:tgtEl>
                                          <p:spTgt spid="49"/>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randombar(horizontal)">
                                      <p:cBhvr>
                                        <p:cTn id="31" dur="500"/>
                                        <p:tgtEl>
                                          <p:spTgt spid="5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randombar(horizontal)">
                                      <p:cBhvr>
                                        <p:cTn id="34" dur="500"/>
                                        <p:tgtEl>
                                          <p:spTgt spid="48"/>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randombar(horizontal)">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animBg="1"/>
      <p:bldP spid="50" grpId="0"/>
      <p:bldP spid="51" grpId="0" animBg="1"/>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6" name="Group 4"/>
          <p:cNvGrpSpPr>
            <a:grpSpLocks noChangeAspect="1"/>
          </p:cNvGrpSpPr>
          <p:nvPr/>
        </p:nvGrpSpPr>
        <p:grpSpPr bwMode="auto">
          <a:xfrm>
            <a:off x="67157" y="1144587"/>
            <a:ext cx="6148388" cy="5713413"/>
            <a:chOff x="279" y="460"/>
            <a:chExt cx="3873" cy="3599"/>
          </a:xfrm>
        </p:grpSpPr>
        <p:sp>
          <p:nvSpPr>
            <p:cNvPr id="8" name="Freeform 5"/>
            <p:cNvSpPr/>
            <p:nvPr/>
          </p:nvSpPr>
          <p:spPr bwMode="auto">
            <a:xfrm>
              <a:off x="279" y="1076"/>
              <a:ext cx="3873" cy="2983"/>
            </a:xfrm>
            <a:custGeom>
              <a:avLst/>
              <a:gdLst>
                <a:gd name="T0" fmla="*/ 3658 w 3873"/>
                <a:gd name="T1" fmla="*/ 0 h 2983"/>
                <a:gd name="T2" fmla="*/ 3873 w 3873"/>
                <a:gd name="T3" fmla="*/ 576 h 2983"/>
                <a:gd name="T4" fmla="*/ 3582 w 3873"/>
                <a:gd name="T5" fmla="*/ 523 h 2983"/>
                <a:gd name="T6" fmla="*/ 876 w 3873"/>
                <a:gd name="T7" fmla="*/ 2983 h 2983"/>
                <a:gd name="T8" fmla="*/ 0 w 3873"/>
                <a:gd name="T9" fmla="*/ 2707 h 2983"/>
                <a:gd name="T10" fmla="*/ 2783 w 3873"/>
                <a:gd name="T11" fmla="*/ 375 h 2983"/>
                <a:gd name="T12" fmla="*/ 2537 w 3873"/>
                <a:gd name="T13" fmla="*/ 331 h 2983"/>
                <a:gd name="T14" fmla="*/ 3658 w 3873"/>
                <a:gd name="T15" fmla="*/ 0 h 29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73" h="2983">
                  <a:moveTo>
                    <a:pt x="3658" y="0"/>
                  </a:moveTo>
                  <a:lnTo>
                    <a:pt x="3873" y="576"/>
                  </a:lnTo>
                  <a:lnTo>
                    <a:pt x="3582" y="523"/>
                  </a:lnTo>
                  <a:lnTo>
                    <a:pt x="876" y="2983"/>
                  </a:lnTo>
                  <a:lnTo>
                    <a:pt x="0" y="2707"/>
                  </a:lnTo>
                  <a:lnTo>
                    <a:pt x="2783" y="375"/>
                  </a:lnTo>
                  <a:lnTo>
                    <a:pt x="2537" y="331"/>
                  </a:lnTo>
                  <a:lnTo>
                    <a:pt x="3658" y="0"/>
                  </a:lnTo>
                  <a:close/>
                </a:path>
              </a:pathLst>
            </a:custGeom>
            <a:solidFill>
              <a:schemeClr val="tx1">
                <a:lumMod val="50000"/>
                <a:lumOff val="50000"/>
                <a:alpha val="28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
            <p:cNvSpPr/>
            <p:nvPr/>
          </p:nvSpPr>
          <p:spPr bwMode="auto">
            <a:xfrm>
              <a:off x="2678" y="1523"/>
              <a:ext cx="303" cy="1067"/>
            </a:xfrm>
            <a:custGeom>
              <a:avLst/>
              <a:gdLst>
                <a:gd name="T0" fmla="*/ 303 w 303"/>
                <a:gd name="T1" fmla="*/ 0 h 1067"/>
                <a:gd name="T2" fmla="*/ 303 w 303"/>
                <a:gd name="T3" fmla="*/ 808 h 1067"/>
                <a:gd name="T4" fmla="*/ 0 w 303"/>
                <a:gd name="T5" fmla="*/ 1067 h 1067"/>
                <a:gd name="T6" fmla="*/ 0 w 303"/>
                <a:gd name="T7" fmla="*/ 259 h 1067"/>
                <a:gd name="T8" fmla="*/ 303 w 303"/>
                <a:gd name="T9" fmla="*/ 0 h 1067"/>
              </a:gdLst>
              <a:ahLst/>
              <a:cxnLst>
                <a:cxn ang="0">
                  <a:pos x="T0" y="T1"/>
                </a:cxn>
                <a:cxn ang="0">
                  <a:pos x="T2" y="T3"/>
                </a:cxn>
                <a:cxn ang="0">
                  <a:pos x="T4" y="T5"/>
                </a:cxn>
                <a:cxn ang="0">
                  <a:pos x="T6" y="T7"/>
                </a:cxn>
                <a:cxn ang="0">
                  <a:pos x="T8" y="T9"/>
                </a:cxn>
              </a:cxnLst>
              <a:rect l="0" t="0" r="r" b="b"/>
              <a:pathLst>
                <a:path w="303" h="1067">
                  <a:moveTo>
                    <a:pt x="303" y="0"/>
                  </a:moveTo>
                  <a:lnTo>
                    <a:pt x="303" y="808"/>
                  </a:lnTo>
                  <a:lnTo>
                    <a:pt x="0" y="1067"/>
                  </a:lnTo>
                  <a:lnTo>
                    <a:pt x="0" y="259"/>
                  </a:lnTo>
                  <a:lnTo>
                    <a:pt x="303" y="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7"/>
            <p:cNvSpPr/>
            <p:nvPr/>
          </p:nvSpPr>
          <p:spPr bwMode="auto">
            <a:xfrm>
              <a:off x="2106" y="1634"/>
              <a:ext cx="572" cy="956"/>
            </a:xfrm>
            <a:custGeom>
              <a:avLst/>
              <a:gdLst>
                <a:gd name="T0" fmla="*/ 572 w 572"/>
                <a:gd name="T1" fmla="*/ 148 h 956"/>
                <a:gd name="T2" fmla="*/ 572 w 572"/>
                <a:gd name="T3" fmla="*/ 956 h 956"/>
                <a:gd name="T4" fmla="*/ 5 w 572"/>
                <a:gd name="T5" fmla="*/ 813 h 956"/>
                <a:gd name="T6" fmla="*/ 0 w 572"/>
                <a:gd name="T7" fmla="*/ 0 h 956"/>
                <a:gd name="T8" fmla="*/ 572 w 572"/>
                <a:gd name="T9" fmla="*/ 148 h 956"/>
              </a:gdLst>
              <a:ahLst/>
              <a:cxnLst>
                <a:cxn ang="0">
                  <a:pos x="T0" y="T1"/>
                </a:cxn>
                <a:cxn ang="0">
                  <a:pos x="T2" y="T3"/>
                </a:cxn>
                <a:cxn ang="0">
                  <a:pos x="T4" y="T5"/>
                </a:cxn>
                <a:cxn ang="0">
                  <a:pos x="T6" y="T7"/>
                </a:cxn>
                <a:cxn ang="0">
                  <a:pos x="T8" y="T9"/>
                </a:cxn>
              </a:cxnLst>
              <a:rect l="0" t="0" r="r" b="b"/>
              <a:pathLst>
                <a:path w="572" h="956">
                  <a:moveTo>
                    <a:pt x="572" y="148"/>
                  </a:moveTo>
                  <a:lnTo>
                    <a:pt x="572" y="956"/>
                  </a:lnTo>
                  <a:lnTo>
                    <a:pt x="5" y="813"/>
                  </a:lnTo>
                  <a:lnTo>
                    <a:pt x="0" y="0"/>
                  </a:lnTo>
                  <a:lnTo>
                    <a:pt x="572" y="148"/>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8"/>
            <p:cNvSpPr/>
            <p:nvPr/>
          </p:nvSpPr>
          <p:spPr bwMode="auto">
            <a:xfrm>
              <a:off x="2106" y="1371"/>
              <a:ext cx="875" cy="411"/>
            </a:xfrm>
            <a:custGeom>
              <a:avLst/>
              <a:gdLst>
                <a:gd name="T0" fmla="*/ 308 w 875"/>
                <a:gd name="T1" fmla="*/ 0 h 411"/>
                <a:gd name="T2" fmla="*/ 875 w 875"/>
                <a:gd name="T3" fmla="*/ 152 h 411"/>
                <a:gd name="T4" fmla="*/ 572 w 875"/>
                <a:gd name="T5" fmla="*/ 411 h 411"/>
                <a:gd name="T6" fmla="*/ 0 w 875"/>
                <a:gd name="T7" fmla="*/ 263 h 411"/>
                <a:gd name="T8" fmla="*/ 308 w 875"/>
                <a:gd name="T9" fmla="*/ 0 h 411"/>
              </a:gdLst>
              <a:ahLst/>
              <a:cxnLst>
                <a:cxn ang="0">
                  <a:pos x="T0" y="T1"/>
                </a:cxn>
                <a:cxn ang="0">
                  <a:pos x="T2" y="T3"/>
                </a:cxn>
                <a:cxn ang="0">
                  <a:pos x="T4" y="T5"/>
                </a:cxn>
                <a:cxn ang="0">
                  <a:pos x="T6" y="T7"/>
                </a:cxn>
                <a:cxn ang="0">
                  <a:pos x="T8" y="T9"/>
                </a:cxn>
              </a:cxnLst>
              <a:rect l="0" t="0" r="r" b="b"/>
              <a:pathLst>
                <a:path w="875" h="411">
                  <a:moveTo>
                    <a:pt x="308" y="0"/>
                  </a:moveTo>
                  <a:lnTo>
                    <a:pt x="875" y="152"/>
                  </a:lnTo>
                  <a:lnTo>
                    <a:pt x="572" y="411"/>
                  </a:lnTo>
                  <a:lnTo>
                    <a:pt x="0" y="263"/>
                  </a:lnTo>
                  <a:lnTo>
                    <a:pt x="308" y="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Line 9"/>
            <p:cNvSpPr>
              <a:spLocks noChangeShapeType="1"/>
            </p:cNvSpPr>
            <p:nvPr/>
          </p:nvSpPr>
          <p:spPr bwMode="auto">
            <a:xfrm>
              <a:off x="2548" y="759"/>
              <a:ext cx="0" cy="737"/>
            </a:xfrm>
            <a:prstGeom prst="line">
              <a:avLst/>
            </a:prstGeom>
            <a:noFill/>
            <a:ln w="14288" cap="flat">
              <a:solidFill>
                <a:srgbClr val="464646"/>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Freeform 10"/>
            <p:cNvSpPr/>
            <p:nvPr/>
          </p:nvSpPr>
          <p:spPr bwMode="auto">
            <a:xfrm>
              <a:off x="2499" y="1469"/>
              <a:ext cx="98" cy="89"/>
            </a:xfrm>
            <a:custGeom>
              <a:avLst/>
              <a:gdLst>
                <a:gd name="T0" fmla="*/ 11 w 22"/>
                <a:gd name="T1" fmla="*/ 20 h 20"/>
                <a:gd name="T2" fmla="*/ 0 w 22"/>
                <a:gd name="T3" fmla="*/ 0 h 20"/>
                <a:gd name="T4" fmla="*/ 11 w 22"/>
                <a:gd name="T5" fmla="*/ 4 h 20"/>
                <a:gd name="T6" fmla="*/ 22 w 22"/>
                <a:gd name="T7" fmla="*/ 0 h 20"/>
                <a:gd name="T8" fmla="*/ 11 w 22"/>
                <a:gd name="T9" fmla="*/ 20 h 20"/>
              </a:gdLst>
              <a:ahLst/>
              <a:cxnLst>
                <a:cxn ang="0">
                  <a:pos x="T0" y="T1"/>
                </a:cxn>
                <a:cxn ang="0">
                  <a:pos x="T2" y="T3"/>
                </a:cxn>
                <a:cxn ang="0">
                  <a:pos x="T4" y="T5"/>
                </a:cxn>
                <a:cxn ang="0">
                  <a:pos x="T6" y="T7"/>
                </a:cxn>
                <a:cxn ang="0">
                  <a:pos x="T8" y="T9"/>
                </a:cxn>
              </a:cxnLst>
              <a:rect l="0" t="0" r="r" b="b"/>
              <a:pathLst>
                <a:path w="22" h="20">
                  <a:moveTo>
                    <a:pt x="11" y="20"/>
                  </a:moveTo>
                  <a:cubicBezTo>
                    <a:pt x="9" y="13"/>
                    <a:pt x="4" y="5"/>
                    <a:pt x="0" y="0"/>
                  </a:cubicBezTo>
                  <a:cubicBezTo>
                    <a:pt x="11" y="4"/>
                    <a:pt x="11" y="4"/>
                    <a:pt x="11" y="4"/>
                  </a:cubicBezTo>
                  <a:cubicBezTo>
                    <a:pt x="22" y="0"/>
                    <a:pt x="22" y="0"/>
                    <a:pt x="22" y="0"/>
                  </a:cubicBezTo>
                  <a:cubicBezTo>
                    <a:pt x="17" y="5"/>
                    <a:pt x="13" y="13"/>
                    <a:pt x="11" y="20"/>
                  </a:cubicBez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1"/>
            <p:cNvSpPr/>
            <p:nvPr/>
          </p:nvSpPr>
          <p:spPr bwMode="auto">
            <a:xfrm>
              <a:off x="2405" y="460"/>
              <a:ext cx="344" cy="442"/>
            </a:xfrm>
            <a:custGeom>
              <a:avLst/>
              <a:gdLst>
                <a:gd name="T0" fmla="*/ 75 w 77"/>
                <a:gd name="T1" fmla="*/ 66 h 99"/>
                <a:gd name="T2" fmla="*/ 32 w 77"/>
                <a:gd name="T3" fmla="*/ 6 h 99"/>
                <a:gd name="T4" fmla="*/ 22 w 77"/>
                <a:gd name="T5" fmla="*/ 1 h 99"/>
                <a:gd name="T6" fmla="*/ 12 w 77"/>
                <a:gd name="T7" fmla="*/ 0 h 99"/>
                <a:gd name="T8" fmla="*/ 3 w 77"/>
                <a:gd name="T9" fmla="*/ 7 h 99"/>
                <a:gd name="T10" fmla="*/ 1 w 77"/>
                <a:gd name="T11" fmla="*/ 16 h 99"/>
                <a:gd name="T12" fmla="*/ 2 w 77"/>
                <a:gd name="T13" fmla="*/ 27 h 99"/>
                <a:gd name="T14" fmla="*/ 48 w 77"/>
                <a:gd name="T15" fmla="*/ 91 h 99"/>
                <a:gd name="T16" fmla="*/ 56 w 77"/>
                <a:gd name="T17" fmla="*/ 98 h 99"/>
                <a:gd name="T18" fmla="*/ 67 w 77"/>
                <a:gd name="T19" fmla="*/ 96 h 99"/>
                <a:gd name="T20" fmla="*/ 72 w 77"/>
                <a:gd name="T21" fmla="*/ 93 h 99"/>
                <a:gd name="T22" fmla="*/ 76 w 77"/>
                <a:gd name="T23" fmla="*/ 83 h 99"/>
                <a:gd name="T24" fmla="*/ 72 w 77"/>
                <a:gd name="T25" fmla="*/ 74 h 99"/>
                <a:gd name="T26" fmla="*/ 41 w 77"/>
                <a:gd name="T27" fmla="*/ 31 h 99"/>
                <a:gd name="T28" fmla="*/ 32 w 77"/>
                <a:gd name="T29" fmla="*/ 25 h 99"/>
                <a:gd name="T30" fmla="*/ 28 w 77"/>
                <a:gd name="T31" fmla="*/ 24 h 99"/>
                <a:gd name="T32" fmla="*/ 23 w 77"/>
                <a:gd name="T33" fmla="*/ 25 h 99"/>
                <a:gd name="T34" fmla="*/ 20 w 77"/>
                <a:gd name="T35" fmla="*/ 30 h 99"/>
                <a:gd name="T36" fmla="*/ 20 w 77"/>
                <a:gd name="T37" fmla="*/ 34 h 99"/>
                <a:gd name="T38" fmla="*/ 23 w 77"/>
                <a:gd name="T39" fmla="*/ 44 h 99"/>
                <a:gd name="T40" fmla="*/ 52 w 77"/>
                <a:gd name="T41" fmla="*/ 86 h 99"/>
                <a:gd name="T42" fmla="*/ 57 w 77"/>
                <a:gd name="T43" fmla="*/ 83 h 99"/>
                <a:gd name="T44" fmla="*/ 27 w 77"/>
                <a:gd name="T45" fmla="*/ 41 h 99"/>
                <a:gd name="T46" fmla="*/ 25 w 77"/>
                <a:gd name="T47" fmla="*/ 34 h 99"/>
                <a:gd name="T48" fmla="*/ 25 w 77"/>
                <a:gd name="T49" fmla="*/ 30 h 99"/>
                <a:gd name="T50" fmla="*/ 26 w 77"/>
                <a:gd name="T51" fmla="*/ 29 h 99"/>
                <a:gd name="T52" fmla="*/ 27 w 77"/>
                <a:gd name="T53" fmla="*/ 29 h 99"/>
                <a:gd name="T54" fmla="*/ 31 w 77"/>
                <a:gd name="T55" fmla="*/ 30 h 99"/>
                <a:gd name="T56" fmla="*/ 37 w 77"/>
                <a:gd name="T57" fmla="*/ 34 h 99"/>
                <a:gd name="T58" fmla="*/ 67 w 77"/>
                <a:gd name="T59" fmla="*/ 77 h 99"/>
                <a:gd name="T60" fmla="*/ 71 w 77"/>
                <a:gd name="T61" fmla="*/ 84 h 99"/>
                <a:gd name="T62" fmla="*/ 69 w 77"/>
                <a:gd name="T63" fmla="*/ 88 h 99"/>
                <a:gd name="T64" fmla="*/ 64 w 77"/>
                <a:gd name="T65" fmla="*/ 92 h 99"/>
                <a:gd name="T66" fmla="*/ 58 w 77"/>
                <a:gd name="T67" fmla="*/ 93 h 99"/>
                <a:gd name="T68" fmla="*/ 52 w 77"/>
                <a:gd name="T69" fmla="*/ 88 h 99"/>
                <a:gd name="T70" fmla="*/ 7 w 77"/>
                <a:gd name="T71" fmla="*/ 24 h 99"/>
                <a:gd name="T72" fmla="*/ 6 w 77"/>
                <a:gd name="T73" fmla="*/ 18 h 99"/>
                <a:gd name="T74" fmla="*/ 8 w 77"/>
                <a:gd name="T75" fmla="*/ 8 h 99"/>
                <a:gd name="T76" fmla="*/ 12 w 77"/>
                <a:gd name="T77" fmla="*/ 6 h 99"/>
                <a:gd name="T78" fmla="*/ 22 w 77"/>
                <a:gd name="T79" fmla="*/ 6 h 99"/>
                <a:gd name="T80" fmla="*/ 28 w 77"/>
                <a:gd name="T81" fmla="*/ 9 h 99"/>
                <a:gd name="T82" fmla="*/ 71 w 77"/>
                <a:gd name="T83" fmla="*/ 70 h 99"/>
                <a:gd name="T84" fmla="*/ 75 w 77"/>
                <a:gd name="T85"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 h="99">
                  <a:moveTo>
                    <a:pt x="75" y="66"/>
                  </a:moveTo>
                  <a:cubicBezTo>
                    <a:pt x="32" y="6"/>
                    <a:pt x="32" y="6"/>
                    <a:pt x="32" y="6"/>
                  </a:cubicBezTo>
                  <a:cubicBezTo>
                    <a:pt x="30" y="3"/>
                    <a:pt x="26" y="1"/>
                    <a:pt x="22" y="1"/>
                  </a:cubicBezTo>
                  <a:cubicBezTo>
                    <a:pt x="12" y="0"/>
                    <a:pt x="12" y="0"/>
                    <a:pt x="12" y="0"/>
                  </a:cubicBezTo>
                  <a:cubicBezTo>
                    <a:pt x="8" y="0"/>
                    <a:pt x="4" y="3"/>
                    <a:pt x="3" y="7"/>
                  </a:cubicBezTo>
                  <a:cubicBezTo>
                    <a:pt x="1" y="16"/>
                    <a:pt x="1" y="16"/>
                    <a:pt x="1" y="16"/>
                  </a:cubicBezTo>
                  <a:cubicBezTo>
                    <a:pt x="0" y="19"/>
                    <a:pt x="0" y="24"/>
                    <a:pt x="2" y="27"/>
                  </a:cubicBezTo>
                  <a:cubicBezTo>
                    <a:pt x="48" y="91"/>
                    <a:pt x="48" y="91"/>
                    <a:pt x="48" y="91"/>
                  </a:cubicBezTo>
                  <a:cubicBezTo>
                    <a:pt x="50" y="94"/>
                    <a:pt x="53" y="97"/>
                    <a:pt x="56" y="98"/>
                  </a:cubicBezTo>
                  <a:cubicBezTo>
                    <a:pt x="60" y="99"/>
                    <a:pt x="64" y="98"/>
                    <a:pt x="67" y="96"/>
                  </a:cubicBezTo>
                  <a:cubicBezTo>
                    <a:pt x="72" y="93"/>
                    <a:pt x="72" y="93"/>
                    <a:pt x="72" y="93"/>
                  </a:cubicBezTo>
                  <a:cubicBezTo>
                    <a:pt x="75" y="91"/>
                    <a:pt x="77" y="86"/>
                    <a:pt x="76" y="83"/>
                  </a:cubicBezTo>
                  <a:cubicBezTo>
                    <a:pt x="75" y="80"/>
                    <a:pt x="73" y="77"/>
                    <a:pt x="72" y="74"/>
                  </a:cubicBezTo>
                  <a:cubicBezTo>
                    <a:pt x="41" y="31"/>
                    <a:pt x="41" y="31"/>
                    <a:pt x="41" y="31"/>
                  </a:cubicBezTo>
                  <a:cubicBezTo>
                    <a:pt x="39" y="28"/>
                    <a:pt x="36" y="26"/>
                    <a:pt x="32" y="25"/>
                  </a:cubicBezTo>
                  <a:cubicBezTo>
                    <a:pt x="28" y="24"/>
                    <a:pt x="28" y="24"/>
                    <a:pt x="28" y="24"/>
                  </a:cubicBezTo>
                  <a:cubicBezTo>
                    <a:pt x="26" y="23"/>
                    <a:pt x="24" y="24"/>
                    <a:pt x="23" y="25"/>
                  </a:cubicBezTo>
                  <a:cubicBezTo>
                    <a:pt x="21" y="26"/>
                    <a:pt x="20" y="28"/>
                    <a:pt x="20" y="30"/>
                  </a:cubicBezTo>
                  <a:cubicBezTo>
                    <a:pt x="20" y="34"/>
                    <a:pt x="20" y="34"/>
                    <a:pt x="20" y="34"/>
                  </a:cubicBezTo>
                  <a:cubicBezTo>
                    <a:pt x="20" y="37"/>
                    <a:pt x="21" y="41"/>
                    <a:pt x="23" y="44"/>
                  </a:cubicBezTo>
                  <a:cubicBezTo>
                    <a:pt x="52" y="86"/>
                    <a:pt x="52" y="86"/>
                    <a:pt x="52" y="86"/>
                  </a:cubicBezTo>
                  <a:cubicBezTo>
                    <a:pt x="57" y="83"/>
                    <a:pt x="57" y="83"/>
                    <a:pt x="57" y="83"/>
                  </a:cubicBezTo>
                  <a:cubicBezTo>
                    <a:pt x="27" y="41"/>
                    <a:pt x="27" y="41"/>
                    <a:pt x="27" y="41"/>
                  </a:cubicBezTo>
                  <a:cubicBezTo>
                    <a:pt x="26" y="39"/>
                    <a:pt x="25" y="36"/>
                    <a:pt x="25" y="34"/>
                  </a:cubicBezTo>
                  <a:cubicBezTo>
                    <a:pt x="25" y="30"/>
                    <a:pt x="25" y="30"/>
                    <a:pt x="25" y="30"/>
                  </a:cubicBezTo>
                  <a:cubicBezTo>
                    <a:pt x="25" y="29"/>
                    <a:pt x="25" y="29"/>
                    <a:pt x="26" y="29"/>
                  </a:cubicBezTo>
                  <a:cubicBezTo>
                    <a:pt x="26" y="29"/>
                    <a:pt x="26" y="29"/>
                    <a:pt x="27" y="29"/>
                  </a:cubicBezTo>
                  <a:cubicBezTo>
                    <a:pt x="31" y="30"/>
                    <a:pt x="31" y="30"/>
                    <a:pt x="31" y="30"/>
                  </a:cubicBezTo>
                  <a:cubicBezTo>
                    <a:pt x="33" y="30"/>
                    <a:pt x="36" y="32"/>
                    <a:pt x="37" y="34"/>
                  </a:cubicBezTo>
                  <a:cubicBezTo>
                    <a:pt x="67" y="77"/>
                    <a:pt x="67" y="77"/>
                    <a:pt x="67" y="77"/>
                  </a:cubicBezTo>
                  <a:cubicBezTo>
                    <a:pt x="69" y="79"/>
                    <a:pt x="70" y="82"/>
                    <a:pt x="71" y="84"/>
                  </a:cubicBezTo>
                  <a:cubicBezTo>
                    <a:pt x="71" y="85"/>
                    <a:pt x="70" y="87"/>
                    <a:pt x="69" y="88"/>
                  </a:cubicBezTo>
                  <a:cubicBezTo>
                    <a:pt x="64" y="92"/>
                    <a:pt x="64" y="92"/>
                    <a:pt x="64" y="92"/>
                  </a:cubicBezTo>
                  <a:cubicBezTo>
                    <a:pt x="63" y="93"/>
                    <a:pt x="60" y="93"/>
                    <a:pt x="58" y="93"/>
                  </a:cubicBezTo>
                  <a:cubicBezTo>
                    <a:pt x="56" y="92"/>
                    <a:pt x="53" y="90"/>
                    <a:pt x="52" y="88"/>
                  </a:cubicBezTo>
                  <a:cubicBezTo>
                    <a:pt x="7" y="24"/>
                    <a:pt x="7" y="24"/>
                    <a:pt x="7" y="24"/>
                  </a:cubicBezTo>
                  <a:cubicBezTo>
                    <a:pt x="6" y="22"/>
                    <a:pt x="5" y="19"/>
                    <a:pt x="6" y="18"/>
                  </a:cubicBezTo>
                  <a:cubicBezTo>
                    <a:pt x="8" y="8"/>
                    <a:pt x="8" y="8"/>
                    <a:pt x="8" y="8"/>
                  </a:cubicBezTo>
                  <a:cubicBezTo>
                    <a:pt x="9" y="7"/>
                    <a:pt x="10" y="5"/>
                    <a:pt x="12" y="6"/>
                  </a:cubicBezTo>
                  <a:cubicBezTo>
                    <a:pt x="22" y="6"/>
                    <a:pt x="22" y="6"/>
                    <a:pt x="22" y="6"/>
                  </a:cubicBezTo>
                  <a:cubicBezTo>
                    <a:pt x="24" y="6"/>
                    <a:pt x="27" y="7"/>
                    <a:pt x="28" y="9"/>
                  </a:cubicBezTo>
                  <a:cubicBezTo>
                    <a:pt x="71" y="70"/>
                    <a:pt x="71" y="70"/>
                    <a:pt x="71" y="70"/>
                  </a:cubicBezTo>
                  <a:lnTo>
                    <a:pt x="75" y="66"/>
                  </a:ln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2"/>
            <p:cNvSpPr/>
            <p:nvPr/>
          </p:nvSpPr>
          <p:spPr bwMode="auto">
            <a:xfrm>
              <a:off x="2164" y="2199"/>
              <a:ext cx="308" cy="710"/>
            </a:xfrm>
            <a:custGeom>
              <a:avLst/>
              <a:gdLst>
                <a:gd name="T0" fmla="*/ 308 w 308"/>
                <a:gd name="T1" fmla="*/ 0 h 710"/>
                <a:gd name="T2" fmla="*/ 304 w 308"/>
                <a:gd name="T3" fmla="*/ 451 h 710"/>
                <a:gd name="T4" fmla="*/ 0 w 308"/>
                <a:gd name="T5" fmla="*/ 710 h 710"/>
                <a:gd name="T6" fmla="*/ 0 w 308"/>
                <a:gd name="T7" fmla="*/ 259 h 710"/>
                <a:gd name="T8" fmla="*/ 308 w 308"/>
                <a:gd name="T9" fmla="*/ 0 h 710"/>
              </a:gdLst>
              <a:ahLst/>
              <a:cxnLst>
                <a:cxn ang="0">
                  <a:pos x="T0" y="T1"/>
                </a:cxn>
                <a:cxn ang="0">
                  <a:pos x="T2" y="T3"/>
                </a:cxn>
                <a:cxn ang="0">
                  <a:pos x="T4" y="T5"/>
                </a:cxn>
                <a:cxn ang="0">
                  <a:pos x="T6" y="T7"/>
                </a:cxn>
                <a:cxn ang="0">
                  <a:pos x="T8" y="T9"/>
                </a:cxn>
              </a:cxnLst>
              <a:rect l="0" t="0" r="r" b="b"/>
              <a:pathLst>
                <a:path w="308" h="710">
                  <a:moveTo>
                    <a:pt x="308" y="0"/>
                  </a:moveTo>
                  <a:lnTo>
                    <a:pt x="304" y="451"/>
                  </a:lnTo>
                  <a:lnTo>
                    <a:pt x="0" y="710"/>
                  </a:lnTo>
                  <a:lnTo>
                    <a:pt x="0" y="259"/>
                  </a:lnTo>
                  <a:lnTo>
                    <a:pt x="308"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3"/>
            <p:cNvSpPr/>
            <p:nvPr/>
          </p:nvSpPr>
          <p:spPr bwMode="auto">
            <a:xfrm>
              <a:off x="1597" y="2318"/>
              <a:ext cx="567" cy="598"/>
            </a:xfrm>
            <a:custGeom>
              <a:avLst/>
              <a:gdLst>
                <a:gd name="T0" fmla="*/ 567 w 567"/>
                <a:gd name="T1" fmla="*/ 147 h 598"/>
                <a:gd name="T2" fmla="*/ 567 w 567"/>
                <a:gd name="T3" fmla="*/ 598 h 598"/>
                <a:gd name="T4" fmla="*/ 0 w 567"/>
                <a:gd name="T5" fmla="*/ 455 h 598"/>
                <a:gd name="T6" fmla="*/ 0 w 567"/>
                <a:gd name="T7" fmla="*/ 0 h 598"/>
                <a:gd name="T8" fmla="*/ 567 w 567"/>
                <a:gd name="T9" fmla="*/ 147 h 598"/>
              </a:gdLst>
              <a:ahLst/>
              <a:cxnLst>
                <a:cxn ang="0">
                  <a:pos x="T0" y="T1"/>
                </a:cxn>
                <a:cxn ang="0">
                  <a:pos x="T2" y="T3"/>
                </a:cxn>
                <a:cxn ang="0">
                  <a:pos x="T4" y="T5"/>
                </a:cxn>
                <a:cxn ang="0">
                  <a:pos x="T6" y="T7"/>
                </a:cxn>
                <a:cxn ang="0">
                  <a:pos x="T8" y="T9"/>
                </a:cxn>
              </a:cxnLst>
              <a:rect l="0" t="0" r="r" b="b"/>
              <a:pathLst>
                <a:path w="567" h="598">
                  <a:moveTo>
                    <a:pt x="567" y="147"/>
                  </a:moveTo>
                  <a:lnTo>
                    <a:pt x="567" y="598"/>
                  </a:lnTo>
                  <a:lnTo>
                    <a:pt x="0" y="455"/>
                  </a:lnTo>
                  <a:lnTo>
                    <a:pt x="0" y="0"/>
                  </a:lnTo>
                  <a:lnTo>
                    <a:pt x="567" y="147"/>
                  </a:ln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4"/>
            <p:cNvSpPr/>
            <p:nvPr/>
          </p:nvSpPr>
          <p:spPr bwMode="auto">
            <a:xfrm>
              <a:off x="1597" y="2054"/>
              <a:ext cx="875" cy="411"/>
            </a:xfrm>
            <a:custGeom>
              <a:avLst/>
              <a:gdLst>
                <a:gd name="T0" fmla="*/ 304 w 875"/>
                <a:gd name="T1" fmla="*/ 0 h 411"/>
                <a:gd name="T2" fmla="*/ 875 w 875"/>
                <a:gd name="T3" fmla="*/ 152 h 411"/>
                <a:gd name="T4" fmla="*/ 567 w 875"/>
                <a:gd name="T5" fmla="*/ 411 h 411"/>
                <a:gd name="T6" fmla="*/ 0 w 875"/>
                <a:gd name="T7" fmla="*/ 264 h 411"/>
                <a:gd name="T8" fmla="*/ 304 w 875"/>
                <a:gd name="T9" fmla="*/ 0 h 411"/>
              </a:gdLst>
              <a:ahLst/>
              <a:cxnLst>
                <a:cxn ang="0">
                  <a:pos x="T0" y="T1"/>
                </a:cxn>
                <a:cxn ang="0">
                  <a:pos x="T2" y="T3"/>
                </a:cxn>
                <a:cxn ang="0">
                  <a:pos x="T4" y="T5"/>
                </a:cxn>
                <a:cxn ang="0">
                  <a:pos x="T6" y="T7"/>
                </a:cxn>
                <a:cxn ang="0">
                  <a:pos x="T8" y="T9"/>
                </a:cxn>
              </a:cxnLst>
              <a:rect l="0" t="0" r="r" b="b"/>
              <a:pathLst>
                <a:path w="875" h="411">
                  <a:moveTo>
                    <a:pt x="304" y="0"/>
                  </a:moveTo>
                  <a:lnTo>
                    <a:pt x="875" y="152"/>
                  </a:lnTo>
                  <a:lnTo>
                    <a:pt x="567" y="411"/>
                  </a:lnTo>
                  <a:lnTo>
                    <a:pt x="0" y="264"/>
                  </a:lnTo>
                  <a:lnTo>
                    <a:pt x="304" y="0"/>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Line 15"/>
            <p:cNvSpPr>
              <a:spLocks noChangeShapeType="1"/>
            </p:cNvSpPr>
            <p:nvPr/>
          </p:nvSpPr>
          <p:spPr bwMode="auto">
            <a:xfrm>
              <a:off x="2012" y="1273"/>
              <a:ext cx="0" cy="915"/>
            </a:xfrm>
            <a:prstGeom prst="line">
              <a:avLst/>
            </a:prstGeom>
            <a:noFill/>
            <a:ln w="14288" cap="flat">
              <a:solidFill>
                <a:srgbClr val="464646"/>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 name="Freeform 16"/>
            <p:cNvSpPr/>
            <p:nvPr/>
          </p:nvSpPr>
          <p:spPr bwMode="auto">
            <a:xfrm>
              <a:off x="1963" y="2175"/>
              <a:ext cx="103" cy="89"/>
            </a:xfrm>
            <a:custGeom>
              <a:avLst/>
              <a:gdLst>
                <a:gd name="T0" fmla="*/ 0 w 103"/>
                <a:gd name="T1" fmla="*/ 0 h 89"/>
                <a:gd name="T2" fmla="*/ 49 w 103"/>
                <a:gd name="T3" fmla="*/ 89 h 89"/>
                <a:gd name="T4" fmla="*/ 103 w 103"/>
                <a:gd name="T5" fmla="*/ 0 h 89"/>
                <a:gd name="T6" fmla="*/ 0 w 103"/>
                <a:gd name="T7" fmla="*/ 0 h 89"/>
              </a:gdLst>
              <a:ahLst/>
              <a:cxnLst>
                <a:cxn ang="0">
                  <a:pos x="T0" y="T1"/>
                </a:cxn>
                <a:cxn ang="0">
                  <a:pos x="T2" y="T3"/>
                </a:cxn>
                <a:cxn ang="0">
                  <a:pos x="T4" y="T5"/>
                </a:cxn>
                <a:cxn ang="0">
                  <a:pos x="T6" y="T7"/>
                </a:cxn>
              </a:cxnLst>
              <a:rect l="0" t="0" r="r" b="b"/>
              <a:pathLst>
                <a:path w="103" h="89">
                  <a:moveTo>
                    <a:pt x="0" y="0"/>
                  </a:moveTo>
                  <a:lnTo>
                    <a:pt x="49" y="89"/>
                  </a:lnTo>
                  <a:lnTo>
                    <a:pt x="103" y="0"/>
                  </a:lnTo>
                  <a:lnTo>
                    <a:pt x="0" y="0"/>
                  </a:ln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7"/>
            <p:cNvSpPr/>
            <p:nvPr/>
          </p:nvSpPr>
          <p:spPr bwMode="auto">
            <a:xfrm>
              <a:off x="1852" y="1116"/>
              <a:ext cx="326" cy="183"/>
            </a:xfrm>
            <a:custGeom>
              <a:avLst/>
              <a:gdLst>
                <a:gd name="T0" fmla="*/ 326 w 326"/>
                <a:gd name="T1" fmla="*/ 179 h 183"/>
                <a:gd name="T2" fmla="*/ 4 w 326"/>
                <a:gd name="T3" fmla="*/ 183 h 183"/>
                <a:gd name="T4" fmla="*/ 0 w 326"/>
                <a:gd name="T5" fmla="*/ 5 h 183"/>
                <a:gd name="T6" fmla="*/ 326 w 326"/>
                <a:gd name="T7" fmla="*/ 0 h 183"/>
                <a:gd name="T8" fmla="*/ 326 w 326"/>
                <a:gd name="T9" fmla="*/ 179 h 183"/>
              </a:gdLst>
              <a:ahLst/>
              <a:cxnLst>
                <a:cxn ang="0">
                  <a:pos x="T0" y="T1"/>
                </a:cxn>
                <a:cxn ang="0">
                  <a:pos x="T2" y="T3"/>
                </a:cxn>
                <a:cxn ang="0">
                  <a:pos x="T4" y="T5"/>
                </a:cxn>
                <a:cxn ang="0">
                  <a:pos x="T6" y="T7"/>
                </a:cxn>
                <a:cxn ang="0">
                  <a:pos x="T8" y="T9"/>
                </a:cxn>
              </a:cxnLst>
              <a:rect l="0" t="0" r="r" b="b"/>
              <a:pathLst>
                <a:path w="326" h="183">
                  <a:moveTo>
                    <a:pt x="326" y="179"/>
                  </a:moveTo>
                  <a:lnTo>
                    <a:pt x="4" y="183"/>
                  </a:lnTo>
                  <a:lnTo>
                    <a:pt x="0" y="5"/>
                  </a:lnTo>
                  <a:lnTo>
                    <a:pt x="326" y="0"/>
                  </a:lnTo>
                  <a:lnTo>
                    <a:pt x="326" y="1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
            <p:cNvSpPr>
              <a:spLocks noEditPoints="1"/>
            </p:cNvSpPr>
            <p:nvPr/>
          </p:nvSpPr>
          <p:spPr bwMode="auto">
            <a:xfrm>
              <a:off x="1834" y="1103"/>
              <a:ext cx="357" cy="210"/>
            </a:xfrm>
            <a:custGeom>
              <a:avLst/>
              <a:gdLst>
                <a:gd name="T0" fmla="*/ 4 w 80"/>
                <a:gd name="T1" fmla="*/ 0 h 47"/>
                <a:gd name="T2" fmla="*/ 0 w 80"/>
                <a:gd name="T3" fmla="*/ 4 h 47"/>
                <a:gd name="T4" fmla="*/ 0 w 80"/>
                <a:gd name="T5" fmla="*/ 43 h 47"/>
                <a:gd name="T6" fmla="*/ 4 w 80"/>
                <a:gd name="T7" fmla="*/ 47 h 47"/>
                <a:gd name="T8" fmla="*/ 76 w 80"/>
                <a:gd name="T9" fmla="*/ 46 h 47"/>
                <a:gd name="T10" fmla="*/ 80 w 80"/>
                <a:gd name="T11" fmla="*/ 43 h 47"/>
                <a:gd name="T12" fmla="*/ 80 w 80"/>
                <a:gd name="T13" fmla="*/ 4 h 47"/>
                <a:gd name="T14" fmla="*/ 76 w 80"/>
                <a:gd name="T15" fmla="*/ 0 h 47"/>
                <a:gd name="T16" fmla="*/ 4 w 80"/>
                <a:gd name="T17" fmla="*/ 0 h 47"/>
                <a:gd name="T18" fmla="*/ 69 w 80"/>
                <a:gd name="T19" fmla="*/ 5 h 47"/>
                <a:gd name="T20" fmla="*/ 70 w 80"/>
                <a:gd name="T21" fmla="*/ 6 h 47"/>
                <a:gd name="T22" fmla="*/ 42 w 80"/>
                <a:gd name="T23" fmla="*/ 20 h 47"/>
                <a:gd name="T24" fmla="*/ 36 w 80"/>
                <a:gd name="T25" fmla="*/ 20 h 47"/>
                <a:gd name="T26" fmla="*/ 9 w 80"/>
                <a:gd name="T27" fmla="*/ 7 h 47"/>
                <a:gd name="T28" fmla="*/ 9 w 80"/>
                <a:gd name="T29" fmla="*/ 5 h 47"/>
                <a:gd name="T30" fmla="*/ 69 w 80"/>
                <a:gd name="T31" fmla="*/ 5 h 47"/>
                <a:gd name="T32" fmla="*/ 9 w 80"/>
                <a:gd name="T33" fmla="*/ 42 h 47"/>
                <a:gd name="T34" fmla="*/ 5 w 80"/>
                <a:gd name="T35" fmla="*/ 38 h 47"/>
                <a:gd name="T36" fmla="*/ 5 w 80"/>
                <a:gd name="T37" fmla="*/ 14 h 47"/>
                <a:gd name="T38" fmla="*/ 8 w 80"/>
                <a:gd name="T39" fmla="*/ 12 h 47"/>
                <a:gd name="T40" fmla="*/ 36 w 80"/>
                <a:gd name="T41" fmla="*/ 25 h 47"/>
                <a:gd name="T42" fmla="*/ 42 w 80"/>
                <a:gd name="T43" fmla="*/ 25 h 47"/>
                <a:gd name="T44" fmla="*/ 72 w 80"/>
                <a:gd name="T45" fmla="*/ 10 h 47"/>
                <a:gd name="T46" fmla="*/ 75 w 80"/>
                <a:gd name="T47" fmla="*/ 13 h 47"/>
                <a:gd name="T48" fmla="*/ 76 w 80"/>
                <a:gd name="T49" fmla="*/ 38 h 47"/>
                <a:gd name="T50" fmla="*/ 72 w 80"/>
                <a:gd name="T51" fmla="*/ 42 h 47"/>
                <a:gd name="T52" fmla="*/ 9 w 80"/>
                <a:gd name="T53"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0" h="47">
                  <a:moveTo>
                    <a:pt x="4" y="0"/>
                  </a:moveTo>
                  <a:cubicBezTo>
                    <a:pt x="2" y="0"/>
                    <a:pt x="0" y="2"/>
                    <a:pt x="0" y="4"/>
                  </a:cubicBezTo>
                  <a:cubicBezTo>
                    <a:pt x="0" y="43"/>
                    <a:pt x="0" y="43"/>
                    <a:pt x="0" y="43"/>
                  </a:cubicBezTo>
                  <a:cubicBezTo>
                    <a:pt x="0" y="45"/>
                    <a:pt x="2" y="47"/>
                    <a:pt x="4" y="47"/>
                  </a:cubicBezTo>
                  <a:cubicBezTo>
                    <a:pt x="76" y="46"/>
                    <a:pt x="76" y="46"/>
                    <a:pt x="76" y="46"/>
                  </a:cubicBezTo>
                  <a:cubicBezTo>
                    <a:pt x="79" y="46"/>
                    <a:pt x="80" y="45"/>
                    <a:pt x="80" y="43"/>
                  </a:cubicBezTo>
                  <a:cubicBezTo>
                    <a:pt x="80" y="4"/>
                    <a:pt x="80" y="4"/>
                    <a:pt x="80" y="4"/>
                  </a:cubicBezTo>
                  <a:cubicBezTo>
                    <a:pt x="80" y="2"/>
                    <a:pt x="78" y="0"/>
                    <a:pt x="76" y="0"/>
                  </a:cubicBezTo>
                  <a:lnTo>
                    <a:pt x="4" y="0"/>
                  </a:lnTo>
                  <a:close/>
                  <a:moveTo>
                    <a:pt x="69" y="5"/>
                  </a:moveTo>
                  <a:cubicBezTo>
                    <a:pt x="71" y="5"/>
                    <a:pt x="71" y="5"/>
                    <a:pt x="70" y="6"/>
                  </a:cubicBezTo>
                  <a:cubicBezTo>
                    <a:pt x="42" y="20"/>
                    <a:pt x="42" y="20"/>
                    <a:pt x="42" y="20"/>
                  </a:cubicBezTo>
                  <a:cubicBezTo>
                    <a:pt x="41" y="20"/>
                    <a:pt x="38" y="20"/>
                    <a:pt x="36" y="20"/>
                  </a:cubicBezTo>
                  <a:cubicBezTo>
                    <a:pt x="9" y="7"/>
                    <a:pt x="9" y="7"/>
                    <a:pt x="9" y="7"/>
                  </a:cubicBezTo>
                  <a:cubicBezTo>
                    <a:pt x="7" y="6"/>
                    <a:pt x="7" y="5"/>
                    <a:pt x="9" y="5"/>
                  </a:cubicBezTo>
                  <a:lnTo>
                    <a:pt x="69" y="5"/>
                  </a:lnTo>
                  <a:close/>
                  <a:moveTo>
                    <a:pt x="9" y="42"/>
                  </a:moveTo>
                  <a:cubicBezTo>
                    <a:pt x="7" y="42"/>
                    <a:pt x="5" y="40"/>
                    <a:pt x="5" y="38"/>
                  </a:cubicBezTo>
                  <a:cubicBezTo>
                    <a:pt x="5" y="14"/>
                    <a:pt x="5" y="14"/>
                    <a:pt x="5" y="14"/>
                  </a:cubicBezTo>
                  <a:cubicBezTo>
                    <a:pt x="5" y="12"/>
                    <a:pt x="6" y="11"/>
                    <a:pt x="8" y="12"/>
                  </a:cubicBezTo>
                  <a:cubicBezTo>
                    <a:pt x="36" y="25"/>
                    <a:pt x="36" y="25"/>
                    <a:pt x="36" y="25"/>
                  </a:cubicBezTo>
                  <a:cubicBezTo>
                    <a:pt x="37" y="26"/>
                    <a:pt x="41" y="26"/>
                    <a:pt x="42" y="25"/>
                  </a:cubicBezTo>
                  <a:cubicBezTo>
                    <a:pt x="72" y="10"/>
                    <a:pt x="72" y="10"/>
                    <a:pt x="72" y="10"/>
                  </a:cubicBezTo>
                  <a:cubicBezTo>
                    <a:pt x="74" y="10"/>
                    <a:pt x="75" y="10"/>
                    <a:pt x="75" y="13"/>
                  </a:cubicBezTo>
                  <a:cubicBezTo>
                    <a:pt x="76" y="38"/>
                    <a:pt x="76" y="38"/>
                    <a:pt x="76" y="38"/>
                  </a:cubicBezTo>
                  <a:cubicBezTo>
                    <a:pt x="76" y="40"/>
                    <a:pt x="74" y="42"/>
                    <a:pt x="72" y="42"/>
                  </a:cubicBezTo>
                  <a:lnTo>
                    <a:pt x="9" y="42"/>
                  </a:lnTo>
                  <a:close/>
                </a:path>
              </a:pathLst>
            </a:custGeom>
            <a:solidFill>
              <a:srgbClr val="4147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9"/>
            <p:cNvSpPr/>
            <p:nvPr/>
          </p:nvSpPr>
          <p:spPr bwMode="auto">
            <a:xfrm>
              <a:off x="1633" y="2773"/>
              <a:ext cx="308" cy="594"/>
            </a:xfrm>
            <a:custGeom>
              <a:avLst/>
              <a:gdLst>
                <a:gd name="T0" fmla="*/ 308 w 308"/>
                <a:gd name="T1" fmla="*/ 0 h 594"/>
                <a:gd name="T2" fmla="*/ 303 w 308"/>
                <a:gd name="T3" fmla="*/ 335 h 594"/>
                <a:gd name="T4" fmla="*/ 0 w 308"/>
                <a:gd name="T5" fmla="*/ 594 h 594"/>
                <a:gd name="T6" fmla="*/ 4 w 308"/>
                <a:gd name="T7" fmla="*/ 259 h 594"/>
                <a:gd name="T8" fmla="*/ 308 w 308"/>
                <a:gd name="T9" fmla="*/ 0 h 594"/>
              </a:gdLst>
              <a:ahLst/>
              <a:cxnLst>
                <a:cxn ang="0">
                  <a:pos x="T0" y="T1"/>
                </a:cxn>
                <a:cxn ang="0">
                  <a:pos x="T2" y="T3"/>
                </a:cxn>
                <a:cxn ang="0">
                  <a:pos x="T4" y="T5"/>
                </a:cxn>
                <a:cxn ang="0">
                  <a:pos x="T6" y="T7"/>
                </a:cxn>
                <a:cxn ang="0">
                  <a:pos x="T8" y="T9"/>
                </a:cxn>
              </a:cxnLst>
              <a:rect l="0" t="0" r="r" b="b"/>
              <a:pathLst>
                <a:path w="308" h="594">
                  <a:moveTo>
                    <a:pt x="308" y="0"/>
                  </a:moveTo>
                  <a:lnTo>
                    <a:pt x="303" y="335"/>
                  </a:lnTo>
                  <a:lnTo>
                    <a:pt x="0" y="594"/>
                  </a:lnTo>
                  <a:lnTo>
                    <a:pt x="4" y="259"/>
                  </a:lnTo>
                  <a:lnTo>
                    <a:pt x="308"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0"/>
            <p:cNvSpPr/>
            <p:nvPr/>
          </p:nvSpPr>
          <p:spPr bwMode="auto">
            <a:xfrm>
              <a:off x="1066" y="2885"/>
              <a:ext cx="571" cy="482"/>
            </a:xfrm>
            <a:custGeom>
              <a:avLst/>
              <a:gdLst>
                <a:gd name="T0" fmla="*/ 571 w 571"/>
                <a:gd name="T1" fmla="*/ 147 h 482"/>
                <a:gd name="T2" fmla="*/ 567 w 571"/>
                <a:gd name="T3" fmla="*/ 482 h 482"/>
                <a:gd name="T4" fmla="*/ 4 w 571"/>
                <a:gd name="T5" fmla="*/ 339 h 482"/>
                <a:gd name="T6" fmla="*/ 0 w 571"/>
                <a:gd name="T7" fmla="*/ 0 h 482"/>
                <a:gd name="T8" fmla="*/ 571 w 571"/>
                <a:gd name="T9" fmla="*/ 147 h 482"/>
              </a:gdLst>
              <a:ahLst/>
              <a:cxnLst>
                <a:cxn ang="0">
                  <a:pos x="T0" y="T1"/>
                </a:cxn>
                <a:cxn ang="0">
                  <a:pos x="T2" y="T3"/>
                </a:cxn>
                <a:cxn ang="0">
                  <a:pos x="T4" y="T5"/>
                </a:cxn>
                <a:cxn ang="0">
                  <a:pos x="T6" y="T7"/>
                </a:cxn>
                <a:cxn ang="0">
                  <a:pos x="T8" y="T9"/>
                </a:cxn>
              </a:cxnLst>
              <a:rect l="0" t="0" r="r" b="b"/>
              <a:pathLst>
                <a:path w="571" h="482">
                  <a:moveTo>
                    <a:pt x="571" y="147"/>
                  </a:moveTo>
                  <a:lnTo>
                    <a:pt x="567" y="482"/>
                  </a:lnTo>
                  <a:lnTo>
                    <a:pt x="4" y="339"/>
                  </a:lnTo>
                  <a:lnTo>
                    <a:pt x="0" y="0"/>
                  </a:lnTo>
                  <a:lnTo>
                    <a:pt x="571" y="147"/>
                  </a:ln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1"/>
            <p:cNvSpPr/>
            <p:nvPr/>
          </p:nvSpPr>
          <p:spPr bwMode="auto">
            <a:xfrm>
              <a:off x="1066" y="2621"/>
              <a:ext cx="875" cy="411"/>
            </a:xfrm>
            <a:custGeom>
              <a:avLst/>
              <a:gdLst>
                <a:gd name="T0" fmla="*/ 303 w 875"/>
                <a:gd name="T1" fmla="*/ 0 h 411"/>
                <a:gd name="T2" fmla="*/ 875 w 875"/>
                <a:gd name="T3" fmla="*/ 152 h 411"/>
                <a:gd name="T4" fmla="*/ 571 w 875"/>
                <a:gd name="T5" fmla="*/ 411 h 411"/>
                <a:gd name="T6" fmla="*/ 0 w 875"/>
                <a:gd name="T7" fmla="*/ 264 h 411"/>
                <a:gd name="T8" fmla="*/ 303 w 875"/>
                <a:gd name="T9" fmla="*/ 0 h 411"/>
              </a:gdLst>
              <a:ahLst/>
              <a:cxnLst>
                <a:cxn ang="0">
                  <a:pos x="T0" y="T1"/>
                </a:cxn>
                <a:cxn ang="0">
                  <a:pos x="T2" y="T3"/>
                </a:cxn>
                <a:cxn ang="0">
                  <a:pos x="T4" y="T5"/>
                </a:cxn>
                <a:cxn ang="0">
                  <a:pos x="T6" y="T7"/>
                </a:cxn>
                <a:cxn ang="0">
                  <a:pos x="T8" y="T9"/>
                </a:cxn>
              </a:cxnLst>
              <a:rect l="0" t="0" r="r" b="b"/>
              <a:pathLst>
                <a:path w="875" h="411">
                  <a:moveTo>
                    <a:pt x="303" y="0"/>
                  </a:moveTo>
                  <a:lnTo>
                    <a:pt x="875" y="152"/>
                  </a:lnTo>
                  <a:lnTo>
                    <a:pt x="571" y="411"/>
                  </a:lnTo>
                  <a:lnTo>
                    <a:pt x="0" y="264"/>
                  </a:lnTo>
                  <a:lnTo>
                    <a:pt x="303"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Line 22"/>
            <p:cNvSpPr>
              <a:spLocks noChangeShapeType="1"/>
            </p:cNvSpPr>
            <p:nvPr/>
          </p:nvSpPr>
          <p:spPr bwMode="auto">
            <a:xfrm>
              <a:off x="1481" y="1898"/>
              <a:ext cx="0" cy="840"/>
            </a:xfrm>
            <a:prstGeom prst="line">
              <a:avLst/>
            </a:prstGeom>
            <a:noFill/>
            <a:ln w="14288" cap="flat">
              <a:solidFill>
                <a:srgbClr val="464646"/>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 name="Freeform 23"/>
            <p:cNvSpPr/>
            <p:nvPr/>
          </p:nvSpPr>
          <p:spPr bwMode="auto">
            <a:xfrm>
              <a:off x="1432" y="2711"/>
              <a:ext cx="98" cy="85"/>
            </a:xfrm>
            <a:custGeom>
              <a:avLst/>
              <a:gdLst>
                <a:gd name="T0" fmla="*/ 11 w 22"/>
                <a:gd name="T1" fmla="*/ 19 h 19"/>
                <a:gd name="T2" fmla="*/ 0 w 22"/>
                <a:gd name="T3" fmla="*/ 0 h 19"/>
                <a:gd name="T4" fmla="*/ 11 w 22"/>
                <a:gd name="T5" fmla="*/ 4 h 19"/>
                <a:gd name="T6" fmla="*/ 22 w 22"/>
                <a:gd name="T7" fmla="*/ 0 h 19"/>
                <a:gd name="T8" fmla="*/ 11 w 22"/>
                <a:gd name="T9" fmla="*/ 19 h 19"/>
              </a:gdLst>
              <a:ahLst/>
              <a:cxnLst>
                <a:cxn ang="0">
                  <a:pos x="T0" y="T1"/>
                </a:cxn>
                <a:cxn ang="0">
                  <a:pos x="T2" y="T3"/>
                </a:cxn>
                <a:cxn ang="0">
                  <a:pos x="T4" y="T5"/>
                </a:cxn>
                <a:cxn ang="0">
                  <a:pos x="T6" y="T7"/>
                </a:cxn>
                <a:cxn ang="0">
                  <a:pos x="T8" y="T9"/>
                </a:cxn>
              </a:cxnLst>
              <a:rect l="0" t="0" r="r" b="b"/>
              <a:pathLst>
                <a:path w="22" h="19">
                  <a:moveTo>
                    <a:pt x="11" y="19"/>
                  </a:moveTo>
                  <a:cubicBezTo>
                    <a:pt x="9" y="13"/>
                    <a:pt x="5" y="5"/>
                    <a:pt x="0" y="0"/>
                  </a:cubicBezTo>
                  <a:cubicBezTo>
                    <a:pt x="11" y="4"/>
                    <a:pt x="11" y="4"/>
                    <a:pt x="11" y="4"/>
                  </a:cubicBezTo>
                  <a:cubicBezTo>
                    <a:pt x="22" y="0"/>
                    <a:pt x="22" y="0"/>
                    <a:pt x="22" y="0"/>
                  </a:cubicBezTo>
                  <a:cubicBezTo>
                    <a:pt x="18" y="5"/>
                    <a:pt x="13" y="13"/>
                    <a:pt x="11" y="19"/>
                  </a:cubicBez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4"/>
            <p:cNvSpPr/>
            <p:nvPr/>
          </p:nvSpPr>
          <p:spPr bwMode="auto">
            <a:xfrm>
              <a:off x="1347" y="1563"/>
              <a:ext cx="268" cy="371"/>
            </a:xfrm>
            <a:custGeom>
              <a:avLst/>
              <a:gdLst>
                <a:gd name="T0" fmla="*/ 60 w 60"/>
                <a:gd name="T1" fmla="*/ 76 h 83"/>
                <a:gd name="T2" fmla="*/ 54 w 60"/>
                <a:gd name="T3" fmla="*/ 83 h 83"/>
                <a:gd name="T4" fmla="*/ 6 w 60"/>
                <a:gd name="T5" fmla="*/ 83 h 83"/>
                <a:gd name="T6" fmla="*/ 0 w 60"/>
                <a:gd name="T7" fmla="*/ 76 h 83"/>
                <a:gd name="T8" fmla="*/ 0 w 60"/>
                <a:gd name="T9" fmla="*/ 6 h 83"/>
                <a:gd name="T10" fmla="*/ 6 w 60"/>
                <a:gd name="T11" fmla="*/ 0 h 83"/>
                <a:gd name="T12" fmla="*/ 54 w 60"/>
                <a:gd name="T13" fmla="*/ 0 h 83"/>
                <a:gd name="T14" fmla="*/ 60 w 60"/>
                <a:gd name="T15" fmla="*/ 6 h 83"/>
                <a:gd name="T16" fmla="*/ 60 w 60"/>
                <a:gd name="T17" fmla="*/ 7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83">
                  <a:moveTo>
                    <a:pt x="60" y="76"/>
                  </a:moveTo>
                  <a:cubicBezTo>
                    <a:pt x="60" y="80"/>
                    <a:pt x="57" y="83"/>
                    <a:pt x="54" y="83"/>
                  </a:cubicBezTo>
                  <a:cubicBezTo>
                    <a:pt x="6" y="83"/>
                    <a:pt x="6" y="83"/>
                    <a:pt x="6" y="83"/>
                  </a:cubicBezTo>
                  <a:cubicBezTo>
                    <a:pt x="3" y="83"/>
                    <a:pt x="0" y="80"/>
                    <a:pt x="0" y="76"/>
                  </a:cubicBezTo>
                  <a:cubicBezTo>
                    <a:pt x="0" y="6"/>
                    <a:pt x="0" y="6"/>
                    <a:pt x="0" y="6"/>
                  </a:cubicBezTo>
                  <a:cubicBezTo>
                    <a:pt x="0" y="3"/>
                    <a:pt x="3" y="0"/>
                    <a:pt x="6" y="0"/>
                  </a:cubicBezTo>
                  <a:cubicBezTo>
                    <a:pt x="54" y="0"/>
                    <a:pt x="54" y="0"/>
                    <a:pt x="54" y="0"/>
                  </a:cubicBezTo>
                  <a:cubicBezTo>
                    <a:pt x="57" y="0"/>
                    <a:pt x="60" y="3"/>
                    <a:pt x="60" y="6"/>
                  </a:cubicBezTo>
                  <a:lnTo>
                    <a:pt x="60" y="76"/>
                  </a:ln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Rectangle 25"/>
            <p:cNvSpPr>
              <a:spLocks noChangeArrowheads="1"/>
            </p:cNvSpPr>
            <p:nvPr/>
          </p:nvSpPr>
          <p:spPr bwMode="auto">
            <a:xfrm>
              <a:off x="1374" y="1585"/>
              <a:ext cx="214" cy="3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Freeform 26"/>
            <p:cNvSpPr>
              <a:spLocks noEditPoints="1"/>
            </p:cNvSpPr>
            <p:nvPr/>
          </p:nvSpPr>
          <p:spPr bwMode="auto">
            <a:xfrm>
              <a:off x="1414" y="1474"/>
              <a:ext cx="134" cy="138"/>
            </a:xfrm>
            <a:custGeom>
              <a:avLst/>
              <a:gdLst>
                <a:gd name="T0" fmla="*/ 19 w 30"/>
                <a:gd name="T1" fmla="*/ 15 h 31"/>
                <a:gd name="T2" fmla="*/ 22 w 30"/>
                <a:gd name="T3" fmla="*/ 8 h 31"/>
                <a:gd name="T4" fmla="*/ 15 w 30"/>
                <a:gd name="T5" fmla="*/ 0 h 31"/>
                <a:gd name="T6" fmla="*/ 8 w 30"/>
                <a:gd name="T7" fmla="*/ 8 h 31"/>
                <a:gd name="T8" fmla="*/ 11 w 30"/>
                <a:gd name="T9" fmla="*/ 15 h 31"/>
                <a:gd name="T10" fmla="*/ 0 w 30"/>
                <a:gd name="T11" fmla="*/ 15 h 31"/>
                <a:gd name="T12" fmla="*/ 0 w 30"/>
                <a:gd name="T13" fmla="*/ 31 h 31"/>
                <a:gd name="T14" fmla="*/ 30 w 30"/>
                <a:gd name="T15" fmla="*/ 31 h 31"/>
                <a:gd name="T16" fmla="*/ 30 w 30"/>
                <a:gd name="T17" fmla="*/ 15 h 31"/>
                <a:gd name="T18" fmla="*/ 19 w 30"/>
                <a:gd name="T19" fmla="*/ 15 h 31"/>
                <a:gd name="T20" fmla="*/ 15 w 30"/>
                <a:gd name="T21" fmla="*/ 13 h 31"/>
                <a:gd name="T22" fmla="*/ 10 w 30"/>
                <a:gd name="T23" fmla="*/ 8 h 31"/>
                <a:gd name="T24" fmla="*/ 15 w 30"/>
                <a:gd name="T25" fmla="*/ 3 h 31"/>
                <a:gd name="T26" fmla="*/ 20 w 30"/>
                <a:gd name="T27" fmla="*/ 8 h 31"/>
                <a:gd name="T28" fmla="*/ 15 w 30"/>
                <a:gd name="T29"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31">
                  <a:moveTo>
                    <a:pt x="19" y="15"/>
                  </a:moveTo>
                  <a:cubicBezTo>
                    <a:pt x="19" y="15"/>
                    <a:pt x="22" y="10"/>
                    <a:pt x="22" y="8"/>
                  </a:cubicBezTo>
                  <a:cubicBezTo>
                    <a:pt x="22" y="3"/>
                    <a:pt x="19" y="0"/>
                    <a:pt x="15" y="0"/>
                  </a:cubicBezTo>
                  <a:cubicBezTo>
                    <a:pt x="11" y="0"/>
                    <a:pt x="8" y="3"/>
                    <a:pt x="8" y="8"/>
                  </a:cubicBezTo>
                  <a:cubicBezTo>
                    <a:pt x="8" y="10"/>
                    <a:pt x="11" y="15"/>
                    <a:pt x="11" y="15"/>
                  </a:cubicBezTo>
                  <a:cubicBezTo>
                    <a:pt x="0" y="15"/>
                    <a:pt x="0" y="15"/>
                    <a:pt x="0" y="15"/>
                  </a:cubicBezTo>
                  <a:cubicBezTo>
                    <a:pt x="0" y="31"/>
                    <a:pt x="0" y="31"/>
                    <a:pt x="0" y="31"/>
                  </a:cubicBezTo>
                  <a:cubicBezTo>
                    <a:pt x="30" y="31"/>
                    <a:pt x="30" y="31"/>
                    <a:pt x="30" y="31"/>
                  </a:cubicBezTo>
                  <a:cubicBezTo>
                    <a:pt x="30" y="15"/>
                    <a:pt x="30" y="15"/>
                    <a:pt x="30" y="15"/>
                  </a:cubicBezTo>
                  <a:lnTo>
                    <a:pt x="19" y="15"/>
                  </a:lnTo>
                  <a:close/>
                  <a:moveTo>
                    <a:pt x="15" y="13"/>
                  </a:moveTo>
                  <a:cubicBezTo>
                    <a:pt x="12" y="13"/>
                    <a:pt x="10" y="10"/>
                    <a:pt x="10" y="8"/>
                  </a:cubicBezTo>
                  <a:cubicBezTo>
                    <a:pt x="10" y="5"/>
                    <a:pt x="12" y="3"/>
                    <a:pt x="15" y="3"/>
                  </a:cubicBezTo>
                  <a:cubicBezTo>
                    <a:pt x="18" y="3"/>
                    <a:pt x="20" y="5"/>
                    <a:pt x="20" y="8"/>
                  </a:cubicBezTo>
                  <a:cubicBezTo>
                    <a:pt x="20" y="10"/>
                    <a:pt x="18" y="13"/>
                    <a:pt x="15" y="13"/>
                  </a:cubicBezTo>
                  <a:close/>
                </a:path>
              </a:pathLst>
            </a:custGeom>
            <a:solidFill>
              <a:srgbClr val="FCB4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Rectangle 27"/>
            <p:cNvSpPr>
              <a:spLocks noChangeArrowheads="1"/>
            </p:cNvSpPr>
            <p:nvPr/>
          </p:nvSpPr>
          <p:spPr bwMode="auto">
            <a:xfrm>
              <a:off x="1392" y="1688"/>
              <a:ext cx="178" cy="18"/>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8"/>
            <p:cNvSpPr>
              <a:spLocks noChangeArrowheads="1"/>
            </p:cNvSpPr>
            <p:nvPr/>
          </p:nvSpPr>
          <p:spPr bwMode="auto">
            <a:xfrm>
              <a:off x="1392" y="1768"/>
              <a:ext cx="178" cy="14"/>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Rectangle 29"/>
            <p:cNvSpPr>
              <a:spLocks noChangeArrowheads="1"/>
            </p:cNvSpPr>
            <p:nvPr/>
          </p:nvSpPr>
          <p:spPr bwMode="auto">
            <a:xfrm>
              <a:off x="1392" y="1844"/>
              <a:ext cx="178" cy="14"/>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Freeform 30"/>
            <p:cNvSpPr/>
            <p:nvPr/>
          </p:nvSpPr>
          <p:spPr bwMode="auto">
            <a:xfrm>
              <a:off x="1097" y="3291"/>
              <a:ext cx="303" cy="362"/>
            </a:xfrm>
            <a:custGeom>
              <a:avLst/>
              <a:gdLst>
                <a:gd name="T0" fmla="*/ 303 w 303"/>
                <a:gd name="T1" fmla="*/ 0 h 362"/>
                <a:gd name="T2" fmla="*/ 303 w 303"/>
                <a:gd name="T3" fmla="*/ 103 h 362"/>
                <a:gd name="T4" fmla="*/ 0 w 303"/>
                <a:gd name="T5" fmla="*/ 362 h 362"/>
                <a:gd name="T6" fmla="*/ 0 w 303"/>
                <a:gd name="T7" fmla="*/ 259 h 362"/>
                <a:gd name="T8" fmla="*/ 303 w 303"/>
                <a:gd name="T9" fmla="*/ 0 h 362"/>
              </a:gdLst>
              <a:ahLst/>
              <a:cxnLst>
                <a:cxn ang="0">
                  <a:pos x="T0" y="T1"/>
                </a:cxn>
                <a:cxn ang="0">
                  <a:pos x="T2" y="T3"/>
                </a:cxn>
                <a:cxn ang="0">
                  <a:pos x="T4" y="T5"/>
                </a:cxn>
                <a:cxn ang="0">
                  <a:pos x="T6" y="T7"/>
                </a:cxn>
                <a:cxn ang="0">
                  <a:pos x="T8" y="T9"/>
                </a:cxn>
              </a:cxnLst>
              <a:rect l="0" t="0" r="r" b="b"/>
              <a:pathLst>
                <a:path w="303" h="362">
                  <a:moveTo>
                    <a:pt x="303" y="0"/>
                  </a:moveTo>
                  <a:lnTo>
                    <a:pt x="303" y="103"/>
                  </a:lnTo>
                  <a:lnTo>
                    <a:pt x="0" y="362"/>
                  </a:lnTo>
                  <a:lnTo>
                    <a:pt x="0" y="259"/>
                  </a:lnTo>
                  <a:lnTo>
                    <a:pt x="303"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1"/>
            <p:cNvSpPr/>
            <p:nvPr/>
          </p:nvSpPr>
          <p:spPr bwMode="auto">
            <a:xfrm>
              <a:off x="525" y="3403"/>
              <a:ext cx="572" cy="250"/>
            </a:xfrm>
            <a:custGeom>
              <a:avLst/>
              <a:gdLst>
                <a:gd name="T0" fmla="*/ 572 w 572"/>
                <a:gd name="T1" fmla="*/ 147 h 250"/>
                <a:gd name="T2" fmla="*/ 572 w 572"/>
                <a:gd name="T3" fmla="*/ 250 h 250"/>
                <a:gd name="T4" fmla="*/ 0 w 572"/>
                <a:gd name="T5" fmla="*/ 103 h 250"/>
                <a:gd name="T6" fmla="*/ 5 w 572"/>
                <a:gd name="T7" fmla="*/ 0 h 250"/>
                <a:gd name="T8" fmla="*/ 572 w 572"/>
                <a:gd name="T9" fmla="*/ 147 h 250"/>
              </a:gdLst>
              <a:ahLst/>
              <a:cxnLst>
                <a:cxn ang="0">
                  <a:pos x="T0" y="T1"/>
                </a:cxn>
                <a:cxn ang="0">
                  <a:pos x="T2" y="T3"/>
                </a:cxn>
                <a:cxn ang="0">
                  <a:pos x="T4" y="T5"/>
                </a:cxn>
                <a:cxn ang="0">
                  <a:pos x="T6" y="T7"/>
                </a:cxn>
                <a:cxn ang="0">
                  <a:pos x="T8" y="T9"/>
                </a:cxn>
              </a:cxnLst>
              <a:rect l="0" t="0" r="r" b="b"/>
              <a:pathLst>
                <a:path w="572" h="250">
                  <a:moveTo>
                    <a:pt x="572" y="147"/>
                  </a:moveTo>
                  <a:lnTo>
                    <a:pt x="572" y="250"/>
                  </a:lnTo>
                  <a:lnTo>
                    <a:pt x="0" y="103"/>
                  </a:lnTo>
                  <a:lnTo>
                    <a:pt x="5" y="0"/>
                  </a:lnTo>
                  <a:lnTo>
                    <a:pt x="572" y="147"/>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2"/>
            <p:cNvSpPr/>
            <p:nvPr/>
          </p:nvSpPr>
          <p:spPr bwMode="auto">
            <a:xfrm>
              <a:off x="530" y="3139"/>
              <a:ext cx="870" cy="411"/>
            </a:xfrm>
            <a:custGeom>
              <a:avLst/>
              <a:gdLst>
                <a:gd name="T0" fmla="*/ 303 w 870"/>
                <a:gd name="T1" fmla="*/ 0 h 411"/>
                <a:gd name="T2" fmla="*/ 870 w 870"/>
                <a:gd name="T3" fmla="*/ 152 h 411"/>
                <a:gd name="T4" fmla="*/ 567 w 870"/>
                <a:gd name="T5" fmla="*/ 411 h 411"/>
                <a:gd name="T6" fmla="*/ 0 w 870"/>
                <a:gd name="T7" fmla="*/ 264 h 411"/>
                <a:gd name="T8" fmla="*/ 303 w 870"/>
                <a:gd name="T9" fmla="*/ 0 h 411"/>
              </a:gdLst>
              <a:ahLst/>
              <a:cxnLst>
                <a:cxn ang="0">
                  <a:pos x="T0" y="T1"/>
                </a:cxn>
                <a:cxn ang="0">
                  <a:pos x="T2" y="T3"/>
                </a:cxn>
                <a:cxn ang="0">
                  <a:pos x="T4" y="T5"/>
                </a:cxn>
                <a:cxn ang="0">
                  <a:pos x="T6" y="T7"/>
                </a:cxn>
                <a:cxn ang="0">
                  <a:pos x="T8" y="T9"/>
                </a:cxn>
              </a:cxnLst>
              <a:rect l="0" t="0" r="r" b="b"/>
              <a:pathLst>
                <a:path w="870" h="411">
                  <a:moveTo>
                    <a:pt x="303" y="0"/>
                  </a:moveTo>
                  <a:lnTo>
                    <a:pt x="870" y="152"/>
                  </a:lnTo>
                  <a:lnTo>
                    <a:pt x="567" y="411"/>
                  </a:lnTo>
                  <a:lnTo>
                    <a:pt x="0" y="264"/>
                  </a:lnTo>
                  <a:lnTo>
                    <a:pt x="303"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Line 33"/>
            <p:cNvSpPr>
              <a:spLocks noChangeShapeType="1"/>
            </p:cNvSpPr>
            <p:nvPr/>
          </p:nvSpPr>
          <p:spPr bwMode="auto">
            <a:xfrm>
              <a:off x="945" y="2273"/>
              <a:ext cx="0" cy="956"/>
            </a:xfrm>
            <a:prstGeom prst="line">
              <a:avLst/>
            </a:prstGeom>
            <a:noFill/>
            <a:ln w="14288" cap="flat">
              <a:solidFill>
                <a:srgbClr val="464646"/>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 name="Freeform 34"/>
            <p:cNvSpPr/>
            <p:nvPr/>
          </p:nvSpPr>
          <p:spPr bwMode="auto">
            <a:xfrm>
              <a:off x="896" y="3202"/>
              <a:ext cx="98" cy="89"/>
            </a:xfrm>
            <a:custGeom>
              <a:avLst/>
              <a:gdLst>
                <a:gd name="T0" fmla="*/ 11 w 22"/>
                <a:gd name="T1" fmla="*/ 20 h 20"/>
                <a:gd name="T2" fmla="*/ 0 w 22"/>
                <a:gd name="T3" fmla="*/ 0 h 20"/>
                <a:gd name="T4" fmla="*/ 11 w 22"/>
                <a:gd name="T5" fmla="*/ 4 h 20"/>
                <a:gd name="T6" fmla="*/ 22 w 22"/>
                <a:gd name="T7" fmla="*/ 0 h 20"/>
                <a:gd name="T8" fmla="*/ 11 w 22"/>
                <a:gd name="T9" fmla="*/ 20 h 20"/>
              </a:gdLst>
              <a:ahLst/>
              <a:cxnLst>
                <a:cxn ang="0">
                  <a:pos x="T0" y="T1"/>
                </a:cxn>
                <a:cxn ang="0">
                  <a:pos x="T2" y="T3"/>
                </a:cxn>
                <a:cxn ang="0">
                  <a:pos x="T4" y="T5"/>
                </a:cxn>
                <a:cxn ang="0">
                  <a:pos x="T6" y="T7"/>
                </a:cxn>
                <a:cxn ang="0">
                  <a:pos x="T8" y="T9"/>
                </a:cxn>
              </a:cxnLst>
              <a:rect l="0" t="0" r="r" b="b"/>
              <a:pathLst>
                <a:path w="22" h="20">
                  <a:moveTo>
                    <a:pt x="11" y="20"/>
                  </a:moveTo>
                  <a:cubicBezTo>
                    <a:pt x="9" y="13"/>
                    <a:pt x="4" y="5"/>
                    <a:pt x="0" y="0"/>
                  </a:cubicBezTo>
                  <a:cubicBezTo>
                    <a:pt x="11" y="4"/>
                    <a:pt x="11" y="4"/>
                    <a:pt x="11" y="4"/>
                  </a:cubicBezTo>
                  <a:cubicBezTo>
                    <a:pt x="22" y="0"/>
                    <a:pt x="22" y="0"/>
                    <a:pt x="22" y="0"/>
                  </a:cubicBezTo>
                  <a:cubicBezTo>
                    <a:pt x="17" y="5"/>
                    <a:pt x="13" y="13"/>
                    <a:pt x="11" y="20"/>
                  </a:cubicBez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5"/>
            <p:cNvSpPr>
              <a:spLocks noEditPoints="1"/>
            </p:cNvSpPr>
            <p:nvPr/>
          </p:nvSpPr>
          <p:spPr bwMode="auto">
            <a:xfrm>
              <a:off x="690" y="1916"/>
              <a:ext cx="411" cy="411"/>
            </a:xfrm>
            <a:custGeom>
              <a:avLst/>
              <a:gdLst>
                <a:gd name="T0" fmla="*/ 10 w 92"/>
                <a:gd name="T1" fmla="*/ 7 h 92"/>
                <a:gd name="T2" fmla="*/ 32 w 92"/>
                <a:gd name="T3" fmla="*/ 59 h 92"/>
                <a:gd name="T4" fmla="*/ 21 w 92"/>
                <a:gd name="T5" fmla="*/ 76 h 92"/>
                <a:gd name="T6" fmla="*/ 18 w 92"/>
                <a:gd name="T7" fmla="*/ 80 h 92"/>
                <a:gd name="T8" fmla="*/ 25 w 92"/>
                <a:gd name="T9" fmla="*/ 81 h 92"/>
                <a:gd name="T10" fmla="*/ 26 w 92"/>
                <a:gd name="T11" fmla="*/ 90 h 92"/>
                <a:gd name="T12" fmla="*/ 37 w 92"/>
                <a:gd name="T13" fmla="*/ 85 h 92"/>
                <a:gd name="T14" fmla="*/ 72 w 92"/>
                <a:gd name="T15" fmla="*/ 81 h 92"/>
                <a:gd name="T16" fmla="*/ 73 w 92"/>
                <a:gd name="T17" fmla="*/ 90 h 92"/>
                <a:gd name="T18" fmla="*/ 84 w 92"/>
                <a:gd name="T19" fmla="*/ 85 h 92"/>
                <a:gd name="T20" fmla="*/ 90 w 92"/>
                <a:gd name="T21" fmla="*/ 81 h 92"/>
                <a:gd name="T22" fmla="*/ 92 w 92"/>
                <a:gd name="T23" fmla="*/ 78 h 92"/>
                <a:gd name="T24" fmla="*/ 29 w 92"/>
                <a:gd name="T25" fmla="*/ 76 h 92"/>
                <a:gd name="T26" fmla="*/ 36 w 92"/>
                <a:gd name="T27" fmla="*/ 64 h 92"/>
                <a:gd name="T28" fmla="*/ 88 w 92"/>
                <a:gd name="T29" fmla="*/ 64 h 92"/>
                <a:gd name="T30" fmla="*/ 92 w 92"/>
                <a:gd name="T31" fmla="*/ 62 h 92"/>
                <a:gd name="T32" fmla="*/ 92 w 92"/>
                <a:gd name="T33" fmla="*/ 23 h 92"/>
                <a:gd name="T34" fmla="*/ 90 w 92"/>
                <a:gd name="T35" fmla="*/ 19 h 92"/>
                <a:gd name="T36" fmla="*/ 22 w 92"/>
                <a:gd name="T37" fmla="*/ 19 h 92"/>
                <a:gd name="T38" fmla="*/ 16 w 92"/>
                <a:gd name="T39" fmla="*/ 4 h 92"/>
                <a:gd name="T40" fmla="*/ 13 w 92"/>
                <a:gd name="T41" fmla="*/ 3 h 92"/>
                <a:gd name="T42" fmla="*/ 1 w 92"/>
                <a:gd name="T43" fmla="*/ 2 h 92"/>
                <a:gd name="T44" fmla="*/ 2 w 92"/>
                <a:gd name="T45" fmla="*/ 6 h 92"/>
                <a:gd name="T46" fmla="*/ 78 w 92"/>
                <a:gd name="T47" fmla="*/ 83 h 92"/>
                <a:gd name="T48" fmla="*/ 78 w 92"/>
                <a:gd name="T49" fmla="*/ 87 h 92"/>
                <a:gd name="T50" fmla="*/ 76 w 92"/>
                <a:gd name="T51" fmla="*/ 85 h 92"/>
                <a:gd name="T52" fmla="*/ 30 w 92"/>
                <a:gd name="T53" fmla="*/ 83 h 92"/>
                <a:gd name="T54" fmla="*/ 30 w 92"/>
                <a:gd name="T55" fmla="*/ 87 h 92"/>
                <a:gd name="T56" fmla="*/ 29 w 92"/>
                <a:gd name="T57" fmla="*/ 85 h 92"/>
                <a:gd name="T58" fmla="*/ 45 w 92"/>
                <a:gd name="T59" fmla="*/ 44 h 92"/>
                <a:gd name="T60" fmla="*/ 36 w 92"/>
                <a:gd name="T61" fmla="*/ 59 h 92"/>
                <a:gd name="T62" fmla="*/ 50 w 92"/>
                <a:gd name="T63" fmla="*/ 24 h 92"/>
                <a:gd name="T64" fmla="*/ 58 w 92"/>
                <a:gd name="T65" fmla="*/ 39 h 92"/>
                <a:gd name="T66" fmla="*/ 50 w 92"/>
                <a:gd name="T67" fmla="*/ 24 h 92"/>
                <a:gd name="T68" fmla="*/ 36 w 92"/>
                <a:gd name="T69" fmla="*/ 39 h 92"/>
                <a:gd name="T70" fmla="*/ 45 w 92"/>
                <a:gd name="T71" fmla="*/ 24 h 92"/>
                <a:gd name="T72" fmla="*/ 63 w 92"/>
                <a:gd name="T73" fmla="*/ 24 h 92"/>
                <a:gd name="T74" fmla="*/ 72 w 92"/>
                <a:gd name="T75" fmla="*/ 39 h 92"/>
                <a:gd name="T76" fmla="*/ 63 w 92"/>
                <a:gd name="T77" fmla="*/ 24 h 92"/>
                <a:gd name="T78" fmla="*/ 72 w 92"/>
                <a:gd name="T79" fmla="*/ 59 h 92"/>
                <a:gd name="T80" fmla="*/ 63 w 92"/>
                <a:gd name="T81" fmla="*/ 44 h 92"/>
                <a:gd name="T82" fmla="*/ 58 w 92"/>
                <a:gd name="T83" fmla="*/ 59 h 92"/>
                <a:gd name="T84" fmla="*/ 50 w 92"/>
                <a:gd name="T85" fmla="*/ 44 h 92"/>
                <a:gd name="T86" fmla="*/ 58 w 92"/>
                <a:gd name="T87" fmla="*/ 59 h 92"/>
                <a:gd name="T88" fmla="*/ 24 w 92"/>
                <a:gd name="T89" fmla="*/ 24 h 92"/>
                <a:gd name="T90" fmla="*/ 31 w 92"/>
                <a:gd name="T91" fmla="*/ 39 h 92"/>
                <a:gd name="T92" fmla="*/ 87 w 92"/>
                <a:gd name="T93" fmla="*/ 26 h 92"/>
                <a:gd name="T94" fmla="*/ 77 w 92"/>
                <a:gd name="T95" fmla="*/ 39 h 92"/>
                <a:gd name="T96" fmla="*/ 85 w 92"/>
                <a:gd name="T97" fmla="*/ 24 h 92"/>
                <a:gd name="T98" fmla="*/ 85 w 92"/>
                <a:gd name="T99" fmla="*/ 59 h 92"/>
                <a:gd name="T100" fmla="*/ 77 w 92"/>
                <a:gd name="T101" fmla="*/ 44 h 92"/>
                <a:gd name="T102" fmla="*/ 87 w 92"/>
                <a:gd name="T10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2" h="92">
                  <a:moveTo>
                    <a:pt x="2" y="6"/>
                  </a:moveTo>
                  <a:cubicBezTo>
                    <a:pt x="10" y="7"/>
                    <a:pt x="10" y="7"/>
                    <a:pt x="10" y="7"/>
                  </a:cubicBezTo>
                  <a:cubicBezTo>
                    <a:pt x="11" y="8"/>
                    <a:pt x="12" y="9"/>
                    <a:pt x="12" y="9"/>
                  </a:cubicBezTo>
                  <a:cubicBezTo>
                    <a:pt x="32" y="59"/>
                    <a:pt x="32" y="59"/>
                    <a:pt x="32" y="59"/>
                  </a:cubicBezTo>
                  <a:cubicBezTo>
                    <a:pt x="32" y="60"/>
                    <a:pt x="32" y="61"/>
                    <a:pt x="31" y="62"/>
                  </a:cubicBezTo>
                  <a:cubicBezTo>
                    <a:pt x="21" y="76"/>
                    <a:pt x="21" y="76"/>
                    <a:pt x="21" y="76"/>
                  </a:cubicBezTo>
                  <a:cubicBezTo>
                    <a:pt x="20" y="76"/>
                    <a:pt x="19" y="78"/>
                    <a:pt x="19" y="78"/>
                  </a:cubicBezTo>
                  <a:cubicBezTo>
                    <a:pt x="18" y="80"/>
                    <a:pt x="18" y="80"/>
                    <a:pt x="18" y="80"/>
                  </a:cubicBezTo>
                  <a:cubicBezTo>
                    <a:pt x="17" y="80"/>
                    <a:pt x="18" y="81"/>
                    <a:pt x="19" y="81"/>
                  </a:cubicBezTo>
                  <a:cubicBezTo>
                    <a:pt x="25" y="81"/>
                    <a:pt x="25" y="81"/>
                    <a:pt x="25" y="81"/>
                  </a:cubicBezTo>
                  <a:cubicBezTo>
                    <a:pt x="24" y="82"/>
                    <a:pt x="24" y="84"/>
                    <a:pt x="24" y="85"/>
                  </a:cubicBezTo>
                  <a:cubicBezTo>
                    <a:pt x="24" y="87"/>
                    <a:pt x="24" y="89"/>
                    <a:pt x="26" y="90"/>
                  </a:cubicBezTo>
                  <a:cubicBezTo>
                    <a:pt x="27" y="91"/>
                    <a:pt x="29" y="92"/>
                    <a:pt x="30" y="92"/>
                  </a:cubicBezTo>
                  <a:cubicBezTo>
                    <a:pt x="34" y="92"/>
                    <a:pt x="37" y="89"/>
                    <a:pt x="37" y="85"/>
                  </a:cubicBezTo>
                  <a:cubicBezTo>
                    <a:pt x="37" y="84"/>
                    <a:pt x="37" y="82"/>
                    <a:pt x="36" y="81"/>
                  </a:cubicBezTo>
                  <a:cubicBezTo>
                    <a:pt x="72" y="81"/>
                    <a:pt x="72" y="81"/>
                    <a:pt x="72" y="81"/>
                  </a:cubicBezTo>
                  <a:cubicBezTo>
                    <a:pt x="71" y="82"/>
                    <a:pt x="71" y="84"/>
                    <a:pt x="71" y="85"/>
                  </a:cubicBezTo>
                  <a:cubicBezTo>
                    <a:pt x="71" y="87"/>
                    <a:pt x="71" y="89"/>
                    <a:pt x="73" y="90"/>
                  </a:cubicBezTo>
                  <a:cubicBezTo>
                    <a:pt x="74" y="91"/>
                    <a:pt x="76" y="92"/>
                    <a:pt x="78" y="92"/>
                  </a:cubicBezTo>
                  <a:cubicBezTo>
                    <a:pt x="81" y="92"/>
                    <a:pt x="84" y="89"/>
                    <a:pt x="84" y="85"/>
                  </a:cubicBezTo>
                  <a:cubicBezTo>
                    <a:pt x="84" y="84"/>
                    <a:pt x="84" y="82"/>
                    <a:pt x="83" y="81"/>
                  </a:cubicBezTo>
                  <a:cubicBezTo>
                    <a:pt x="90" y="81"/>
                    <a:pt x="90" y="81"/>
                    <a:pt x="90" y="81"/>
                  </a:cubicBezTo>
                  <a:cubicBezTo>
                    <a:pt x="91" y="81"/>
                    <a:pt x="92" y="80"/>
                    <a:pt x="92" y="79"/>
                  </a:cubicBezTo>
                  <a:cubicBezTo>
                    <a:pt x="92" y="78"/>
                    <a:pt x="92" y="78"/>
                    <a:pt x="92" y="78"/>
                  </a:cubicBezTo>
                  <a:cubicBezTo>
                    <a:pt x="92" y="77"/>
                    <a:pt x="91" y="76"/>
                    <a:pt x="90" y="76"/>
                  </a:cubicBezTo>
                  <a:cubicBezTo>
                    <a:pt x="29" y="76"/>
                    <a:pt x="29" y="76"/>
                    <a:pt x="29" y="76"/>
                  </a:cubicBezTo>
                  <a:cubicBezTo>
                    <a:pt x="28" y="76"/>
                    <a:pt x="28" y="75"/>
                    <a:pt x="28" y="75"/>
                  </a:cubicBezTo>
                  <a:cubicBezTo>
                    <a:pt x="36" y="64"/>
                    <a:pt x="36" y="64"/>
                    <a:pt x="36" y="64"/>
                  </a:cubicBezTo>
                  <a:cubicBezTo>
                    <a:pt x="36" y="64"/>
                    <a:pt x="36" y="64"/>
                    <a:pt x="36" y="64"/>
                  </a:cubicBezTo>
                  <a:cubicBezTo>
                    <a:pt x="37" y="64"/>
                    <a:pt x="88" y="64"/>
                    <a:pt x="88" y="64"/>
                  </a:cubicBezTo>
                  <a:cubicBezTo>
                    <a:pt x="89" y="64"/>
                    <a:pt x="90" y="64"/>
                    <a:pt x="91" y="64"/>
                  </a:cubicBezTo>
                  <a:cubicBezTo>
                    <a:pt x="91" y="64"/>
                    <a:pt x="92" y="63"/>
                    <a:pt x="92" y="62"/>
                  </a:cubicBezTo>
                  <a:cubicBezTo>
                    <a:pt x="92" y="62"/>
                    <a:pt x="92" y="60"/>
                    <a:pt x="92" y="59"/>
                  </a:cubicBezTo>
                  <a:cubicBezTo>
                    <a:pt x="92" y="23"/>
                    <a:pt x="92" y="23"/>
                    <a:pt x="92" y="23"/>
                  </a:cubicBezTo>
                  <a:cubicBezTo>
                    <a:pt x="92" y="22"/>
                    <a:pt x="92" y="21"/>
                    <a:pt x="92" y="20"/>
                  </a:cubicBezTo>
                  <a:cubicBezTo>
                    <a:pt x="92" y="20"/>
                    <a:pt x="91" y="19"/>
                    <a:pt x="90" y="19"/>
                  </a:cubicBezTo>
                  <a:cubicBezTo>
                    <a:pt x="22" y="19"/>
                    <a:pt x="22" y="19"/>
                    <a:pt x="22" y="19"/>
                  </a:cubicBezTo>
                  <a:cubicBezTo>
                    <a:pt x="22" y="19"/>
                    <a:pt x="22" y="19"/>
                    <a:pt x="22" y="19"/>
                  </a:cubicBezTo>
                  <a:cubicBezTo>
                    <a:pt x="17" y="6"/>
                    <a:pt x="17" y="6"/>
                    <a:pt x="17" y="6"/>
                  </a:cubicBezTo>
                  <a:cubicBezTo>
                    <a:pt x="16" y="5"/>
                    <a:pt x="16" y="4"/>
                    <a:pt x="16" y="4"/>
                  </a:cubicBezTo>
                  <a:cubicBezTo>
                    <a:pt x="16" y="4"/>
                    <a:pt x="15" y="3"/>
                    <a:pt x="15" y="3"/>
                  </a:cubicBezTo>
                  <a:cubicBezTo>
                    <a:pt x="15" y="3"/>
                    <a:pt x="13" y="3"/>
                    <a:pt x="13" y="3"/>
                  </a:cubicBezTo>
                  <a:cubicBezTo>
                    <a:pt x="3" y="1"/>
                    <a:pt x="3" y="1"/>
                    <a:pt x="3" y="1"/>
                  </a:cubicBezTo>
                  <a:cubicBezTo>
                    <a:pt x="2" y="0"/>
                    <a:pt x="1" y="1"/>
                    <a:pt x="1" y="2"/>
                  </a:cubicBezTo>
                  <a:cubicBezTo>
                    <a:pt x="0" y="3"/>
                    <a:pt x="0" y="3"/>
                    <a:pt x="0" y="3"/>
                  </a:cubicBezTo>
                  <a:cubicBezTo>
                    <a:pt x="0" y="4"/>
                    <a:pt x="1" y="5"/>
                    <a:pt x="2" y="6"/>
                  </a:cubicBezTo>
                  <a:close/>
                  <a:moveTo>
                    <a:pt x="76" y="85"/>
                  </a:moveTo>
                  <a:cubicBezTo>
                    <a:pt x="76" y="84"/>
                    <a:pt x="77" y="83"/>
                    <a:pt x="78" y="83"/>
                  </a:cubicBezTo>
                  <a:cubicBezTo>
                    <a:pt x="79" y="83"/>
                    <a:pt x="79" y="84"/>
                    <a:pt x="79" y="85"/>
                  </a:cubicBezTo>
                  <a:cubicBezTo>
                    <a:pt x="79" y="86"/>
                    <a:pt x="79" y="87"/>
                    <a:pt x="78" y="87"/>
                  </a:cubicBezTo>
                  <a:cubicBezTo>
                    <a:pt x="77" y="87"/>
                    <a:pt x="77" y="87"/>
                    <a:pt x="76" y="86"/>
                  </a:cubicBezTo>
                  <a:cubicBezTo>
                    <a:pt x="76" y="86"/>
                    <a:pt x="76" y="86"/>
                    <a:pt x="76" y="85"/>
                  </a:cubicBezTo>
                  <a:close/>
                  <a:moveTo>
                    <a:pt x="29" y="85"/>
                  </a:moveTo>
                  <a:cubicBezTo>
                    <a:pt x="29" y="84"/>
                    <a:pt x="29" y="83"/>
                    <a:pt x="30" y="83"/>
                  </a:cubicBezTo>
                  <a:cubicBezTo>
                    <a:pt x="31" y="83"/>
                    <a:pt x="32" y="84"/>
                    <a:pt x="32" y="85"/>
                  </a:cubicBezTo>
                  <a:cubicBezTo>
                    <a:pt x="32" y="86"/>
                    <a:pt x="31" y="87"/>
                    <a:pt x="30" y="87"/>
                  </a:cubicBezTo>
                  <a:cubicBezTo>
                    <a:pt x="30" y="87"/>
                    <a:pt x="29" y="87"/>
                    <a:pt x="29" y="86"/>
                  </a:cubicBezTo>
                  <a:cubicBezTo>
                    <a:pt x="29" y="86"/>
                    <a:pt x="29" y="86"/>
                    <a:pt x="29" y="85"/>
                  </a:cubicBezTo>
                  <a:close/>
                  <a:moveTo>
                    <a:pt x="36" y="44"/>
                  </a:moveTo>
                  <a:cubicBezTo>
                    <a:pt x="45" y="44"/>
                    <a:pt x="45" y="44"/>
                    <a:pt x="45" y="44"/>
                  </a:cubicBezTo>
                  <a:cubicBezTo>
                    <a:pt x="45" y="59"/>
                    <a:pt x="45" y="59"/>
                    <a:pt x="45" y="59"/>
                  </a:cubicBezTo>
                  <a:cubicBezTo>
                    <a:pt x="45" y="59"/>
                    <a:pt x="36" y="59"/>
                    <a:pt x="36" y="59"/>
                  </a:cubicBezTo>
                  <a:lnTo>
                    <a:pt x="36" y="44"/>
                  </a:lnTo>
                  <a:close/>
                  <a:moveTo>
                    <a:pt x="50" y="24"/>
                  </a:moveTo>
                  <a:cubicBezTo>
                    <a:pt x="58" y="24"/>
                    <a:pt x="58" y="24"/>
                    <a:pt x="58" y="24"/>
                  </a:cubicBezTo>
                  <a:cubicBezTo>
                    <a:pt x="58" y="39"/>
                    <a:pt x="58" y="39"/>
                    <a:pt x="58" y="39"/>
                  </a:cubicBezTo>
                  <a:cubicBezTo>
                    <a:pt x="50" y="39"/>
                    <a:pt x="50" y="39"/>
                    <a:pt x="50" y="39"/>
                  </a:cubicBezTo>
                  <a:lnTo>
                    <a:pt x="50" y="24"/>
                  </a:lnTo>
                  <a:close/>
                  <a:moveTo>
                    <a:pt x="45" y="39"/>
                  </a:moveTo>
                  <a:cubicBezTo>
                    <a:pt x="36" y="39"/>
                    <a:pt x="36" y="39"/>
                    <a:pt x="36" y="39"/>
                  </a:cubicBezTo>
                  <a:cubicBezTo>
                    <a:pt x="36" y="24"/>
                    <a:pt x="36" y="24"/>
                    <a:pt x="36" y="24"/>
                  </a:cubicBezTo>
                  <a:cubicBezTo>
                    <a:pt x="45" y="24"/>
                    <a:pt x="45" y="24"/>
                    <a:pt x="45" y="24"/>
                  </a:cubicBezTo>
                  <a:lnTo>
                    <a:pt x="45" y="39"/>
                  </a:lnTo>
                  <a:close/>
                  <a:moveTo>
                    <a:pt x="63" y="24"/>
                  </a:moveTo>
                  <a:cubicBezTo>
                    <a:pt x="72" y="24"/>
                    <a:pt x="72" y="24"/>
                    <a:pt x="72" y="24"/>
                  </a:cubicBezTo>
                  <a:cubicBezTo>
                    <a:pt x="72" y="39"/>
                    <a:pt x="72" y="39"/>
                    <a:pt x="72" y="39"/>
                  </a:cubicBezTo>
                  <a:cubicBezTo>
                    <a:pt x="63" y="39"/>
                    <a:pt x="63" y="39"/>
                    <a:pt x="63" y="39"/>
                  </a:cubicBezTo>
                  <a:lnTo>
                    <a:pt x="63" y="24"/>
                  </a:lnTo>
                  <a:close/>
                  <a:moveTo>
                    <a:pt x="72" y="44"/>
                  </a:moveTo>
                  <a:cubicBezTo>
                    <a:pt x="72" y="59"/>
                    <a:pt x="72" y="59"/>
                    <a:pt x="72" y="59"/>
                  </a:cubicBezTo>
                  <a:cubicBezTo>
                    <a:pt x="63" y="59"/>
                    <a:pt x="63" y="59"/>
                    <a:pt x="63" y="59"/>
                  </a:cubicBezTo>
                  <a:cubicBezTo>
                    <a:pt x="63" y="44"/>
                    <a:pt x="63" y="44"/>
                    <a:pt x="63" y="44"/>
                  </a:cubicBezTo>
                  <a:lnTo>
                    <a:pt x="72" y="44"/>
                  </a:lnTo>
                  <a:close/>
                  <a:moveTo>
                    <a:pt x="58" y="59"/>
                  </a:moveTo>
                  <a:cubicBezTo>
                    <a:pt x="50" y="59"/>
                    <a:pt x="50" y="59"/>
                    <a:pt x="50" y="59"/>
                  </a:cubicBezTo>
                  <a:cubicBezTo>
                    <a:pt x="50" y="44"/>
                    <a:pt x="50" y="44"/>
                    <a:pt x="50" y="44"/>
                  </a:cubicBezTo>
                  <a:cubicBezTo>
                    <a:pt x="58" y="44"/>
                    <a:pt x="58" y="44"/>
                    <a:pt x="58" y="44"/>
                  </a:cubicBezTo>
                  <a:lnTo>
                    <a:pt x="58" y="59"/>
                  </a:lnTo>
                  <a:close/>
                  <a:moveTo>
                    <a:pt x="29" y="39"/>
                  </a:moveTo>
                  <a:cubicBezTo>
                    <a:pt x="24" y="24"/>
                    <a:pt x="24" y="24"/>
                    <a:pt x="24" y="24"/>
                  </a:cubicBezTo>
                  <a:cubicBezTo>
                    <a:pt x="31" y="24"/>
                    <a:pt x="31" y="24"/>
                    <a:pt x="31" y="24"/>
                  </a:cubicBezTo>
                  <a:cubicBezTo>
                    <a:pt x="31" y="39"/>
                    <a:pt x="31" y="39"/>
                    <a:pt x="31" y="39"/>
                  </a:cubicBezTo>
                  <a:lnTo>
                    <a:pt x="29" y="39"/>
                  </a:lnTo>
                  <a:close/>
                  <a:moveTo>
                    <a:pt x="87" y="26"/>
                  </a:moveTo>
                  <a:cubicBezTo>
                    <a:pt x="87" y="39"/>
                    <a:pt x="87" y="39"/>
                    <a:pt x="87" y="39"/>
                  </a:cubicBezTo>
                  <a:cubicBezTo>
                    <a:pt x="77" y="39"/>
                    <a:pt x="77" y="39"/>
                    <a:pt x="77" y="39"/>
                  </a:cubicBezTo>
                  <a:cubicBezTo>
                    <a:pt x="77" y="24"/>
                    <a:pt x="77" y="24"/>
                    <a:pt x="77" y="24"/>
                  </a:cubicBezTo>
                  <a:cubicBezTo>
                    <a:pt x="85" y="24"/>
                    <a:pt x="85" y="24"/>
                    <a:pt x="85" y="24"/>
                  </a:cubicBezTo>
                  <a:cubicBezTo>
                    <a:pt x="86" y="24"/>
                    <a:pt x="87" y="25"/>
                    <a:pt x="87" y="26"/>
                  </a:cubicBezTo>
                  <a:close/>
                  <a:moveTo>
                    <a:pt x="85" y="59"/>
                  </a:moveTo>
                  <a:cubicBezTo>
                    <a:pt x="77" y="59"/>
                    <a:pt x="77" y="59"/>
                    <a:pt x="77" y="59"/>
                  </a:cubicBezTo>
                  <a:cubicBezTo>
                    <a:pt x="77" y="44"/>
                    <a:pt x="77" y="44"/>
                    <a:pt x="77" y="44"/>
                  </a:cubicBezTo>
                  <a:cubicBezTo>
                    <a:pt x="87" y="44"/>
                    <a:pt x="87" y="44"/>
                    <a:pt x="87" y="44"/>
                  </a:cubicBezTo>
                  <a:cubicBezTo>
                    <a:pt x="87" y="57"/>
                    <a:pt x="87" y="57"/>
                    <a:pt x="87" y="57"/>
                  </a:cubicBezTo>
                  <a:cubicBezTo>
                    <a:pt x="87" y="58"/>
                    <a:pt x="86" y="59"/>
                    <a:pt x="85" y="59"/>
                  </a:cubicBez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4235933" y="1506764"/>
            <a:ext cx="5141233" cy="798362"/>
            <a:chOff x="4235933" y="1506764"/>
            <a:chExt cx="5141233" cy="798362"/>
          </a:xfrm>
        </p:grpSpPr>
        <p:cxnSp>
          <p:nvCxnSpPr>
            <p:cNvPr id="61" name="肘形连接符 60"/>
            <p:cNvCxnSpPr/>
            <p:nvPr/>
          </p:nvCxnSpPr>
          <p:spPr>
            <a:xfrm>
              <a:off x="4235933" y="1506764"/>
              <a:ext cx="4850917" cy="798362"/>
            </a:xfrm>
            <a:prstGeom prst="bentConnector3">
              <a:avLst>
                <a:gd name="adj1" fmla="val 50000"/>
              </a:avLst>
            </a:prstGeom>
            <a:ln w="28575">
              <a:solidFill>
                <a:srgbClr val="542B0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6808834" y="1522930"/>
              <a:ext cx="2568332" cy="707886"/>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zh-CN" altLang="en-US" sz="2000" dirty="0" smtClean="0">
                  <a:solidFill>
                    <a:srgbClr val="0070C0"/>
                  </a:solidFill>
                  <a:latin typeface="微软雅黑" pitchFamily="34" charset="-122"/>
                  <a:ea typeface="微软雅黑" pitchFamily="34" charset="-122"/>
                </a:rPr>
                <a:t>恒好美佳</a:t>
              </a:r>
              <a:r>
                <a:rPr lang="en-US" altLang="zh-CN" sz="2000" dirty="0" smtClean="0">
                  <a:solidFill>
                    <a:srgbClr val="0070C0"/>
                  </a:solidFill>
                  <a:latin typeface="微软雅黑" pitchFamily="34" charset="-122"/>
                  <a:ea typeface="微软雅黑" pitchFamily="34" charset="-122"/>
                </a:rPr>
                <a:t>---</a:t>
              </a:r>
              <a:r>
                <a:rPr lang="zh-CN" altLang="en-US" sz="2000" dirty="0" smtClean="0">
                  <a:solidFill>
                    <a:srgbClr val="0070C0"/>
                  </a:solidFill>
                  <a:latin typeface="微软雅黑" pitchFamily="34" charset="-122"/>
                  <a:ea typeface="微软雅黑" pitchFamily="34" charset="-122"/>
                </a:rPr>
                <a:t>独家推荐</a:t>
              </a:r>
              <a:endParaRPr lang="en-US" altLang="zh-CN" sz="2000" dirty="0" smtClean="0">
                <a:solidFill>
                  <a:srgbClr val="0070C0"/>
                </a:solidFill>
                <a:latin typeface="微软雅黑" pitchFamily="34" charset="-122"/>
                <a:ea typeface="微软雅黑" pitchFamily="34" charset="-122"/>
              </a:endParaRPr>
            </a:p>
            <a:p>
              <a:r>
                <a:rPr lang="zh-CN" altLang="en-US" sz="2000" dirty="0" smtClean="0">
                  <a:solidFill>
                    <a:srgbClr val="0070C0"/>
                  </a:solidFill>
                  <a:latin typeface="微软雅黑" pitchFamily="34" charset="-122"/>
                  <a:ea typeface="微软雅黑" pitchFamily="34" charset="-122"/>
                </a:rPr>
                <a:t>商务汇报类</a:t>
              </a:r>
              <a:r>
                <a:rPr lang="en-US" altLang="zh-CN" sz="2000" dirty="0" smtClean="0">
                  <a:solidFill>
                    <a:srgbClr val="0070C0"/>
                  </a:solidFill>
                  <a:latin typeface="微软雅黑" pitchFamily="34" charset="-122"/>
                  <a:ea typeface="微软雅黑" pitchFamily="34" charset="-122"/>
                </a:rPr>
                <a:t>PPT</a:t>
              </a:r>
              <a:r>
                <a:rPr lang="zh-CN" altLang="en-US" sz="2000" dirty="0" smtClean="0">
                  <a:solidFill>
                    <a:srgbClr val="0070C0"/>
                  </a:solidFill>
                  <a:latin typeface="微软雅黑" pitchFamily="34" charset="-122"/>
                  <a:ea typeface="微软雅黑" pitchFamily="34" charset="-122"/>
                </a:rPr>
                <a:t>模板</a:t>
              </a:r>
              <a:endParaRPr lang="zh-CN" altLang="en-US" sz="2000" dirty="0">
                <a:solidFill>
                  <a:srgbClr val="0070C0"/>
                </a:solidFill>
                <a:latin typeface="微软雅黑" pitchFamily="34" charset="-122"/>
                <a:ea typeface="微软雅黑" pitchFamily="34" charset="-122"/>
              </a:endParaRPr>
            </a:p>
          </p:txBody>
        </p:sp>
      </p:grpSp>
      <p:grpSp>
        <p:nvGrpSpPr>
          <p:cNvPr id="41" name="组合 40"/>
          <p:cNvGrpSpPr/>
          <p:nvPr/>
        </p:nvGrpSpPr>
        <p:grpSpPr>
          <a:xfrm>
            <a:off x="3016892" y="2802163"/>
            <a:ext cx="8070208" cy="804712"/>
            <a:chOff x="3016892" y="2802163"/>
            <a:chExt cx="8070208" cy="804712"/>
          </a:xfrm>
        </p:grpSpPr>
        <p:cxnSp>
          <p:nvCxnSpPr>
            <p:cNvPr id="63" name="肘形连接符 62"/>
            <p:cNvCxnSpPr/>
            <p:nvPr/>
          </p:nvCxnSpPr>
          <p:spPr>
            <a:xfrm>
              <a:off x="3016892" y="2802163"/>
              <a:ext cx="8070208" cy="804712"/>
            </a:xfrm>
            <a:prstGeom prst="bentConnector3">
              <a:avLst>
                <a:gd name="adj1" fmla="val 50000"/>
              </a:avLst>
            </a:prstGeom>
            <a:ln w="28575">
              <a:solidFill>
                <a:srgbClr val="542B0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66" name="文本框 65"/>
            <p:cNvSpPr txBox="1"/>
            <p:nvPr/>
          </p:nvSpPr>
          <p:spPr>
            <a:xfrm>
              <a:off x="7284685" y="2818832"/>
              <a:ext cx="2568332" cy="707886"/>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zh-CN" altLang="en-US" sz="2000" dirty="0" smtClean="0">
                  <a:solidFill>
                    <a:srgbClr val="0070C0"/>
                  </a:solidFill>
                  <a:latin typeface="微软雅黑" pitchFamily="34" charset="-122"/>
                  <a:ea typeface="微软雅黑" pitchFamily="34" charset="-122"/>
                </a:rPr>
                <a:t>恒好美佳</a:t>
              </a:r>
              <a:r>
                <a:rPr lang="en-US" altLang="zh-CN" sz="2000" dirty="0" smtClean="0">
                  <a:solidFill>
                    <a:srgbClr val="0070C0"/>
                  </a:solidFill>
                  <a:latin typeface="微软雅黑" pitchFamily="34" charset="-122"/>
                  <a:ea typeface="微软雅黑" pitchFamily="34" charset="-122"/>
                </a:rPr>
                <a:t>---</a:t>
              </a:r>
              <a:r>
                <a:rPr lang="zh-CN" altLang="en-US" sz="2000" dirty="0" smtClean="0">
                  <a:solidFill>
                    <a:srgbClr val="0070C0"/>
                  </a:solidFill>
                  <a:latin typeface="微软雅黑" pitchFamily="34" charset="-122"/>
                  <a:ea typeface="微软雅黑" pitchFamily="34" charset="-122"/>
                </a:rPr>
                <a:t>独家推荐</a:t>
              </a:r>
              <a:endParaRPr lang="en-US" altLang="zh-CN" sz="2000" dirty="0" smtClean="0">
                <a:solidFill>
                  <a:srgbClr val="0070C0"/>
                </a:solidFill>
                <a:latin typeface="微软雅黑" pitchFamily="34" charset="-122"/>
                <a:ea typeface="微软雅黑" pitchFamily="34" charset="-122"/>
              </a:endParaRPr>
            </a:p>
            <a:p>
              <a:r>
                <a:rPr lang="zh-CN" altLang="en-US" sz="2000" dirty="0" smtClean="0">
                  <a:solidFill>
                    <a:srgbClr val="0070C0"/>
                  </a:solidFill>
                  <a:latin typeface="微软雅黑" pitchFamily="34" charset="-122"/>
                  <a:ea typeface="微软雅黑" pitchFamily="34" charset="-122"/>
                </a:rPr>
                <a:t>商务汇报类</a:t>
              </a:r>
              <a:r>
                <a:rPr lang="en-US" altLang="zh-CN" sz="2000" dirty="0" smtClean="0">
                  <a:solidFill>
                    <a:srgbClr val="0070C0"/>
                  </a:solidFill>
                  <a:latin typeface="微软雅黑" pitchFamily="34" charset="-122"/>
                  <a:ea typeface="微软雅黑" pitchFamily="34" charset="-122"/>
                </a:rPr>
                <a:t>PPT</a:t>
              </a:r>
              <a:r>
                <a:rPr lang="zh-CN" altLang="en-US" sz="2000" dirty="0" smtClean="0">
                  <a:solidFill>
                    <a:srgbClr val="0070C0"/>
                  </a:solidFill>
                  <a:latin typeface="微软雅黑" pitchFamily="34" charset="-122"/>
                  <a:ea typeface="微软雅黑" pitchFamily="34" charset="-122"/>
                </a:rPr>
                <a:t>模板</a:t>
              </a:r>
              <a:endParaRPr lang="zh-CN" altLang="en-US" sz="2000" dirty="0">
                <a:solidFill>
                  <a:srgbClr val="0070C0"/>
                </a:solidFill>
                <a:latin typeface="微软雅黑" pitchFamily="34" charset="-122"/>
                <a:ea typeface="微软雅黑" pitchFamily="34" charset="-122"/>
              </a:endParaRPr>
            </a:p>
          </p:txBody>
        </p:sp>
      </p:grpSp>
      <p:grpSp>
        <p:nvGrpSpPr>
          <p:cNvPr id="67" name="组合 66"/>
          <p:cNvGrpSpPr/>
          <p:nvPr/>
        </p:nvGrpSpPr>
        <p:grpSpPr>
          <a:xfrm>
            <a:off x="2105828" y="3774368"/>
            <a:ext cx="8070208" cy="804712"/>
            <a:chOff x="3016892" y="2802163"/>
            <a:chExt cx="8070208" cy="804712"/>
          </a:xfrm>
        </p:grpSpPr>
        <p:cxnSp>
          <p:nvCxnSpPr>
            <p:cNvPr id="68" name="肘形连接符 67"/>
            <p:cNvCxnSpPr/>
            <p:nvPr/>
          </p:nvCxnSpPr>
          <p:spPr>
            <a:xfrm>
              <a:off x="3016892" y="2802163"/>
              <a:ext cx="8070208" cy="804712"/>
            </a:xfrm>
            <a:prstGeom prst="bentConnector3">
              <a:avLst>
                <a:gd name="adj1" fmla="val 50000"/>
              </a:avLst>
            </a:prstGeom>
            <a:ln w="28575">
              <a:solidFill>
                <a:srgbClr val="542B0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7284685" y="2818832"/>
              <a:ext cx="2568332" cy="707886"/>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zh-CN" altLang="en-US" sz="2000" dirty="0" smtClean="0">
                  <a:solidFill>
                    <a:srgbClr val="0070C0"/>
                  </a:solidFill>
                  <a:latin typeface="微软雅黑" pitchFamily="34" charset="-122"/>
                  <a:ea typeface="微软雅黑" pitchFamily="34" charset="-122"/>
                </a:rPr>
                <a:t>恒好美佳</a:t>
              </a:r>
              <a:r>
                <a:rPr lang="en-US" altLang="zh-CN" sz="2000" dirty="0" smtClean="0">
                  <a:solidFill>
                    <a:srgbClr val="0070C0"/>
                  </a:solidFill>
                  <a:latin typeface="微软雅黑" pitchFamily="34" charset="-122"/>
                  <a:ea typeface="微软雅黑" pitchFamily="34" charset="-122"/>
                </a:rPr>
                <a:t>---</a:t>
              </a:r>
              <a:r>
                <a:rPr lang="zh-CN" altLang="en-US" sz="2000" dirty="0" smtClean="0">
                  <a:solidFill>
                    <a:srgbClr val="0070C0"/>
                  </a:solidFill>
                  <a:latin typeface="微软雅黑" pitchFamily="34" charset="-122"/>
                  <a:ea typeface="微软雅黑" pitchFamily="34" charset="-122"/>
                </a:rPr>
                <a:t>独家推荐</a:t>
              </a:r>
              <a:endParaRPr lang="en-US" altLang="zh-CN" sz="2000" dirty="0" smtClean="0">
                <a:solidFill>
                  <a:srgbClr val="0070C0"/>
                </a:solidFill>
                <a:latin typeface="微软雅黑" pitchFamily="34" charset="-122"/>
                <a:ea typeface="微软雅黑" pitchFamily="34" charset="-122"/>
              </a:endParaRPr>
            </a:p>
            <a:p>
              <a:r>
                <a:rPr lang="zh-CN" altLang="en-US" sz="2000" dirty="0" smtClean="0">
                  <a:solidFill>
                    <a:srgbClr val="0070C0"/>
                  </a:solidFill>
                  <a:latin typeface="微软雅黑" pitchFamily="34" charset="-122"/>
                  <a:ea typeface="微软雅黑" pitchFamily="34" charset="-122"/>
                </a:rPr>
                <a:t>商务汇报类</a:t>
              </a:r>
              <a:r>
                <a:rPr lang="en-US" altLang="zh-CN" sz="2000" dirty="0" smtClean="0">
                  <a:solidFill>
                    <a:srgbClr val="0070C0"/>
                  </a:solidFill>
                  <a:latin typeface="微软雅黑" pitchFamily="34" charset="-122"/>
                  <a:ea typeface="微软雅黑" pitchFamily="34" charset="-122"/>
                </a:rPr>
                <a:t>PPT</a:t>
              </a:r>
              <a:r>
                <a:rPr lang="zh-CN" altLang="en-US" sz="2000" dirty="0" smtClean="0">
                  <a:solidFill>
                    <a:srgbClr val="0070C0"/>
                  </a:solidFill>
                  <a:latin typeface="微软雅黑" pitchFamily="34" charset="-122"/>
                  <a:ea typeface="微软雅黑" pitchFamily="34" charset="-122"/>
                </a:rPr>
                <a:t>模板</a:t>
              </a:r>
              <a:endParaRPr lang="zh-CN" altLang="en-US" sz="2000" dirty="0">
                <a:solidFill>
                  <a:srgbClr val="0070C0"/>
                </a:solidFill>
                <a:latin typeface="微软雅黑" pitchFamily="34" charset="-122"/>
                <a:ea typeface="微软雅黑" pitchFamily="34" charset="-122"/>
              </a:endParaRPr>
            </a:p>
          </p:txBody>
        </p:sp>
      </p:grpSp>
      <p:grpSp>
        <p:nvGrpSpPr>
          <p:cNvPr id="70" name="组合 69"/>
          <p:cNvGrpSpPr/>
          <p:nvPr/>
        </p:nvGrpSpPr>
        <p:grpSpPr>
          <a:xfrm>
            <a:off x="1156182" y="4763445"/>
            <a:ext cx="8070208" cy="804712"/>
            <a:chOff x="3016892" y="2802163"/>
            <a:chExt cx="8070208" cy="804712"/>
          </a:xfrm>
        </p:grpSpPr>
        <p:cxnSp>
          <p:nvCxnSpPr>
            <p:cNvPr id="71" name="肘形连接符 70"/>
            <p:cNvCxnSpPr/>
            <p:nvPr/>
          </p:nvCxnSpPr>
          <p:spPr>
            <a:xfrm>
              <a:off x="3016892" y="2802163"/>
              <a:ext cx="8070208" cy="804712"/>
            </a:xfrm>
            <a:prstGeom prst="bentConnector3">
              <a:avLst>
                <a:gd name="adj1" fmla="val 50000"/>
              </a:avLst>
            </a:prstGeom>
            <a:ln w="28575">
              <a:solidFill>
                <a:srgbClr val="542B0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7284685" y="2818832"/>
              <a:ext cx="2568332" cy="707886"/>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zh-CN" altLang="en-US" sz="2000" dirty="0" smtClean="0">
                  <a:solidFill>
                    <a:srgbClr val="0070C0"/>
                  </a:solidFill>
                  <a:latin typeface="微软雅黑" pitchFamily="34" charset="-122"/>
                  <a:ea typeface="微软雅黑" pitchFamily="34" charset="-122"/>
                </a:rPr>
                <a:t>恒好美佳</a:t>
              </a:r>
              <a:r>
                <a:rPr lang="en-US" altLang="zh-CN" sz="2000" dirty="0" smtClean="0">
                  <a:solidFill>
                    <a:srgbClr val="0070C0"/>
                  </a:solidFill>
                  <a:latin typeface="微软雅黑" pitchFamily="34" charset="-122"/>
                  <a:ea typeface="微软雅黑" pitchFamily="34" charset="-122"/>
                </a:rPr>
                <a:t>---</a:t>
              </a:r>
              <a:r>
                <a:rPr lang="zh-CN" altLang="en-US" sz="2000" dirty="0" smtClean="0">
                  <a:solidFill>
                    <a:srgbClr val="0070C0"/>
                  </a:solidFill>
                  <a:latin typeface="微软雅黑" pitchFamily="34" charset="-122"/>
                  <a:ea typeface="微软雅黑" pitchFamily="34" charset="-122"/>
                </a:rPr>
                <a:t>独家推荐</a:t>
              </a:r>
              <a:endParaRPr lang="en-US" altLang="zh-CN" sz="2000" dirty="0" smtClean="0">
                <a:solidFill>
                  <a:srgbClr val="0070C0"/>
                </a:solidFill>
                <a:latin typeface="微软雅黑" pitchFamily="34" charset="-122"/>
                <a:ea typeface="微软雅黑" pitchFamily="34" charset="-122"/>
              </a:endParaRPr>
            </a:p>
            <a:p>
              <a:r>
                <a:rPr lang="zh-CN" altLang="en-US" sz="2000" dirty="0" smtClean="0">
                  <a:solidFill>
                    <a:srgbClr val="0070C0"/>
                  </a:solidFill>
                  <a:latin typeface="微软雅黑" pitchFamily="34" charset="-122"/>
                  <a:ea typeface="微软雅黑" pitchFamily="34" charset="-122"/>
                </a:rPr>
                <a:t>商务汇报类</a:t>
              </a:r>
              <a:r>
                <a:rPr lang="en-US" altLang="zh-CN" sz="2000" dirty="0" smtClean="0">
                  <a:solidFill>
                    <a:srgbClr val="0070C0"/>
                  </a:solidFill>
                  <a:latin typeface="微软雅黑" pitchFamily="34" charset="-122"/>
                  <a:ea typeface="微软雅黑" pitchFamily="34" charset="-122"/>
                </a:rPr>
                <a:t>PPT</a:t>
              </a:r>
              <a:r>
                <a:rPr lang="zh-CN" altLang="en-US" sz="2000" dirty="0" smtClean="0">
                  <a:solidFill>
                    <a:srgbClr val="0070C0"/>
                  </a:solidFill>
                  <a:latin typeface="微软雅黑" pitchFamily="34" charset="-122"/>
                  <a:ea typeface="微软雅黑" pitchFamily="34" charset="-122"/>
                </a:rPr>
                <a:t>模板</a:t>
              </a:r>
              <a:endParaRPr lang="zh-CN" altLang="en-US" sz="2000" dirty="0">
                <a:solidFill>
                  <a:srgbClr val="0070C0"/>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0-#ppt_w/2"/>
                                          </p:val>
                                        </p:tav>
                                        <p:tav tm="100000">
                                          <p:val>
                                            <p:strVal val="#ppt_x"/>
                                          </p:val>
                                        </p:tav>
                                      </p:tavLst>
                                    </p:anim>
                                    <p:anim calcmode="lin" valueType="num">
                                      <p:cBhvr additive="base">
                                        <p:cTn id="25" dur="500" fill="hold"/>
                                        <p:tgtEl>
                                          <p:spTgt spid="42"/>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8"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500" fill="hold"/>
                                        <p:tgtEl>
                                          <p:spTgt spid="41"/>
                                        </p:tgtEl>
                                        <p:attrNameLst>
                                          <p:attrName>ppt_x</p:attrName>
                                        </p:attrNameLst>
                                      </p:cBhvr>
                                      <p:tavLst>
                                        <p:tav tm="0">
                                          <p:val>
                                            <p:strVal val="0-#ppt_w/2"/>
                                          </p:val>
                                        </p:tav>
                                        <p:tav tm="100000">
                                          <p:val>
                                            <p:strVal val="#ppt_x"/>
                                          </p:val>
                                        </p:tav>
                                      </p:tavLst>
                                    </p:anim>
                                    <p:anim calcmode="lin" valueType="num">
                                      <p:cBhvr additive="base">
                                        <p:cTn id="30" dur="500" fill="hold"/>
                                        <p:tgtEl>
                                          <p:spTgt spid="4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0-#ppt_w/2"/>
                                          </p:val>
                                        </p:tav>
                                        <p:tav tm="100000">
                                          <p:val>
                                            <p:strVal val="#ppt_x"/>
                                          </p:val>
                                        </p:tav>
                                      </p:tavLst>
                                    </p:anim>
                                    <p:anim calcmode="lin" valueType="num">
                                      <p:cBhvr additive="base">
                                        <p:cTn id="35" dur="500" fill="hold"/>
                                        <p:tgtEl>
                                          <p:spTgt spid="67"/>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8"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0-#ppt_w/2"/>
                                          </p:val>
                                        </p:tav>
                                        <p:tav tm="100000">
                                          <p:val>
                                            <p:strVal val="#ppt_x"/>
                                          </p:val>
                                        </p:tav>
                                      </p:tavLst>
                                    </p:anim>
                                    <p:anim calcmode="lin" valueType="num">
                                      <p:cBhvr additive="base">
                                        <p:cTn id="40"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4" name="组合 3"/>
          <p:cNvGrpSpPr/>
          <p:nvPr/>
        </p:nvGrpSpPr>
        <p:grpSpPr>
          <a:xfrm>
            <a:off x="965915" y="1493949"/>
            <a:ext cx="10380372" cy="4150003"/>
            <a:chOff x="965915" y="1493949"/>
            <a:chExt cx="10380372" cy="4150003"/>
          </a:xfrm>
        </p:grpSpPr>
        <p:sp>
          <p:nvSpPr>
            <p:cNvPr id="52" name="矩形 51"/>
            <p:cNvSpPr/>
            <p:nvPr/>
          </p:nvSpPr>
          <p:spPr>
            <a:xfrm>
              <a:off x="965915" y="1493949"/>
              <a:ext cx="10380372" cy="2446986"/>
            </a:xfrm>
            <a:prstGeom prst="rect">
              <a:avLst/>
            </a:prstGeom>
            <a:solidFill>
              <a:srgbClr val="00B0F0"/>
            </a:solidFill>
            <a:ln>
              <a:noFill/>
            </a:ln>
            <a:effectLst>
              <a:reflection blurRad="6350" stA="50000" endA="275" endPos="40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437738" y="1712890"/>
              <a:ext cx="6340197" cy="1323439"/>
            </a:xfrm>
            <a:prstGeom prst="rect">
              <a:avLst/>
            </a:prstGeom>
          </p:spPr>
          <p:txBody>
            <a:bodyPr wrap="none">
              <a:spAutoFit/>
            </a:bodyPr>
            <a:lstStyle/>
            <a:p>
              <a:r>
                <a:rPr lang="zh-CN" altLang="en-US" sz="8000" b="1" dirty="0" smtClean="0">
                  <a:solidFill>
                    <a:srgbClr val="002060"/>
                  </a:solidFill>
                  <a:latin typeface="微软雅黑" pitchFamily="34" charset="-122"/>
                  <a:ea typeface="微软雅黑" pitchFamily="34" charset="-122"/>
                </a:rPr>
                <a:t>在此添加标题</a:t>
              </a:r>
              <a:endParaRPr lang="zh-CN" altLang="en-US" sz="8000" b="1" dirty="0">
                <a:solidFill>
                  <a:srgbClr val="002060"/>
                </a:solidFill>
                <a:latin typeface="微软雅黑" pitchFamily="34" charset="-122"/>
                <a:ea typeface="微软雅黑" pitchFamily="34" charset="-122"/>
              </a:endParaRPr>
            </a:p>
          </p:txBody>
        </p:sp>
        <p:sp>
          <p:nvSpPr>
            <p:cNvPr id="54" name="矩形 53"/>
            <p:cNvSpPr/>
            <p:nvPr/>
          </p:nvSpPr>
          <p:spPr>
            <a:xfrm>
              <a:off x="1536695" y="3212950"/>
              <a:ext cx="4619406" cy="584775"/>
            </a:xfrm>
            <a:prstGeom prst="rect">
              <a:avLst/>
            </a:prstGeom>
          </p:spPr>
          <p:txBody>
            <a:bodyPr wrap="none">
              <a:spAutoFit/>
            </a:bodyPr>
            <a:lstStyle/>
            <a:p>
              <a:r>
                <a:rPr lang="en-US" altLang="zh-CN" sz="3200" dirty="0" smtClean="0">
                  <a:solidFill>
                    <a:schemeClr val="bg1"/>
                  </a:solidFill>
                  <a:latin typeface="微软雅黑" pitchFamily="34" charset="-122"/>
                  <a:ea typeface="微软雅黑" pitchFamily="34" charset="-122"/>
                </a:rPr>
                <a:t>ADD YOUR TEXT HERE</a:t>
              </a:r>
              <a:endParaRPr lang="zh-CN" altLang="en-US" sz="3200" dirty="0">
                <a:solidFill>
                  <a:schemeClr val="bg1"/>
                </a:solidFill>
                <a:latin typeface="微软雅黑" pitchFamily="34" charset="-122"/>
                <a:ea typeface="微软雅黑" pitchFamily="34" charset="-122"/>
              </a:endParaRPr>
            </a:p>
          </p:txBody>
        </p:sp>
        <p:sp>
          <p:nvSpPr>
            <p:cNvPr id="55" name="椭圆 54"/>
            <p:cNvSpPr/>
            <p:nvPr/>
          </p:nvSpPr>
          <p:spPr>
            <a:xfrm>
              <a:off x="9414456" y="2015543"/>
              <a:ext cx="1403797" cy="1403797"/>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右箭头 55"/>
            <p:cNvSpPr/>
            <p:nvPr/>
          </p:nvSpPr>
          <p:spPr>
            <a:xfrm>
              <a:off x="9775065" y="2374609"/>
              <a:ext cx="759853" cy="66172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1114022" y="4300001"/>
              <a:ext cx="10135673" cy="659130"/>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恒好美佳</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独家推荐</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商务汇报类</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模板</a:t>
              </a: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适用于工作计划，工作汇报等相关的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演示恒好美佳</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独家推荐</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商务汇报类</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模板</a:t>
              </a: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适用于工作计划，工作汇报等相关的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演示</a:t>
              </a:r>
              <a:endParaRPr lang="zh-CN" altLang="en-US" dirty="0"/>
            </a:p>
          </p:txBody>
        </p:sp>
        <p:sp>
          <p:nvSpPr>
            <p:cNvPr id="58" name="文本框 57"/>
            <p:cNvSpPr txBox="1"/>
            <p:nvPr/>
          </p:nvSpPr>
          <p:spPr>
            <a:xfrm>
              <a:off x="1114022" y="5274620"/>
              <a:ext cx="7681013" cy="369332"/>
            </a:xfrm>
            <a:prstGeom prst="rect">
              <a:avLst/>
            </a:prstGeom>
            <a:noFill/>
          </p:spPr>
          <p:txBody>
            <a:bodyPr wrap="none" rtlCol="0">
              <a:spAutoFit/>
            </a:bodyPr>
            <a:lstStyle/>
            <a:p>
              <a:r>
                <a:rPr lang="en-US" altLang="zh-CN" dirty="0" smtClean="0">
                  <a:solidFill>
                    <a:schemeClr val="tx1">
                      <a:lumMod val="65000"/>
                      <a:lumOff val="35000"/>
                    </a:schemeClr>
                  </a:solidFill>
                  <a:latin typeface="微软雅黑" pitchFamily="34" charset="-122"/>
                  <a:ea typeface="微软雅黑" pitchFamily="34" charset="-122"/>
                </a:rPr>
                <a:t>For </a:t>
              </a:r>
              <a:r>
                <a:rPr lang="en-US" altLang="zh-CN" dirty="0" err="1" smtClean="0">
                  <a:solidFill>
                    <a:schemeClr val="tx1">
                      <a:lumMod val="65000"/>
                      <a:lumOff val="35000"/>
                    </a:schemeClr>
                  </a:solidFill>
                  <a:latin typeface="微软雅黑" pitchFamily="34" charset="-122"/>
                  <a:ea typeface="微软雅黑" pitchFamily="34" charset="-122"/>
                </a:rPr>
                <a:t>planning,reporting,and</a:t>
              </a:r>
              <a:r>
                <a:rPr lang="en-US" altLang="zh-CN" dirty="0" smtClean="0">
                  <a:solidFill>
                    <a:schemeClr val="tx1">
                      <a:lumMod val="65000"/>
                      <a:lumOff val="35000"/>
                    </a:schemeClr>
                  </a:solidFill>
                  <a:latin typeface="微软雅黑" pitchFamily="34" charset="-122"/>
                  <a:ea typeface="微软雅黑" pitchFamily="34" charset="-122"/>
                </a:rPr>
                <a:t> other related summary </a:t>
              </a:r>
              <a:r>
                <a:rPr lang="en-US" altLang="zh-CN" dirty="0" err="1" smtClean="0">
                  <a:solidFill>
                    <a:schemeClr val="tx1">
                      <a:lumMod val="65000"/>
                      <a:lumOff val="35000"/>
                    </a:schemeClr>
                  </a:solidFill>
                  <a:latin typeface="微软雅黑" pitchFamily="34" charset="-122"/>
                  <a:ea typeface="微软雅黑" pitchFamily="34" charset="-122"/>
                </a:rPr>
                <a:t>ppt</a:t>
              </a:r>
              <a:r>
                <a:rPr lang="en-US" altLang="zh-CN" dirty="0" smtClean="0">
                  <a:solidFill>
                    <a:schemeClr val="tx1">
                      <a:lumMod val="65000"/>
                      <a:lumOff val="35000"/>
                    </a:schemeClr>
                  </a:solidFill>
                  <a:latin typeface="微软雅黑" pitchFamily="34" charset="-122"/>
                  <a:ea typeface="微软雅黑" pitchFamily="34" charset="-122"/>
                </a:rPr>
                <a:t> presentation</a:t>
              </a:r>
              <a:endParaRPr lang="zh-CN" altLang="en-US" dirty="0">
                <a:solidFill>
                  <a:schemeClr val="tx1">
                    <a:lumMod val="65000"/>
                    <a:lumOff val="35000"/>
                  </a:schemeClr>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sp>
        <p:nvSpPr>
          <p:cNvPr id="16" name="矩形 15"/>
          <p:cNvSpPr/>
          <p:nvPr/>
        </p:nvSpPr>
        <p:spPr>
          <a:xfrm>
            <a:off x="0" y="2460666"/>
            <a:ext cx="1072237" cy="29455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660" y="2455995"/>
            <a:ext cx="4168925" cy="2950408"/>
          </a:xfrm>
          <a:prstGeom prst="rect">
            <a:avLst/>
          </a:prstGeom>
        </p:spPr>
      </p:pic>
      <p:sp>
        <p:nvSpPr>
          <p:cNvPr id="18" name="矩形 17"/>
          <p:cNvSpPr/>
          <p:nvPr/>
        </p:nvSpPr>
        <p:spPr>
          <a:xfrm>
            <a:off x="5063135" y="2460666"/>
            <a:ext cx="3020231" cy="2945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1606" y="2455995"/>
            <a:ext cx="4213692" cy="2950408"/>
          </a:xfrm>
          <a:prstGeom prst="rect">
            <a:avLst/>
          </a:prstGeom>
        </p:spPr>
      </p:pic>
      <p:grpSp>
        <p:nvGrpSpPr>
          <p:cNvPr id="20" name="组合 19"/>
          <p:cNvGrpSpPr/>
          <p:nvPr/>
        </p:nvGrpSpPr>
        <p:grpSpPr>
          <a:xfrm>
            <a:off x="5716102" y="3036063"/>
            <a:ext cx="1676942" cy="1676942"/>
            <a:chOff x="5514395" y="3194352"/>
            <a:chExt cx="2044738" cy="2044738"/>
          </a:xfrm>
        </p:grpSpPr>
        <p:sp>
          <p:nvSpPr>
            <p:cNvPr id="21" name="椭圆 20"/>
            <p:cNvSpPr/>
            <p:nvPr/>
          </p:nvSpPr>
          <p:spPr>
            <a:xfrm>
              <a:off x="5514395" y="3194352"/>
              <a:ext cx="2044738" cy="2044738"/>
            </a:xfrm>
            <a:prstGeom prst="ellipse">
              <a:avLst/>
            </a:prstGeom>
            <a:solidFill>
              <a:srgbClr val="FFC000"/>
            </a:solidFill>
            <a:ln>
              <a:noFill/>
            </a:ln>
            <a:effectLst>
              <a:outerShdw blurRad="50800" dist="38100" dir="8100000" algn="tr"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676347" y="3364072"/>
              <a:ext cx="1708980" cy="1708980"/>
            </a:xfrm>
            <a:prstGeom prst="ellips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6030599" y="3562245"/>
              <a:ext cx="1000476" cy="983632"/>
              <a:chOff x="5792561" y="3869870"/>
              <a:chExt cx="471488" cy="463550"/>
            </a:xfrm>
            <a:solidFill>
              <a:schemeClr val="accent6">
                <a:lumMod val="75000"/>
              </a:schemeClr>
            </a:solidFill>
            <a:effectLst>
              <a:reflection blurRad="6350" stA="52000" endA="300" endPos="35000" dir="5400000" sy="-100000" algn="bl" rotWithShape="0"/>
            </a:effectLst>
          </p:grpSpPr>
          <p:sp>
            <p:nvSpPr>
              <p:cNvPr id="24" name="Freeform 17"/>
              <p:cNvSpPr/>
              <p:nvPr/>
            </p:nvSpPr>
            <p:spPr bwMode="auto">
              <a:xfrm>
                <a:off x="5949724" y="3869870"/>
                <a:ext cx="173038" cy="277813"/>
              </a:xfrm>
              <a:custGeom>
                <a:avLst/>
                <a:gdLst>
                  <a:gd name="T0" fmla="*/ 44 w 93"/>
                  <a:gd name="T1" fmla="*/ 148 h 149"/>
                  <a:gd name="T2" fmla="*/ 49 w 93"/>
                  <a:gd name="T3" fmla="*/ 149 h 149"/>
                  <a:gd name="T4" fmla="*/ 50 w 93"/>
                  <a:gd name="T5" fmla="*/ 149 h 149"/>
                  <a:gd name="T6" fmla="*/ 50 w 93"/>
                  <a:gd name="T7" fmla="*/ 149 h 149"/>
                  <a:gd name="T8" fmla="*/ 55 w 93"/>
                  <a:gd name="T9" fmla="*/ 148 h 149"/>
                  <a:gd name="T10" fmla="*/ 74 w 93"/>
                  <a:gd name="T11" fmla="*/ 128 h 149"/>
                  <a:gd name="T12" fmla="*/ 75 w 93"/>
                  <a:gd name="T13" fmla="*/ 129 h 149"/>
                  <a:gd name="T14" fmla="*/ 72 w 93"/>
                  <a:gd name="T15" fmla="*/ 117 h 149"/>
                  <a:gd name="T16" fmla="*/ 85 w 93"/>
                  <a:gd name="T17" fmla="*/ 88 h 149"/>
                  <a:gd name="T18" fmla="*/ 92 w 93"/>
                  <a:gd name="T19" fmla="*/ 64 h 149"/>
                  <a:gd name="T20" fmla="*/ 87 w 93"/>
                  <a:gd name="T21" fmla="*/ 61 h 149"/>
                  <a:gd name="T22" fmla="*/ 84 w 93"/>
                  <a:gd name="T23" fmla="*/ 41 h 149"/>
                  <a:gd name="T24" fmla="*/ 59 w 93"/>
                  <a:gd name="T25" fmla="*/ 5 h 149"/>
                  <a:gd name="T26" fmla="*/ 27 w 93"/>
                  <a:gd name="T27" fmla="*/ 8 h 149"/>
                  <a:gd name="T28" fmla="*/ 5 w 93"/>
                  <a:gd name="T29" fmla="*/ 60 h 149"/>
                  <a:gd name="T30" fmla="*/ 3 w 93"/>
                  <a:gd name="T31" fmla="*/ 67 h 149"/>
                  <a:gd name="T32" fmla="*/ 3 w 93"/>
                  <a:gd name="T33" fmla="*/ 84 h 149"/>
                  <a:gd name="T34" fmla="*/ 8 w 93"/>
                  <a:gd name="T35" fmla="*/ 90 h 149"/>
                  <a:gd name="T36" fmla="*/ 15 w 93"/>
                  <a:gd name="T37" fmla="*/ 110 h 149"/>
                  <a:gd name="T38" fmla="*/ 18 w 93"/>
                  <a:gd name="T39" fmla="*/ 124 h 149"/>
                  <a:gd name="T40" fmla="*/ 18 w 93"/>
                  <a:gd name="T41" fmla="*/ 124 h 149"/>
                  <a:gd name="T42" fmla="*/ 44 w 93"/>
                  <a:gd name="T43" fmla="*/ 14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49">
                    <a:moveTo>
                      <a:pt x="44" y="148"/>
                    </a:moveTo>
                    <a:cubicBezTo>
                      <a:pt x="44" y="148"/>
                      <a:pt x="46" y="149"/>
                      <a:pt x="49" y="149"/>
                    </a:cubicBezTo>
                    <a:cubicBezTo>
                      <a:pt x="49" y="149"/>
                      <a:pt x="50" y="149"/>
                      <a:pt x="50" y="149"/>
                    </a:cubicBezTo>
                    <a:cubicBezTo>
                      <a:pt x="50" y="149"/>
                      <a:pt x="50" y="149"/>
                      <a:pt x="50" y="149"/>
                    </a:cubicBezTo>
                    <a:cubicBezTo>
                      <a:pt x="51" y="149"/>
                      <a:pt x="53" y="149"/>
                      <a:pt x="55" y="148"/>
                    </a:cubicBezTo>
                    <a:cubicBezTo>
                      <a:pt x="60" y="145"/>
                      <a:pt x="74" y="128"/>
                      <a:pt x="74" y="128"/>
                    </a:cubicBezTo>
                    <a:cubicBezTo>
                      <a:pt x="75" y="129"/>
                      <a:pt x="75" y="129"/>
                      <a:pt x="75" y="129"/>
                    </a:cubicBezTo>
                    <a:cubicBezTo>
                      <a:pt x="74" y="128"/>
                      <a:pt x="73" y="124"/>
                      <a:pt x="72" y="117"/>
                    </a:cubicBezTo>
                    <a:cubicBezTo>
                      <a:pt x="71" y="105"/>
                      <a:pt x="80" y="87"/>
                      <a:pt x="85" y="88"/>
                    </a:cubicBezTo>
                    <a:cubicBezTo>
                      <a:pt x="90" y="90"/>
                      <a:pt x="92" y="68"/>
                      <a:pt x="92" y="64"/>
                    </a:cubicBezTo>
                    <a:cubicBezTo>
                      <a:pt x="93" y="61"/>
                      <a:pt x="87" y="61"/>
                      <a:pt x="87" y="61"/>
                    </a:cubicBezTo>
                    <a:cubicBezTo>
                      <a:pt x="84" y="41"/>
                      <a:pt x="84" y="41"/>
                      <a:pt x="84" y="41"/>
                    </a:cubicBezTo>
                    <a:cubicBezTo>
                      <a:pt x="85" y="27"/>
                      <a:pt x="73" y="11"/>
                      <a:pt x="59" y="5"/>
                    </a:cubicBezTo>
                    <a:cubicBezTo>
                      <a:pt x="44" y="0"/>
                      <a:pt x="27" y="8"/>
                      <a:pt x="27" y="8"/>
                    </a:cubicBezTo>
                    <a:cubicBezTo>
                      <a:pt x="0" y="6"/>
                      <a:pt x="5" y="55"/>
                      <a:pt x="5" y="60"/>
                    </a:cubicBezTo>
                    <a:cubicBezTo>
                      <a:pt x="6" y="65"/>
                      <a:pt x="5" y="67"/>
                      <a:pt x="3" y="67"/>
                    </a:cubicBezTo>
                    <a:cubicBezTo>
                      <a:pt x="1" y="67"/>
                      <a:pt x="1" y="80"/>
                      <a:pt x="3" y="84"/>
                    </a:cubicBezTo>
                    <a:cubicBezTo>
                      <a:pt x="4" y="89"/>
                      <a:pt x="8" y="88"/>
                      <a:pt x="8" y="90"/>
                    </a:cubicBezTo>
                    <a:cubicBezTo>
                      <a:pt x="8" y="91"/>
                      <a:pt x="8" y="91"/>
                      <a:pt x="15" y="110"/>
                    </a:cubicBezTo>
                    <a:cubicBezTo>
                      <a:pt x="18" y="117"/>
                      <a:pt x="19" y="121"/>
                      <a:pt x="18" y="124"/>
                    </a:cubicBezTo>
                    <a:cubicBezTo>
                      <a:pt x="18" y="124"/>
                      <a:pt x="18" y="124"/>
                      <a:pt x="18" y="124"/>
                    </a:cubicBezTo>
                    <a:cubicBezTo>
                      <a:pt x="18" y="124"/>
                      <a:pt x="35" y="144"/>
                      <a:pt x="44" y="14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8"/>
              <p:cNvSpPr/>
              <p:nvPr/>
            </p:nvSpPr>
            <p:spPr bwMode="auto">
              <a:xfrm>
                <a:off x="5792561" y="4104820"/>
                <a:ext cx="471488" cy="228600"/>
              </a:xfrm>
              <a:custGeom>
                <a:avLst/>
                <a:gdLst>
                  <a:gd name="T0" fmla="*/ 246 w 253"/>
                  <a:gd name="T1" fmla="*/ 53 h 122"/>
                  <a:gd name="T2" fmla="*/ 213 w 253"/>
                  <a:gd name="T3" fmla="*/ 29 h 122"/>
                  <a:gd name="T4" fmla="*/ 161 w 253"/>
                  <a:gd name="T5" fmla="*/ 4 h 122"/>
                  <a:gd name="T6" fmla="*/ 160 w 253"/>
                  <a:gd name="T7" fmla="*/ 4 h 122"/>
                  <a:gd name="T8" fmla="*/ 157 w 253"/>
                  <a:gd name="T9" fmla="*/ 41 h 122"/>
                  <a:gd name="T10" fmla="*/ 146 w 253"/>
                  <a:gd name="T11" fmla="*/ 76 h 122"/>
                  <a:gd name="T12" fmla="*/ 148 w 253"/>
                  <a:gd name="T13" fmla="*/ 83 h 122"/>
                  <a:gd name="T14" fmla="*/ 139 w 253"/>
                  <a:gd name="T15" fmla="*/ 111 h 122"/>
                  <a:gd name="T16" fmla="*/ 126 w 253"/>
                  <a:gd name="T17" fmla="*/ 86 h 122"/>
                  <a:gd name="T18" fmla="*/ 127 w 253"/>
                  <a:gd name="T19" fmla="*/ 79 h 122"/>
                  <a:gd name="T20" fmla="*/ 106 w 253"/>
                  <a:gd name="T21" fmla="*/ 31 h 122"/>
                  <a:gd name="T22" fmla="*/ 100 w 253"/>
                  <a:gd name="T23" fmla="*/ 1 h 122"/>
                  <a:gd name="T24" fmla="*/ 100 w 253"/>
                  <a:gd name="T25" fmla="*/ 0 h 122"/>
                  <a:gd name="T26" fmla="*/ 73 w 253"/>
                  <a:gd name="T27" fmla="*/ 13 h 122"/>
                  <a:gd name="T28" fmla="*/ 24 w 253"/>
                  <a:gd name="T29" fmla="*/ 26 h 122"/>
                  <a:gd name="T30" fmla="*/ 11 w 253"/>
                  <a:gd name="T31" fmla="*/ 48 h 122"/>
                  <a:gd name="T32" fmla="*/ 0 w 253"/>
                  <a:gd name="T33" fmla="*/ 122 h 122"/>
                  <a:gd name="T34" fmla="*/ 253 w 253"/>
                  <a:gd name="T35" fmla="*/ 122 h 122"/>
                  <a:gd name="T36" fmla="*/ 246 w 253"/>
                  <a:gd name="T37" fmla="*/ 5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3" h="122">
                    <a:moveTo>
                      <a:pt x="246" y="53"/>
                    </a:moveTo>
                    <a:cubicBezTo>
                      <a:pt x="246" y="36"/>
                      <a:pt x="213" y="29"/>
                      <a:pt x="213" y="29"/>
                    </a:cubicBezTo>
                    <a:cubicBezTo>
                      <a:pt x="213" y="29"/>
                      <a:pt x="162" y="5"/>
                      <a:pt x="161" y="4"/>
                    </a:cubicBezTo>
                    <a:cubicBezTo>
                      <a:pt x="161" y="4"/>
                      <a:pt x="160" y="4"/>
                      <a:pt x="160" y="4"/>
                    </a:cubicBezTo>
                    <a:cubicBezTo>
                      <a:pt x="157" y="41"/>
                      <a:pt x="157" y="41"/>
                      <a:pt x="157" y="41"/>
                    </a:cubicBezTo>
                    <a:cubicBezTo>
                      <a:pt x="146" y="76"/>
                      <a:pt x="146" y="76"/>
                      <a:pt x="146" y="76"/>
                    </a:cubicBezTo>
                    <a:cubicBezTo>
                      <a:pt x="148" y="83"/>
                      <a:pt x="148" y="83"/>
                      <a:pt x="148" y="83"/>
                    </a:cubicBezTo>
                    <a:cubicBezTo>
                      <a:pt x="139" y="111"/>
                      <a:pt x="139" y="111"/>
                      <a:pt x="139" y="111"/>
                    </a:cubicBezTo>
                    <a:cubicBezTo>
                      <a:pt x="126" y="86"/>
                      <a:pt x="126" y="86"/>
                      <a:pt x="126" y="86"/>
                    </a:cubicBezTo>
                    <a:cubicBezTo>
                      <a:pt x="127" y="79"/>
                      <a:pt x="127" y="79"/>
                      <a:pt x="127" y="79"/>
                    </a:cubicBezTo>
                    <a:cubicBezTo>
                      <a:pt x="106" y="31"/>
                      <a:pt x="106" y="31"/>
                      <a:pt x="106" y="31"/>
                    </a:cubicBezTo>
                    <a:cubicBezTo>
                      <a:pt x="100" y="1"/>
                      <a:pt x="100" y="1"/>
                      <a:pt x="100" y="1"/>
                    </a:cubicBezTo>
                    <a:cubicBezTo>
                      <a:pt x="100" y="0"/>
                      <a:pt x="100" y="0"/>
                      <a:pt x="100" y="0"/>
                    </a:cubicBezTo>
                    <a:cubicBezTo>
                      <a:pt x="83" y="12"/>
                      <a:pt x="73" y="13"/>
                      <a:pt x="73" y="13"/>
                    </a:cubicBezTo>
                    <a:cubicBezTo>
                      <a:pt x="73" y="13"/>
                      <a:pt x="39" y="20"/>
                      <a:pt x="24" y="26"/>
                    </a:cubicBezTo>
                    <a:cubicBezTo>
                      <a:pt x="8" y="33"/>
                      <a:pt x="11" y="48"/>
                      <a:pt x="11" y="48"/>
                    </a:cubicBezTo>
                    <a:cubicBezTo>
                      <a:pt x="11" y="48"/>
                      <a:pt x="6" y="87"/>
                      <a:pt x="0" y="122"/>
                    </a:cubicBezTo>
                    <a:cubicBezTo>
                      <a:pt x="253" y="122"/>
                      <a:pt x="253" y="122"/>
                      <a:pt x="253" y="122"/>
                    </a:cubicBezTo>
                    <a:cubicBezTo>
                      <a:pt x="249" y="84"/>
                      <a:pt x="246" y="60"/>
                      <a:pt x="246" y="5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1"/>
              <p:cNvSpPr/>
              <p:nvPr/>
            </p:nvSpPr>
            <p:spPr bwMode="auto">
              <a:xfrm>
                <a:off x="6014811" y="4147682"/>
                <a:ext cx="53975" cy="153988"/>
              </a:xfrm>
              <a:custGeom>
                <a:avLst/>
                <a:gdLst>
                  <a:gd name="T0" fmla="*/ 29 w 29"/>
                  <a:gd name="T1" fmla="*/ 12 h 82"/>
                  <a:gd name="T2" fmla="*/ 15 w 29"/>
                  <a:gd name="T3" fmla="*/ 0 h 82"/>
                  <a:gd name="T4" fmla="*/ 14 w 29"/>
                  <a:gd name="T5" fmla="*/ 0 h 82"/>
                  <a:gd name="T6" fmla="*/ 0 w 29"/>
                  <a:gd name="T7" fmla="*/ 13 h 82"/>
                  <a:gd name="T8" fmla="*/ 10 w 29"/>
                  <a:gd name="T9" fmla="*/ 23 h 82"/>
                  <a:gd name="T10" fmla="*/ 10 w 29"/>
                  <a:gd name="T11" fmla="*/ 40 h 82"/>
                  <a:gd name="T12" fmla="*/ 8 w 29"/>
                  <a:gd name="T13" fmla="*/ 56 h 82"/>
                  <a:gd name="T14" fmla="*/ 19 w 29"/>
                  <a:gd name="T15" fmla="*/ 82 h 82"/>
                  <a:gd name="T16" fmla="*/ 27 w 29"/>
                  <a:gd name="T17" fmla="*/ 53 h 82"/>
                  <a:gd name="T18" fmla="*/ 19 w 29"/>
                  <a:gd name="T19" fmla="*/ 23 h 82"/>
                  <a:gd name="T20" fmla="*/ 29 w 29"/>
                  <a:gd name="T21" fmla="*/ 1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82">
                    <a:moveTo>
                      <a:pt x="29" y="12"/>
                    </a:moveTo>
                    <a:cubicBezTo>
                      <a:pt x="15" y="0"/>
                      <a:pt x="15" y="0"/>
                      <a:pt x="15" y="0"/>
                    </a:cubicBezTo>
                    <a:cubicBezTo>
                      <a:pt x="15" y="0"/>
                      <a:pt x="15" y="0"/>
                      <a:pt x="14" y="0"/>
                    </a:cubicBezTo>
                    <a:cubicBezTo>
                      <a:pt x="13" y="1"/>
                      <a:pt x="0" y="13"/>
                      <a:pt x="0" y="13"/>
                    </a:cubicBezTo>
                    <a:cubicBezTo>
                      <a:pt x="10" y="23"/>
                      <a:pt x="10" y="23"/>
                      <a:pt x="10" y="23"/>
                    </a:cubicBezTo>
                    <a:cubicBezTo>
                      <a:pt x="10" y="40"/>
                      <a:pt x="10" y="40"/>
                      <a:pt x="10" y="40"/>
                    </a:cubicBezTo>
                    <a:cubicBezTo>
                      <a:pt x="8" y="56"/>
                      <a:pt x="8" y="56"/>
                      <a:pt x="8" y="56"/>
                    </a:cubicBezTo>
                    <a:cubicBezTo>
                      <a:pt x="19" y="82"/>
                      <a:pt x="19" y="82"/>
                      <a:pt x="19" y="82"/>
                    </a:cubicBezTo>
                    <a:cubicBezTo>
                      <a:pt x="27" y="53"/>
                      <a:pt x="27" y="53"/>
                      <a:pt x="27" y="53"/>
                    </a:cubicBezTo>
                    <a:cubicBezTo>
                      <a:pt x="19" y="23"/>
                      <a:pt x="19" y="23"/>
                      <a:pt x="19" y="23"/>
                    </a:cubicBezTo>
                    <a:lnTo>
                      <a:pt x="29" y="1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7" name="矩形 26"/>
          <p:cNvSpPr/>
          <p:nvPr/>
        </p:nvSpPr>
        <p:spPr>
          <a:xfrm>
            <a:off x="249394" y="1762744"/>
            <a:ext cx="11780119" cy="400110"/>
          </a:xfrm>
          <a:prstGeom prst="rect">
            <a:avLst/>
          </a:prstGeom>
        </p:spPr>
        <p:txBody>
          <a:bodyPr wrap="square">
            <a:spAutoFit/>
          </a:bodyPr>
          <a:lstStyle/>
          <a:p>
            <a:r>
              <a:rPr lang="zh-CN" altLang="en-US" sz="2000" b="1" dirty="0" smtClean="0">
                <a:solidFill>
                  <a:schemeClr val="tx1">
                    <a:lumMod val="65000"/>
                    <a:lumOff val="35000"/>
                  </a:schemeClr>
                </a:solidFill>
                <a:latin typeface="微软雅黑" pitchFamily="34" charset="-122"/>
                <a:ea typeface="微软雅黑" pitchFamily="34" charset="-122"/>
              </a:rPr>
              <a:t>恒好美佳</a:t>
            </a:r>
            <a:r>
              <a:rPr lang="en-US" altLang="zh-CN" sz="2000" b="1" dirty="0" smtClean="0">
                <a:solidFill>
                  <a:schemeClr val="tx1">
                    <a:lumMod val="65000"/>
                    <a:lumOff val="35000"/>
                  </a:schemeClr>
                </a:solidFill>
                <a:latin typeface="微软雅黑" pitchFamily="34" charset="-122"/>
                <a:ea typeface="微软雅黑" pitchFamily="34" charset="-122"/>
              </a:rPr>
              <a:t>---</a:t>
            </a:r>
            <a:r>
              <a:rPr lang="zh-CN" altLang="en-US" sz="2000" b="1" dirty="0" smtClean="0">
                <a:solidFill>
                  <a:schemeClr val="tx1">
                    <a:lumMod val="65000"/>
                    <a:lumOff val="35000"/>
                  </a:schemeClr>
                </a:solidFill>
                <a:latin typeface="微软雅黑" pitchFamily="34" charset="-122"/>
                <a:ea typeface="微软雅黑" pitchFamily="34" charset="-122"/>
              </a:rPr>
              <a:t>独家推荐商务汇报类</a:t>
            </a:r>
            <a:r>
              <a:rPr lang="en-US" altLang="zh-CN" sz="2000" b="1" dirty="0" smtClean="0">
                <a:solidFill>
                  <a:schemeClr val="tx1">
                    <a:lumMod val="65000"/>
                    <a:lumOff val="35000"/>
                  </a:schemeClr>
                </a:solidFill>
                <a:latin typeface="微软雅黑" pitchFamily="34" charset="-122"/>
                <a:ea typeface="微软雅黑" pitchFamily="34" charset="-122"/>
              </a:rPr>
              <a:t>PPT</a:t>
            </a:r>
            <a:r>
              <a:rPr lang="zh-CN" altLang="en-US" sz="2000" b="1" dirty="0" smtClean="0">
                <a:solidFill>
                  <a:schemeClr val="tx1">
                    <a:lumMod val="65000"/>
                    <a:lumOff val="35000"/>
                  </a:schemeClr>
                </a:solidFill>
                <a:latin typeface="微软雅黑" pitchFamily="34" charset="-122"/>
                <a:ea typeface="微软雅黑" pitchFamily="34" charset="-122"/>
              </a:rPr>
              <a:t>模板适用于工作计划，工作汇报等相关的</a:t>
            </a:r>
            <a:r>
              <a:rPr lang="en-US" altLang="zh-CN" sz="2000" b="1" dirty="0" smtClean="0">
                <a:solidFill>
                  <a:schemeClr val="tx1">
                    <a:lumMod val="65000"/>
                    <a:lumOff val="35000"/>
                  </a:schemeClr>
                </a:solidFill>
                <a:latin typeface="微软雅黑" pitchFamily="34" charset="-122"/>
                <a:ea typeface="微软雅黑" pitchFamily="34" charset="-122"/>
              </a:rPr>
              <a:t>PPT</a:t>
            </a:r>
            <a:r>
              <a:rPr lang="zh-CN" altLang="en-US" sz="2000" b="1" dirty="0" smtClean="0">
                <a:solidFill>
                  <a:schemeClr val="tx1">
                    <a:lumMod val="65000"/>
                    <a:lumOff val="35000"/>
                  </a:schemeClr>
                </a:solidFill>
                <a:latin typeface="微软雅黑" pitchFamily="34" charset="-122"/>
                <a:ea typeface="微软雅黑" pitchFamily="34" charset="-122"/>
              </a:rPr>
              <a:t>演示</a:t>
            </a:r>
            <a:endParaRPr lang="en-US" altLang="zh-CN" sz="2000" b="1"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par>
                                <p:cTn id="21" presetID="16" presetClass="entr" presetSubtype="21"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Vertical)">
                                      <p:cBhvr>
                                        <p:cTn id="26" dur="500"/>
                                        <p:tgtEl>
                                          <p:spTgt spid="18"/>
                                        </p:tgtEl>
                                      </p:cBhvr>
                                    </p:animEffect>
                                  </p:childTnLst>
                                </p:cTn>
                              </p:par>
                              <p:par>
                                <p:cTn id="27" presetID="16" presetClass="entr" presetSubtype="21"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par>
                                <p:cTn id="30" presetID="16" presetClass="entr" presetSubtype="21"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arn(inVertic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randombar(horizontal)">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sp>
        <p:nvSpPr>
          <p:cNvPr id="28" name="矩形 27"/>
          <p:cNvSpPr/>
          <p:nvPr/>
        </p:nvSpPr>
        <p:spPr>
          <a:xfrm>
            <a:off x="5981700" y="0"/>
            <a:ext cx="62103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37322" y="1274783"/>
            <a:ext cx="5254853" cy="4308434"/>
            <a:chOff x="480620" y="1607092"/>
            <a:chExt cx="5254853" cy="4308434"/>
          </a:xfrm>
        </p:grpSpPr>
        <p:cxnSp>
          <p:nvCxnSpPr>
            <p:cNvPr id="29" name="直接连接符 28"/>
            <p:cNvCxnSpPr/>
            <p:nvPr/>
          </p:nvCxnSpPr>
          <p:spPr>
            <a:xfrm flipV="1">
              <a:off x="2629693" y="2846569"/>
              <a:ext cx="367091" cy="1071203"/>
            </a:xfrm>
            <a:prstGeom prst="line">
              <a:avLst/>
            </a:prstGeom>
            <a:ln>
              <a:solidFill>
                <a:srgbClr val="0070C0"/>
              </a:solidFill>
              <a:headEnd type="oval"/>
              <a:tailEnd type="oval"/>
            </a:ln>
          </p:spPr>
          <p:style>
            <a:lnRef idx="2">
              <a:schemeClr val="accent5"/>
            </a:lnRef>
            <a:fillRef idx="0">
              <a:schemeClr val="accent5"/>
            </a:fillRef>
            <a:effectRef idx="1">
              <a:schemeClr val="accent5"/>
            </a:effectRef>
            <a:fontRef idx="minor">
              <a:schemeClr val="tx1"/>
            </a:fontRef>
          </p:style>
        </p:cxnSp>
        <p:cxnSp>
          <p:nvCxnSpPr>
            <p:cNvPr id="30" name="直接连接符 29"/>
            <p:cNvCxnSpPr/>
            <p:nvPr/>
          </p:nvCxnSpPr>
          <p:spPr>
            <a:xfrm flipV="1">
              <a:off x="2629318" y="3382171"/>
              <a:ext cx="1880020" cy="526690"/>
            </a:xfrm>
            <a:prstGeom prst="line">
              <a:avLst/>
            </a:prstGeom>
            <a:ln>
              <a:solidFill>
                <a:srgbClr val="0070C0"/>
              </a:solidFill>
              <a:headEnd type="oval"/>
              <a:tailEnd type="oval"/>
            </a:ln>
          </p:spPr>
          <p:style>
            <a:lnRef idx="2">
              <a:schemeClr val="accent5"/>
            </a:lnRef>
            <a:fillRef idx="0">
              <a:schemeClr val="accent5"/>
            </a:fillRef>
            <a:effectRef idx="1">
              <a:schemeClr val="accent5"/>
            </a:effectRef>
            <a:fontRef idx="minor">
              <a:schemeClr val="tx1"/>
            </a:fontRef>
          </p:style>
        </p:cxnSp>
        <p:cxnSp>
          <p:nvCxnSpPr>
            <p:cNvPr id="31" name="直接连接符 30"/>
            <p:cNvCxnSpPr/>
            <p:nvPr/>
          </p:nvCxnSpPr>
          <p:spPr>
            <a:xfrm>
              <a:off x="2629318" y="3908861"/>
              <a:ext cx="909243" cy="805660"/>
            </a:xfrm>
            <a:prstGeom prst="line">
              <a:avLst/>
            </a:prstGeom>
            <a:ln>
              <a:solidFill>
                <a:srgbClr val="0070C0"/>
              </a:solidFill>
              <a:headEnd type="oval"/>
              <a:tailEnd type="oval"/>
            </a:ln>
          </p:spPr>
          <p:style>
            <a:lnRef idx="2">
              <a:schemeClr val="accent5"/>
            </a:lnRef>
            <a:fillRef idx="0">
              <a:schemeClr val="accent5"/>
            </a:fillRef>
            <a:effectRef idx="1">
              <a:schemeClr val="accent5"/>
            </a:effectRef>
            <a:fontRef idx="minor">
              <a:schemeClr val="tx1"/>
            </a:fontRef>
          </p:style>
        </p:cxnSp>
        <p:cxnSp>
          <p:nvCxnSpPr>
            <p:cNvPr id="32" name="直接连接符 31"/>
            <p:cNvCxnSpPr/>
            <p:nvPr/>
          </p:nvCxnSpPr>
          <p:spPr>
            <a:xfrm flipH="1">
              <a:off x="2282299" y="3908861"/>
              <a:ext cx="347019" cy="1069003"/>
            </a:xfrm>
            <a:prstGeom prst="line">
              <a:avLst/>
            </a:prstGeom>
            <a:ln>
              <a:solidFill>
                <a:srgbClr val="0070C0"/>
              </a:solidFill>
              <a:headEnd type="oval"/>
              <a:tailEnd type="oval"/>
            </a:ln>
          </p:spPr>
          <p:style>
            <a:lnRef idx="2">
              <a:schemeClr val="accent5"/>
            </a:lnRef>
            <a:fillRef idx="0">
              <a:schemeClr val="accent5"/>
            </a:fillRef>
            <a:effectRef idx="1">
              <a:schemeClr val="accent5"/>
            </a:effectRef>
            <a:fontRef idx="minor">
              <a:schemeClr val="tx1"/>
            </a:fontRef>
          </p:style>
        </p:cxnSp>
        <p:cxnSp>
          <p:nvCxnSpPr>
            <p:cNvPr id="33" name="直接连接符 32"/>
            <p:cNvCxnSpPr/>
            <p:nvPr/>
          </p:nvCxnSpPr>
          <p:spPr>
            <a:xfrm flipH="1">
              <a:off x="1783929" y="3908861"/>
              <a:ext cx="826223" cy="225425"/>
            </a:xfrm>
            <a:prstGeom prst="line">
              <a:avLst/>
            </a:prstGeom>
            <a:ln>
              <a:solidFill>
                <a:srgbClr val="0070C0"/>
              </a:solidFill>
              <a:headEnd type="oval"/>
              <a:tailEnd type="oval"/>
            </a:ln>
          </p:spPr>
          <p:style>
            <a:lnRef idx="2">
              <a:schemeClr val="accent5"/>
            </a:lnRef>
            <a:fillRef idx="0">
              <a:schemeClr val="accent5"/>
            </a:fillRef>
            <a:effectRef idx="1">
              <a:schemeClr val="accent5"/>
            </a:effectRef>
            <a:fontRef idx="minor">
              <a:schemeClr val="tx1"/>
            </a:fontRef>
          </p:style>
        </p:cxnSp>
        <p:cxnSp>
          <p:nvCxnSpPr>
            <p:cNvPr id="34" name="直接连接符 33"/>
            <p:cNvCxnSpPr/>
            <p:nvPr/>
          </p:nvCxnSpPr>
          <p:spPr>
            <a:xfrm flipH="1" flipV="1">
              <a:off x="1436587" y="3014085"/>
              <a:ext cx="1192356" cy="903687"/>
            </a:xfrm>
            <a:prstGeom prst="line">
              <a:avLst/>
            </a:prstGeom>
            <a:ln>
              <a:solidFill>
                <a:srgbClr val="0070C0"/>
              </a:solidFill>
              <a:headEnd type="oval"/>
              <a:tailEnd type="oval"/>
            </a:ln>
          </p:spPr>
          <p:style>
            <a:lnRef idx="2">
              <a:schemeClr val="accent5"/>
            </a:lnRef>
            <a:fillRef idx="0">
              <a:schemeClr val="accent5"/>
            </a:fillRef>
            <a:effectRef idx="1">
              <a:schemeClr val="accent5"/>
            </a:effectRef>
            <a:fontRef idx="minor">
              <a:schemeClr val="tx1"/>
            </a:fontRef>
          </p:style>
        </p:cxnSp>
        <p:grpSp>
          <p:nvGrpSpPr>
            <p:cNvPr id="35" name="组合 34"/>
            <p:cNvGrpSpPr/>
            <p:nvPr/>
          </p:nvGrpSpPr>
          <p:grpSpPr>
            <a:xfrm>
              <a:off x="588952" y="2175166"/>
              <a:ext cx="838919" cy="838919"/>
              <a:chOff x="1304912" y="3146792"/>
              <a:chExt cx="1136147" cy="1136147"/>
            </a:xfrm>
          </p:grpSpPr>
          <p:sp>
            <p:nvSpPr>
              <p:cNvPr id="36" name="椭圆 35"/>
              <p:cNvSpPr/>
              <p:nvPr/>
            </p:nvSpPr>
            <p:spPr>
              <a:xfrm>
                <a:off x="1304912" y="3146792"/>
                <a:ext cx="1136147" cy="1136147"/>
              </a:xfrm>
              <a:prstGeom prst="ellipse">
                <a:avLst/>
              </a:prstGeom>
              <a:solidFill>
                <a:schemeClr val="bg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394900" y="3241096"/>
                <a:ext cx="949585" cy="94958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Freeform 12"/>
            <p:cNvSpPr>
              <a:spLocks noEditPoints="1"/>
            </p:cNvSpPr>
            <p:nvPr/>
          </p:nvSpPr>
          <p:spPr bwMode="auto">
            <a:xfrm>
              <a:off x="734915" y="2315784"/>
              <a:ext cx="565037" cy="566037"/>
            </a:xfrm>
            <a:custGeom>
              <a:avLst/>
              <a:gdLst>
                <a:gd name="T0" fmla="*/ 173 w 345"/>
                <a:gd name="T1" fmla="*/ 0 h 344"/>
                <a:gd name="T2" fmla="*/ 0 w 345"/>
                <a:gd name="T3" fmla="*/ 172 h 344"/>
                <a:gd name="T4" fmla="*/ 173 w 345"/>
                <a:gd name="T5" fmla="*/ 344 h 344"/>
                <a:gd name="T6" fmla="*/ 345 w 345"/>
                <a:gd name="T7" fmla="*/ 172 h 344"/>
                <a:gd name="T8" fmla="*/ 173 w 345"/>
                <a:gd name="T9" fmla="*/ 0 h 344"/>
                <a:gd name="T10" fmla="*/ 254 w 345"/>
                <a:gd name="T11" fmla="*/ 303 h 344"/>
                <a:gd name="T12" fmla="*/ 242 w 345"/>
                <a:gd name="T13" fmla="*/ 282 h 344"/>
                <a:gd name="T14" fmla="*/ 233 w 345"/>
                <a:gd name="T15" fmla="*/ 287 h 344"/>
                <a:gd name="T16" fmla="*/ 245 w 345"/>
                <a:gd name="T17" fmla="*/ 308 h 344"/>
                <a:gd name="T18" fmla="*/ 178 w 345"/>
                <a:gd name="T19" fmla="*/ 326 h 344"/>
                <a:gd name="T20" fmla="*/ 178 w 345"/>
                <a:gd name="T21" fmla="*/ 302 h 344"/>
                <a:gd name="T22" fmla="*/ 173 w 345"/>
                <a:gd name="T23" fmla="*/ 302 h 344"/>
                <a:gd name="T24" fmla="*/ 167 w 345"/>
                <a:gd name="T25" fmla="*/ 302 h 344"/>
                <a:gd name="T26" fmla="*/ 167 w 345"/>
                <a:gd name="T27" fmla="*/ 326 h 344"/>
                <a:gd name="T28" fmla="*/ 100 w 345"/>
                <a:gd name="T29" fmla="*/ 308 h 344"/>
                <a:gd name="T30" fmla="*/ 112 w 345"/>
                <a:gd name="T31" fmla="*/ 287 h 344"/>
                <a:gd name="T32" fmla="*/ 103 w 345"/>
                <a:gd name="T33" fmla="*/ 282 h 344"/>
                <a:gd name="T34" fmla="*/ 91 w 345"/>
                <a:gd name="T35" fmla="*/ 303 h 344"/>
                <a:gd name="T36" fmla="*/ 42 w 345"/>
                <a:gd name="T37" fmla="*/ 254 h 344"/>
                <a:gd name="T38" fmla="*/ 63 w 345"/>
                <a:gd name="T39" fmla="*/ 241 h 344"/>
                <a:gd name="T40" fmla="*/ 57 w 345"/>
                <a:gd name="T41" fmla="*/ 233 h 344"/>
                <a:gd name="T42" fmla="*/ 36 w 345"/>
                <a:gd name="T43" fmla="*/ 245 h 344"/>
                <a:gd name="T44" fmla="*/ 18 w 345"/>
                <a:gd name="T45" fmla="*/ 177 h 344"/>
                <a:gd name="T46" fmla="*/ 43 w 345"/>
                <a:gd name="T47" fmla="*/ 177 h 344"/>
                <a:gd name="T48" fmla="*/ 43 w 345"/>
                <a:gd name="T49" fmla="*/ 172 h 344"/>
                <a:gd name="T50" fmla="*/ 43 w 345"/>
                <a:gd name="T51" fmla="*/ 167 h 344"/>
                <a:gd name="T52" fmla="*/ 18 w 345"/>
                <a:gd name="T53" fmla="*/ 167 h 344"/>
                <a:gd name="T54" fmla="*/ 36 w 345"/>
                <a:gd name="T55" fmla="*/ 99 h 344"/>
                <a:gd name="T56" fmla="*/ 57 w 345"/>
                <a:gd name="T57" fmla="*/ 112 h 344"/>
                <a:gd name="T58" fmla="*/ 63 w 345"/>
                <a:gd name="T59" fmla="*/ 103 h 344"/>
                <a:gd name="T60" fmla="*/ 42 w 345"/>
                <a:gd name="T61" fmla="*/ 90 h 344"/>
                <a:gd name="T62" fmla="*/ 91 w 345"/>
                <a:gd name="T63" fmla="*/ 41 h 344"/>
                <a:gd name="T64" fmla="*/ 103 w 345"/>
                <a:gd name="T65" fmla="*/ 62 h 344"/>
                <a:gd name="T66" fmla="*/ 112 w 345"/>
                <a:gd name="T67" fmla="*/ 57 h 344"/>
                <a:gd name="T68" fmla="*/ 100 w 345"/>
                <a:gd name="T69" fmla="*/ 36 h 344"/>
                <a:gd name="T70" fmla="*/ 167 w 345"/>
                <a:gd name="T71" fmla="*/ 18 h 344"/>
                <a:gd name="T72" fmla="*/ 167 w 345"/>
                <a:gd name="T73" fmla="*/ 42 h 344"/>
                <a:gd name="T74" fmla="*/ 173 w 345"/>
                <a:gd name="T75" fmla="*/ 42 h 344"/>
                <a:gd name="T76" fmla="*/ 178 w 345"/>
                <a:gd name="T77" fmla="*/ 42 h 344"/>
                <a:gd name="T78" fmla="*/ 178 w 345"/>
                <a:gd name="T79" fmla="*/ 18 h 344"/>
                <a:gd name="T80" fmla="*/ 245 w 345"/>
                <a:gd name="T81" fmla="*/ 36 h 344"/>
                <a:gd name="T82" fmla="*/ 233 w 345"/>
                <a:gd name="T83" fmla="*/ 57 h 344"/>
                <a:gd name="T84" fmla="*/ 242 w 345"/>
                <a:gd name="T85" fmla="*/ 62 h 344"/>
                <a:gd name="T86" fmla="*/ 254 w 345"/>
                <a:gd name="T87" fmla="*/ 41 h 344"/>
                <a:gd name="T88" fmla="*/ 304 w 345"/>
                <a:gd name="T89" fmla="*/ 90 h 344"/>
                <a:gd name="T90" fmla="*/ 283 w 345"/>
                <a:gd name="T91" fmla="*/ 103 h 344"/>
                <a:gd name="T92" fmla="*/ 288 w 345"/>
                <a:gd name="T93" fmla="*/ 112 h 344"/>
                <a:gd name="T94" fmla="*/ 309 w 345"/>
                <a:gd name="T95" fmla="*/ 99 h 344"/>
                <a:gd name="T96" fmla="*/ 327 w 345"/>
                <a:gd name="T97" fmla="*/ 167 h 344"/>
                <a:gd name="T98" fmla="*/ 303 w 345"/>
                <a:gd name="T99" fmla="*/ 167 h 344"/>
                <a:gd name="T100" fmla="*/ 303 w 345"/>
                <a:gd name="T101" fmla="*/ 172 h 344"/>
                <a:gd name="T102" fmla="*/ 303 w 345"/>
                <a:gd name="T103" fmla="*/ 177 h 344"/>
                <a:gd name="T104" fmla="*/ 327 w 345"/>
                <a:gd name="T105" fmla="*/ 177 h 344"/>
                <a:gd name="T106" fmla="*/ 309 w 345"/>
                <a:gd name="T107" fmla="*/ 245 h 344"/>
                <a:gd name="T108" fmla="*/ 288 w 345"/>
                <a:gd name="T109" fmla="*/ 233 h 344"/>
                <a:gd name="T110" fmla="*/ 283 w 345"/>
                <a:gd name="T111" fmla="*/ 241 h 344"/>
                <a:gd name="T112" fmla="*/ 304 w 345"/>
                <a:gd name="T113" fmla="*/ 254 h 344"/>
                <a:gd name="T114" fmla="*/ 254 w 345"/>
                <a:gd name="T115" fmla="*/ 303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344">
                  <a:moveTo>
                    <a:pt x="173" y="0"/>
                  </a:moveTo>
                  <a:cubicBezTo>
                    <a:pt x="78" y="0"/>
                    <a:pt x="0" y="77"/>
                    <a:pt x="0" y="172"/>
                  </a:cubicBezTo>
                  <a:cubicBezTo>
                    <a:pt x="0" y="267"/>
                    <a:pt x="78" y="344"/>
                    <a:pt x="173" y="344"/>
                  </a:cubicBezTo>
                  <a:cubicBezTo>
                    <a:pt x="268" y="344"/>
                    <a:pt x="345" y="267"/>
                    <a:pt x="345" y="172"/>
                  </a:cubicBezTo>
                  <a:cubicBezTo>
                    <a:pt x="345" y="77"/>
                    <a:pt x="268" y="0"/>
                    <a:pt x="173" y="0"/>
                  </a:cubicBezTo>
                  <a:close/>
                  <a:moveTo>
                    <a:pt x="254" y="303"/>
                  </a:moveTo>
                  <a:cubicBezTo>
                    <a:pt x="242" y="282"/>
                    <a:pt x="242" y="282"/>
                    <a:pt x="242" y="282"/>
                  </a:cubicBezTo>
                  <a:cubicBezTo>
                    <a:pt x="239" y="284"/>
                    <a:pt x="236" y="286"/>
                    <a:pt x="233" y="287"/>
                  </a:cubicBezTo>
                  <a:cubicBezTo>
                    <a:pt x="245" y="308"/>
                    <a:pt x="245" y="308"/>
                    <a:pt x="245" y="308"/>
                  </a:cubicBezTo>
                  <a:cubicBezTo>
                    <a:pt x="225" y="319"/>
                    <a:pt x="202" y="326"/>
                    <a:pt x="178" y="326"/>
                  </a:cubicBezTo>
                  <a:cubicBezTo>
                    <a:pt x="178" y="302"/>
                    <a:pt x="178" y="302"/>
                    <a:pt x="178" y="302"/>
                  </a:cubicBezTo>
                  <a:cubicBezTo>
                    <a:pt x="176" y="302"/>
                    <a:pt x="174" y="302"/>
                    <a:pt x="173" y="302"/>
                  </a:cubicBezTo>
                  <a:cubicBezTo>
                    <a:pt x="171" y="302"/>
                    <a:pt x="169" y="302"/>
                    <a:pt x="167" y="302"/>
                  </a:cubicBezTo>
                  <a:cubicBezTo>
                    <a:pt x="167" y="326"/>
                    <a:pt x="167" y="326"/>
                    <a:pt x="167" y="326"/>
                  </a:cubicBezTo>
                  <a:cubicBezTo>
                    <a:pt x="143" y="326"/>
                    <a:pt x="120" y="319"/>
                    <a:pt x="100" y="308"/>
                  </a:cubicBezTo>
                  <a:cubicBezTo>
                    <a:pt x="112" y="287"/>
                    <a:pt x="112" y="287"/>
                    <a:pt x="112" y="287"/>
                  </a:cubicBezTo>
                  <a:cubicBezTo>
                    <a:pt x="109" y="286"/>
                    <a:pt x="106" y="284"/>
                    <a:pt x="103" y="282"/>
                  </a:cubicBezTo>
                  <a:cubicBezTo>
                    <a:pt x="91" y="303"/>
                    <a:pt x="91" y="303"/>
                    <a:pt x="91" y="303"/>
                  </a:cubicBezTo>
                  <a:cubicBezTo>
                    <a:pt x="71" y="291"/>
                    <a:pt x="54" y="274"/>
                    <a:pt x="42" y="254"/>
                  </a:cubicBezTo>
                  <a:cubicBezTo>
                    <a:pt x="63" y="241"/>
                    <a:pt x="63" y="241"/>
                    <a:pt x="63" y="241"/>
                  </a:cubicBezTo>
                  <a:cubicBezTo>
                    <a:pt x="61" y="239"/>
                    <a:pt x="59" y="236"/>
                    <a:pt x="57" y="233"/>
                  </a:cubicBezTo>
                  <a:cubicBezTo>
                    <a:pt x="36" y="245"/>
                    <a:pt x="36" y="245"/>
                    <a:pt x="36" y="245"/>
                  </a:cubicBezTo>
                  <a:cubicBezTo>
                    <a:pt x="26" y="224"/>
                    <a:pt x="19" y="202"/>
                    <a:pt x="18" y="177"/>
                  </a:cubicBezTo>
                  <a:cubicBezTo>
                    <a:pt x="43" y="177"/>
                    <a:pt x="43" y="177"/>
                    <a:pt x="43" y="177"/>
                  </a:cubicBezTo>
                  <a:cubicBezTo>
                    <a:pt x="43" y="176"/>
                    <a:pt x="43" y="174"/>
                    <a:pt x="43" y="172"/>
                  </a:cubicBezTo>
                  <a:cubicBezTo>
                    <a:pt x="43" y="170"/>
                    <a:pt x="43" y="169"/>
                    <a:pt x="43" y="167"/>
                  </a:cubicBezTo>
                  <a:cubicBezTo>
                    <a:pt x="18" y="167"/>
                    <a:pt x="18" y="167"/>
                    <a:pt x="18" y="167"/>
                  </a:cubicBezTo>
                  <a:cubicBezTo>
                    <a:pt x="19" y="143"/>
                    <a:pt x="26" y="120"/>
                    <a:pt x="36" y="99"/>
                  </a:cubicBezTo>
                  <a:cubicBezTo>
                    <a:pt x="57" y="112"/>
                    <a:pt x="57" y="112"/>
                    <a:pt x="57" y="112"/>
                  </a:cubicBezTo>
                  <a:cubicBezTo>
                    <a:pt x="59" y="108"/>
                    <a:pt x="61" y="105"/>
                    <a:pt x="63" y="103"/>
                  </a:cubicBezTo>
                  <a:cubicBezTo>
                    <a:pt x="42" y="90"/>
                    <a:pt x="42" y="90"/>
                    <a:pt x="42" y="90"/>
                  </a:cubicBezTo>
                  <a:cubicBezTo>
                    <a:pt x="54" y="70"/>
                    <a:pt x="71" y="53"/>
                    <a:pt x="91" y="41"/>
                  </a:cubicBezTo>
                  <a:cubicBezTo>
                    <a:pt x="103" y="62"/>
                    <a:pt x="103" y="62"/>
                    <a:pt x="103" y="62"/>
                  </a:cubicBezTo>
                  <a:cubicBezTo>
                    <a:pt x="106" y="60"/>
                    <a:pt x="109" y="58"/>
                    <a:pt x="112" y="57"/>
                  </a:cubicBezTo>
                  <a:cubicBezTo>
                    <a:pt x="100" y="36"/>
                    <a:pt x="100" y="36"/>
                    <a:pt x="100" y="36"/>
                  </a:cubicBezTo>
                  <a:cubicBezTo>
                    <a:pt x="120" y="25"/>
                    <a:pt x="143" y="18"/>
                    <a:pt x="167" y="18"/>
                  </a:cubicBezTo>
                  <a:cubicBezTo>
                    <a:pt x="167" y="42"/>
                    <a:pt x="167" y="42"/>
                    <a:pt x="167" y="42"/>
                  </a:cubicBezTo>
                  <a:cubicBezTo>
                    <a:pt x="169" y="42"/>
                    <a:pt x="171" y="42"/>
                    <a:pt x="173" y="42"/>
                  </a:cubicBezTo>
                  <a:cubicBezTo>
                    <a:pt x="174" y="42"/>
                    <a:pt x="176" y="42"/>
                    <a:pt x="178" y="42"/>
                  </a:cubicBezTo>
                  <a:cubicBezTo>
                    <a:pt x="178" y="18"/>
                    <a:pt x="178" y="18"/>
                    <a:pt x="178" y="18"/>
                  </a:cubicBezTo>
                  <a:cubicBezTo>
                    <a:pt x="202" y="18"/>
                    <a:pt x="225" y="25"/>
                    <a:pt x="245" y="36"/>
                  </a:cubicBezTo>
                  <a:cubicBezTo>
                    <a:pt x="233" y="57"/>
                    <a:pt x="233" y="57"/>
                    <a:pt x="233" y="57"/>
                  </a:cubicBezTo>
                  <a:cubicBezTo>
                    <a:pt x="236" y="58"/>
                    <a:pt x="239" y="60"/>
                    <a:pt x="242" y="62"/>
                  </a:cubicBezTo>
                  <a:cubicBezTo>
                    <a:pt x="254" y="41"/>
                    <a:pt x="254" y="41"/>
                    <a:pt x="254" y="41"/>
                  </a:cubicBezTo>
                  <a:cubicBezTo>
                    <a:pt x="274" y="53"/>
                    <a:pt x="291" y="70"/>
                    <a:pt x="304" y="90"/>
                  </a:cubicBezTo>
                  <a:cubicBezTo>
                    <a:pt x="283" y="103"/>
                    <a:pt x="283" y="103"/>
                    <a:pt x="283" y="103"/>
                  </a:cubicBezTo>
                  <a:cubicBezTo>
                    <a:pt x="284" y="105"/>
                    <a:pt x="286" y="108"/>
                    <a:pt x="288" y="112"/>
                  </a:cubicBezTo>
                  <a:cubicBezTo>
                    <a:pt x="309" y="99"/>
                    <a:pt x="309" y="99"/>
                    <a:pt x="309" y="99"/>
                  </a:cubicBezTo>
                  <a:cubicBezTo>
                    <a:pt x="320" y="120"/>
                    <a:pt x="326" y="143"/>
                    <a:pt x="327" y="167"/>
                  </a:cubicBezTo>
                  <a:cubicBezTo>
                    <a:pt x="303" y="167"/>
                    <a:pt x="303" y="167"/>
                    <a:pt x="303" y="167"/>
                  </a:cubicBezTo>
                  <a:cubicBezTo>
                    <a:pt x="303" y="169"/>
                    <a:pt x="303" y="170"/>
                    <a:pt x="303" y="172"/>
                  </a:cubicBezTo>
                  <a:cubicBezTo>
                    <a:pt x="303" y="174"/>
                    <a:pt x="303" y="176"/>
                    <a:pt x="303" y="177"/>
                  </a:cubicBezTo>
                  <a:cubicBezTo>
                    <a:pt x="327" y="177"/>
                    <a:pt x="327" y="177"/>
                    <a:pt x="327" y="177"/>
                  </a:cubicBezTo>
                  <a:cubicBezTo>
                    <a:pt x="326" y="202"/>
                    <a:pt x="320" y="224"/>
                    <a:pt x="309" y="245"/>
                  </a:cubicBezTo>
                  <a:cubicBezTo>
                    <a:pt x="288" y="233"/>
                    <a:pt x="288" y="233"/>
                    <a:pt x="288" y="233"/>
                  </a:cubicBezTo>
                  <a:cubicBezTo>
                    <a:pt x="286" y="236"/>
                    <a:pt x="284" y="239"/>
                    <a:pt x="283" y="241"/>
                  </a:cubicBezTo>
                  <a:cubicBezTo>
                    <a:pt x="304" y="254"/>
                    <a:pt x="304" y="254"/>
                    <a:pt x="304" y="254"/>
                  </a:cubicBezTo>
                  <a:cubicBezTo>
                    <a:pt x="291" y="274"/>
                    <a:pt x="274" y="291"/>
                    <a:pt x="254" y="303"/>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9" name="Freeform 13"/>
            <p:cNvSpPr/>
            <p:nvPr/>
          </p:nvSpPr>
          <p:spPr bwMode="auto">
            <a:xfrm>
              <a:off x="991932" y="2435792"/>
              <a:ext cx="203013" cy="188012"/>
            </a:xfrm>
            <a:custGeom>
              <a:avLst/>
              <a:gdLst>
                <a:gd name="T0" fmla="*/ 124 w 124"/>
                <a:gd name="T1" fmla="*/ 44 h 114"/>
                <a:gd name="T2" fmla="*/ 118 w 124"/>
                <a:gd name="T3" fmla="*/ 33 h 114"/>
                <a:gd name="T4" fmla="*/ 24 w 124"/>
                <a:gd name="T5" fmla="*/ 87 h 114"/>
                <a:gd name="T6" fmla="*/ 24 w 124"/>
                <a:gd name="T7" fmla="*/ 86 h 114"/>
                <a:gd name="T8" fmla="*/ 24 w 124"/>
                <a:gd name="T9" fmla="*/ 0 h 114"/>
                <a:gd name="T10" fmla="*/ 8 w 124"/>
                <a:gd name="T11" fmla="*/ 0 h 114"/>
                <a:gd name="T12" fmla="*/ 8 w 124"/>
                <a:gd name="T13" fmla="*/ 86 h 114"/>
                <a:gd name="T14" fmla="*/ 0 w 124"/>
                <a:gd name="T15" fmla="*/ 99 h 114"/>
                <a:gd name="T16" fmla="*/ 16 w 124"/>
                <a:gd name="T17" fmla="*/ 114 h 114"/>
                <a:gd name="T18" fmla="*/ 31 w 124"/>
                <a:gd name="T19" fmla="*/ 99 h 114"/>
                <a:gd name="T20" fmla="*/ 31 w 124"/>
                <a:gd name="T21" fmla="*/ 98 h 114"/>
                <a:gd name="T22" fmla="*/ 124 w 124"/>
                <a:gd name="T23" fmla="*/ 4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14">
                  <a:moveTo>
                    <a:pt x="124" y="44"/>
                  </a:moveTo>
                  <a:cubicBezTo>
                    <a:pt x="118" y="33"/>
                    <a:pt x="118" y="33"/>
                    <a:pt x="118" y="33"/>
                  </a:cubicBezTo>
                  <a:cubicBezTo>
                    <a:pt x="24" y="87"/>
                    <a:pt x="24" y="87"/>
                    <a:pt x="24" y="87"/>
                  </a:cubicBezTo>
                  <a:cubicBezTo>
                    <a:pt x="24" y="86"/>
                    <a:pt x="24" y="86"/>
                    <a:pt x="24" y="86"/>
                  </a:cubicBezTo>
                  <a:cubicBezTo>
                    <a:pt x="24" y="0"/>
                    <a:pt x="24" y="0"/>
                    <a:pt x="24" y="0"/>
                  </a:cubicBezTo>
                  <a:cubicBezTo>
                    <a:pt x="8" y="0"/>
                    <a:pt x="8" y="0"/>
                    <a:pt x="8" y="0"/>
                  </a:cubicBezTo>
                  <a:cubicBezTo>
                    <a:pt x="8" y="86"/>
                    <a:pt x="8" y="86"/>
                    <a:pt x="8" y="86"/>
                  </a:cubicBezTo>
                  <a:cubicBezTo>
                    <a:pt x="3" y="89"/>
                    <a:pt x="0" y="94"/>
                    <a:pt x="0" y="99"/>
                  </a:cubicBezTo>
                  <a:cubicBezTo>
                    <a:pt x="0" y="107"/>
                    <a:pt x="7" y="114"/>
                    <a:pt x="16" y="114"/>
                  </a:cubicBezTo>
                  <a:cubicBezTo>
                    <a:pt x="24" y="114"/>
                    <a:pt x="31" y="107"/>
                    <a:pt x="31" y="99"/>
                  </a:cubicBezTo>
                  <a:cubicBezTo>
                    <a:pt x="31" y="99"/>
                    <a:pt x="31" y="98"/>
                    <a:pt x="31" y="98"/>
                  </a:cubicBezTo>
                  <a:lnTo>
                    <a:pt x="124" y="44"/>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nvGrpSpPr>
            <p:cNvPr id="40" name="组合 39"/>
            <p:cNvGrpSpPr/>
            <p:nvPr/>
          </p:nvGrpSpPr>
          <p:grpSpPr>
            <a:xfrm>
              <a:off x="2610152" y="1607092"/>
              <a:ext cx="1136147" cy="1136147"/>
              <a:chOff x="1304912" y="3146792"/>
              <a:chExt cx="1136147" cy="1136147"/>
            </a:xfrm>
          </p:grpSpPr>
          <p:sp>
            <p:nvSpPr>
              <p:cNvPr id="41" name="椭圆 40"/>
              <p:cNvSpPr/>
              <p:nvPr/>
            </p:nvSpPr>
            <p:spPr>
              <a:xfrm>
                <a:off x="1304912" y="3146792"/>
                <a:ext cx="1136147" cy="1136147"/>
              </a:xfrm>
              <a:prstGeom prst="ellipse">
                <a:avLst/>
              </a:prstGeom>
              <a:solidFill>
                <a:schemeClr val="bg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394900" y="3241096"/>
                <a:ext cx="949585" cy="94958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Freeform 15"/>
            <p:cNvSpPr>
              <a:spLocks noEditPoints="1"/>
            </p:cNvSpPr>
            <p:nvPr/>
          </p:nvSpPr>
          <p:spPr bwMode="auto">
            <a:xfrm>
              <a:off x="2822356" y="1944463"/>
              <a:ext cx="705151" cy="475678"/>
            </a:xfrm>
            <a:custGeom>
              <a:avLst/>
              <a:gdLst>
                <a:gd name="T0" fmla="*/ 336 w 360"/>
                <a:gd name="T1" fmla="*/ 5 h 242"/>
                <a:gd name="T2" fmla="*/ 3 w 360"/>
                <a:gd name="T3" fmla="*/ 242 h 242"/>
                <a:gd name="T4" fmla="*/ 222 w 360"/>
                <a:gd name="T5" fmla="*/ 138 h 242"/>
                <a:gd name="T6" fmla="*/ 304 w 360"/>
                <a:gd name="T7" fmla="*/ 100 h 242"/>
                <a:gd name="T8" fmla="*/ 335 w 360"/>
                <a:gd name="T9" fmla="*/ 172 h 242"/>
                <a:gd name="T10" fmla="*/ 335 w 360"/>
                <a:gd name="T11" fmla="*/ 104 h 242"/>
                <a:gd name="T12" fmla="*/ 303 w 360"/>
                <a:gd name="T13" fmla="*/ 104 h 242"/>
                <a:gd name="T14" fmla="*/ 280 w 360"/>
                <a:gd name="T15" fmla="*/ 148 h 242"/>
                <a:gd name="T16" fmla="*/ 303 w 360"/>
                <a:gd name="T17" fmla="*/ 172 h 242"/>
                <a:gd name="T18" fmla="*/ 239 w 360"/>
                <a:gd name="T19" fmla="*/ 170 h 242"/>
                <a:gd name="T20" fmla="*/ 239 w 360"/>
                <a:gd name="T21" fmla="*/ 204 h 242"/>
                <a:gd name="T22" fmla="*/ 206 w 360"/>
                <a:gd name="T23" fmla="*/ 172 h 242"/>
                <a:gd name="T24" fmla="*/ 205 w 360"/>
                <a:gd name="T25" fmla="*/ 170 h 242"/>
                <a:gd name="T26" fmla="*/ 174 w 360"/>
                <a:gd name="T27" fmla="*/ 172 h 242"/>
                <a:gd name="T28" fmla="*/ 148 w 360"/>
                <a:gd name="T29" fmla="*/ 149 h 242"/>
                <a:gd name="T30" fmla="*/ 140 w 360"/>
                <a:gd name="T31" fmla="*/ 152 h 242"/>
                <a:gd name="T32" fmla="*/ 109 w 360"/>
                <a:gd name="T33" fmla="*/ 204 h 242"/>
                <a:gd name="T34" fmla="*/ 77 w 360"/>
                <a:gd name="T35" fmla="*/ 194 h 242"/>
                <a:gd name="T36" fmla="*/ 43 w 360"/>
                <a:gd name="T37" fmla="*/ 103 h 242"/>
                <a:gd name="T38" fmla="*/ 12 w 360"/>
                <a:gd name="T39" fmla="*/ 104 h 242"/>
                <a:gd name="T40" fmla="*/ 43 w 360"/>
                <a:gd name="T41" fmla="*/ 172 h 242"/>
                <a:gd name="T42" fmla="*/ 13 w 360"/>
                <a:gd name="T43" fmla="*/ 219 h 242"/>
                <a:gd name="T44" fmla="*/ 22 w 360"/>
                <a:gd name="T45" fmla="*/ 233 h 242"/>
                <a:gd name="T46" fmla="*/ 44 w 360"/>
                <a:gd name="T47" fmla="*/ 217 h 242"/>
                <a:gd name="T48" fmla="*/ 108 w 360"/>
                <a:gd name="T49" fmla="*/ 233 h 242"/>
                <a:gd name="T50" fmla="*/ 109 w 360"/>
                <a:gd name="T51" fmla="*/ 205 h 242"/>
                <a:gd name="T52" fmla="*/ 205 w 360"/>
                <a:gd name="T53" fmla="*/ 205 h 242"/>
                <a:gd name="T54" fmla="*/ 206 w 360"/>
                <a:gd name="T55" fmla="*/ 233 h 242"/>
                <a:gd name="T56" fmla="*/ 271 w 360"/>
                <a:gd name="T57" fmla="*/ 205 h 242"/>
                <a:gd name="T58" fmla="*/ 335 w 360"/>
                <a:gd name="T59" fmla="*/ 233 h 242"/>
                <a:gd name="T60" fmla="*/ 304 w 360"/>
                <a:gd name="T61" fmla="*/ 7 h 242"/>
                <a:gd name="T62" fmla="*/ 318 w 360"/>
                <a:gd name="T63" fmla="*/ 37 h 242"/>
                <a:gd name="T64" fmla="*/ 271 w 360"/>
                <a:gd name="T65" fmla="*/ 36 h 242"/>
                <a:gd name="T66" fmla="*/ 271 w 360"/>
                <a:gd name="T67" fmla="*/ 37 h 242"/>
                <a:gd name="T68" fmla="*/ 271 w 360"/>
                <a:gd name="T69" fmla="*/ 128 h 242"/>
                <a:gd name="T70" fmla="*/ 239 w 360"/>
                <a:gd name="T71" fmla="*/ 7 h 242"/>
                <a:gd name="T72" fmla="*/ 270 w 360"/>
                <a:gd name="T73" fmla="*/ 70 h 242"/>
                <a:gd name="T74" fmla="*/ 267 w 360"/>
                <a:gd name="T75" fmla="*/ 137 h 242"/>
                <a:gd name="T76" fmla="*/ 266 w 360"/>
                <a:gd name="T77" fmla="*/ 138 h 242"/>
                <a:gd name="T78" fmla="*/ 238 w 360"/>
                <a:gd name="T79" fmla="*/ 37 h 242"/>
                <a:gd name="T80" fmla="*/ 206 w 360"/>
                <a:gd name="T81" fmla="*/ 103 h 242"/>
                <a:gd name="T82" fmla="*/ 174 w 360"/>
                <a:gd name="T83" fmla="*/ 7 h 242"/>
                <a:gd name="T84" fmla="*/ 205 w 360"/>
                <a:gd name="T85" fmla="*/ 69 h 242"/>
                <a:gd name="T86" fmla="*/ 174 w 360"/>
                <a:gd name="T87" fmla="*/ 70 h 242"/>
                <a:gd name="T88" fmla="*/ 142 w 360"/>
                <a:gd name="T89" fmla="*/ 7 h 242"/>
                <a:gd name="T90" fmla="*/ 173 w 360"/>
                <a:gd name="T91" fmla="*/ 69 h 242"/>
                <a:gd name="T92" fmla="*/ 142 w 360"/>
                <a:gd name="T93" fmla="*/ 70 h 242"/>
                <a:gd name="T94" fmla="*/ 109 w 360"/>
                <a:gd name="T95" fmla="*/ 7 h 242"/>
                <a:gd name="T96" fmla="*/ 140 w 360"/>
                <a:gd name="T97" fmla="*/ 69 h 242"/>
                <a:gd name="T98" fmla="*/ 109 w 360"/>
                <a:gd name="T99" fmla="*/ 70 h 242"/>
                <a:gd name="T100" fmla="*/ 109 w 360"/>
                <a:gd name="T101" fmla="*/ 104 h 242"/>
                <a:gd name="T102" fmla="*/ 108 w 360"/>
                <a:gd name="T103" fmla="*/ 36 h 242"/>
                <a:gd name="T104" fmla="*/ 77 w 360"/>
                <a:gd name="T105" fmla="*/ 37 h 242"/>
                <a:gd name="T106" fmla="*/ 108 w 360"/>
                <a:gd name="T107" fmla="*/ 104 h 242"/>
                <a:gd name="T108" fmla="*/ 82 w 360"/>
                <a:gd name="T109" fmla="*/ 170 h 242"/>
                <a:gd name="T110" fmla="*/ 44 w 360"/>
                <a:gd name="T111" fmla="*/ 7 h 242"/>
                <a:gd name="T112" fmla="*/ 75 w 360"/>
                <a:gd name="T113" fmla="*/ 69 h 242"/>
                <a:gd name="T114" fmla="*/ 44 w 360"/>
                <a:gd name="T115" fmla="*/ 70 h 242"/>
                <a:gd name="T116" fmla="*/ 75 w 360"/>
                <a:gd name="T117" fmla="*/ 138 h 242"/>
                <a:gd name="T118" fmla="*/ 44 w 360"/>
                <a:gd name="T119" fmla="*/ 17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0" h="242">
                  <a:moveTo>
                    <a:pt x="336" y="233"/>
                  </a:moveTo>
                  <a:cubicBezTo>
                    <a:pt x="336" y="35"/>
                    <a:pt x="336" y="35"/>
                    <a:pt x="336" y="35"/>
                  </a:cubicBezTo>
                  <a:cubicBezTo>
                    <a:pt x="341" y="27"/>
                    <a:pt x="341" y="27"/>
                    <a:pt x="341" y="27"/>
                  </a:cubicBezTo>
                  <a:cubicBezTo>
                    <a:pt x="345" y="25"/>
                    <a:pt x="348" y="21"/>
                    <a:pt x="348" y="16"/>
                  </a:cubicBezTo>
                  <a:cubicBezTo>
                    <a:pt x="347" y="10"/>
                    <a:pt x="342" y="5"/>
                    <a:pt x="336" y="5"/>
                  </a:cubicBezTo>
                  <a:cubicBezTo>
                    <a:pt x="336" y="5"/>
                    <a:pt x="336" y="5"/>
                    <a:pt x="336" y="5"/>
                  </a:cubicBezTo>
                  <a:cubicBezTo>
                    <a:pt x="336" y="5"/>
                    <a:pt x="336" y="5"/>
                    <a:pt x="336" y="5"/>
                  </a:cubicBezTo>
                  <a:cubicBezTo>
                    <a:pt x="12" y="5"/>
                    <a:pt x="12" y="5"/>
                    <a:pt x="12" y="5"/>
                  </a:cubicBezTo>
                  <a:cubicBezTo>
                    <a:pt x="12" y="0"/>
                    <a:pt x="12" y="0"/>
                    <a:pt x="12" y="0"/>
                  </a:cubicBezTo>
                  <a:cubicBezTo>
                    <a:pt x="3" y="0"/>
                    <a:pt x="3" y="0"/>
                    <a:pt x="3" y="0"/>
                  </a:cubicBezTo>
                  <a:cubicBezTo>
                    <a:pt x="3" y="223"/>
                    <a:pt x="3" y="223"/>
                    <a:pt x="3" y="223"/>
                  </a:cubicBezTo>
                  <a:cubicBezTo>
                    <a:pt x="1" y="225"/>
                    <a:pt x="0" y="228"/>
                    <a:pt x="0" y="231"/>
                  </a:cubicBezTo>
                  <a:cubicBezTo>
                    <a:pt x="1" y="233"/>
                    <a:pt x="2" y="235"/>
                    <a:pt x="3" y="237"/>
                  </a:cubicBezTo>
                  <a:cubicBezTo>
                    <a:pt x="3" y="242"/>
                    <a:pt x="3" y="242"/>
                    <a:pt x="3" y="242"/>
                  </a:cubicBezTo>
                  <a:cubicBezTo>
                    <a:pt x="12" y="242"/>
                    <a:pt x="12" y="242"/>
                    <a:pt x="12" y="242"/>
                  </a:cubicBezTo>
                  <a:cubicBezTo>
                    <a:pt x="12" y="242"/>
                    <a:pt x="12" y="242"/>
                    <a:pt x="12" y="242"/>
                  </a:cubicBezTo>
                  <a:cubicBezTo>
                    <a:pt x="360" y="242"/>
                    <a:pt x="360" y="242"/>
                    <a:pt x="360" y="242"/>
                  </a:cubicBezTo>
                  <a:cubicBezTo>
                    <a:pt x="360" y="233"/>
                    <a:pt x="360" y="233"/>
                    <a:pt x="360" y="233"/>
                  </a:cubicBezTo>
                  <a:lnTo>
                    <a:pt x="336" y="233"/>
                  </a:lnTo>
                  <a:close/>
                  <a:moveTo>
                    <a:pt x="238" y="139"/>
                  </a:moveTo>
                  <a:cubicBezTo>
                    <a:pt x="222" y="138"/>
                    <a:pt x="222" y="138"/>
                    <a:pt x="222" y="138"/>
                  </a:cubicBezTo>
                  <a:cubicBezTo>
                    <a:pt x="238" y="138"/>
                    <a:pt x="238" y="138"/>
                    <a:pt x="238" y="138"/>
                  </a:cubicBezTo>
                  <a:lnTo>
                    <a:pt x="238" y="139"/>
                  </a:lnTo>
                  <a:close/>
                  <a:moveTo>
                    <a:pt x="319" y="70"/>
                  </a:moveTo>
                  <a:cubicBezTo>
                    <a:pt x="335" y="70"/>
                    <a:pt x="335" y="70"/>
                    <a:pt x="335" y="70"/>
                  </a:cubicBezTo>
                  <a:cubicBezTo>
                    <a:pt x="335" y="103"/>
                    <a:pt x="335" y="103"/>
                    <a:pt x="335" y="103"/>
                  </a:cubicBezTo>
                  <a:cubicBezTo>
                    <a:pt x="304" y="103"/>
                    <a:pt x="304" y="103"/>
                    <a:pt x="304" y="103"/>
                  </a:cubicBezTo>
                  <a:cubicBezTo>
                    <a:pt x="304" y="100"/>
                    <a:pt x="304" y="100"/>
                    <a:pt x="304" y="100"/>
                  </a:cubicBezTo>
                  <a:lnTo>
                    <a:pt x="319" y="70"/>
                  </a:lnTo>
                  <a:close/>
                  <a:moveTo>
                    <a:pt x="304" y="170"/>
                  </a:moveTo>
                  <a:cubicBezTo>
                    <a:pt x="304" y="138"/>
                    <a:pt x="304" y="138"/>
                    <a:pt x="304" y="138"/>
                  </a:cubicBezTo>
                  <a:cubicBezTo>
                    <a:pt x="335" y="138"/>
                    <a:pt x="335" y="138"/>
                    <a:pt x="335" y="138"/>
                  </a:cubicBezTo>
                  <a:cubicBezTo>
                    <a:pt x="335" y="170"/>
                    <a:pt x="335" y="170"/>
                    <a:pt x="335" y="170"/>
                  </a:cubicBezTo>
                  <a:lnTo>
                    <a:pt x="304" y="170"/>
                  </a:lnTo>
                  <a:close/>
                  <a:moveTo>
                    <a:pt x="335" y="172"/>
                  </a:moveTo>
                  <a:cubicBezTo>
                    <a:pt x="335" y="204"/>
                    <a:pt x="335" y="204"/>
                    <a:pt x="335" y="204"/>
                  </a:cubicBezTo>
                  <a:cubicBezTo>
                    <a:pt x="304" y="204"/>
                    <a:pt x="304" y="204"/>
                    <a:pt x="304" y="204"/>
                  </a:cubicBezTo>
                  <a:cubicBezTo>
                    <a:pt x="304" y="172"/>
                    <a:pt x="304" y="172"/>
                    <a:pt x="304" y="172"/>
                  </a:cubicBezTo>
                  <a:lnTo>
                    <a:pt x="335" y="172"/>
                  </a:lnTo>
                  <a:close/>
                  <a:moveTo>
                    <a:pt x="304" y="137"/>
                  </a:moveTo>
                  <a:cubicBezTo>
                    <a:pt x="304" y="104"/>
                    <a:pt x="304" y="104"/>
                    <a:pt x="304" y="104"/>
                  </a:cubicBezTo>
                  <a:cubicBezTo>
                    <a:pt x="335" y="104"/>
                    <a:pt x="335" y="104"/>
                    <a:pt x="335" y="104"/>
                  </a:cubicBezTo>
                  <a:cubicBezTo>
                    <a:pt x="335" y="137"/>
                    <a:pt x="335" y="137"/>
                    <a:pt x="335" y="137"/>
                  </a:cubicBezTo>
                  <a:lnTo>
                    <a:pt x="304" y="137"/>
                  </a:lnTo>
                  <a:close/>
                  <a:moveTo>
                    <a:pt x="303" y="104"/>
                  </a:moveTo>
                  <a:cubicBezTo>
                    <a:pt x="303" y="137"/>
                    <a:pt x="303" y="137"/>
                    <a:pt x="303" y="137"/>
                  </a:cubicBezTo>
                  <a:cubicBezTo>
                    <a:pt x="285" y="137"/>
                    <a:pt x="285" y="137"/>
                    <a:pt x="285" y="137"/>
                  </a:cubicBezTo>
                  <a:cubicBezTo>
                    <a:pt x="302" y="104"/>
                    <a:pt x="302" y="104"/>
                    <a:pt x="302" y="104"/>
                  </a:cubicBezTo>
                  <a:lnTo>
                    <a:pt x="303" y="104"/>
                  </a:lnTo>
                  <a:close/>
                  <a:moveTo>
                    <a:pt x="302" y="103"/>
                  </a:moveTo>
                  <a:cubicBezTo>
                    <a:pt x="303" y="102"/>
                    <a:pt x="303" y="102"/>
                    <a:pt x="303" y="102"/>
                  </a:cubicBezTo>
                  <a:cubicBezTo>
                    <a:pt x="303" y="103"/>
                    <a:pt x="303" y="103"/>
                    <a:pt x="303" y="103"/>
                  </a:cubicBezTo>
                  <a:lnTo>
                    <a:pt x="302" y="103"/>
                  </a:lnTo>
                  <a:close/>
                  <a:moveTo>
                    <a:pt x="279" y="148"/>
                  </a:moveTo>
                  <a:cubicBezTo>
                    <a:pt x="279" y="148"/>
                    <a:pt x="279" y="148"/>
                    <a:pt x="279" y="148"/>
                  </a:cubicBezTo>
                  <a:cubicBezTo>
                    <a:pt x="280" y="148"/>
                    <a:pt x="280" y="148"/>
                    <a:pt x="280" y="148"/>
                  </a:cubicBezTo>
                  <a:cubicBezTo>
                    <a:pt x="285" y="138"/>
                    <a:pt x="285" y="138"/>
                    <a:pt x="285" y="138"/>
                  </a:cubicBezTo>
                  <a:cubicBezTo>
                    <a:pt x="303" y="138"/>
                    <a:pt x="303" y="138"/>
                    <a:pt x="303" y="138"/>
                  </a:cubicBezTo>
                  <a:cubicBezTo>
                    <a:pt x="303" y="170"/>
                    <a:pt x="303" y="170"/>
                    <a:pt x="303" y="170"/>
                  </a:cubicBezTo>
                  <a:cubicBezTo>
                    <a:pt x="271" y="170"/>
                    <a:pt x="271" y="170"/>
                    <a:pt x="271" y="170"/>
                  </a:cubicBezTo>
                  <a:cubicBezTo>
                    <a:pt x="271" y="159"/>
                    <a:pt x="271" y="159"/>
                    <a:pt x="271" y="159"/>
                  </a:cubicBezTo>
                  <a:cubicBezTo>
                    <a:pt x="276" y="158"/>
                    <a:pt x="280" y="153"/>
                    <a:pt x="279" y="148"/>
                  </a:cubicBezTo>
                  <a:close/>
                  <a:moveTo>
                    <a:pt x="303" y="172"/>
                  </a:moveTo>
                  <a:cubicBezTo>
                    <a:pt x="303" y="204"/>
                    <a:pt x="303" y="204"/>
                    <a:pt x="303" y="204"/>
                  </a:cubicBezTo>
                  <a:cubicBezTo>
                    <a:pt x="271" y="204"/>
                    <a:pt x="271" y="204"/>
                    <a:pt x="271" y="204"/>
                  </a:cubicBezTo>
                  <a:cubicBezTo>
                    <a:pt x="271" y="172"/>
                    <a:pt x="271" y="172"/>
                    <a:pt x="271" y="172"/>
                  </a:cubicBezTo>
                  <a:lnTo>
                    <a:pt x="303" y="172"/>
                  </a:lnTo>
                  <a:close/>
                  <a:moveTo>
                    <a:pt x="270" y="159"/>
                  </a:moveTo>
                  <a:cubicBezTo>
                    <a:pt x="270" y="170"/>
                    <a:pt x="270" y="170"/>
                    <a:pt x="270" y="170"/>
                  </a:cubicBezTo>
                  <a:cubicBezTo>
                    <a:pt x="239" y="170"/>
                    <a:pt x="239" y="170"/>
                    <a:pt x="239" y="170"/>
                  </a:cubicBezTo>
                  <a:cubicBezTo>
                    <a:pt x="239" y="155"/>
                    <a:pt x="239" y="155"/>
                    <a:pt x="239" y="155"/>
                  </a:cubicBezTo>
                  <a:cubicBezTo>
                    <a:pt x="260" y="157"/>
                    <a:pt x="260" y="157"/>
                    <a:pt x="260" y="157"/>
                  </a:cubicBezTo>
                  <a:cubicBezTo>
                    <a:pt x="263" y="159"/>
                    <a:pt x="266" y="160"/>
                    <a:pt x="269" y="160"/>
                  </a:cubicBezTo>
                  <a:cubicBezTo>
                    <a:pt x="269" y="160"/>
                    <a:pt x="270" y="160"/>
                    <a:pt x="270" y="159"/>
                  </a:cubicBezTo>
                  <a:close/>
                  <a:moveTo>
                    <a:pt x="270" y="172"/>
                  </a:moveTo>
                  <a:cubicBezTo>
                    <a:pt x="270" y="204"/>
                    <a:pt x="270" y="204"/>
                    <a:pt x="270" y="204"/>
                  </a:cubicBezTo>
                  <a:cubicBezTo>
                    <a:pt x="239" y="204"/>
                    <a:pt x="239" y="204"/>
                    <a:pt x="239" y="204"/>
                  </a:cubicBezTo>
                  <a:cubicBezTo>
                    <a:pt x="239" y="172"/>
                    <a:pt x="239" y="172"/>
                    <a:pt x="239" y="172"/>
                  </a:cubicBezTo>
                  <a:lnTo>
                    <a:pt x="270" y="172"/>
                  </a:lnTo>
                  <a:close/>
                  <a:moveTo>
                    <a:pt x="206" y="172"/>
                  </a:moveTo>
                  <a:cubicBezTo>
                    <a:pt x="238" y="172"/>
                    <a:pt x="238" y="172"/>
                    <a:pt x="238" y="172"/>
                  </a:cubicBezTo>
                  <a:cubicBezTo>
                    <a:pt x="238" y="204"/>
                    <a:pt x="238" y="204"/>
                    <a:pt x="238" y="204"/>
                  </a:cubicBezTo>
                  <a:cubicBezTo>
                    <a:pt x="206" y="204"/>
                    <a:pt x="206" y="204"/>
                    <a:pt x="206" y="204"/>
                  </a:cubicBezTo>
                  <a:lnTo>
                    <a:pt x="206" y="172"/>
                  </a:lnTo>
                  <a:close/>
                  <a:moveTo>
                    <a:pt x="206" y="170"/>
                  </a:moveTo>
                  <a:cubicBezTo>
                    <a:pt x="206" y="153"/>
                    <a:pt x="206" y="153"/>
                    <a:pt x="206" y="153"/>
                  </a:cubicBezTo>
                  <a:cubicBezTo>
                    <a:pt x="238" y="155"/>
                    <a:pt x="238" y="155"/>
                    <a:pt x="238" y="155"/>
                  </a:cubicBezTo>
                  <a:cubicBezTo>
                    <a:pt x="238" y="170"/>
                    <a:pt x="238" y="170"/>
                    <a:pt x="238" y="170"/>
                  </a:cubicBezTo>
                  <a:lnTo>
                    <a:pt x="206" y="170"/>
                  </a:lnTo>
                  <a:close/>
                  <a:moveTo>
                    <a:pt x="205" y="153"/>
                  </a:moveTo>
                  <a:cubicBezTo>
                    <a:pt x="205" y="170"/>
                    <a:pt x="205" y="170"/>
                    <a:pt x="205" y="170"/>
                  </a:cubicBezTo>
                  <a:cubicBezTo>
                    <a:pt x="174" y="170"/>
                    <a:pt x="174" y="170"/>
                    <a:pt x="174" y="170"/>
                  </a:cubicBezTo>
                  <a:cubicBezTo>
                    <a:pt x="174" y="151"/>
                    <a:pt x="174" y="151"/>
                    <a:pt x="174" y="151"/>
                  </a:cubicBezTo>
                  <a:lnTo>
                    <a:pt x="205" y="153"/>
                  </a:lnTo>
                  <a:close/>
                  <a:moveTo>
                    <a:pt x="205" y="172"/>
                  </a:moveTo>
                  <a:cubicBezTo>
                    <a:pt x="205" y="204"/>
                    <a:pt x="205" y="204"/>
                    <a:pt x="205" y="204"/>
                  </a:cubicBezTo>
                  <a:cubicBezTo>
                    <a:pt x="174" y="204"/>
                    <a:pt x="174" y="204"/>
                    <a:pt x="174" y="204"/>
                  </a:cubicBezTo>
                  <a:cubicBezTo>
                    <a:pt x="174" y="172"/>
                    <a:pt x="174" y="172"/>
                    <a:pt x="174" y="172"/>
                  </a:cubicBezTo>
                  <a:lnTo>
                    <a:pt x="205" y="172"/>
                  </a:lnTo>
                  <a:close/>
                  <a:moveTo>
                    <a:pt x="148" y="149"/>
                  </a:moveTo>
                  <a:cubicBezTo>
                    <a:pt x="173" y="151"/>
                    <a:pt x="173" y="151"/>
                    <a:pt x="173" y="151"/>
                  </a:cubicBezTo>
                  <a:cubicBezTo>
                    <a:pt x="173" y="170"/>
                    <a:pt x="173" y="170"/>
                    <a:pt x="173" y="170"/>
                  </a:cubicBezTo>
                  <a:cubicBezTo>
                    <a:pt x="142" y="170"/>
                    <a:pt x="142" y="170"/>
                    <a:pt x="142" y="170"/>
                  </a:cubicBezTo>
                  <a:cubicBezTo>
                    <a:pt x="142" y="152"/>
                    <a:pt x="142" y="152"/>
                    <a:pt x="142" y="152"/>
                  </a:cubicBezTo>
                  <a:cubicBezTo>
                    <a:pt x="144" y="152"/>
                    <a:pt x="146" y="151"/>
                    <a:pt x="148" y="149"/>
                  </a:cubicBezTo>
                  <a:close/>
                  <a:moveTo>
                    <a:pt x="173" y="172"/>
                  </a:moveTo>
                  <a:cubicBezTo>
                    <a:pt x="173" y="204"/>
                    <a:pt x="173" y="204"/>
                    <a:pt x="173" y="204"/>
                  </a:cubicBezTo>
                  <a:cubicBezTo>
                    <a:pt x="142" y="204"/>
                    <a:pt x="142" y="204"/>
                    <a:pt x="142" y="204"/>
                  </a:cubicBezTo>
                  <a:cubicBezTo>
                    <a:pt x="142" y="172"/>
                    <a:pt x="142" y="172"/>
                    <a:pt x="142" y="172"/>
                  </a:cubicBezTo>
                  <a:lnTo>
                    <a:pt x="173" y="172"/>
                  </a:lnTo>
                  <a:close/>
                  <a:moveTo>
                    <a:pt x="140" y="152"/>
                  </a:moveTo>
                  <a:cubicBezTo>
                    <a:pt x="140" y="152"/>
                    <a:pt x="140" y="152"/>
                    <a:pt x="140" y="152"/>
                  </a:cubicBezTo>
                  <a:cubicBezTo>
                    <a:pt x="140" y="170"/>
                    <a:pt x="140" y="170"/>
                    <a:pt x="140" y="170"/>
                  </a:cubicBezTo>
                  <a:cubicBezTo>
                    <a:pt x="110" y="170"/>
                    <a:pt x="110" y="170"/>
                    <a:pt x="110" y="170"/>
                  </a:cubicBezTo>
                  <a:cubicBezTo>
                    <a:pt x="136" y="152"/>
                    <a:pt x="136" y="152"/>
                    <a:pt x="136" y="152"/>
                  </a:cubicBezTo>
                  <a:cubicBezTo>
                    <a:pt x="138" y="152"/>
                    <a:pt x="139" y="152"/>
                    <a:pt x="140" y="152"/>
                  </a:cubicBezTo>
                  <a:close/>
                  <a:moveTo>
                    <a:pt x="140" y="172"/>
                  </a:moveTo>
                  <a:cubicBezTo>
                    <a:pt x="140" y="204"/>
                    <a:pt x="140" y="204"/>
                    <a:pt x="140" y="204"/>
                  </a:cubicBezTo>
                  <a:cubicBezTo>
                    <a:pt x="109" y="204"/>
                    <a:pt x="109" y="204"/>
                    <a:pt x="109" y="204"/>
                  </a:cubicBezTo>
                  <a:cubicBezTo>
                    <a:pt x="109" y="172"/>
                    <a:pt x="109" y="172"/>
                    <a:pt x="109" y="172"/>
                  </a:cubicBezTo>
                  <a:lnTo>
                    <a:pt x="140" y="172"/>
                  </a:lnTo>
                  <a:close/>
                  <a:moveTo>
                    <a:pt x="77" y="194"/>
                  </a:moveTo>
                  <a:cubicBezTo>
                    <a:pt x="108" y="172"/>
                    <a:pt x="108" y="172"/>
                    <a:pt x="108" y="172"/>
                  </a:cubicBezTo>
                  <a:cubicBezTo>
                    <a:pt x="108" y="204"/>
                    <a:pt x="108" y="204"/>
                    <a:pt x="108" y="204"/>
                  </a:cubicBezTo>
                  <a:cubicBezTo>
                    <a:pt x="77" y="204"/>
                    <a:pt x="77" y="204"/>
                    <a:pt x="77" y="204"/>
                  </a:cubicBezTo>
                  <a:lnTo>
                    <a:pt x="77" y="194"/>
                  </a:lnTo>
                  <a:close/>
                  <a:moveTo>
                    <a:pt x="43" y="69"/>
                  </a:moveTo>
                  <a:cubicBezTo>
                    <a:pt x="12" y="69"/>
                    <a:pt x="12" y="69"/>
                    <a:pt x="12" y="69"/>
                  </a:cubicBezTo>
                  <a:cubicBezTo>
                    <a:pt x="12" y="37"/>
                    <a:pt x="12" y="37"/>
                    <a:pt x="12" y="37"/>
                  </a:cubicBezTo>
                  <a:cubicBezTo>
                    <a:pt x="43" y="37"/>
                    <a:pt x="43" y="37"/>
                    <a:pt x="43" y="37"/>
                  </a:cubicBezTo>
                  <a:lnTo>
                    <a:pt x="43" y="69"/>
                  </a:lnTo>
                  <a:close/>
                  <a:moveTo>
                    <a:pt x="43" y="70"/>
                  </a:moveTo>
                  <a:cubicBezTo>
                    <a:pt x="43" y="103"/>
                    <a:pt x="43" y="103"/>
                    <a:pt x="43" y="103"/>
                  </a:cubicBezTo>
                  <a:cubicBezTo>
                    <a:pt x="12" y="103"/>
                    <a:pt x="12" y="103"/>
                    <a:pt x="12" y="103"/>
                  </a:cubicBezTo>
                  <a:cubicBezTo>
                    <a:pt x="12" y="70"/>
                    <a:pt x="12" y="70"/>
                    <a:pt x="12" y="70"/>
                  </a:cubicBezTo>
                  <a:lnTo>
                    <a:pt x="43" y="70"/>
                  </a:lnTo>
                  <a:close/>
                  <a:moveTo>
                    <a:pt x="43" y="104"/>
                  </a:moveTo>
                  <a:cubicBezTo>
                    <a:pt x="43" y="137"/>
                    <a:pt x="43" y="137"/>
                    <a:pt x="43" y="137"/>
                  </a:cubicBezTo>
                  <a:cubicBezTo>
                    <a:pt x="12" y="137"/>
                    <a:pt x="12" y="137"/>
                    <a:pt x="12" y="137"/>
                  </a:cubicBezTo>
                  <a:cubicBezTo>
                    <a:pt x="12" y="104"/>
                    <a:pt x="12" y="104"/>
                    <a:pt x="12" y="104"/>
                  </a:cubicBezTo>
                  <a:lnTo>
                    <a:pt x="43" y="104"/>
                  </a:lnTo>
                  <a:close/>
                  <a:moveTo>
                    <a:pt x="43" y="138"/>
                  </a:moveTo>
                  <a:cubicBezTo>
                    <a:pt x="43" y="170"/>
                    <a:pt x="43" y="170"/>
                    <a:pt x="43" y="170"/>
                  </a:cubicBezTo>
                  <a:cubicBezTo>
                    <a:pt x="12" y="170"/>
                    <a:pt x="12" y="170"/>
                    <a:pt x="12" y="170"/>
                  </a:cubicBezTo>
                  <a:cubicBezTo>
                    <a:pt x="12" y="138"/>
                    <a:pt x="12" y="138"/>
                    <a:pt x="12" y="138"/>
                  </a:cubicBezTo>
                  <a:lnTo>
                    <a:pt x="43" y="138"/>
                  </a:lnTo>
                  <a:close/>
                  <a:moveTo>
                    <a:pt x="43" y="172"/>
                  </a:moveTo>
                  <a:cubicBezTo>
                    <a:pt x="43" y="198"/>
                    <a:pt x="43" y="198"/>
                    <a:pt x="43" y="198"/>
                  </a:cubicBezTo>
                  <a:cubicBezTo>
                    <a:pt x="35" y="204"/>
                    <a:pt x="35" y="204"/>
                    <a:pt x="35" y="204"/>
                  </a:cubicBezTo>
                  <a:cubicBezTo>
                    <a:pt x="12" y="204"/>
                    <a:pt x="12" y="204"/>
                    <a:pt x="12" y="204"/>
                  </a:cubicBezTo>
                  <a:cubicBezTo>
                    <a:pt x="12" y="172"/>
                    <a:pt x="12" y="172"/>
                    <a:pt x="12" y="172"/>
                  </a:cubicBezTo>
                  <a:lnTo>
                    <a:pt x="43" y="172"/>
                  </a:lnTo>
                  <a:close/>
                  <a:moveTo>
                    <a:pt x="33" y="205"/>
                  </a:moveTo>
                  <a:cubicBezTo>
                    <a:pt x="13" y="219"/>
                    <a:pt x="13" y="219"/>
                    <a:pt x="13" y="219"/>
                  </a:cubicBezTo>
                  <a:cubicBezTo>
                    <a:pt x="13" y="219"/>
                    <a:pt x="13" y="219"/>
                    <a:pt x="12" y="219"/>
                  </a:cubicBezTo>
                  <a:cubicBezTo>
                    <a:pt x="12" y="205"/>
                    <a:pt x="12" y="205"/>
                    <a:pt x="12" y="205"/>
                  </a:cubicBezTo>
                  <a:lnTo>
                    <a:pt x="33" y="205"/>
                  </a:lnTo>
                  <a:close/>
                  <a:moveTo>
                    <a:pt x="23" y="232"/>
                  </a:moveTo>
                  <a:cubicBezTo>
                    <a:pt x="43" y="218"/>
                    <a:pt x="43" y="218"/>
                    <a:pt x="43" y="218"/>
                  </a:cubicBezTo>
                  <a:cubicBezTo>
                    <a:pt x="43" y="233"/>
                    <a:pt x="43" y="233"/>
                    <a:pt x="43" y="233"/>
                  </a:cubicBezTo>
                  <a:cubicBezTo>
                    <a:pt x="22" y="233"/>
                    <a:pt x="22" y="233"/>
                    <a:pt x="22" y="233"/>
                  </a:cubicBezTo>
                  <a:cubicBezTo>
                    <a:pt x="22" y="233"/>
                    <a:pt x="22" y="233"/>
                    <a:pt x="23" y="232"/>
                  </a:cubicBezTo>
                  <a:close/>
                  <a:moveTo>
                    <a:pt x="44" y="217"/>
                  </a:moveTo>
                  <a:cubicBezTo>
                    <a:pt x="61" y="205"/>
                    <a:pt x="61" y="205"/>
                    <a:pt x="61" y="205"/>
                  </a:cubicBezTo>
                  <a:cubicBezTo>
                    <a:pt x="75" y="205"/>
                    <a:pt x="75" y="205"/>
                    <a:pt x="75" y="205"/>
                  </a:cubicBezTo>
                  <a:cubicBezTo>
                    <a:pt x="75" y="233"/>
                    <a:pt x="75" y="233"/>
                    <a:pt x="75" y="233"/>
                  </a:cubicBezTo>
                  <a:cubicBezTo>
                    <a:pt x="44" y="233"/>
                    <a:pt x="44" y="233"/>
                    <a:pt x="44" y="233"/>
                  </a:cubicBezTo>
                  <a:lnTo>
                    <a:pt x="44" y="217"/>
                  </a:lnTo>
                  <a:close/>
                  <a:moveTo>
                    <a:pt x="63" y="204"/>
                  </a:moveTo>
                  <a:cubicBezTo>
                    <a:pt x="75" y="195"/>
                    <a:pt x="75" y="195"/>
                    <a:pt x="75" y="195"/>
                  </a:cubicBezTo>
                  <a:cubicBezTo>
                    <a:pt x="75" y="204"/>
                    <a:pt x="75" y="204"/>
                    <a:pt x="75" y="204"/>
                  </a:cubicBezTo>
                  <a:lnTo>
                    <a:pt x="63" y="204"/>
                  </a:lnTo>
                  <a:close/>
                  <a:moveTo>
                    <a:pt x="77" y="205"/>
                  </a:moveTo>
                  <a:cubicBezTo>
                    <a:pt x="108" y="205"/>
                    <a:pt x="108" y="205"/>
                    <a:pt x="108" y="205"/>
                  </a:cubicBezTo>
                  <a:cubicBezTo>
                    <a:pt x="108" y="233"/>
                    <a:pt x="108" y="233"/>
                    <a:pt x="108" y="233"/>
                  </a:cubicBezTo>
                  <a:cubicBezTo>
                    <a:pt x="77" y="233"/>
                    <a:pt x="77" y="233"/>
                    <a:pt x="77" y="233"/>
                  </a:cubicBezTo>
                  <a:lnTo>
                    <a:pt x="77" y="205"/>
                  </a:lnTo>
                  <a:close/>
                  <a:moveTo>
                    <a:pt x="109" y="205"/>
                  </a:moveTo>
                  <a:cubicBezTo>
                    <a:pt x="140" y="205"/>
                    <a:pt x="140" y="205"/>
                    <a:pt x="140" y="205"/>
                  </a:cubicBezTo>
                  <a:cubicBezTo>
                    <a:pt x="140" y="233"/>
                    <a:pt x="140" y="233"/>
                    <a:pt x="140" y="233"/>
                  </a:cubicBezTo>
                  <a:cubicBezTo>
                    <a:pt x="109" y="233"/>
                    <a:pt x="109" y="233"/>
                    <a:pt x="109" y="233"/>
                  </a:cubicBezTo>
                  <a:lnTo>
                    <a:pt x="109" y="205"/>
                  </a:lnTo>
                  <a:close/>
                  <a:moveTo>
                    <a:pt x="142" y="205"/>
                  </a:moveTo>
                  <a:cubicBezTo>
                    <a:pt x="173" y="205"/>
                    <a:pt x="173" y="205"/>
                    <a:pt x="173" y="205"/>
                  </a:cubicBezTo>
                  <a:cubicBezTo>
                    <a:pt x="173" y="233"/>
                    <a:pt x="173" y="233"/>
                    <a:pt x="173" y="233"/>
                  </a:cubicBezTo>
                  <a:cubicBezTo>
                    <a:pt x="142" y="233"/>
                    <a:pt x="142" y="233"/>
                    <a:pt x="142" y="233"/>
                  </a:cubicBezTo>
                  <a:lnTo>
                    <a:pt x="142" y="205"/>
                  </a:lnTo>
                  <a:close/>
                  <a:moveTo>
                    <a:pt x="174" y="205"/>
                  </a:moveTo>
                  <a:cubicBezTo>
                    <a:pt x="205" y="205"/>
                    <a:pt x="205" y="205"/>
                    <a:pt x="205" y="205"/>
                  </a:cubicBezTo>
                  <a:cubicBezTo>
                    <a:pt x="205" y="233"/>
                    <a:pt x="205" y="233"/>
                    <a:pt x="205" y="233"/>
                  </a:cubicBezTo>
                  <a:cubicBezTo>
                    <a:pt x="174" y="233"/>
                    <a:pt x="174" y="233"/>
                    <a:pt x="174" y="233"/>
                  </a:cubicBezTo>
                  <a:lnTo>
                    <a:pt x="174" y="205"/>
                  </a:lnTo>
                  <a:close/>
                  <a:moveTo>
                    <a:pt x="206" y="205"/>
                  </a:moveTo>
                  <a:cubicBezTo>
                    <a:pt x="238" y="205"/>
                    <a:pt x="238" y="205"/>
                    <a:pt x="238" y="205"/>
                  </a:cubicBezTo>
                  <a:cubicBezTo>
                    <a:pt x="238" y="233"/>
                    <a:pt x="238" y="233"/>
                    <a:pt x="238" y="233"/>
                  </a:cubicBezTo>
                  <a:cubicBezTo>
                    <a:pt x="206" y="233"/>
                    <a:pt x="206" y="233"/>
                    <a:pt x="206" y="233"/>
                  </a:cubicBezTo>
                  <a:lnTo>
                    <a:pt x="206" y="205"/>
                  </a:lnTo>
                  <a:close/>
                  <a:moveTo>
                    <a:pt x="239" y="205"/>
                  </a:moveTo>
                  <a:cubicBezTo>
                    <a:pt x="270" y="205"/>
                    <a:pt x="270" y="205"/>
                    <a:pt x="270" y="205"/>
                  </a:cubicBezTo>
                  <a:cubicBezTo>
                    <a:pt x="270" y="233"/>
                    <a:pt x="270" y="233"/>
                    <a:pt x="270" y="233"/>
                  </a:cubicBezTo>
                  <a:cubicBezTo>
                    <a:pt x="239" y="233"/>
                    <a:pt x="239" y="233"/>
                    <a:pt x="239" y="233"/>
                  </a:cubicBezTo>
                  <a:lnTo>
                    <a:pt x="239" y="205"/>
                  </a:lnTo>
                  <a:close/>
                  <a:moveTo>
                    <a:pt x="271" y="205"/>
                  </a:moveTo>
                  <a:cubicBezTo>
                    <a:pt x="303" y="205"/>
                    <a:pt x="303" y="205"/>
                    <a:pt x="303" y="205"/>
                  </a:cubicBezTo>
                  <a:cubicBezTo>
                    <a:pt x="303" y="233"/>
                    <a:pt x="303" y="233"/>
                    <a:pt x="303" y="233"/>
                  </a:cubicBezTo>
                  <a:cubicBezTo>
                    <a:pt x="271" y="233"/>
                    <a:pt x="271" y="233"/>
                    <a:pt x="271" y="233"/>
                  </a:cubicBezTo>
                  <a:lnTo>
                    <a:pt x="271" y="205"/>
                  </a:lnTo>
                  <a:close/>
                  <a:moveTo>
                    <a:pt x="304" y="205"/>
                  </a:moveTo>
                  <a:cubicBezTo>
                    <a:pt x="335" y="205"/>
                    <a:pt x="335" y="205"/>
                    <a:pt x="335" y="205"/>
                  </a:cubicBezTo>
                  <a:cubicBezTo>
                    <a:pt x="335" y="233"/>
                    <a:pt x="335" y="233"/>
                    <a:pt x="335" y="233"/>
                  </a:cubicBezTo>
                  <a:cubicBezTo>
                    <a:pt x="304" y="233"/>
                    <a:pt x="304" y="233"/>
                    <a:pt x="304" y="233"/>
                  </a:cubicBezTo>
                  <a:lnTo>
                    <a:pt x="304" y="205"/>
                  </a:lnTo>
                  <a:close/>
                  <a:moveTo>
                    <a:pt x="335" y="69"/>
                  </a:moveTo>
                  <a:cubicBezTo>
                    <a:pt x="319" y="69"/>
                    <a:pt x="319" y="69"/>
                    <a:pt x="319" y="69"/>
                  </a:cubicBezTo>
                  <a:cubicBezTo>
                    <a:pt x="335" y="38"/>
                    <a:pt x="335" y="38"/>
                    <a:pt x="335" y="38"/>
                  </a:cubicBezTo>
                  <a:lnTo>
                    <a:pt x="335" y="69"/>
                  </a:lnTo>
                  <a:close/>
                  <a:moveTo>
                    <a:pt x="304" y="7"/>
                  </a:moveTo>
                  <a:cubicBezTo>
                    <a:pt x="332" y="7"/>
                    <a:pt x="332" y="7"/>
                    <a:pt x="332" y="7"/>
                  </a:cubicBezTo>
                  <a:cubicBezTo>
                    <a:pt x="328" y="9"/>
                    <a:pt x="325" y="13"/>
                    <a:pt x="325" y="17"/>
                  </a:cubicBezTo>
                  <a:cubicBezTo>
                    <a:pt x="325" y="18"/>
                    <a:pt x="326" y="19"/>
                    <a:pt x="326" y="20"/>
                  </a:cubicBezTo>
                  <a:cubicBezTo>
                    <a:pt x="318" y="36"/>
                    <a:pt x="318" y="36"/>
                    <a:pt x="318" y="36"/>
                  </a:cubicBezTo>
                  <a:cubicBezTo>
                    <a:pt x="304" y="36"/>
                    <a:pt x="304" y="36"/>
                    <a:pt x="304" y="36"/>
                  </a:cubicBezTo>
                  <a:lnTo>
                    <a:pt x="304" y="7"/>
                  </a:lnTo>
                  <a:close/>
                  <a:moveTo>
                    <a:pt x="318" y="37"/>
                  </a:moveTo>
                  <a:cubicBezTo>
                    <a:pt x="304" y="64"/>
                    <a:pt x="304" y="64"/>
                    <a:pt x="304" y="64"/>
                  </a:cubicBezTo>
                  <a:cubicBezTo>
                    <a:pt x="304" y="37"/>
                    <a:pt x="304" y="37"/>
                    <a:pt x="304" y="37"/>
                  </a:cubicBezTo>
                  <a:lnTo>
                    <a:pt x="318" y="37"/>
                  </a:lnTo>
                  <a:close/>
                  <a:moveTo>
                    <a:pt x="271" y="7"/>
                  </a:moveTo>
                  <a:cubicBezTo>
                    <a:pt x="303" y="7"/>
                    <a:pt x="303" y="7"/>
                    <a:pt x="303" y="7"/>
                  </a:cubicBezTo>
                  <a:cubicBezTo>
                    <a:pt x="303" y="36"/>
                    <a:pt x="303" y="36"/>
                    <a:pt x="303" y="36"/>
                  </a:cubicBezTo>
                  <a:cubicBezTo>
                    <a:pt x="271" y="36"/>
                    <a:pt x="271" y="36"/>
                    <a:pt x="271" y="36"/>
                  </a:cubicBezTo>
                  <a:lnTo>
                    <a:pt x="271" y="7"/>
                  </a:lnTo>
                  <a:close/>
                  <a:moveTo>
                    <a:pt x="271" y="37"/>
                  </a:moveTo>
                  <a:cubicBezTo>
                    <a:pt x="303" y="37"/>
                    <a:pt x="303" y="37"/>
                    <a:pt x="303" y="37"/>
                  </a:cubicBezTo>
                  <a:cubicBezTo>
                    <a:pt x="303" y="66"/>
                    <a:pt x="303" y="66"/>
                    <a:pt x="303" y="66"/>
                  </a:cubicBezTo>
                  <a:cubicBezTo>
                    <a:pt x="301" y="69"/>
                    <a:pt x="301" y="69"/>
                    <a:pt x="301" y="69"/>
                  </a:cubicBezTo>
                  <a:cubicBezTo>
                    <a:pt x="271" y="69"/>
                    <a:pt x="271" y="69"/>
                    <a:pt x="271" y="69"/>
                  </a:cubicBezTo>
                  <a:lnTo>
                    <a:pt x="271" y="37"/>
                  </a:lnTo>
                  <a:close/>
                  <a:moveTo>
                    <a:pt x="271" y="70"/>
                  </a:moveTo>
                  <a:cubicBezTo>
                    <a:pt x="301" y="70"/>
                    <a:pt x="301" y="70"/>
                    <a:pt x="301" y="70"/>
                  </a:cubicBezTo>
                  <a:cubicBezTo>
                    <a:pt x="284" y="103"/>
                    <a:pt x="284" y="103"/>
                    <a:pt x="284" y="103"/>
                  </a:cubicBezTo>
                  <a:cubicBezTo>
                    <a:pt x="271" y="103"/>
                    <a:pt x="271" y="103"/>
                    <a:pt x="271" y="103"/>
                  </a:cubicBezTo>
                  <a:lnTo>
                    <a:pt x="271" y="70"/>
                  </a:lnTo>
                  <a:close/>
                  <a:moveTo>
                    <a:pt x="284" y="104"/>
                  </a:moveTo>
                  <a:cubicBezTo>
                    <a:pt x="271" y="128"/>
                    <a:pt x="271" y="128"/>
                    <a:pt x="271" y="128"/>
                  </a:cubicBezTo>
                  <a:cubicBezTo>
                    <a:pt x="271" y="104"/>
                    <a:pt x="271" y="104"/>
                    <a:pt x="271" y="104"/>
                  </a:cubicBezTo>
                  <a:lnTo>
                    <a:pt x="284" y="104"/>
                  </a:lnTo>
                  <a:close/>
                  <a:moveTo>
                    <a:pt x="239" y="7"/>
                  </a:moveTo>
                  <a:cubicBezTo>
                    <a:pt x="270" y="7"/>
                    <a:pt x="270" y="7"/>
                    <a:pt x="270" y="7"/>
                  </a:cubicBezTo>
                  <a:cubicBezTo>
                    <a:pt x="270" y="36"/>
                    <a:pt x="270" y="36"/>
                    <a:pt x="270" y="36"/>
                  </a:cubicBezTo>
                  <a:cubicBezTo>
                    <a:pt x="239" y="36"/>
                    <a:pt x="239" y="36"/>
                    <a:pt x="239" y="36"/>
                  </a:cubicBezTo>
                  <a:lnTo>
                    <a:pt x="239" y="7"/>
                  </a:lnTo>
                  <a:close/>
                  <a:moveTo>
                    <a:pt x="239" y="37"/>
                  </a:moveTo>
                  <a:cubicBezTo>
                    <a:pt x="270" y="37"/>
                    <a:pt x="270" y="37"/>
                    <a:pt x="270" y="37"/>
                  </a:cubicBezTo>
                  <a:cubicBezTo>
                    <a:pt x="270" y="69"/>
                    <a:pt x="270" y="69"/>
                    <a:pt x="270" y="69"/>
                  </a:cubicBezTo>
                  <a:cubicBezTo>
                    <a:pt x="239" y="69"/>
                    <a:pt x="239" y="69"/>
                    <a:pt x="239" y="69"/>
                  </a:cubicBezTo>
                  <a:lnTo>
                    <a:pt x="239" y="37"/>
                  </a:lnTo>
                  <a:close/>
                  <a:moveTo>
                    <a:pt x="239" y="70"/>
                  </a:moveTo>
                  <a:cubicBezTo>
                    <a:pt x="270" y="70"/>
                    <a:pt x="270" y="70"/>
                    <a:pt x="270" y="70"/>
                  </a:cubicBezTo>
                  <a:cubicBezTo>
                    <a:pt x="270" y="103"/>
                    <a:pt x="270" y="103"/>
                    <a:pt x="270" y="103"/>
                  </a:cubicBezTo>
                  <a:cubicBezTo>
                    <a:pt x="239" y="103"/>
                    <a:pt x="239" y="103"/>
                    <a:pt x="239" y="103"/>
                  </a:cubicBezTo>
                  <a:lnTo>
                    <a:pt x="239" y="70"/>
                  </a:lnTo>
                  <a:close/>
                  <a:moveTo>
                    <a:pt x="239" y="104"/>
                  </a:moveTo>
                  <a:cubicBezTo>
                    <a:pt x="270" y="104"/>
                    <a:pt x="270" y="104"/>
                    <a:pt x="270" y="104"/>
                  </a:cubicBezTo>
                  <a:cubicBezTo>
                    <a:pt x="270" y="130"/>
                    <a:pt x="270" y="130"/>
                    <a:pt x="270" y="130"/>
                  </a:cubicBezTo>
                  <a:cubicBezTo>
                    <a:pt x="267" y="137"/>
                    <a:pt x="267" y="137"/>
                    <a:pt x="267" y="137"/>
                  </a:cubicBezTo>
                  <a:cubicBezTo>
                    <a:pt x="239" y="137"/>
                    <a:pt x="239" y="137"/>
                    <a:pt x="239" y="137"/>
                  </a:cubicBezTo>
                  <a:lnTo>
                    <a:pt x="239" y="104"/>
                  </a:lnTo>
                  <a:close/>
                  <a:moveTo>
                    <a:pt x="266" y="138"/>
                  </a:moveTo>
                  <a:cubicBezTo>
                    <a:pt x="264" y="138"/>
                    <a:pt x="262" y="139"/>
                    <a:pt x="260" y="141"/>
                  </a:cubicBezTo>
                  <a:cubicBezTo>
                    <a:pt x="239" y="139"/>
                    <a:pt x="239" y="139"/>
                    <a:pt x="239" y="139"/>
                  </a:cubicBezTo>
                  <a:cubicBezTo>
                    <a:pt x="239" y="138"/>
                    <a:pt x="239" y="138"/>
                    <a:pt x="239" y="138"/>
                  </a:cubicBezTo>
                  <a:lnTo>
                    <a:pt x="266" y="138"/>
                  </a:lnTo>
                  <a:close/>
                  <a:moveTo>
                    <a:pt x="206" y="7"/>
                  </a:moveTo>
                  <a:cubicBezTo>
                    <a:pt x="238" y="7"/>
                    <a:pt x="238" y="7"/>
                    <a:pt x="238" y="7"/>
                  </a:cubicBezTo>
                  <a:cubicBezTo>
                    <a:pt x="238" y="36"/>
                    <a:pt x="238" y="36"/>
                    <a:pt x="238" y="36"/>
                  </a:cubicBezTo>
                  <a:cubicBezTo>
                    <a:pt x="206" y="36"/>
                    <a:pt x="206" y="36"/>
                    <a:pt x="206" y="36"/>
                  </a:cubicBezTo>
                  <a:lnTo>
                    <a:pt x="206" y="7"/>
                  </a:lnTo>
                  <a:close/>
                  <a:moveTo>
                    <a:pt x="206" y="37"/>
                  </a:moveTo>
                  <a:cubicBezTo>
                    <a:pt x="238" y="37"/>
                    <a:pt x="238" y="37"/>
                    <a:pt x="238" y="37"/>
                  </a:cubicBezTo>
                  <a:cubicBezTo>
                    <a:pt x="238" y="69"/>
                    <a:pt x="238" y="69"/>
                    <a:pt x="238" y="69"/>
                  </a:cubicBezTo>
                  <a:cubicBezTo>
                    <a:pt x="206" y="69"/>
                    <a:pt x="206" y="69"/>
                    <a:pt x="206" y="69"/>
                  </a:cubicBezTo>
                  <a:lnTo>
                    <a:pt x="206" y="37"/>
                  </a:lnTo>
                  <a:close/>
                  <a:moveTo>
                    <a:pt x="206" y="70"/>
                  </a:moveTo>
                  <a:cubicBezTo>
                    <a:pt x="238" y="70"/>
                    <a:pt x="238" y="70"/>
                    <a:pt x="238" y="70"/>
                  </a:cubicBezTo>
                  <a:cubicBezTo>
                    <a:pt x="238" y="103"/>
                    <a:pt x="238" y="103"/>
                    <a:pt x="238" y="103"/>
                  </a:cubicBezTo>
                  <a:cubicBezTo>
                    <a:pt x="206" y="103"/>
                    <a:pt x="206" y="103"/>
                    <a:pt x="206" y="103"/>
                  </a:cubicBezTo>
                  <a:lnTo>
                    <a:pt x="206" y="70"/>
                  </a:lnTo>
                  <a:close/>
                  <a:moveTo>
                    <a:pt x="206" y="104"/>
                  </a:moveTo>
                  <a:cubicBezTo>
                    <a:pt x="238" y="104"/>
                    <a:pt x="238" y="104"/>
                    <a:pt x="238" y="104"/>
                  </a:cubicBezTo>
                  <a:cubicBezTo>
                    <a:pt x="238" y="137"/>
                    <a:pt x="238" y="137"/>
                    <a:pt x="238" y="137"/>
                  </a:cubicBezTo>
                  <a:cubicBezTo>
                    <a:pt x="206" y="137"/>
                    <a:pt x="206" y="137"/>
                    <a:pt x="206" y="137"/>
                  </a:cubicBezTo>
                  <a:lnTo>
                    <a:pt x="206" y="104"/>
                  </a:lnTo>
                  <a:close/>
                  <a:moveTo>
                    <a:pt x="174" y="7"/>
                  </a:moveTo>
                  <a:cubicBezTo>
                    <a:pt x="205" y="7"/>
                    <a:pt x="205" y="7"/>
                    <a:pt x="205" y="7"/>
                  </a:cubicBezTo>
                  <a:cubicBezTo>
                    <a:pt x="205" y="36"/>
                    <a:pt x="205" y="36"/>
                    <a:pt x="205" y="36"/>
                  </a:cubicBezTo>
                  <a:cubicBezTo>
                    <a:pt x="174" y="36"/>
                    <a:pt x="174" y="36"/>
                    <a:pt x="174" y="36"/>
                  </a:cubicBezTo>
                  <a:lnTo>
                    <a:pt x="174" y="7"/>
                  </a:lnTo>
                  <a:close/>
                  <a:moveTo>
                    <a:pt x="174" y="37"/>
                  </a:moveTo>
                  <a:cubicBezTo>
                    <a:pt x="205" y="37"/>
                    <a:pt x="205" y="37"/>
                    <a:pt x="205" y="37"/>
                  </a:cubicBezTo>
                  <a:cubicBezTo>
                    <a:pt x="205" y="69"/>
                    <a:pt x="205" y="69"/>
                    <a:pt x="205" y="69"/>
                  </a:cubicBezTo>
                  <a:cubicBezTo>
                    <a:pt x="174" y="69"/>
                    <a:pt x="174" y="69"/>
                    <a:pt x="174" y="69"/>
                  </a:cubicBezTo>
                  <a:lnTo>
                    <a:pt x="174" y="37"/>
                  </a:lnTo>
                  <a:close/>
                  <a:moveTo>
                    <a:pt x="174" y="70"/>
                  </a:moveTo>
                  <a:cubicBezTo>
                    <a:pt x="205" y="70"/>
                    <a:pt x="205" y="70"/>
                    <a:pt x="205" y="70"/>
                  </a:cubicBezTo>
                  <a:cubicBezTo>
                    <a:pt x="205" y="103"/>
                    <a:pt x="205" y="103"/>
                    <a:pt x="205" y="103"/>
                  </a:cubicBezTo>
                  <a:cubicBezTo>
                    <a:pt x="174" y="103"/>
                    <a:pt x="174" y="103"/>
                    <a:pt x="174" y="103"/>
                  </a:cubicBezTo>
                  <a:lnTo>
                    <a:pt x="174" y="70"/>
                  </a:lnTo>
                  <a:close/>
                  <a:moveTo>
                    <a:pt x="205" y="104"/>
                  </a:moveTo>
                  <a:cubicBezTo>
                    <a:pt x="205" y="137"/>
                    <a:pt x="205" y="137"/>
                    <a:pt x="205" y="137"/>
                  </a:cubicBezTo>
                  <a:cubicBezTo>
                    <a:pt x="205" y="137"/>
                    <a:pt x="205" y="137"/>
                    <a:pt x="205" y="137"/>
                  </a:cubicBezTo>
                  <a:cubicBezTo>
                    <a:pt x="174" y="135"/>
                    <a:pt x="174" y="135"/>
                    <a:pt x="174" y="135"/>
                  </a:cubicBezTo>
                  <a:cubicBezTo>
                    <a:pt x="174" y="104"/>
                    <a:pt x="174" y="104"/>
                    <a:pt x="174" y="104"/>
                  </a:cubicBezTo>
                  <a:lnTo>
                    <a:pt x="205" y="104"/>
                  </a:lnTo>
                  <a:close/>
                  <a:moveTo>
                    <a:pt x="142" y="7"/>
                  </a:moveTo>
                  <a:cubicBezTo>
                    <a:pt x="173" y="7"/>
                    <a:pt x="173" y="7"/>
                    <a:pt x="173" y="7"/>
                  </a:cubicBezTo>
                  <a:cubicBezTo>
                    <a:pt x="173" y="36"/>
                    <a:pt x="173" y="36"/>
                    <a:pt x="173" y="36"/>
                  </a:cubicBezTo>
                  <a:cubicBezTo>
                    <a:pt x="142" y="36"/>
                    <a:pt x="142" y="36"/>
                    <a:pt x="142" y="36"/>
                  </a:cubicBezTo>
                  <a:lnTo>
                    <a:pt x="142" y="7"/>
                  </a:lnTo>
                  <a:close/>
                  <a:moveTo>
                    <a:pt x="142" y="37"/>
                  </a:moveTo>
                  <a:cubicBezTo>
                    <a:pt x="173" y="37"/>
                    <a:pt x="173" y="37"/>
                    <a:pt x="173" y="37"/>
                  </a:cubicBezTo>
                  <a:cubicBezTo>
                    <a:pt x="173" y="69"/>
                    <a:pt x="173" y="69"/>
                    <a:pt x="173" y="69"/>
                  </a:cubicBezTo>
                  <a:cubicBezTo>
                    <a:pt x="142" y="69"/>
                    <a:pt x="142" y="69"/>
                    <a:pt x="142" y="69"/>
                  </a:cubicBezTo>
                  <a:lnTo>
                    <a:pt x="142" y="37"/>
                  </a:lnTo>
                  <a:close/>
                  <a:moveTo>
                    <a:pt x="142" y="70"/>
                  </a:moveTo>
                  <a:cubicBezTo>
                    <a:pt x="173" y="70"/>
                    <a:pt x="173" y="70"/>
                    <a:pt x="173" y="70"/>
                  </a:cubicBezTo>
                  <a:cubicBezTo>
                    <a:pt x="173" y="103"/>
                    <a:pt x="173" y="103"/>
                    <a:pt x="173" y="103"/>
                  </a:cubicBezTo>
                  <a:cubicBezTo>
                    <a:pt x="142" y="103"/>
                    <a:pt x="142" y="103"/>
                    <a:pt x="142" y="103"/>
                  </a:cubicBezTo>
                  <a:lnTo>
                    <a:pt x="142" y="70"/>
                  </a:lnTo>
                  <a:close/>
                  <a:moveTo>
                    <a:pt x="173" y="104"/>
                  </a:moveTo>
                  <a:cubicBezTo>
                    <a:pt x="173" y="134"/>
                    <a:pt x="173" y="134"/>
                    <a:pt x="173" y="134"/>
                  </a:cubicBezTo>
                  <a:cubicBezTo>
                    <a:pt x="147" y="133"/>
                    <a:pt x="147" y="133"/>
                    <a:pt x="147" y="133"/>
                  </a:cubicBezTo>
                  <a:cubicBezTo>
                    <a:pt x="145" y="131"/>
                    <a:pt x="144" y="131"/>
                    <a:pt x="142" y="130"/>
                  </a:cubicBezTo>
                  <a:cubicBezTo>
                    <a:pt x="142" y="104"/>
                    <a:pt x="142" y="104"/>
                    <a:pt x="142" y="104"/>
                  </a:cubicBezTo>
                  <a:lnTo>
                    <a:pt x="173" y="104"/>
                  </a:lnTo>
                  <a:close/>
                  <a:moveTo>
                    <a:pt x="109" y="7"/>
                  </a:moveTo>
                  <a:cubicBezTo>
                    <a:pt x="140" y="7"/>
                    <a:pt x="140" y="7"/>
                    <a:pt x="140" y="7"/>
                  </a:cubicBezTo>
                  <a:cubicBezTo>
                    <a:pt x="140" y="36"/>
                    <a:pt x="140" y="36"/>
                    <a:pt x="140" y="36"/>
                  </a:cubicBezTo>
                  <a:cubicBezTo>
                    <a:pt x="109" y="36"/>
                    <a:pt x="109" y="36"/>
                    <a:pt x="109" y="36"/>
                  </a:cubicBezTo>
                  <a:lnTo>
                    <a:pt x="109" y="7"/>
                  </a:lnTo>
                  <a:close/>
                  <a:moveTo>
                    <a:pt x="109" y="37"/>
                  </a:moveTo>
                  <a:cubicBezTo>
                    <a:pt x="140" y="37"/>
                    <a:pt x="140" y="37"/>
                    <a:pt x="140" y="37"/>
                  </a:cubicBezTo>
                  <a:cubicBezTo>
                    <a:pt x="140" y="69"/>
                    <a:pt x="140" y="69"/>
                    <a:pt x="140" y="69"/>
                  </a:cubicBezTo>
                  <a:cubicBezTo>
                    <a:pt x="109" y="69"/>
                    <a:pt x="109" y="69"/>
                    <a:pt x="109" y="69"/>
                  </a:cubicBezTo>
                  <a:lnTo>
                    <a:pt x="109" y="37"/>
                  </a:lnTo>
                  <a:close/>
                  <a:moveTo>
                    <a:pt x="109" y="70"/>
                  </a:moveTo>
                  <a:cubicBezTo>
                    <a:pt x="140" y="70"/>
                    <a:pt x="140" y="70"/>
                    <a:pt x="140" y="70"/>
                  </a:cubicBezTo>
                  <a:cubicBezTo>
                    <a:pt x="140" y="103"/>
                    <a:pt x="140" y="103"/>
                    <a:pt x="140" y="103"/>
                  </a:cubicBezTo>
                  <a:cubicBezTo>
                    <a:pt x="109" y="103"/>
                    <a:pt x="109" y="103"/>
                    <a:pt x="109" y="103"/>
                  </a:cubicBezTo>
                  <a:lnTo>
                    <a:pt x="109" y="70"/>
                  </a:lnTo>
                  <a:close/>
                  <a:moveTo>
                    <a:pt x="109" y="104"/>
                  </a:moveTo>
                  <a:cubicBezTo>
                    <a:pt x="140" y="104"/>
                    <a:pt x="140" y="104"/>
                    <a:pt x="140" y="104"/>
                  </a:cubicBezTo>
                  <a:cubicBezTo>
                    <a:pt x="140" y="130"/>
                    <a:pt x="140" y="130"/>
                    <a:pt x="140" y="130"/>
                  </a:cubicBezTo>
                  <a:cubicBezTo>
                    <a:pt x="140" y="130"/>
                    <a:pt x="139" y="130"/>
                    <a:pt x="139" y="130"/>
                  </a:cubicBezTo>
                  <a:cubicBezTo>
                    <a:pt x="135" y="130"/>
                    <a:pt x="131" y="133"/>
                    <a:pt x="129" y="137"/>
                  </a:cubicBezTo>
                  <a:cubicBezTo>
                    <a:pt x="109" y="137"/>
                    <a:pt x="109" y="137"/>
                    <a:pt x="109" y="137"/>
                  </a:cubicBezTo>
                  <a:lnTo>
                    <a:pt x="109" y="104"/>
                  </a:lnTo>
                  <a:close/>
                  <a:moveTo>
                    <a:pt x="128" y="138"/>
                  </a:moveTo>
                  <a:cubicBezTo>
                    <a:pt x="109" y="151"/>
                    <a:pt x="109" y="151"/>
                    <a:pt x="109" y="151"/>
                  </a:cubicBezTo>
                  <a:cubicBezTo>
                    <a:pt x="109" y="138"/>
                    <a:pt x="109" y="138"/>
                    <a:pt x="109" y="138"/>
                  </a:cubicBezTo>
                  <a:lnTo>
                    <a:pt x="128" y="138"/>
                  </a:lnTo>
                  <a:close/>
                  <a:moveTo>
                    <a:pt x="77" y="7"/>
                  </a:moveTo>
                  <a:cubicBezTo>
                    <a:pt x="108" y="7"/>
                    <a:pt x="108" y="7"/>
                    <a:pt x="108" y="7"/>
                  </a:cubicBezTo>
                  <a:cubicBezTo>
                    <a:pt x="108" y="36"/>
                    <a:pt x="108" y="36"/>
                    <a:pt x="108" y="36"/>
                  </a:cubicBezTo>
                  <a:cubicBezTo>
                    <a:pt x="77" y="36"/>
                    <a:pt x="77" y="36"/>
                    <a:pt x="77" y="36"/>
                  </a:cubicBezTo>
                  <a:lnTo>
                    <a:pt x="77" y="7"/>
                  </a:lnTo>
                  <a:close/>
                  <a:moveTo>
                    <a:pt x="77" y="37"/>
                  </a:moveTo>
                  <a:cubicBezTo>
                    <a:pt x="108" y="37"/>
                    <a:pt x="108" y="37"/>
                    <a:pt x="108" y="37"/>
                  </a:cubicBezTo>
                  <a:cubicBezTo>
                    <a:pt x="108" y="69"/>
                    <a:pt x="108" y="69"/>
                    <a:pt x="108" y="69"/>
                  </a:cubicBezTo>
                  <a:cubicBezTo>
                    <a:pt x="77" y="69"/>
                    <a:pt x="77" y="69"/>
                    <a:pt x="77" y="69"/>
                  </a:cubicBezTo>
                  <a:lnTo>
                    <a:pt x="77" y="37"/>
                  </a:lnTo>
                  <a:close/>
                  <a:moveTo>
                    <a:pt x="77" y="70"/>
                  </a:moveTo>
                  <a:cubicBezTo>
                    <a:pt x="108" y="70"/>
                    <a:pt x="108" y="70"/>
                    <a:pt x="108" y="70"/>
                  </a:cubicBezTo>
                  <a:cubicBezTo>
                    <a:pt x="108" y="103"/>
                    <a:pt x="108" y="103"/>
                    <a:pt x="108" y="103"/>
                  </a:cubicBezTo>
                  <a:cubicBezTo>
                    <a:pt x="77" y="103"/>
                    <a:pt x="77" y="103"/>
                    <a:pt x="77" y="103"/>
                  </a:cubicBezTo>
                  <a:lnTo>
                    <a:pt x="77" y="70"/>
                  </a:lnTo>
                  <a:close/>
                  <a:moveTo>
                    <a:pt x="77" y="104"/>
                  </a:moveTo>
                  <a:cubicBezTo>
                    <a:pt x="108" y="104"/>
                    <a:pt x="108" y="104"/>
                    <a:pt x="108" y="104"/>
                  </a:cubicBezTo>
                  <a:cubicBezTo>
                    <a:pt x="108" y="137"/>
                    <a:pt x="108" y="137"/>
                    <a:pt x="108" y="137"/>
                  </a:cubicBezTo>
                  <a:cubicBezTo>
                    <a:pt x="77" y="137"/>
                    <a:pt x="77" y="137"/>
                    <a:pt x="77" y="137"/>
                  </a:cubicBezTo>
                  <a:lnTo>
                    <a:pt x="77" y="104"/>
                  </a:lnTo>
                  <a:close/>
                  <a:moveTo>
                    <a:pt x="77" y="138"/>
                  </a:moveTo>
                  <a:cubicBezTo>
                    <a:pt x="108" y="138"/>
                    <a:pt x="108" y="138"/>
                    <a:pt x="108" y="138"/>
                  </a:cubicBezTo>
                  <a:cubicBezTo>
                    <a:pt x="108" y="152"/>
                    <a:pt x="108" y="152"/>
                    <a:pt x="108" y="152"/>
                  </a:cubicBezTo>
                  <a:cubicBezTo>
                    <a:pt x="82" y="170"/>
                    <a:pt x="82" y="170"/>
                    <a:pt x="82" y="170"/>
                  </a:cubicBezTo>
                  <a:cubicBezTo>
                    <a:pt x="77" y="170"/>
                    <a:pt x="77" y="170"/>
                    <a:pt x="77" y="170"/>
                  </a:cubicBezTo>
                  <a:lnTo>
                    <a:pt x="77" y="138"/>
                  </a:lnTo>
                  <a:close/>
                  <a:moveTo>
                    <a:pt x="81" y="172"/>
                  </a:moveTo>
                  <a:cubicBezTo>
                    <a:pt x="77" y="174"/>
                    <a:pt x="77" y="174"/>
                    <a:pt x="77" y="174"/>
                  </a:cubicBezTo>
                  <a:cubicBezTo>
                    <a:pt x="77" y="172"/>
                    <a:pt x="77" y="172"/>
                    <a:pt x="77" y="172"/>
                  </a:cubicBezTo>
                  <a:lnTo>
                    <a:pt x="81" y="172"/>
                  </a:lnTo>
                  <a:close/>
                  <a:moveTo>
                    <a:pt x="44" y="7"/>
                  </a:moveTo>
                  <a:cubicBezTo>
                    <a:pt x="75" y="7"/>
                    <a:pt x="75" y="7"/>
                    <a:pt x="75" y="7"/>
                  </a:cubicBezTo>
                  <a:cubicBezTo>
                    <a:pt x="75" y="36"/>
                    <a:pt x="75" y="36"/>
                    <a:pt x="75" y="36"/>
                  </a:cubicBezTo>
                  <a:cubicBezTo>
                    <a:pt x="44" y="36"/>
                    <a:pt x="44" y="36"/>
                    <a:pt x="44" y="36"/>
                  </a:cubicBezTo>
                  <a:lnTo>
                    <a:pt x="44" y="7"/>
                  </a:lnTo>
                  <a:close/>
                  <a:moveTo>
                    <a:pt x="44" y="37"/>
                  </a:moveTo>
                  <a:cubicBezTo>
                    <a:pt x="75" y="37"/>
                    <a:pt x="75" y="37"/>
                    <a:pt x="75" y="37"/>
                  </a:cubicBezTo>
                  <a:cubicBezTo>
                    <a:pt x="75" y="69"/>
                    <a:pt x="75" y="69"/>
                    <a:pt x="75" y="69"/>
                  </a:cubicBezTo>
                  <a:cubicBezTo>
                    <a:pt x="44" y="69"/>
                    <a:pt x="44" y="69"/>
                    <a:pt x="44" y="69"/>
                  </a:cubicBezTo>
                  <a:lnTo>
                    <a:pt x="44" y="37"/>
                  </a:lnTo>
                  <a:close/>
                  <a:moveTo>
                    <a:pt x="44" y="70"/>
                  </a:moveTo>
                  <a:cubicBezTo>
                    <a:pt x="75" y="70"/>
                    <a:pt x="75" y="70"/>
                    <a:pt x="75" y="70"/>
                  </a:cubicBezTo>
                  <a:cubicBezTo>
                    <a:pt x="75" y="103"/>
                    <a:pt x="75" y="103"/>
                    <a:pt x="75" y="103"/>
                  </a:cubicBezTo>
                  <a:cubicBezTo>
                    <a:pt x="44" y="103"/>
                    <a:pt x="44" y="103"/>
                    <a:pt x="44" y="103"/>
                  </a:cubicBezTo>
                  <a:lnTo>
                    <a:pt x="44" y="70"/>
                  </a:lnTo>
                  <a:close/>
                  <a:moveTo>
                    <a:pt x="44" y="104"/>
                  </a:moveTo>
                  <a:cubicBezTo>
                    <a:pt x="75" y="104"/>
                    <a:pt x="75" y="104"/>
                    <a:pt x="75" y="104"/>
                  </a:cubicBezTo>
                  <a:cubicBezTo>
                    <a:pt x="75" y="137"/>
                    <a:pt x="75" y="137"/>
                    <a:pt x="75" y="137"/>
                  </a:cubicBezTo>
                  <a:cubicBezTo>
                    <a:pt x="44" y="137"/>
                    <a:pt x="44" y="137"/>
                    <a:pt x="44" y="137"/>
                  </a:cubicBezTo>
                  <a:lnTo>
                    <a:pt x="44" y="104"/>
                  </a:lnTo>
                  <a:close/>
                  <a:moveTo>
                    <a:pt x="44" y="138"/>
                  </a:moveTo>
                  <a:cubicBezTo>
                    <a:pt x="75" y="138"/>
                    <a:pt x="75" y="138"/>
                    <a:pt x="75" y="138"/>
                  </a:cubicBezTo>
                  <a:cubicBezTo>
                    <a:pt x="75" y="170"/>
                    <a:pt x="75" y="170"/>
                    <a:pt x="75" y="170"/>
                  </a:cubicBezTo>
                  <a:cubicBezTo>
                    <a:pt x="44" y="170"/>
                    <a:pt x="44" y="170"/>
                    <a:pt x="44" y="170"/>
                  </a:cubicBezTo>
                  <a:lnTo>
                    <a:pt x="44" y="138"/>
                  </a:lnTo>
                  <a:close/>
                  <a:moveTo>
                    <a:pt x="75" y="172"/>
                  </a:moveTo>
                  <a:cubicBezTo>
                    <a:pt x="75" y="175"/>
                    <a:pt x="75" y="175"/>
                    <a:pt x="75" y="175"/>
                  </a:cubicBezTo>
                  <a:cubicBezTo>
                    <a:pt x="44" y="197"/>
                    <a:pt x="44" y="197"/>
                    <a:pt x="44" y="197"/>
                  </a:cubicBezTo>
                  <a:cubicBezTo>
                    <a:pt x="44" y="172"/>
                    <a:pt x="44" y="172"/>
                    <a:pt x="44" y="172"/>
                  </a:cubicBezTo>
                  <a:lnTo>
                    <a:pt x="75" y="172"/>
                  </a:lnTo>
                  <a:close/>
                  <a:moveTo>
                    <a:pt x="43" y="7"/>
                  </a:moveTo>
                  <a:cubicBezTo>
                    <a:pt x="43" y="36"/>
                    <a:pt x="43" y="36"/>
                    <a:pt x="43" y="36"/>
                  </a:cubicBezTo>
                  <a:cubicBezTo>
                    <a:pt x="12" y="36"/>
                    <a:pt x="12" y="36"/>
                    <a:pt x="12" y="36"/>
                  </a:cubicBezTo>
                  <a:cubicBezTo>
                    <a:pt x="12" y="7"/>
                    <a:pt x="12" y="7"/>
                    <a:pt x="12" y="7"/>
                  </a:cubicBezTo>
                  <a:lnTo>
                    <a:pt x="43" y="7"/>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nvGrpSpPr>
            <p:cNvPr id="44" name="组合 43"/>
            <p:cNvGrpSpPr/>
            <p:nvPr/>
          </p:nvGrpSpPr>
          <p:grpSpPr>
            <a:xfrm>
              <a:off x="4599326" y="2608939"/>
              <a:ext cx="1136147" cy="1136147"/>
              <a:chOff x="1304912" y="3146792"/>
              <a:chExt cx="1136147" cy="1136147"/>
            </a:xfrm>
          </p:grpSpPr>
          <p:sp>
            <p:nvSpPr>
              <p:cNvPr id="45" name="椭圆 44"/>
              <p:cNvSpPr/>
              <p:nvPr/>
            </p:nvSpPr>
            <p:spPr>
              <a:xfrm>
                <a:off x="1304912" y="3146792"/>
                <a:ext cx="1136147" cy="1136147"/>
              </a:xfrm>
              <a:prstGeom prst="ellipse">
                <a:avLst/>
              </a:prstGeom>
              <a:solidFill>
                <a:schemeClr val="bg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394900" y="3241096"/>
                <a:ext cx="949585" cy="94958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Freeform 18"/>
            <p:cNvSpPr>
              <a:spLocks noEditPoints="1"/>
            </p:cNvSpPr>
            <p:nvPr/>
          </p:nvSpPr>
          <p:spPr bwMode="auto">
            <a:xfrm>
              <a:off x="4821356" y="2899509"/>
              <a:ext cx="687387" cy="595312"/>
            </a:xfrm>
            <a:custGeom>
              <a:avLst/>
              <a:gdLst>
                <a:gd name="T0" fmla="*/ 345 w 361"/>
                <a:gd name="T1" fmla="*/ 0 h 312"/>
                <a:gd name="T2" fmla="*/ 17 w 361"/>
                <a:gd name="T3" fmla="*/ 0 h 312"/>
                <a:gd name="T4" fmla="*/ 0 w 361"/>
                <a:gd name="T5" fmla="*/ 16 h 312"/>
                <a:gd name="T6" fmla="*/ 0 w 361"/>
                <a:gd name="T7" fmla="*/ 241 h 312"/>
                <a:gd name="T8" fmla="*/ 17 w 361"/>
                <a:gd name="T9" fmla="*/ 258 h 312"/>
                <a:gd name="T10" fmla="*/ 121 w 361"/>
                <a:gd name="T11" fmla="*/ 258 h 312"/>
                <a:gd name="T12" fmla="*/ 121 w 361"/>
                <a:gd name="T13" fmla="*/ 285 h 312"/>
                <a:gd name="T14" fmla="*/ 96 w 361"/>
                <a:gd name="T15" fmla="*/ 285 h 312"/>
                <a:gd name="T16" fmla="*/ 96 w 361"/>
                <a:gd name="T17" fmla="*/ 312 h 312"/>
                <a:gd name="T18" fmla="*/ 265 w 361"/>
                <a:gd name="T19" fmla="*/ 312 h 312"/>
                <a:gd name="T20" fmla="*/ 265 w 361"/>
                <a:gd name="T21" fmla="*/ 285 h 312"/>
                <a:gd name="T22" fmla="*/ 240 w 361"/>
                <a:gd name="T23" fmla="*/ 285 h 312"/>
                <a:gd name="T24" fmla="*/ 240 w 361"/>
                <a:gd name="T25" fmla="*/ 258 h 312"/>
                <a:gd name="T26" fmla="*/ 345 w 361"/>
                <a:gd name="T27" fmla="*/ 258 h 312"/>
                <a:gd name="T28" fmla="*/ 361 w 361"/>
                <a:gd name="T29" fmla="*/ 241 h 312"/>
                <a:gd name="T30" fmla="*/ 361 w 361"/>
                <a:gd name="T31" fmla="*/ 16 h 312"/>
                <a:gd name="T32" fmla="*/ 345 w 361"/>
                <a:gd name="T33" fmla="*/ 0 h 312"/>
                <a:gd name="T34" fmla="*/ 341 w 361"/>
                <a:gd name="T35" fmla="*/ 225 h 312"/>
                <a:gd name="T36" fmla="*/ 326 w 361"/>
                <a:gd name="T37" fmla="*/ 240 h 312"/>
                <a:gd name="T38" fmla="*/ 35 w 361"/>
                <a:gd name="T39" fmla="*/ 240 h 312"/>
                <a:gd name="T40" fmla="*/ 20 w 361"/>
                <a:gd name="T41" fmla="*/ 225 h 312"/>
                <a:gd name="T42" fmla="*/ 20 w 361"/>
                <a:gd name="T43" fmla="*/ 33 h 312"/>
                <a:gd name="T44" fmla="*/ 35 w 361"/>
                <a:gd name="T45" fmla="*/ 19 h 312"/>
                <a:gd name="T46" fmla="*/ 326 w 361"/>
                <a:gd name="T47" fmla="*/ 19 h 312"/>
                <a:gd name="T48" fmla="*/ 341 w 361"/>
                <a:gd name="T49" fmla="*/ 33 h 312"/>
                <a:gd name="T50" fmla="*/ 341 w 361"/>
                <a:gd name="T51" fmla="*/ 22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1" h="312">
                  <a:moveTo>
                    <a:pt x="345" y="0"/>
                  </a:moveTo>
                  <a:cubicBezTo>
                    <a:pt x="17" y="0"/>
                    <a:pt x="17" y="0"/>
                    <a:pt x="17" y="0"/>
                  </a:cubicBezTo>
                  <a:cubicBezTo>
                    <a:pt x="7" y="0"/>
                    <a:pt x="0" y="7"/>
                    <a:pt x="0" y="16"/>
                  </a:cubicBezTo>
                  <a:cubicBezTo>
                    <a:pt x="0" y="241"/>
                    <a:pt x="0" y="241"/>
                    <a:pt x="0" y="241"/>
                  </a:cubicBezTo>
                  <a:cubicBezTo>
                    <a:pt x="0" y="251"/>
                    <a:pt x="7" y="258"/>
                    <a:pt x="17" y="258"/>
                  </a:cubicBezTo>
                  <a:cubicBezTo>
                    <a:pt x="121" y="258"/>
                    <a:pt x="121" y="258"/>
                    <a:pt x="121" y="258"/>
                  </a:cubicBezTo>
                  <a:cubicBezTo>
                    <a:pt x="121" y="285"/>
                    <a:pt x="121" y="285"/>
                    <a:pt x="121" y="285"/>
                  </a:cubicBezTo>
                  <a:cubicBezTo>
                    <a:pt x="96" y="285"/>
                    <a:pt x="96" y="285"/>
                    <a:pt x="96" y="285"/>
                  </a:cubicBezTo>
                  <a:cubicBezTo>
                    <a:pt x="96" y="312"/>
                    <a:pt x="96" y="312"/>
                    <a:pt x="96" y="312"/>
                  </a:cubicBezTo>
                  <a:cubicBezTo>
                    <a:pt x="265" y="312"/>
                    <a:pt x="265" y="312"/>
                    <a:pt x="265" y="312"/>
                  </a:cubicBezTo>
                  <a:cubicBezTo>
                    <a:pt x="265" y="285"/>
                    <a:pt x="265" y="285"/>
                    <a:pt x="265" y="285"/>
                  </a:cubicBezTo>
                  <a:cubicBezTo>
                    <a:pt x="240" y="285"/>
                    <a:pt x="240" y="285"/>
                    <a:pt x="240" y="285"/>
                  </a:cubicBezTo>
                  <a:cubicBezTo>
                    <a:pt x="240" y="258"/>
                    <a:pt x="240" y="258"/>
                    <a:pt x="240" y="258"/>
                  </a:cubicBezTo>
                  <a:cubicBezTo>
                    <a:pt x="345" y="258"/>
                    <a:pt x="345" y="258"/>
                    <a:pt x="345" y="258"/>
                  </a:cubicBezTo>
                  <a:cubicBezTo>
                    <a:pt x="354" y="258"/>
                    <a:pt x="361" y="251"/>
                    <a:pt x="361" y="241"/>
                  </a:cubicBezTo>
                  <a:cubicBezTo>
                    <a:pt x="361" y="16"/>
                    <a:pt x="361" y="16"/>
                    <a:pt x="361" y="16"/>
                  </a:cubicBezTo>
                  <a:cubicBezTo>
                    <a:pt x="361" y="7"/>
                    <a:pt x="354" y="0"/>
                    <a:pt x="345" y="0"/>
                  </a:cubicBezTo>
                  <a:close/>
                  <a:moveTo>
                    <a:pt x="341" y="225"/>
                  </a:moveTo>
                  <a:cubicBezTo>
                    <a:pt x="341" y="233"/>
                    <a:pt x="334" y="240"/>
                    <a:pt x="326" y="240"/>
                  </a:cubicBezTo>
                  <a:cubicBezTo>
                    <a:pt x="35" y="240"/>
                    <a:pt x="35" y="240"/>
                    <a:pt x="35" y="240"/>
                  </a:cubicBezTo>
                  <a:cubicBezTo>
                    <a:pt x="27" y="240"/>
                    <a:pt x="20" y="233"/>
                    <a:pt x="20" y="225"/>
                  </a:cubicBezTo>
                  <a:cubicBezTo>
                    <a:pt x="20" y="33"/>
                    <a:pt x="20" y="33"/>
                    <a:pt x="20" y="33"/>
                  </a:cubicBezTo>
                  <a:cubicBezTo>
                    <a:pt x="20" y="25"/>
                    <a:pt x="27" y="19"/>
                    <a:pt x="35" y="19"/>
                  </a:cubicBezTo>
                  <a:cubicBezTo>
                    <a:pt x="326" y="19"/>
                    <a:pt x="326" y="19"/>
                    <a:pt x="326" y="19"/>
                  </a:cubicBezTo>
                  <a:cubicBezTo>
                    <a:pt x="334" y="19"/>
                    <a:pt x="341" y="25"/>
                    <a:pt x="341" y="33"/>
                  </a:cubicBezTo>
                  <a:lnTo>
                    <a:pt x="341" y="225"/>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nvGrpSpPr>
            <p:cNvPr id="48" name="组合 47"/>
            <p:cNvGrpSpPr/>
            <p:nvPr/>
          </p:nvGrpSpPr>
          <p:grpSpPr>
            <a:xfrm>
              <a:off x="3670419" y="4714521"/>
              <a:ext cx="838919" cy="838919"/>
              <a:chOff x="1304912" y="3146792"/>
              <a:chExt cx="1136147" cy="1136147"/>
            </a:xfrm>
          </p:grpSpPr>
          <p:sp>
            <p:nvSpPr>
              <p:cNvPr id="49" name="椭圆 48"/>
              <p:cNvSpPr/>
              <p:nvPr/>
            </p:nvSpPr>
            <p:spPr>
              <a:xfrm>
                <a:off x="1304912" y="3146792"/>
                <a:ext cx="1136147" cy="1136147"/>
              </a:xfrm>
              <a:prstGeom prst="ellipse">
                <a:avLst/>
              </a:prstGeom>
              <a:solidFill>
                <a:schemeClr val="bg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394900" y="3241096"/>
                <a:ext cx="949585" cy="94958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Freeform 26"/>
            <p:cNvSpPr>
              <a:spLocks noEditPoints="1"/>
            </p:cNvSpPr>
            <p:nvPr/>
          </p:nvSpPr>
          <p:spPr bwMode="auto">
            <a:xfrm>
              <a:off x="3989450" y="4993941"/>
              <a:ext cx="178135" cy="328628"/>
            </a:xfrm>
            <a:custGeom>
              <a:avLst/>
              <a:gdLst>
                <a:gd name="T0" fmla="*/ 60 w 142"/>
                <a:gd name="T1" fmla="*/ 198 h 260"/>
                <a:gd name="T2" fmla="*/ 61 w 142"/>
                <a:gd name="T3" fmla="*/ 137 h 260"/>
                <a:gd name="T4" fmla="*/ 21 w 142"/>
                <a:gd name="T5" fmla="*/ 112 h 260"/>
                <a:gd name="T6" fmla="*/ 8 w 142"/>
                <a:gd name="T7" fmla="*/ 72 h 260"/>
                <a:gd name="T8" fmla="*/ 24 w 142"/>
                <a:gd name="T9" fmla="*/ 32 h 260"/>
                <a:gd name="T10" fmla="*/ 64 w 142"/>
                <a:gd name="T11" fmla="*/ 15 h 260"/>
                <a:gd name="T12" fmla="*/ 65 w 142"/>
                <a:gd name="T13" fmla="*/ 0 h 260"/>
                <a:gd name="T14" fmla="*/ 86 w 142"/>
                <a:gd name="T15" fmla="*/ 1 h 260"/>
                <a:gd name="T16" fmla="*/ 85 w 142"/>
                <a:gd name="T17" fmla="*/ 15 h 260"/>
                <a:gd name="T18" fmla="*/ 122 w 142"/>
                <a:gd name="T19" fmla="*/ 32 h 260"/>
                <a:gd name="T20" fmla="*/ 138 w 142"/>
                <a:gd name="T21" fmla="*/ 67 h 260"/>
                <a:gd name="T22" fmla="*/ 102 w 142"/>
                <a:gd name="T23" fmla="*/ 71 h 260"/>
                <a:gd name="T24" fmla="*/ 84 w 142"/>
                <a:gd name="T25" fmla="*/ 47 h 260"/>
                <a:gd name="T26" fmla="*/ 83 w 142"/>
                <a:gd name="T27" fmla="*/ 104 h 260"/>
                <a:gd name="T28" fmla="*/ 130 w 142"/>
                <a:gd name="T29" fmla="*/ 130 h 260"/>
                <a:gd name="T30" fmla="*/ 141 w 142"/>
                <a:gd name="T31" fmla="*/ 168 h 260"/>
                <a:gd name="T32" fmla="*/ 125 w 142"/>
                <a:gd name="T33" fmla="*/ 212 h 260"/>
                <a:gd name="T34" fmla="*/ 80 w 142"/>
                <a:gd name="T35" fmla="*/ 232 h 260"/>
                <a:gd name="T36" fmla="*/ 79 w 142"/>
                <a:gd name="T37" fmla="*/ 260 h 260"/>
                <a:gd name="T38" fmla="*/ 58 w 142"/>
                <a:gd name="T39" fmla="*/ 259 h 260"/>
                <a:gd name="T40" fmla="*/ 59 w 142"/>
                <a:gd name="T41" fmla="*/ 233 h 260"/>
                <a:gd name="T42" fmla="*/ 19 w 142"/>
                <a:gd name="T43" fmla="*/ 213 h 260"/>
                <a:gd name="T44" fmla="*/ 0 w 142"/>
                <a:gd name="T45" fmla="*/ 168 h 260"/>
                <a:gd name="T46" fmla="*/ 38 w 142"/>
                <a:gd name="T47" fmla="*/ 165 h 260"/>
                <a:gd name="T48" fmla="*/ 46 w 142"/>
                <a:gd name="T49" fmla="*/ 186 h 260"/>
                <a:gd name="T50" fmla="*/ 60 w 142"/>
                <a:gd name="T51" fmla="*/ 198 h 260"/>
                <a:gd name="T52" fmla="*/ 64 w 142"/>
                <a:gd name="T53" fmla="*/ 47 h 260"/>
                <a:gd name="T54" fmla="*/ 50 w 142"/>
                <a:gd name="T55" fmla="*/ 56 h 260"/>
                <a:gd name="T56" fmla="*/ 45 w 142"/>
                <a:gd name="T57" fmla="*/ 71 h 260"/>
                <a:gd name="T58" fmla="*/ 49 w 142"/>
                <a:gd name="T59" fmla="*/ 85 h 260"/>
                <a:gd name="T60" fmla="*/ 62 w 142"/>
                <a:gd name="T61" fmla="*/ 97 h 260"/>
                <a:gd name="T62" fmla="*/ 64 w 142"/>
                <a:gd name="T63" fmla="*/ 47 h 260"/>
                <a:gd name="T64" fmla="*/ 80 w 142"/>
                <a:gd name="T65" fmla="*/ 201 h 260"/>
                <a:gd name="T66" fmla="*/ 98 w 142"/>
                <a:gd name="T67" fmla="*/ 191 h 260"/>
                <a:gd name="T68" fmla="*/ 106 w 142"/>
                <a:gd name="T69" fmla="*/ 172 h 260"/>
                <a:gd name="T70" fmla="*/ 100 w 142"/>
                <a:gd name="T71" fmla="*/ 155 h 260"/>
                <a:gd name="T72" fmla="*/ 82 w 142"/>
                <a:gd name="T73" fmla="*/ 145 h 260"/>
                <a:gd name="T74" fmla="*/ 80 w 142"/>
                <a:gd name="T75" fmla="*/ 20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2" h="260">
                  <a:moveTo>
                    <a:pt x="60" y="198"/>
                  </a:moveTo>
                  <a:cubicBezTo>
                    <a:pt x="61" y="137"/>
                    <a:pt x="61" y="137"/>
                    <a:pt x="61" y="137"/>
                  </a:cubicBezTo>
                  <a:cubicBezTo>
                    <a:pt x="43" y="132"/>
                    <a:pt x="29" y="123"/>
                    <a:pt x="21" y="112"/>
                  </a:cubicBezTo>
                  <a:cubicBezTo>
                    <a:pt x="12" y="101"/>
                    <a:pt x="8" y="87"/>
                    <a:pt x="8" y="72"/>
                  </a:cubicBezTo>
                  <a:cubicBezTo>
                    <a:pt x="9" y="56"/>
                    <a:pt x="14" y="43"/>
                    <a:pt x="24" y="32"/>
                  </a:cubicBezTo>
                  <a:cubicBezTo>
                    <a:pt x="34" y="22"/>
                    <a:pt x="48" y="16"/>
                    <a:pt x="64" y="15"/>
                  </a:cubicBezTo>
                  <a:cubicBezTo>
                    <a:pt x="65" y="0"/>
                    <a:pt x="65" y="0"/>
                    <a:pt x="65" y="0"/>
                  </a:cubicBezTo>
                  <a:cubicBezTo>
                    <a:pt x="86" y="1"/>
                    <a:pt x="86" y="1"/>
                    <a:pt x="86" y="1"/>
                  </a:cubicBezTo>
                  <a:cubicBezTo>
                    <a:pt x="85" y="15"/>
                    <a:pt x="85" y="15"/>
                    <a:pt x="85" y="15"/>
                  </a:cubicBezTo>
                  <a:cubicBezTo>
                    <a:pt x="101" y="17"/>
                    <a:pt x="113" y="23"/>
                    <a:pt x="122" y="32"/>
                  </a:cubicBezTo>
                  <a:cubicBezTo>
                    <a:pt x="130" y="41"/>
                    <a:pt x="136" y="53"/>
                    <a:pt x="138" y="67"/>
                  </a:cubicBezTo>
                  <a:cubicBezTo>
                    <a:pt x="102" y="71"/>
                    <a:pt x="102" y="71"/>
                    <a:pt x="102" y="71"/>
                  </a:cubicBezTo>
                  <a:cubicBezTo>
                    <a:pt x="100" y="60"/>
                    <a:pt x="94" y="52"/>
                    <a:pt x="84" y="47"/>
                  </a:cubicBezTo>
                  <a:cubicBezTo>
                    <a:pt x="83" y="104"/>
                    <a:pt x="83" y="104"/>
                    <a:pt x="83" y="104"/>
                  </a:cubicBezTo>
                  <a:cubicBezTo>
                    <a:pt x="106" y="111"/>
                    <a:pt x="122" y="119"/>
                    <a:pt x="130" y="130"/>
                  </a:cubicBezTo>
                  <a:cubicBezTo>
                    <a:pt x="138" y="139"/>
                    <a:pt x="142" y="153"/>
                    <a:pt x="141" y="168"/>
                  </a:cubicBezTo>
                  <a:cubicBezTo>
                    <a:pt x="141" y="186"/>
                    <a:pt x="135" y="200"/>
                    <a:pt x="125" y="212"/>
                  </a:cubicBezTo>
                  <a:cubicBezTo>
                    <a:pt x="114" y="223"/>
                    <a:pt x="99" y="230"/>
                    <a:pt x="80" y="232"/>
                  </a:cubicBezTo>
                  <a:cubicBezTo>
                    <a:pt x="79" y="260"/>
                    <a:pt x="79" y="260"/>
                    <a:pt x="79" y="260"/>
                  </a:cubicBezTo>
                  <a:cubicBezTo>
                    <a:pt x="58" y="259"/>
                    <a:pt x="58" y="259"/>
                    <a:pt x="58" y="259"/>
                  </a:cubicBezTo>
                  <a:cubicBezTo>
                    <a:pt x="59" y="233"/>
                    <a:pt x="59" y="233"/>
                    <a:pt x="59" y="233"/>
                  </a:cubicBezTo>
                  <a:cubicBezTo>
                    <a:pt x="42" y="230"/>
                    <a:pt x="29" y="224"/>
                    <a:pt x="19" y="213"/>
                  </a:cubicBezTo>
                  <a:cubicBezTo>
                    <a:pt x="9" y="202"/>
                    <a:pt x="3" y="187"/>
                    <a:pt x="0" y="168"/>
                  </a:cubicBezTo>
                  <a:cubicBezTo>
                    <a:pt x="38" y="165"/>
                    <a:pt x="38" y="165"/>
                    <a:pt x="38" y="165"/>
                  </a:cubicBezTo>
                  <a:cubicBezTo>
                    <a:pt x="39" y="173"/>
                    <a:pt x="42" y="180"/>
                    <a:pt x="46" y="186"/>
                  </a:cubicBezTo>
                  <a:cubicBezTo>
                    <a:pt x="50" y="191"/>
                    <a:pt x="55" y="195"/>
                    <a:pt x="60" y="198"/>
                  </a:cubicBezTo>
                  <a:close/>
                  <a:moveTo>
                    <a:pt x="64" y="47"/>
                  </a:moveTo>
                  <a:cubicBezTo>
                    <a:pt x="58" y="48"/>
                    <a:pt x="54" y="51"/>
                    <a:pt x="50" y="56"/>
                  </a:cubicBezTo>
                  <a:cubicBezTo>
                    <a:pt x="46" y="60"/>
                    <a:pt x="45" y="65"/>
                    <a:pt x="45" y="71"/>
                  </a:cubicBezTo>
                  <a:cubicBezTo>
                    <a:pt x="45" y="76"/>
                    <a:pt x="46" y="81"/>
                    <a:pt x="49" y="85"/>
                  </a:cubicBezTo>
                  <a:cubicBezTo>
                    <a:pt x="52" y="90"/>
                    <a:pt x="56" y="93"/>
                    <a:pt x="62" y="97"/>
                  </a:cubicBezTo>
                  <a:lnTo>
                    <a:pt x="64" y="47"/>
                  </a:lnTo>
                  <a:close/>
                  <a:moveTo>
                    <a:pt x="80" y="201"/>
                  </a:moveTo>
                  <a:cubicBezTo>
                    <a:pt x="88" y="199"/>
                    <a:pt x="94" y="196"/>
                    <a:pt x="98" y="191"/>
                  </a:cubicBezTo>
                  <a:cubicBezTo>
                    <a:pt x="103" y="186"/>
                    <a:pt x="105" y="180"/>
                    <a:pt x="106" y="172"/>
                  </a:cubicBezTo>
                  <a:cubicBezTo>
                    <a:pt x="106" y="166"/>
                    <a:pt x="104" y="160"/>
                    <a:pt x="100" y="155"/>
                  </a:cubicBezTo>
                  <a:cubicBezTo>
                    <a:pt x="97" y="151"/>
                    <a:pt x="91" y="147"/>
                    <a:pt x="82" y="145"/>
                  </a:cubicBezTo>
                  <a:lnTo>
                    <a:pt x="80" y="20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nvGrpSpPr>
            <p:cNvPr id="52" name="组合 51"/>
            <p:cNvGrpSpPr/>
            <p:nvPr/>
          </p:nvGrpSpPr>
          <p:grpSpPr>
            <a:xfrm>
              <a:off x="1714705" y="5076607"/>
              <a:ext cx="838919" cy="838919"/>
              <a:chOff x="1304912" y="3146792"/>
              <a:chExt cx="1136147" cy="1136147"/>
            </a:xfrm>
          </p:grpSpPr>
          <p:sp>
            <p:nvSpPr>
              <p:cNvPr id="53" name="椭圆 52"/>
              <p:cNvSpPr/>
              <p:nvPr/>
            </p:nvSpPr>
            <p:spPr>
              <a:xfrm>
                <a:off x="1304912" y="3146792"/>
                <a:ext cx="1136147" cy="1136147"/>
              </a:xfrm>
              <a:prstGeom prst="ellipse">
                <a:avLst/>
              </a:prstGeom>
              <a:solidFill>
                <a:schemeClr val="bg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1394900" y="3241096"/>
                <a:ext cx="949585" cy="94958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943103" y="5303999"/>
              <a:ext cx="377259" cy="325580"/>
              <a:chOff x="8853488" y="2528888"/>
              <a:chExt cx="695325" cy="600075"/>
            </a:xfrm>
            <a:solidFill>
              <a:srgbClr val="0070C0"/>
            </a:solidFill>
          </p:grpSpPr>
          <p:sp>
            <p:nvSpPr>
              <p:cNvPr id="56" name="Freeform 9"/>
              <p:cNvSpPr>
                <a:spLocks noEditPoints="1"/>
              </p:cNvSpPr>
              <p:nvPr/>
            </p:nvSpPr>
            <p:spPr bwMode="auto">
              <a:xfrm>
                <a:off x="8853488" y="2528888"/>
                <a:ext cx="695325" cy="346075"/>
              </a:xfrm>
              <a:custGeom>
                <a:avLst/>
                <a:gdLst>
                  <a:gd name="T0" fmla="*/ 134 w 267"/>
                  <a:gd name="T1" fmla="*/ 133 h 133"/>
                  <a:gd name="T2" fmla="*/ 267 w 267"/>
                  <a:gd name="T3" fmla="*/ 98 h 133"/>
                  <a:gd name="T4" fmla="*/ 266 w 267"/>
                  <a:gd name="T5" fmla="*/ 62 h 133"/>
                  <a:gd name="T6" fmla="*/ 246 w 267"/>
                  <a:gd name="T7" fmla="*/ 42 h 133"/>
                  <a:gd name="T8" fmla="*/ 182 w 267"/>
                  <a:gd name="T9" fmla="*/ 43 h 133"/>
                  <a:gd name="T10" fmla="*/ 133 w 267"/>
                  <a:gd name="T11" fmla="*/ 1 h 133"/>
                  <a:gd name="T12" fmla="*/ 85 w 267"/>
                  <a:gd name="T13" fmla="*/ 44 h 133"/>
                  <a:gd name="T14" fmla="*/ 21 w 267"/>
                  <a:gd name="T15" fmla="*/ 44 h 133"/>
                  <a:gd name="T16" fmla="*/ 0 w 267"/>
                  <a:gd name="T17" fmla="*/ 65 h 133"/>
                  <a:gd name="T18" fmla="*/ 1 w 267"/>
                  <a:gd name="T19" fmla="*/ 98 h 133"/>
                  <a:gd name="T20" fmla="*/ 134 w 267"/>
                  <a:gd name="T21" fmla="*/ 133 h 133"/>
                  <a:gd name="T22" fmla="*/ 133 w 267"/>
                  <a:gd name="T23" fmla="*/ 122 h 133"/>
                  <a:gd name="T24" fmla="*/ 117 w 267"/>
                  <a:gd name="T25" fmla="*/ 115 h 133"/>
                  <a:gd name="T26" fmla="*/ 133 w 267"/>
                  <a:gd name="T27" fmla="*/ 107 h 133"/>
                  <a:gd name="T28" fmla="*/ 150 w 267"/>
                  <a:gd name="T29" fmla="*/ 115 h 133"/>
                  <a:gd name="T30" fmla="*/ 133 w 267"/>
                  <a:gd name="T31" fmla="*/ 122 h 133"/>
                  <a:gd name="T32" fmla="*/ 133 w 267"/>
                  <a:gd name="T33" fmla="*/ 12 h 133"/>
                  <a:gd name="T34" fmla="*/ 177 w 267"/>
                  <a:gd name="T35" fmla="*/ 43 h 133"/>
                  <a:gd name="T36" fmla="*/ 89 w 267"/>
                  <a:gd name="T37" fmla="*/ 44 h 133"/>
                  <a:gd name="T38" fmla="*/ 133 w 267"/>
                  <a:gd name="T39" fmla="*/ 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7" h="133">
                    <a:moveTo>
                      <a:pt x="134" y="133"/>
                    </a:moveTo>
                    <a:cubicBezTo>
                      <a:pt x="187" y="133"/>
                      <a:pt x="235" y="119"/>
                      <a:pt x="267" y="98"/>
                    </a:cubicBezTo>
                    <a:cubicBezTo>
                      <a:pt x="266" y="62"/>
                      <a:pt x="266" y="62"/>
                      <a:pt x="266" y="62"/>
                    </a:cubicBezTo>
                    <a:cubicBezTo>
                      <a:pt x="266" y="51"/>
                      <a:pt x="257" y="42"/>
                      <a:pt x="246" y="42"/>
                    </a:cubicBezTo>
                    <a:cubicBezTo>
                      <a:pt x="182" y="43"/>
                      <a:pt x="182" y="43"/>
                      <a:pt x="182" y="43"/>
                    </a:cubicBezTo>
                    <a:cubicBezTo>
                      <a:pt x="178" y="19"/>
                      <a:pt x="158" y="0"/>
                      <a:pt x="133" y="1"/>
                    </a:cubicBezTo>
                    <a:cubicBezTo>
                      <a:pt x="109" y="1"/>
                      <a:pt x="89" y="19"/>
                      <a:pt x="85" y="44"/>
                    </a:cubicBezTo>
                    <a:cubicBezTo>
                      <a:pt x="21" y="44"/>
                      <a:pt x="21" y="44"/>
                      <a:pt x="21" y="44"/>
                    </a:cubicBezTo>
                    <a:cubicBezTo>
                      <a:pt x="9" y="44"/>
                      <a:pt x="0" y="53"/>
                      <a:pt x="0" y="65"/>
                    </a:cubicBezTo>
                    <a:cubicBezTo>
                      <a:pt x="1" y="98"/>
                      <a:pt x="1" y="98"/>
                      <a:pt x="1" y="98"/>
                    </a:cubicBezTo>
                    <a:cubicBezTo>
                      <a:pt x="32" y="119"/>
                      <a:pt x="80" y="133"/>
                      <a:pt x="134" y="133"/>
                    </a:cubicBezTo>
                    <a:close/>
                    <a:moveTo>
                      <a:pt x="133" y="122"/>
                    </a:moveTo>
                    <a:cubicBezTo>
                      <a:pt x="124" y="123"/>
                      <a:pt x="117" y="119"/>
                      <a:pt x="117" y="115"/>
                    </a:cubicBezTo>
                    <a:cubicBezTo>
                      <a:pt x="117" y="110"/>
                      <a:pt x="124" y="107"/>
                      <a:pt x="133" y="107"/>
                    </a:cubicBezTo>
                    <a:cubicBezTo>
                      <a:pt x="143" y="107"/>
                      <a:pt x="150" y="110"/>
                      <a:pt x="150" y="115"/>
                    </a:cubicBezTo>
                    <a:cubicBezTo>
                      <a:pt x="150" y="119"/>
                      <a:pt x="143" y="122"/>
                      <a:pt x="133" y="122"/>
                    </a:cubicBezTo>
                    <a:close/>
                    <a:moveTo>
                      <a:pt x="133" y="12"/>
                    </a:moveTo>
                    <a:cubicBezTo>
                      <a:pt x="154" y="12"/>
                      <a:pt x="171" y="25"/>
                      <a:pt x="177" y="43"/>
                    </a:cubicBezTo>
                    <a:cubicBezTo>
                      <a:pt x="89" y="44"/>
                      <a:pt x="89" y="44"/>
                      <a:pt x="89" y="44"/>
                    </a:cubicBezTo>
                    <a:cubicBezTo>
                      <a:pt x="95" y="25"/>
                      <a:pt x="113" y="12"/>
                      <a:pt x="13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0"/>
              <p:cNvSpPr/>
              <p:nvPr/>
            </p:nvSpPr>
            <p:spPr bwMode="auto">
              <a:xfrm>
                <a:off x="8853488" y="2808288"/>
                <a:ext cx="695325" cy="320675"/>
              </a:xfrm>
              <a:custGeom>
                <a:avLst/>
                <a:gdLst>
                  <a:gd name="T0" fmla="*/ 266 w 267"/>
                  <a:gd name="T1" fmla="*/ 0 h 123"/>
                  <a:gd name="T2" fmla="*/ 133 w 267"/>
                  <a:gd name="T3" fmla="*/ 33 h 123"/>
                  <a:gd name="T4" fmla="*/ 0 w 267"/>
                  <a:gd name="T5" fmla="*/ 0 h 123"/>
                  <a:gd name="T6" fmla="*/ 1 w 267"/>
                  <a:gd name="T7" fmla="*/ 102 h 123"/>
                  <a:gd name="T8" fmla="*/ 22 w 267"/>
                  <a:gd name="T9" fmla="*/ 123 h 123"/>
                  <a:gd name="T10" fmla="*/ 247 w 267"/>
                  <a:gd name="T11" fmla="*/ 121 h 123"/>
                  <a:gd name="T12" fmla="*/ 267 w 267"/>
                  <a:gd name="T13" fmla="*/ 100 h 123"/>
                  <a:gd name="T14" fmla="*/ 266 w 267"/>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7" h="123">
                    <a:moveTo>
                      <a:pt x="266" y="0"/>
                    </a:moveTo>
                    <a:cubicBezTo>
                      <a:pt x="233" y="20"/>
                      <a:pt x="186" y="33"/>
                      <a:pt x="133" y="33"/>
                    </a:cubicBezTo>
                    <a:cubicBezTo>
                      <a:pt x="80" y="33"/>
                      <a:pt x="33" y="20"/>
                      <a:pt x="0" y="0"/>
                    </a:cubicBezTo>
                    <a:cubicBezTo>
                      <a:pt x="1" y="102"/>
                      <a:pt x="1" y="102"/>
                      <a:pt x="1" y="102"/>
                    </a:cubicBezTo>
                    <a:cubicBezTo>
                      <a:pt x="1" y="114"/>
                      <a:pt x="10" y="123"/>
                      <a:pt x="22" y="123"/>
                    </a:cubicBezTo>
                    <a:cubicBezTo>
                      <a:pt x="247" y="121"/>
                      <a:pt x="247" y="121"/>
                      <a:pt x="247" y="121"/>
                    </a:cubicBezTo>
                    <a:cubicBezTo>
                      <a:pt x="258" y="121"/>
                      <a:pt x="267" y="111"/>
                      <a:pt x="267" y="100"/>
                    </a:cubicBezTo>
                    <a:lnTo>
                      <a:pt x="2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480620" y="3719508"/>
              <a:ext cx="1136147" cy="1136147"/>
              <a:chOff x="1304912" y="3146792"/>
              <a:chExt cx="1136147" cy="1136147"/>
            </a:xfrm>
          </p:grpSpPr>
          <p:sp>
            <p:nvSpPr>
              <p:cNvPr id="60" name="椭圆 59"/>
              <p:cNvSpPr/>
              <p:nvPr/>
            </p:nvSpPr>
            <p:spPr>
              <a:xfrm>
                <a:off x="1304912" y="3146792"/>
                <a:ext cx="1136147" cy="1136147"/>
              </a:xfrm>
              <a:prstGeom prst="ellipse">
                <a:avLst/>
              </a:prstGeom>
              <a:solidFill>
                <a:schemeClr val="bg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394900" y="3241096"/>
                <a:ext cx="949585" cy="94958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824336" y="4140694"/>
              <a:ext cx="442127" cy="293496"/>
              <a:chOff x="4017474" y="2379682"/>
              <a:chExt cx="701441" cy="465635"/>
            </a:xfrm>
            <a:solidFill>
              <a:srgbClr val="0070C0"/>
            </a:solidFill>
          </p:grpSpPr>
          <p:sp>
            <p:nvSpPr>
              <p:cNvPr id="63" name="Freeform 22"/>
              <p:cNvSpPr/>
              <p:nvPr/>
            </p:nvSpPr>
            <p:spPr bwMode="auto">
              <a:xfrm>
                <a:off x="4017475" y="2649809"/>
                <a:ext cx="604433" cy="195508"/>
              </a:xfrm>
              <a:custGeom>
                <a:avLst/>
                <a:gdLst>
                  <a:gd name="T0" fmla="*/ 0 w 247"/>
                  <a:gd name="T1" fmla="*/ 69 h 80"/>
                  <a:gd name="T2" fmla="*/ 11 w 247"/>
                  <a:gd name="T3" fmla="*/ 80 h 80"/>
                  <a:gd name="T4" fmla="*/ 236 w 247"/>
                  <a:gd name="T5" fmla="*/ 80 h 80"/>
                  <a:gd name="T6" fmla="*/ 247 w 247"/>
                  <a:gd name="T7" fmla="*/ 69 h 80"/>
                  <a:gd name="T8" fmla="*/ 247 w 247"/>
                  <a:gd name="T9" fmla="*/ 0 h 80"/>
                  <a:gd name="T10" fmla="*/ 0 w 247"/>
                  <a:gd name="T11" fmla="*/ 0 h 80"/>
                  <a:gd name="T12" fmla="*/ 0 w 247"/>
                  <a:gd name="T13" fmla="*/ 69 h 80"/>
                </a:gdLst>
                <a:ahLst/>
                <a:cxnLst>
                  <a:cxn ang="0">
                    <a:pos x="T0" y="T1"/>
                  </a:cxn>
                  <a:cxn ang="0">
                    <a:pos x="T2" y="T3"/>
                  </a:cxn>
                  <a:cxn ang="0">
                    <a:pos x="T4" y="T5"/>
                  </a:cxn>
                  <a:cxn ang="0">
                    <a:pos x="T6" y="T7"/>
                  </a:cxn>
                  <a:cxn ang="0">
                    <a:pos x="T8" y="T9"/>
                  </a:cxn>
                  <a:cxn ang="0">
                    <a:pos x="T10" y="T11"/>
                  </a:cxn>
                  <a:cxn ang="0">
                    <a:pos x="T12" y="T13"/>
                  </a:cxn>
                </a:cxnLst>
                <a:rect l="0" t="0" r="r" b="b"/>
                <a:pathLst>
                  <a:path w="247" h="80">
                    <a:moveTo>
                      <a:pt x="0" y="69"/>
                    </a:moveTo>
                    <a:cubicBezTo>
                      <a:pt x="0" y="75"/>
                      <a:pt x="5" y="80"/>
                      <a:pt x="11" y="80"/>
                    </a:cubicBezTo>
                    <a:cubicBezTo>
                      <a:pt x="236" y="80"/>
                      <a:pt x="236" y="80"/>
                      <a:pt x="236" y="80"/>
                    </a:cubicBezTo>
                    <a:cubicBezTo>
                      <a:pt x="242" y="80"/>
                      <a:pt x="247" y="75"/>
                      <a:pt x="247" y="69"/>
                    </a:cubicBezTo>
                    <a:cubicBezTo>
                      <a:pt x="247" y="0"/>
                      <a:pt x="247" y="0"/>
                      <a:pt x="247" y="0"/>
                    </a:cubicBezTo>
                    <a:cubicBezTo>
                      <a:pt x="0" y="0"/>
                      <a:pt x="0" y="0"/>
                      <a:pt x="0" y="0"/>
                    </a:cubicBezTo>
                    <a:lnTo>
                      <a:pt x="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3"/>
              <p:cNvSpPr/>
              <p:nvPr/>
            </p:nvSpPr>
            <p:spPr bwMode="auto">
              <a:xfrm>
                <a:off x="4017474" y="2470718"/>
                <a:ext cx="604433" cy="65667"/>
              </a:xfrm>
              <a:custGeom>
                <a:avLst/>
                <a:gdLst>
                  <a:gd name="T0" fmla="*/ 236 w 247"/>
                  <a:gd name="T1" fmla="*/ 0 h 27"/>
                  <a:gd name="T2" fmla="*/ 11 w 247"/>
                  <a:gd name="T3" fmla="*/ 0 h 27"/>
                  <a:gd name="T4" fmla="*/ 0 w 247"/>
                  <a:gd name="T5" fmla="*/ 10 h 27"/>
                  <a:gd name="T6" fmla="*/ 0 w 247"/>
                  <a:gd name="T7" fmla="*/ 27 h 27"/>
                  <a:gd name="T8" fmla="*/ 247 w 247"/>
                  <a:gd name="T9" fmla="*/ 27 h 27"/>
                  <a:gd name="T10" fmla="*/ 247 w 247"/>
                  <a:gd name="T11" fmla="*/ 10 h 27"/>
                  <a:gd name="T12" fmla="*/ 236 w 247"/>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47" h="27">
                    <a:moveTo>
                      <a:pt x="236" y="0"/>
                    </a:moveTo>
                    <a:cubicBezTo>
                      <a:pt x="11" y="0"/>
                      <a:pt x="11" y="0"/>
                      <a:pt x="11" y="0"/>
                    </a:cubicBezTo>
                    <a:cubicBezTo>
                      <a:pt x="5" y="0"/>
                      <a:pt x="0" y="5"/>
                      <a:pt x="0" y="10"/>
                    </a:cubicBezTo>
                    <a:cubicBezTo>
                      <a:pt x="0" y="27"/>
                      <a:pt x="0" y="27"/>
                      <a:pt x="0" y="27"/>
                    </a:cubicBezTo>
                    <a:cubicBezTo>
                      <a:pt x="247" y="27"/>
                      <a:pt x="247" y="27"/>
                      <a:pt x="247" y="27"/>
                    </a:cubicBezTo>
                    <a:cubicBezTo>
                      <a:pt x="247" y="10"/>
                      <a:pt x="247" y="10"/>
                      <a:pt x="247" y="10"/>
                    </a:cubicBezTo>
                    <a:cubicBezTo>
                      <a:pt x="247" y="5"/>
                      <a:pt x="242" y="0"/>
                      <a:pt x="23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4"/>
              <p:cNvSpPr/>
              <p:nvPr/>
            </p:nvSpPr>
            <p:spPr bwMode="auto">
              <a:xfrm>
                <a:off x="4089111" y="2379682"/>
                <a:ext cx="629804" cy="373106"/>
              </a:xfrm>
              <a:custGeom>
                <a:avLst/>
                <a:gdLst>
                  <a:gd name="T0" fmla="*/ 258 w 258"/>
                  <a:gd name="T1" fmla="*/ 11 h 152"/>
                  <a:gd name="T2" fmla="*/ 258 w 258"/>
                  <a:gd name="T3" fmla="*/ 141 h 152"/>
                  <a:gd name="T4" fmla="*/ 247 w 258"/>
                  <a:gd name="T5" fmla="*/ 152 h 152"/>
                  <a:gd name="T6" fmla="*/ 236 w 258"/>
                  <a:gd name="T7" fmla="*/ 152 h 152"/>
                  <a:gd name="T8" fmla="*/ 236 w 258"/>
                  <a:gd name="T9" fmla="*/ 24 h 152"/>
                  <a:gd name="T10" fmla="*/ 0 w 258"/>
                  <a:gd name="T11" fmla="*/ 24 h 152"/>
                  <a:gd name="T12" fmla="*/ 0 w 258"/>
                  <a:gd name="T13" fmla="*/ 11 h 152"/>
                  <a:gd name="T14" fmla="*/ 11 w 258"/>
                  <a:gd name="T15" fmla="*/ 0 h 152"/>
                  <a:gd name="T16" fmla="*/ 247 w 258"/>
                  <a:gd name="T17" fmla="*/ 0 h 152"/>
                  <a:gd name="T18" fmla="*/ 258 w 258"/>
                  <a:gd name="T19" fmla="*/ 1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152">
                    <a:moveTo>
                      <a:pt x="258" y="11"/>
                    </a:moveTo>
                    <a:cubicBezTo>
                      <a:pt x="258" y="141"/>
                      <a:pt x="258" y="141"/>
                      <a:pt x="258" y="141"/>
                    </a:cubicBezTo>
                    <a:cubicBezTo>
                      <a:pt x="258" y="147"/>
                      <a:pt x="252" y="152"/>
                      <a:pt x="247" y="152"/>
                    </a:cubicBezTo>
                    <a:cubicBezTo>
                      <a:pt x="236" y="152"/>
                      <a:pt x="236" y="152"/>
                      <a:pt x="236" y="152"/>
                    </a:cubicBezTo>
                    <a:cubicBezTo>
                      <a:pt x="236" y="24"/>
                      <a:pt x="236" y="24"/>
                      <a:pt x="236" y="24"/>
                    </a:cubicBezTo>
                    <a:cubicBezTo>
                      <a:pt x="0" y="24"/>
                      <a:pt x="0" y="24"/>
                      <a:pt x="0" y="24"/>
                    </a:cubicBezTo>
                    <a:cubicBezTo>
                      <a:pt x="0" y="11"/>
                      <a:pt x="0" y="11"/>
                      <a:pt x="0" y="11"/>
                    </a:cubicBezTo>
                    <a:cubicBezTo>
                      <a:pt x="0" y="5"/>
                      <a:pt x="5" y="0"/>
                      <a:pt x="11" y="0"/>
                    </a:cubicBezTo>
                    <a:cubicBezTo>
                      <a:pt x="247" y="0"/>
                      <a:pt x="247" y="0"/>
                      <a:pt x="247" y="0"/>
                    </a:cubicBezTo>
                    <a:cubicBezTo>
                      <a:pt x="252" y="0"/>
                      <a:pt x="258" y="5"/>
                      <a:pt x="25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68" name="圆角矩形 67"/>
          <p:cNvSpPr/>
          <p:nvPr/>
        </p:nvSpPr>
        <p:spPr>
          <a:xfrm>
            <a:off x="5986937" y="1607092"/>
            <a:ext cx="5525679" cy="772904"/>
          </a:xfrm>
          <a:prstGeom prst="roundRect">
            <a:avLst>
              <a:gd name="adj"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6231071" y="1747013"/>
            <a:ext cx="4493538" cy="523220"/>
          </a:xfrm>
          <a:prstGeom prst="rect">
            <a:avLst/>
          </a:prstGeom>
          <a:noFill/>
        </p:spPr>
        <p:txBody>
          <a:bodyPr wrap="none" rtlCol="0">
            <a:spAutoFit/>
          </a:bodyPr>
          <a:lstStyle/>
          <a:p>
            <a:r>
              <a:rPr lang="zh-CN" altLang="en-US" sz="2800" b="1" dirty="0" smtClean="0">
                <a:solidFill>
                  <a:schemeClr val="bg1"/>
                </a:solidFill>
                <a:latin typeface="微软雅黑" pitchFamily="34" charset="-122"/>
                <a:ea typeface="微软雅黑" pitchFamily="34" charset="-122"/>
              </a:rPr>
              <a:t>添加文字信息</a:t>
            </a:r>
            <a:r>
              <a:rPr lang="zh-CN" altLang="en-US" sz="2800" b="1" dirty="0">
                <a:solidFill>
                  <a:schemeClr val="bg1"/>
                </a:solidFill>
                <a:latin typeface="微软雅黑" pitchFamily="34" charset="-122"/>
                <a:ea typeface="微软雅黑" pitchFamily="34" charset="-122"/>
              </a:rPr>
              <a:t>添加文字</a:t>
            </a:r>
            <a:r>
              <a:rPr lang="zh-CN" altLang="en-US" sz="2800" b="1" dirty="0" smtClean="0">
                <a:solidFill>
                  <a:schemeClr val="bg1"/>
                </a:solidFill>
                <a:latin typeface="微软雅黑" pitchFamily="34" charset="-122"/>
                <a:ea typeface="微软雅黑" pitchFamily="34" charset="-122"/>
              </a:rPr>
              <a:t>信息</a:t>
            </a:r>
            <a:endParaRPr lang="zh-CN" altLang="en-US" sz="2800" b="1" dirty="0">
              <a:solidFill>
                <a:schemeClr val="bg1"/>
              </a:solidFill>
              <a:latin typeface="微软雅黑" pitchFamily="34" charset="-122"/>
              <a:ea typeface="微软雅黑" pitchFamily="34" charset="-122"/>
            </a:endParaRPr>
          </a:p>
        </p:txBody>
      </p:sp>
      <p:sp>
        <p:nvSpPr>
          <p:cNvPr id="70" name="文本框 69"/>
          <p:cNvSpPr txBox="1"/>
          <p:nvPr/>
        </p:nvSpPr>
        <p:spPr>
          <a:xfrm>
            <a:off x="6189438" y="2690427"/>
            <a:ext cx="5323179" cy="2677795"/>
          </a:xfrm>
          <a:prstGeom prst="rect">
            <a:avLst/>
          </a:prstGeom>
          <a:noFill/>
        </p:spPr>
        <p:txBody>
          <a:bodyPr wrap="square" rtlCol="0">
            <a:spAutoFit/>
          </a:bodyPr>
          <a:lstStyle/>
          <a:p>
            <a:r>
              <a:rPr lang="zh-CN" altLang="en-US" sz="2400" dirty="0" smtClean="0">
                <a:solidFill>
                  <a:schemeClr val="bg1"/>
                </a:solidFill>
                <a:latin typeface="微软雅黑" pitchFamily="34" charset="-122"/>
                <a:ea typeface="微软雅黑" pitchFamily="34" charset="-122"/>
              </a:rPr>
              <a:t>恒好美佳</a:t>
            </a:r>
            <a:r>
              <a:rPr lang="en-US" altLang="zh-CN" sz="24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独家推荐</a:t>
            </a:r>
            <a:r>
              <a:rPr lang="en-US" altLang="zh-CN" sz="2400" dirty="0">
                <a:solidFill>
                  <a:schemeClr val="bg1"/>
                </a:solidFill>
                <a:latin typeface="微软雅黑" pitchFamily="34" charset="-122"/>
                <a:ea typeface="微软雅黑" pitchFamily="34" charset="-122"/>
              </a:rPr>
              <a:t> </a:t>
            </a:r>
            <a:r>
              <a:rPr lang="zh-CN" altLang="en-US" sz="2400" dirty="0" smtClean="0">
                <a:solidFill>
                  <a:schemeClr val="bg1"/>
                </a:solidFill>
                <a:latin typeface="微软雅黑" pitchFamily="34" charset="-122"/>
                <a:ea typeface="微软雅黑" pitchFamily="34" charset="-122"/>
              </a:rPr>
              <a:t>商务汇报类</a:t>
            </a:r>
            <a:r>
              <a:rPr lang="en-US" altLang="zh-CN" sz="2400" dirty="0" smtClean="0">
                <a:solidFill>
                  <a:schemeClr val="bg1"/>
                </a:solidFill>
                <a:latin typeface="微软雅黑" pitchFamily="34" charset="-122"/>
                <a:ea typeface="微软雅黑" pitchFamily="34" charset="-122"/>
              </a:rPr>
              <a:t>PPT</a:t>
            </a:r>
            <a:r>
              <a:rPr lang="zh-CN" altLang="en-US" sz="2400" dirty="0" smtClean="0">
                <a:solidFill>
                  <a:schemeClr val="bg1"/>
                </a:solidFill>
                <a:latin typeface="微软雅黑" pitchFamily="34" charset="-122"/>
                <a:ea typeface="微软雅黑" pitchFamily="34" charset="-122"/>
              </a:rPr>
              <a:t>模板适用于工作计划，工作</a:t>
            </a:r>
            <a:endParaRPr lang="en-US" altLang="zh-CN" sz="2400" dirty="0" smtClean="0">
              <a:solidFill>
                <a:schemeClr val="bg1"/>
              </a:solidFill>
              <a:latin typeface="微软雅黑" pitchFamily="34" charset="-122"/>
              <a:ea typeface="微软雅黑" pitchFamily="34" charset="-122"/>
            </a:endParaRPr>
          </a:p>
          <a:p>
            <a:r>
              <a:rPr lang="zh-CN" altLang="en-US" sz="2400" dirty="0" smtClean="0">
                <a:solidFill>
                  <a:schemeClr val="bg1"/>
                </a:solidFill>
                <a:latin typeface="微软雅黑" pitchFamily="34" charset="-122"/>
                <a:ea typeface="微软雅黑" pitchFamily="34" charset="-122"/>
              </a:rPr>
              <a:t>汇报等相关的</a:t>
            </a:r>
            <a:r>
              <a:rPr lang="en-US" altLang="zh-CN" sz="2400" dirty="0" smtClean="0">
                <a:solidFill>
                  <a:schemeClr val="bg1"/>
                </a:solidFill>
                <a:latin typeface="微软雅黑" pitchFamily="34" charset="-122"/>
                <a:ea typeface="微软雅黑" pitchFamily="34" charset="-122"/>
              </a:rPr>
              <a:t>PPT</a:t>
            </a:r>
            <a:r>
              <a:rPr lang="zh-CN" altLang="en-US" sz="2400" dirty="0" smtClean="0">
                <a:solidFill>
                  <a:schemeClr val="bg1"/>
                </a:solidFill>
                <a:latin typeface="微软雅黑" pitchFamily="34" charset="-122"/>
                <a:ea typeface="微软雅黑" pitchFamily="34" charset="-122"/>
              </a:rPr>
              <a:t>演示</a:t>
            </a:r>
            <a:endParaRPr lang="en-US" altLang="zh-CN" sz="2400" dirty="0" smtClean="0">
              <a:solidFill>
                <a:schemeClr val="bg1"/>
              </a:solidFill>
              <a:latin typeface="微软雅黑" pitchFamily="34" charset="-122"/>
              <a:ea typeface="微软雅黑" pitchFamily="34" charset="-122"/>
            </a:endParaRPr>
          </a:p>
          <a:p>
            <a:endParaRPr lang="en-US" altLang="zh-CN" sz="2400" dirty="0" smtClean="0">
              <a:solidFill>
                <a:schemeClr val="bg1"/>
              </a:solidFill>
              <a:latin typeface="微软雅黑" pitchFamily="34" charset="-122"/>
              <a:ea typeface="微软雅黑" pitchFamily="34" charset="-122"/>
            </a:endParaRPr>
          </a:p>
          <a:p>
            <a:r>
              <a:rPr lang="zh-CN" altLang="en-US" sz="2400" dirty="0" smtClean="0">
                <a:solidFill>
                  <a:schemeClr val="bg1"/>
                </a:solidFill>
                <a:latin typeface="微软雅黑" pitchFamily="34" charset="-122"/>
                <a:ea typeface="微软雅黑" pitchFamily="34" charset="-122"/>
              </a:rPr>
              <a:t>恒好美佳</a:t>
            </a:r>
            <a:r>
              <a:rPr lang="en-US" altLang="zh-CN" sz="2400" dirty="0" smtClean="0">
                <a:solidFill>
                  <a:schemeClr val="bg1"/>
                </a:solidFill>
                <a:latin typeface="微软雅黑" pitchFamily="34" charset="-122"/>
                <a:ea typeface="微软雅黑" pitchFamily="34" charset="-122"/>
              </a:rPr>
              <a:t>---</a:t>
            </a:r>
            <a:r>
              <a:rPr lang="zh-CN" altLang="en-US" sz="2400" dirty="0">
                <a:solidFill>
                  <a:schemeClr val="bg1"/>
                </a:solidFill>
                <a:latin typeface="微软雅黑" pitchFamily="34" charset="-122"/>
                <a:ea typeface="微软雅黑" pitchFamily="34" charset="-122"/>
              </a:rPr>
              <a:t>独家推荐</a:t>
            </a:r>
            <a:r>
              <a:rPr lang="en-US" altLang="zh-CN" sz="2400" dirty="0">
                <a:solidFill>
                  <a:schemeClr val="bg1"/>
                </a:solidFill>
                <a:latin typeface="微软雅黑" pitchFamily="34" charset="-122"/>
                <a:ea typeface="微软雅黑" pitchFamily="34" charset="-122"/>
              </a:rPr>
              <a:t> </a:t>
            </a:r>
            <a:r>
              <a:rPr lang="zh-CN" altLang="en-US" sz="2400" dirty="0">
                <a:solidFill>
                  <a:schemeClr val="bg1"/>
                </a:solidFill>
                <a:latin typeface="微软雅黑" pitchFamily="34" charset="-122"/>
                <a:ea typeface="微软雅黑" pitchFamily="34" charset="-122"/>
              </a:rPr>
              <a:t>商务汇报类</a:t>
            </a:r>
            <a:r>
              <a:rPr lang="en-US" altLang="zh-CN" sz="2400" dirty="0">
                <a:solidFill>
                  <a:schemeClr val="bg1"/>
                </a:solidFill>
                <a:latin typeface="微软雅黑" pitchFamily="34" charset="-122"/>
                <a:ea typeface="微软雅黑" pitchFamily="34" charset="-122"/>
              </a:rPr>
              <a:t>PPT</a:t>
            </a:r>
            <a:r>
              <a:rPr lang="zh-CN" altLang="en-US" sz="2400" dirty="0">
                <a:solidFill>
                  <a:schemeClr val="bg1"/>
                </a:solidFill>
                <a:latin typeface="微软雅黑" pitchFamily="34" charset="-122"/>
                <a:ea typeface="微软雅黑" pitchFamily="34" charset="-122"/>
              </a:rPr>
              <a:t>模板适用于工作计划，工作</a:t>
            </a:r>
            <a:endParaRPr lang="en-US" altLang="zh-CN" sz="2400" dirty="0">
              <a:solidFill>
                <a:schemeClr val="bg1"/>
              </a:solidFill>
              <a:latin typeface="微软雅黑" pitchFamily="34" charset="-122"/>
              <a:ea typeface="微软雅黑" pitchFamily="34" charset="-122"/>
            </a:endParaRPr>
          </a:p>
          <a:p>
            <a:r>
              <a:rPr lang="zh-CN" altLang="en-US" sz="2400" dirty="0">
                <a:solidFill>
                  <a:schemeClr val="bg1"/>
                </a:solidFill>
                <a:latin typeface="微软雅黑" pitchFamily="34" charset="-122"/>
                <a:ea typeface="微软雅黑" pitchFamily="34" charset="-122"/>
              </a:rPr>
              <a:t>汇报等相关的</a:t>
            </a:r>
            <a:r>
              <a:rPr lang="en-US" altLang="zh-CN" sz="2400" dirty="0">
                <a:solidFill>
                  <a:schemeClr val="bg1"/>
                </a:solidFill>
                <a:latin typeface="微软雅黑" pitchFamily="34" charset="-122"/>
                <a:ea typeface="微软雅黑" pitchFamily="34" charset="-122"/>
              </a:rPr>
              <a:t>PPT</a:t>
            </a:r>
            <a:r>
              <a:rPr lang="zh-CN" altLang="en-US" sz="2400" dirty="0" smtClean="0">
                <a:solidFill>
                  <a:schemeClr val="bg1"/>
                </a:solidFill>
                <a:latin typeface="微软雅黑" pitchFamily="34" charset="-122"/>
                <a:ea typeface="微软雅黑" pitchFamily="34" charset="-122"/>
              </a:rPr>
              <a:t>演示</a:t>
            </a:r>
            <a:endParaRPr lang="zh-CN" altLang="en-US" sz="24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55" presetClass="entr" presetSubtype="0" fill="hold" grpId="0" nodeType="withEffect">
                                  <p:stCondLst>
                                    <p:cond delay="0"/>
                                  </p:stCondLst>
                                  <p:childTnLst>
                                    <p:set>
                                      <p:cBhvr>
                                        <p:cTn id="17" dur="1" fill="hold">
                                          <p:stCondLst>
                                            <p:cond delay="0"/>
                                          </p:stCondLst>
                                        </p:cTn>
                                        <p:tgtEl>
                                          <p:spTgt spid="70"/>
                                        </p:tgtEl>
                                        <p:attrNameLst>
                                          <p:attrName>style.visibility</p:attrName>
                                        </p:attrNameLst>
                                      </p:cBhvr>
                                      <p:to>
                                        <p:strVal val="visible"/>
                                      </p:to>
                                    </p:set>
                                    <p:anim calcmode="lin" valueType="num">
                                      <p:cBhvr>
                                        <p:cTn id="18" dur="1000" fill="hold"/>
                                        <p:tgtEl>
                                          <p:spTgt spid="70"/>
                                        </p:tgtEl>
                                        <p:attrNameLst>
                                          <p:attrName>ppt_w</p:attrName>
                                        </p:attrNameLst>
                                      </p:cBhvr>
                                      <p:tavLst>
                                        <p:tav tm="0">
                                          <p:val>
                                            <p:strVal val="#ppt_w*0.70"/>
                                          </p:val>
                                        </p:tav>
                                        <p:tav tm="100000">
                                          <p:val>
                                            <p:strVal val="#ppt_w"/>
                                          </p:val>
                                        </p:tav>
                                      </p:tavLst>
                                    </p:anim>
                                    <p:anim calcmode="lin" valueType="num">
                                      <p:cBhvr>
                                        <p:cTn id="19" dur="1000" fill="hold"/>
                                        <p:tgtEl>
                                          <p:spTgt spid="70"/>
                                        </p:tgtEl>
                                        <p:attrNameLst>
                                          <p:attrName>ppt_h</p:attrName>
                                        </p:attrNameLst>
                                      </p:cBhvr>
                                      <p:tavLst>
                                        <p:tav tm="0">
                                          <p:val>
                                            <p:strVal val="#ppt_h"/>
                                          </p:val>
                                        </p:tav>
                                        <p:tav tm="100000">
                                          <p:val>
                                            <p:strVal val="#ppt_h"/>
                                          </p:val>
                                        </p:tav>
                                      </p:tavLst>
                                    </p:anim>
                                    <p:animEffect transition="in" filter="fade">
                                      <p:cBhvr>
                                        <p:cTn id="20" dur="1000"/>
                                        <p:tgtEl>
                                          <p:spTgt spid="70"/>
                                        </p:tgtEl>
                                      </p:cBhvr>
                                    </p:animEffect>
                                  </p:childTnLst>
                                </p:cTn>
                              </p:par>
                              <p:par>
                                <p:cTn id="21" presetID="55" presetClass="entr" presetSubtype="0"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p:cTn id="23" dur="1000" fill="hold"/>
                                        <p:tgtEl>
                                          <p:spTgt spid="69"/>
                                        </p:tgtEl>
                                        <p:attrNameLst>
                                          <p:attrName>ppt_w</p:attrName>
                                        </p:attrNameLst>
                                      </p:cBhvr>
                                      <p:tavLst>
                                        <p:tav tm="0">
                                          <p:val>
                                            <p:strVal val="#ppt_w*0.70"/>
                                          </p:val>
                                        </p:tav>
                                        <p:tav tm="100000">
                                          <p:val>
                                            <p:strVal val="#ppt_w"/>
                                          </p:val>
                                        </p:tav>
                                      </p:tavLst>
                                    </p:anim>
                                    <p:anim calcmode="lin" valueType="num">
                                      <p:cBhvr>
                                        <p:cTn id="24" dur="1000" fill="hold"/>
                                        <p:tgtEl>
                                          <p:spTgt spid="69"/>
                                        </p:tgtEl>
                                        <p:attrNameLst>
                                          <p:attrName>ppt_h</p:attrName>
                                        </p:attrNameLst>
                                      </p:cBhvr>
                                      <p:tavLst>
                                        <p:tav tm="0">
                                          <p:val>
                                            <p:strVal val="#ppt_h"/>
                                          </p:val>
                                        </p:tav>
                                        <p:tav tm="100000">
                                          <p:val>
                                            <p:strVal val="#ppt_h"/>
                                          </p:val>
                                        </p:tav>
                                      </p:tavLst>
                                    </p:anim>
                                    <p:animEffect transition="in" filter="fade">
                                      <p:cBhvr>
                                        <p:cTn id="25" dur="1000"/>
                                        <p:tgtEl>
                                          <p:spTgt spid="69"/>
                                        </p:tgtEl>
                                      </p:cBhvr>
                                    </p:animEffect>
                                  </p:childTnLst>
                                </p:cTn>
                              </p:par>
                            </p:childTnLst>
                          </p:cTn>
                        </p:par>
                        <p:par>
                          <p:cTn id="26" fill="hold">
                            <p:stCondLst>
                              <p:cond delay="2000"/>
                            </p:stCondLst>
                            <p:childTnLst>
                              <p:par>
                                <p:cTn id="27" presetID="31"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fltVal val="0"/>
                                          </p:val>
                                        </p:tav>
                                        <p:tav tm="100000">
                                          <p:val>
                                            <p:strVal val="#ppt_w"/>
                                          </p:val>
                                        </p:tav>
                                      </p:tavLst>
                                    </p:anim>
                                    <p:anim calcmode="lin" valueType="num">
                                      <p:cBhvr>
                                        <p:cTn id="30" dur="1000" fill="hold"/>
                                        <p:tgtEl>
                                          <p:spTgt spid="4"/>
                                        </p:tgtEl>
                                        <p:attrNameLst>
                                          <p:attrName>ppt_h</p:attrName>
                                        </p:attrNameLst>
                                      </p:cBhvr>
                                      <p:tavLst>
                                        <p:tav tm="0">
                                          <p:val>
                                            <p:fltVal val="0"/>
                                          </p:val>
                                        </p:tav>
                                        <p:tav tm="100000">
                                          <p:val>
                                            <p:strVal val="#ppt_h"/>
                                          </p:val>
                                        </p:tav>
                                      </p:tavLst>
                                    </p:anim>
                                    <p:anim calcmode="lin" valueType="num">
                                      <p:cBhvr>
                                        <p:cTn id="31" dur="1000" fill="hold"/>
                                        <p:tgtEl>
                                          <p:spTgt spid="4"/>
                                        </p:tgtEl>
                                        <p:attrNameLst>
                                          <p:attrName>style.rotation</p:attrName>
                                        </p:attrNameLst>
                                      </p:cBhvr>
                                      <p:tavLst>
                                        <p:tav tm="0">
                                          <p:val>
                                            <p:fltVal val="90"/>
                                          </p:val>
                                        </p:tav>
                                        <p:tav tm="100000">
                                          <p:val>
                                            <p:fltVal val="0"/>
                                          </p:val>
                                        </p:tav>
                                      </p:tavLst>
                                    </p:anim>
                                    <p:animEffect transition="in" filter="fade">
                                      <p:cBhvr>
                                        <p:cTn id="3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28" name="组合 27"/>
          <p:cNvGrpSpPr/>
          <p:nvPr/>
        </p:nvGrpSpPr>
        <p:grpSpPr>
          <a:xfrm>
            <a:off x="576578" y="1767917"/>
            <a:ext cx="6626329" cy="3899240"/>
            <a:chOff x="1978025" y="2125663"/>
            <a:chExt cx="4424363" cy="2603501"/>
          </a:xfrm>
        </p:grpSpPr>
        <p:sp>
          <p:nvSpPr>
            <p:cNvPr id="29" name="Rectangle 5"/>
            <p:cNvSpPr>
              <a:spLocks noChangeArrowheads="1"/>
            </p:cNvSpPr>
            <p:nvPr/>
          </p:nvSpPr>
          <p:spPr bwMode="auto">
            <a:xfrm>
              <a:off x="2319338" y="2125663"/>
              <a:ext cx="41275" cy="2381250"/>
            </a:xfrm>
            <a:prstGeom prst="rect">
              <a:avLst/>
            </a:prstGeom>
            <a:solidFill>
              <a:srgbClr val="6868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30" name="组合 29"/>
            <p:cNvGrpSpPr/>
            <p:nvPr/>
          </p:nvGrpSpPr>
          <p:grpSpPr>
            <a:xfrm>
              <a:off x="2681288" y="2442618"/>
              <a:ext cx="3440113" cy="2057400"/>
              <a:chOff x="6773863" y="2238376"/>
              <a:chExt cx="3440113" cy="2057400"/>
            </a:xfrm>
          </p:grpSpPr>
          <p:sp>
            <p:nvSpPr>
              <p:cNvPr id="87" name="Freeform 6"/>
              <p:cNvSpPr/>
              <p:nvPr/>
            </p:nvSpPr>
            <p:spPr bwMode="auto">
              <a:xfrm>
                <a:off x="7923213" y="3425826"/>
                <a:ext cx="90488" cy="866775"/>
              </a:xfrm>
              <a:custGeom>
                <a:avLst/>
                <a:gdLst>
                  <a:gd name="T0" fmla="*/ 0 w 57"/>
                  <a:gd name="T1" fmla="*/ 2 h 546"/>
                  <a:gd name="T2" fmla="*/ 52 w 57"/>
                  <a:gd name="T3" fmla="*/ 0 h 546"/>
                  <a:gd name="T4" fmla="*/ 57 w 57"/>
                  <a:gd name="T5" fmla="*/ 546 h 546"/>
                  <a:gd name="T6" fmla="*/ 7 w 57"/>
                  <a:gd name="T7" fmla="*/ 546 h 546"/>
                  <a:gd name="T8" fmla="*/ 0 w 57"/>
                  <a:gd name="T9" fmla="*/ 2 h 546"/>
                </a:gdLst>
                <a:ahLst/>
                <a:cxnLst>
                  <a:cxn ang="0">
                    <a:pos x="T0" y="T1"/>
                  </a:cxn>
                  <a:cxn ang="0">
                    <a:pos x="T2" y="T3"/>
                  </a:cxn>
                  <a:cxn ang="0">
                    <a:pos x="T4" y="T5"/>
                  </a:cxn>
                  <a:cxn ang="0">
                    <a:pos x="T6" y="T7"/>
                  </a:cxn>
                  <a:cxn ang="0">
                    <a:pos x="T8" y="T9"/>
                  </a:cxn>
                </a:cxnLst>
                <a:rect l="0" t="0" r="r" b="b"/>
                <a:pathLst>
                  <a:path w="57" h="546">
                    <a:moveTo>
                      <a:pt x="0" y="2"/>
                    </a:moveTo>
                    <a:lnTo>
                      <a:pt x="52" y="0"/>
                    </a:lnTo>
                    <a:lnTo>
                      <a:pt x="57" y="546"/>
                    </a:lnTo>
                    <a:lnTo>
                      <a:pt x="7" y="546"/>
                    </a:lnTo>
                    <a:lnTo>
                      <a:pt x="0" y="2"/>
                    </a:ln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7"/>
              <p:cNvSpPr/>
              <p:nvPr/>
            </p:nvSpPr>
            <p:spPr bwMode="auto">
              <a:xfrm>
                <a:off x="7458075" y="3436938"/>
                <a:ext cx="168275" cy="22225"/>
              </a:xfrm>
              <a:custGeom>
                <a:avLst/>
                <a:gdLst>
                  <a:gd name="T0" fmla="*/ 56 w 106"/>
                  <a:gd name="T1" fmla="*/ 0 h 14"/>
                  <a:gd name="T2" fmla="*/ 106 w 106"/>
                  <a:gd name="T3" fmla="*/ 0 h 14"/>
                  <a:gd name="T4" fmla="*/ 49 w 106"/>
                  <a:gd name="T5" fmla="*/ 12 h 14"/>
                  <a:gd name="T6" fmla="*/ 0 w 106"/>
                  <a:gd name="T7" fmla="*/ 14 h 14"/>
                  <a:gd name="T8" fmla="*/ 56 w 106"/>
                  <a:gd name="T9" fmla="*/ 0 h 14"/>
                </a:gdLst>
                <a:ahLst/>
                <a:cxnLst>
                  <a:cxn ang="0">
                    <a:pos x="T0" y="T1"/>
                  </a:cxn>
                  <a:cxn ang="0">
                    <a:pos x="T2" y="T3"/>
                  </a:cxn>
                  <a:cxn ang="0">
                    <a:pos x="T4" y="T5"/>
                  </a:cxn>
                  <a:cxn ang="0">
                    <a:pos x="T6" y="T7"/>
                  </a:cxn>
                  <a:cxn ang="0">
                    <a:pos x="T8" y="T9"/>
                  </a:cxn>
                </a:cxnLst>
                <a:rect l="0" t="0" r="r" b="b"/>
                <a:pathLst>
                  <a:path w="106" h="14">
                    <a:moveTo>
                      <a:pt x="56" y="0"/>
                    </a:moveTo>
                    <a:lnTo>
                      <a:pt x="106" y="0"/>
                    </a:lnTo>
                    <a:lnTo>
                      <a:pt x="49" y="12"/>
                    </a:lnTo>
                    <a:lnTo>
                      <a:pt x="0" y="14"/>
                    </a:lnTo>
                    <a:lnTo>
                      <a:pt x="56" y="0"/>
                    </a:lnTo>
                    <a:close/>
                  </a:path>
                </a:pathLst>
              </a:custGeom>
              <a:solidFill>
                <a:srgbClr val="825B0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
              <p:cNvSpPr/>
              <p:nvPr/>
            </p:nvSpPr>
            <p:spPr bwMode="auto">
              <a:xfrm>
                <a:off x="7431088" y="3067051"/>
                <a:ext cx="608013" cy="1228725"/>
              </a:xfrm>
              <a:custGeom>
                <a:avLst/>
                <a:gdLst>
                  <a:gd name="T0" fmla="*/ 80 w 162"/>
                  <a:gd name="T1" fmla="*/ 0 h 326"/>
                  <a:gd name="T2" fmla="*/ 89 w 162"/>
                  <a:gd name="T3" fmla="*/ 5 h 326"/>
                  <a:gd name="T4" fmla="*/ 160 w 162"/>
                  <a:gd name="T5" fmla="*/ 88 h 326"/>
                  <a:gd name="T6" fmla="*/ 162 w 162"/>
                  <a:gd name="T7" fmla="*/ 94 h 326"/>
                  <a:gd name="T8" fmla="*/ 155 w 162"/>
                  <a:gd name="T9" fmla="*/ 102 h 326"/>
                  <a:gd name="T10" fmla="*/ 131 w 162"/>
                  <a:gd name="T11" fmla="*/ 96 h 326"/>
                  <a:gd name="T12" fmla="*/ 134 w 162"/>
                  <a:gd name="T13" fmla="*/ 325 h 326"/>
                  <a:gd name="T14" fmla="*/ 33 w 162"/>
                  <a:gd name="T15" fmla="*/ 326 h 326"/>
                  <a:gd name="T16" fmla="*/ 31 w 162"/>
                  <a:gd name="T17" fmla="*/ 98 h 326"/>
                  <a:gd name="T18" fmla="*/ 7 w 162"/>
                  <a:gd name="T19" fmla="*/ 104 h 326"/>
                  <a:gd name="T20" fmla="*/ 0 w 162"/>
                  <a:gd name="T21" fmla="*/ 96 h 326"/>
                  <a:gd name="T22" fmla="*/ 1 w 162"/>
                  <a:gd name="T23" fmla="*/ 90 h 326"/>
                  <a:gd name="T24" fmla="*/ 71 w 162"/>
                  <a:gd name="T25" fmla="*/ 5 h 326"/>
                  <a:gd name="T26" fmla="*/ 80 w 162"/>
                  <a:gd name="T2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326">
                    <a:moveTo>
                      <a:pt x="80" y="0"/>
                    </a:moveTo>
                    <a:cubicBezTo>
                      <a:pt x="83" y="0"/>
                      <a:pt x="86" y="2"/>
                      <a:pt x="89" y="5"/>
                    </a:cubicBezTo>
                    <a:cubicBezTo>
                      <a:pt x="160" y="88"/>
                      <a:pt x="160" y="88"/>
                      <a:pt x="160" y="88"/>
                    </a:cubicBezTo>
                    <a:cubicBezTo>
                      <a:pt x="162" y="90"/>
                      <a:pt x="162" y="92"/>
                      <a:pt x="162" y="94"/>
                    </a:cubicBezTo>
                    <a:cubicBezTo>
                      <a:pt x="162" y="98"/>
                      <a:pt x="159" y="102"/>
                      <a:pt x="155" y="102"/>
                    </a:cubicBezTo>
                    <a:cubicBezTo>
                      <a:pt x="131" y="96"/>
                      <a:pt x="131" y="96"/>
                      <a:pt x="131" y="96"/>
                    </a:cubicBezTo>
                    <a:cubicBezTo>
                      <a:pt x="134" y="325"/>
                      <a:pt x="134" y="325"/>
                      <a:pt x="134" y="325"/>
                    </a:cubicBezTo>
                    <a:cubicBezTo>
                      <a:pt x="33" y="326"/>
                      <a:pt x="33" y="326"/>
                      <a:pt x="33" y="326"/>
                    </a:cubicBezTo>
                    <a:cubicBezTo>
                      <a:pt x="31" y="98"/>
                      <a:pt x="31" y="98"/>
                      <a:pt x="31" y="98"/>
                    </a:cubicBezTo>
                    <a:cubicBezTo>
                      <a:pt x="7" y="104"/>
                      <a:pt x="7" y="104"/>
                      <a:pt x="7" y="104"/>
                    </a:cubicBezTo>
                    <a:cubicBezTo>
                      <a:pt x="3" y="104"/>
                      <a:pt x="0" y="100"/>
                      <a:pt x="0" y="96"/>
                    </a:cubicBezTo>
                    <a:cubicBezTo>
                      <a:pt x="0" y="94"/>
                      <a:pt x="0" y="92"/>
                      <a:pt x="1" y="90"/>
                    </a:cubicBezTo>
                    <a:cubicBezTo>
                      <a:pt x="71" y="5"/>
                      <a:pt x="71" y="5"/>
                      <a:pt x="71" y="5"/>
                    </a:cubicBezTo>
                    <a:cubicBezTo>
                      <a:pt x="73" y="2"/>
                      <a:pt x="77" y="0"/>
                      <a:pt x="80"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9"/>
              <p:cNvSpPr/>
              <p:nvPr/>
            </p:nvSpPr>
            <p:spPr bwMode="auto">
              <a:xfrm>
                <a:off x="7731125" y="3067051"/>
                <a:ext cx="390525" cy="384175"/>
              </a:xfrm>
              <a:custGeom>
                <a:avLst/>
                <a:gdLst>
                  <a:gd name="T0" fmla="*/ 104 w 104"/>
                  <a:gd name="T1" fmla="*/ 92 h 102"/>
                  <a:gd name="T2" fmla="*/ 104 w 104"/>
                  <a:gd name="T3" fmla="*/ 91 h 102"/>
                  <a:gd name="T4" fmla="*/ 103 w 104"/>
                  <a:gd name="T5" fmla="*/ 91 h 102"/>
                  <a:gd name="T6" fmla="*/ 102 w 104"/>
                  <a:gd name="T7" fmla="*/ 88 h 102"/>
                  <a:gd name="T8" fmla="*/ 31 w 104"/>
                  <a:gd name="T9" fmla="*/ 5 h 102"/>
                  <a:gd name="T10" fmla="*/ 28 w 104"/>
                  <a:gd name="T11" fmla="*/ 2 h 102"/>
                  <a:gd name="T12" fmla="*/ 28 w 104"/>
                  <a:gd name="T13" fmla="*/ 2 h 102"/>
                  <a:gd name="T14" fmla="*/ 26 w 104"/>
                  <a:gd name="T15" fmla="*/ 1 h 102"/>
                  <a:gd name="T16" fmla="*/ 25 w 104"/>
                  <a:gd name="T17" fmla="*/ 0 h 102"/>
                  <a:gd name="T18" fmla="*/ 24 w 104"/>
                  <a:gd name="T19" fmla="*/ 0 h 102"/>
                  <a:gd name="T20" fmla="*/ 24 w 104"/>
                  <a:gd name="T21" fmla="*/ 0 h 102"/>
                  <a:gd name="T22" fmla="*/ 24 w 104"/>
                  <a:gd name="T23" fmla="*/ 0 h 102"/>
                  <a:gd name="T24" fmla="*/ 23 w 104"/>
                  <a:gd name="T25" fmla="*/ 0 h 102"/>
                  <a:gd name="T26" fmla="*/ 22 w 104"/>
                  <a:gd name="T27" fmla="*/ 0 h 102"/>
                  <a:gd name="T28" fmla="*/ 22 w 104"/>
                  <a:gd name="T29" fmla="*/ 0 h 102"/>
                  <a:gd name="T30" fmla="*/ 0 w 104"/>
                  <a:gd name="T31" fmla="*/ 0 h 102"/>
                  <a:gd name="T32" fmla="*/ 2 w 104"/>
                  <a:gd name="T33" fmla="*/ 0 h 102"/>
                  <a:gd name="T34" fmla="*/ 2 w 104"/>
                  <a:gd name="T35" fmla="*/ 0 h 102"/>
                  <a:gd name="T36" fmla="*/ 7 w 104"/>
                  <a:gd name="T37" fmla="*/ 2 h 102"/>
                  <a:gd name="T38" fmla="*/ 9 w 104"/>
                  <a:gd name="T39" fmla="*/ 5 h 102"/>
                  <a:gd name="T40" fmla="*/ 80 w 104"/>
                  <a:gd name="T41" fmla="*/ 88 h 102"/>
                  <a:gd name="T42" fmla="*/ 82 w 104"/>
                  <a:gd name="T43" fmla="*/ 91 h 102"/>
                  <a:gd name="T44" fmla="*/ 82 w 104"/>
                  <a:gd name="T45" fmla="*/ 94 h 102"/>
                  <a:gd name="T46" fmla="*/ 82 w 104"/>
                  <a:gd name="T47" fmla="*/ 97 h 102"/>
                  <a:gd name="T48" fmla="*/ 82 w 104"/>
                  <a:gd name="T49" fmla="*/ 97 h 102"/>
                  <a:gd name="T50" fmla="*/ 80 w 104"/>
                  <a:gd name="T51" fmla="*/ 99 h 102"/>
                  <a:gd name="T52" fmla="*/ 79 w 104"/>
                  <a:gd name="T53" fmla="*/ 101 h 102"/>
                  <a:gd name="T54" fmla="*/ 78 w 104"/>
                  <a:gd name="T55" fmla="*/ 101 h 102"/>
                  <a:gd name="T56" fmla="*/ 75 w 104"/>
                  <a:gd name="T57" fmla="*/ 102 h 102"/>
                  <a:gd name="T58" fmla="*/ 97 w 104"/>
                  <a:gd name="T59" fmla="*/ 102 h 102"/>
                  <a:gd name="T60" fmla="*/ 100 w 104"/>
                  <a:gd name="T61" fmla="*/ 101 h 102"/>
                  <a:gd name="T62" fmla="*/ 101 w 104"/>
                  <a:gd name="T63" fmla="*/ 100 h 102"/>
                  <a:gd name="T64" fmla="*/ 102 w 104"/>
                  <a:gd name="T65" fmla="*/ 99 h 102"/>
                  <a:gd name="T66" fmla="*/ 102 w 104"/>
                  <a:gd name="T67" fmla="*/ 99 h 102"/>
                  <a:gd name="T68" fmla="*/ 103 w 104"/>
                  <a:gd name="T69" fmla="*/ 98 h 102"/>
                  <a:gd name="T70" fmla="*/ 103 w 104"/>
                  <a:gd name="T71" fmla="*/ 97 h 102"/>
                  <a:gd name="T72" fmla="*/ 103 w 104"/>
                  <a:gd name="T73" fmla="*/ 96 h 102"/>
                  <a:gd name="T74" fmla="*/ 103 w 104"/>
                  <a:gd name="T75" fmla="*/ 96 h 102"/>
                  <a:gd name="T76" fmla="*/ 104 w 104"/>
                  <a:gd name="T77" fmla="*/ 96 h 102"/>
                  <a:gd name="T78" fmla="*/ 104 w 104"/>
                  <a:gd name="T79" fmla="*/ 95 h 102"/>
                  <a:gd name="T80" fmla="*/ 104 w 104"/>
                  <a:gd name="T81" fmla="*/ 94 h 102"/>
                  <a:gd name="T82" fmla="*/ 104 w 104"/>
                  <a:gd name="T83" fmla="*/ 93 h 102"/>
                  <a:gd name="T84" fmla="*/ 104 w 104"/>
                  <a:gd name="T85" fmla="*/ 9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2">
                    <a:moveTo>
                      <a:pt x="104" y="92"/>
                    </a:moveTo>
                    <a:cubicBezTo>
                      <a:pt x="104" y="92"/>
                      <a:pt x="104" y="91"/>
                      <a:pt x="104" y="91"/>
                    </a:cubicBezTo>
                    <a:cubicBezTo>
                      <a:pt x="104" y="91"/>
                      <a:pt x="104" y="91"/>
                      <a:pt x="103" y="91"/>
                    </a:cubicBezTo>
                    <a:cubicBezTo>
                      <a:pt x="103" y="90"/>
                      <a:pt x="103" y="89"/>
                      <a:pt x="102" y="88"/>
                    </a:cubicBezTo>
                    <a:cubicBezTo>
                      <a:pt x="31" y="5"/>
                      <a:pt x="31" y="5"/>
                      <a:pt x="31" y="5"/>
                    </a:cubicBezTo>
                    <a:cubicBezTo>
                      <a:pt x="30" y="4"/>
                      <a:pt x="29" y="3"/>
                      <a:pt x="28" y="2"/>
                    </a:cubicBezTo>
                    <a:cubicBezTo>
                      <a:pt x="28" y="2"/>
                      <a:pt x="28" y="2"/>
                      <a:pt x="28" y="2"/>
                    </a:cubicBezTo>
                    <a:cubicBezTo>
                      <a:pt x="28" y="1"/>
                      <a:pt x="27" y="1"/>
                      <a:pt x="26" y="1"/>
                    </a:cubicBezTo>
                    <a:cubicBezTo>
                      <a:pt x="26" y="1"/>
                      <a:pt x="26" y="0"/>
                      <a:pt x="25" y="0"/>
                    </a:cubicBezTo>
                    <a:cubicBezTo>
                      <a:pt x="25" y="0"/>
                      <a:pt x="25" y="0"/>
                      <a:pt x="24" y="0"/>
                    </a:cubicBezTo>
                    <a:cubicBezTo>
                      <a:pt x="24" y="0"/>
                      <a:pt x="24" y="0"/>
                      <a:pt x="24" y="0"/>
                    </a:cubicBezTo>
                    <a:cubicBezTo>
                      <a:pt x="24" y="0"/>
                      <a:pt x="24" y="0"/>
                      <a:pt x="24" y="0"/>
                    </a:cubicBezTo>
                    <a:cubicBezTo>
                      <a:pt x="24" y="0"/>
                      <a:pt x="23" y="0"/>
                      <a:pt x="23" y="0"/>
                    </a:cubicBezTo>
                    <a:cubicBezTo>
                      <a:pt x="23" y="0"/>
                      <a:pt x="22" y="0"/>
                      <a:pt x="22" y="0"/>
                    </a:cubicBezTo>
                    <a:cubicBezTo>
                      <a:pt x="22" y="0"/>
                      <a:pt x="22" y="0"/>
                      <a:pt x="22" y="0"/>
                    </a:cubicBezTo>
                    <a:cubicBezTo>
                      <a:pt x="0" y="0"/>
                      <a:pt x="0" y="0"/>
                      <a:pt x="0" y="0"/>
                    </a:cubicBezTo>
                    <a:cubicBezTo>
                      <a:pt x="1" y="0"/>
                      <a:pt x="2" y="0"/>
                      <a:pt x="2" y="0"/>
                    </a:cubicBezTo>
                    <a:cubicBezTo>
                      <a:pt x="2" y="0"/>
                      <a:pt x="2" y="0"/>
                      <a:pt x="2" y="0"/>
                    </a:cubicBezTo>
                    <a:cubicBezTo>
                      <a:pt x="4" y="1"/>
                      <a:pt x="5" y="1"/>
                      <a:pt x="7" y="2"/>
                    </a:cubicBezTo>
                    <a:cubicBezTo>
                      <a:pt x="7" y="3"/>
                      <a:pt x="8" y="4"/>
                      <a:pt x="9" y="5"/>
                    </a:cubicBezTo>
                    <a:cubicBezTo>
                      <a:pt x="80" y="88"/>
                      <a:pt x="80" y="88"/>
                      <a:pt x="80" y="88"/>
                    </a:cubicBezTo>
                    <a:cubicBezTo>
                      <a:pt x="81" y="89"/>
                      <a:pt x="81" y="90"/>
                      <a:pt x="82" y="91"/>
                    </a:cubicBezTo>
                    <a:cubicBezTo>
                      <a:pt x="82" y="92"/>
                      <a:pt x="82" y="93"/>
                      <a:pt x="82" y="94"/>
                    </a:cubicBezTo>
                    <a:cubicBezTo>
                      <a:pt x="82" y="95"/>
                      <a:pt x="82" y="96"/>
                      <a:pt x="82" y="97"/>
                    </a:cubicBezTo>
                    <a:cubicBezTo>
                      <a:pt x="82" y="97"/>
                      <a:pt x="82" y="97"/>
                      <a:pt x="82" y="97"/>
                    </a:cubicBezTo>
                    <a:cubicBezTo>
                      <a:pt x="81" y="98"/>
                      <a:pt x="81" y="98"/>
                      <a:pt x="80" y="99"/>
                    </a:cubicBezTo>
                    <a:cubicBezTo>
                      <a:pt x="80" y="100"/>
                      <a:pt x="79" y="100"/>
                      <a:pt x="79" y="101"/>
                    </a:cubicBezTo>
                    <a:cubicBezTo>
                      <a:pt x="79" y="101"/>
                      <a:pt x="78" y="101"/>
                      <a:pt x="78" y="101"/>
                    </a:cubicBezTo>
                    <a:cubicBezTo>
                      <a:pt x="77" y="102"/>
                      <a:pt x="76" y="102"/>
                      <a:pt x="75" y="102"/>
                    </a:cubicBezTo>
                    <a:cubicBezTo>
                      <a:pt x="97" y="102"/>
                      <a:pt x="97" y="102"/>
                      <a:pt x="97" y="102"/>
                    </a:cubicBezTo>
                    <a:cubicBezTo>
                      <a:pt x="98" y="102"/>
                      <a:pt x="99" y="101"/>
                      <a:pt x="100" y="101"/>
                    </a:cubicBezTo>
                    <a:cubicBezTo>
                      <a:pt x="100" y="101"/>
                      <a:pt x="100" y="100"/>
                      <a:pt x="101" y="100"/>
                    </a:cubicBezTo>
                    <a:cubicBezTo>
                      <a:pt x="101" y="100"/>
                      <a:pt x="102" y="99"/>
                      <a:pt x="102" y="99"/>
                    </a:cubicBezTo>
                    <a:cubicBezTo>
                      <a:pt x="102" y="99"/>
                      <a:pt x="102" y="99"/>
                      <a:pt x="102" y="99"/>
                    </a:cubicBezTo>
                    <a:cubicBezTo>
                      <a:pt x="103" y="98"/>
                      <a:pt x="103" y="98"/>
                      <a:pt x="103" y="98"/>
                    </a:cubicBezTo>
                    <a:cubicBezTo>
                      <a:pt x="103" y="97"/>
                      <a:pt x="103" y="97"/>
                      <a:pt x="103" y="97"/>
                    </a:cubicBezTo>
                    <a:cubicBezTo>
                      <a:pt x="103" y="97"/>
                      <a:pt x="103" y="97"/>
                      <a:pt x="103" y="96"/>
                    </a:cubicBezTo>
                    <a:cubicBezTo>
                      <a:pt x="103" y="96"/>
                      <a:pt x="103" y="96"/>
                      <a:pt x="103" y="96"/>
                    </a:cubicBezTo>
                    <a:cubicBezTo>
                      <a:pt x="104" y="96"/>
                      <a:pt x="104" y="96"/>
                      <a:pt x="104" y="96"/>
                    </a:cubicBezTo>
                    <a:cubicBezTo>
                      <a:pt x="104" y="95"/>
                      <a:pt x="104" y="95"/>
                      <a:pt x="104" y="95"/>
                    </a:cubicBezTo>
                    <a:cubicBezTo>
                      <a:pt x="104" y="94"/>
                      <a:pt x="104" y="94"/>
                      <a:pt x="104" y="94"/>
                    </a:cubicBezTo>
                    <a:cubicBezTo>
                      <a:pt x="104" y="93"/>
                      <a:pt x="104" y="93"/>
                      <a:pt x="104" y="93"/>
                    </a:cubicBezTo>
                    <a:cubicBezTo>
                      <a:pt x="104" y="93"/>
                      <a:pt x="104" y="93"/>
                      <a:pt x="104" y="92"/>
                    </a:cubicBez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0"/>
              <p:cNvSpPr/>
              <p:nvPr/>
            </p:nvSpPr>
            <p:spPr bwMode="auto">
              <a:xfrm>
                <a:off x="6800850" y="3763963"/>
                <a:ext cx="168275" cy="23813"/>
              </a:xfrm>
              <a:custGeom>
                <a:avLst/>
                <a:gdLst>
                  <a:gd name="T0" fmla="*/ 56 w 106"/>
                  <a:gd name="T1" fmla="*/ 0 h 15"/>
                  <a:gd name="T2" fmla="*/ 106 w 106"/>
                  <a:gd name="T3" fmla="*/ 0 h 15"/>
                  <a:gd name="T4" fmla="*/ 52 w 106"/>
                  <a:gd name="T5" fmla="*/ 15 h 15"/>
                  <a:gd name="T6" fmla="*/ 0 w 106"/>
                  <a:gd name="T7" fmla="*/ 15 h 15"/>
                  <a:gd name="T8" fmla="*/ 56 w 106"/>
                  <a:gd name="T9" fmla="*/ 0 h 15"/>
                </a:gdLst>
                <a:ahLst/>
                <a:cxnLst>
                  <a:cxn ang="0">
                    <a:pos x="T0" y="T1"/>
                  </a:cxn>
                  <a:cxn ang="0">
                    <a:pos x="T2" y="T3"/>
                  </a:cxn>
                  <a:cxn ang="0">
                    <a:pos x="T4" y="T5"/>
                  </a:cxn>
                  <a:cxn ang="0">
                    <a:pos x="T6" y="T7"/>
                  </a:cxn>
                  <a:cxn ang="0">
                    <a:pos x="T8" y="T9"/>
                  </a:cxn>
                </a:cxnLst>
                <a:rect l="0" t="0" r="r" b="b"/>
                <a:pathLst>
                  <a:path w="106" h="15">
                    <a:moveTo>
                      <a:pt x="56" y="0"/>
                    </a:moveTo>
                    <a:lnTo>
                      <a:pt x="106" y="0"/>
                    </a:lnTo>
                    <a:lnTo>
                      <a:pt x="52" y="15"/>
                    </a:lnTo>
                    <a:lnTo>
                      <a:pt x="0" y="15"/>
                    </a:lnTo>
                    <a:lnTo>
                      <a:pt x="56" y="0"/>
                    </a:lnTo>
                    <a:close/>
                  </a:path>
                </a:pathLst>
              </a:custGeom>
              <a:solidFill>
                <a:srgbClr val="6E6E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1"/>
              <p:cNvSpPr/>
              <p:nvPr/>
            </p:nvSpPr>
            <p:spPr bwMode="auto">
              <a:xfrm>
                <a:off x="7269163" y="3757613"/>
                <a:ext cx="87313" cy="534988"/>
              </a:xfrm>
              <a:custGeom>
                <a:avLst/>
                <a:gdLst>
                  <a:gd name="T0" fmla="*/ 0 w 55"/>
                  <a:gd name="T1" fmla="*/ 0 h 337"/>
                  <a:gd name="T2" fmla="*/ 50 w 55"/>
                  <a:gd name="T3" fmla="*/ 0 h 337"/>
                  <a:gd name="T4" fmla="*/ 55 w 55"/>
                  <a:gd name="T5" fmla="*/ 337 h 337"/>
                  <a:gd name="T6" fmla="*/ 3 w 55"/>
                  <a:gd name="T7" fmla="*/ 337 h 337"/>
                  <a:gd name="T8" fmla="*/ 0 w 55"/>
                  <a:gd name="T9" fmla="*/ 0 h 337"/>
                </a:gdLst>
                <a:ahLst/>
                <a:cxnLst>
                  <a:cxn ang="0">
                    <a:pos x="T0" y="T1"/>
                  </a:cxn>
                  <a:cxn ang="0">
                    <a:pos x="T2" y="T3"/>
                  </a:cxn>
                  <a:cxn ang="0">
                    <a:pos x="T4" y="T5"/>
                  </a:cxn>
                  <a:cxn ang="0">
                    <a:pos x="T6" y="T7"/>
                  </a:cxn>
                  <a:cxn ang="0">
                    <a:pos x="T8" y="T9"/>
                  </a:cxn>
                </a:cxnLst>
                <a:rect l="0" t="0" r="r" b="b"/>
                <a:pathLst>
                  <a:path w="55" h="337">
                    <a:moveTo>
                      <a:pt x="0" y="0"/>
                    </a:moveTo>
                    <a:lnTo>
                      <a:pt x="50" y="0"/>
                    </a:lnTo>
                    <a:lnTo>
                      <a:pt x="55" y="337"/>
                    </a:lnTo>
                    <a:lnTo>
                      <a:pt x="3" y="337"/>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2"/>
              <p:cNvSpPr/>
              <p:nvPr/>
            </p:nvSpPr>
            <p:spPr bwMode="auto">
              <a:xfrm>
                <a:off x="6773863" y="3395663"/>
                <a:ext cx="608013" cy="900113"/>
              </a:xfrm>
              <a:custGeom>
                <a:avLst/>
                <a:gdLst>
                  <a:gd name="T0" fmla="*/ 80 w 162"/>
                  <a:gd name="T1" fmla="*/ 0 h 239"/>
                  <a:gd name="T2" fmla="*/ 89 w 162"/>
                  <a:gd name="T3" fmla="*/ 5 h 239"/>
                  <a:gd name="T4" fmla="*/ 161 w 162"/>
                  <a:gd name="T5" fmla="*/ 89 h 239"/>
                  <a:gd name="T6" fmla="*/ 162 w 162"/>
                  <a:gd name="T7" fmla="*/ 94 h 239"/>
                  <a:gd name="T8" fmla="*/ 156 w 162"/>
                  <a:gd name="T9" fmla="*/ 102 h 239"/>
                  <a:gd name="T10" fmla="*/ 132 w 162"/>
                  <a:gd name="T11" fmla="*/ 96 h 239"/>
                  <a:gd name="T12" fmla="*/ 133 w 162"/>
                  <a:gd name="T13" fmla="*/ 238 h 239"/>
                  <a:gd name="T14" fmla="*/ 32 w 162"/>
                  <a:gd name="T15" fmla="*/ 239 h 239"/>
                  <a:gd name="T16" fmla="*/ 31 w 162"/>
                  <a:gd name="T17" fmla="*/ 98 h 239"/>
                  <a:gd name="T18" fmla="*/ 7 w 162"/>
                  <a:gd name="T19" fmla="*/ 104 h 239"/>
                  <a:gd name="T20" fmla="*/ 0 w 162"/>
                  <a:gd name="T21" fmla="*/ 96 h 239"/>
                  <a:gd name="T22" fmla="*/ 2 w 162"/>
                  <a:gd name="T23" fmla="*/ 90 h 239"/>
                  <a:gd name="T24" fmla="*/ 71 w 162"/>
                  <a:gd name="T25" fmla="*/ 5 h 239"/>
                  <a:gd name="T26" fmla="*/ 80 w 162"/>
                  <a:gd name="T2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39">
                    <a:moveTo>
                      <a:pt x="80" y="0"/>
                    </a:moveTo>
                    <a:cubicBezTo>
                      <a:pt x="84" y="0"/>
                      <a:pt x="87" y="2"/>
                      <a:pt x="89" y="5"/>
                    </a:cubicBezTo>
                    <a:cubicBezTo>
                      <a:pt x="161" y="89"/>
                      <a:pt x="161" y="89"/>
                      <a:pt x="161" y="89"/>
                    </a:cubicBezTo>
                    <a:cubicBezTo>
                      <a:pt x="162" y="90"/>
                      <a:pt x="162" y="92"/>
                      <a:pt x="162" y="94"/>
                    </a:cubicBezTo>
                    <a:cubicBezTo>
                      <a:pt x="162" y="98"/>
                      <a:pt x="159" y="102"/>
                      <a:pt x="156" y="102"/>
                    </a:cubicBezTo>
                    <a:cubicBezTo>
                      <a:pt x="132" y="96"/>
                      <a:pt x="132" y="96"/>
                      <a:pt x="132" y="96"/>
                    </a:cubicBezTo>
                    <a:cubicBezTo>
                      <a:pt x="133" y="238"/>
                      <a:pt x="133" y="238"/>
                      <a:pt x="133" y="238"/>
                    </a:cubicBezTo>
                    <a:cubicBezTo>
                      <a:pt x="32" y="239"/>
                      <a:pt x="32" y="239"/>
                      <a:pt x="32" y="239"/>
                    </a:cubicBezTo>
                    <a:cubicBezTo>
                      <a:pt x="31" y="98"/>
                      <a:pt x="31" y="98"/>
                      <a:pt x="31" y="98"/>
                    </a:cubicBezTo>
                    <a:cubicBezTo>
                      <a:pt x="7" y="104"/>
                      <a:pt x="7" y="104"/>
                      <a:pt x="7" y="104"/>
                    </a:cubicBezTo>
                    <a:cubicBezTo>
                      <a:pt x="3" y="104"/>
                      <a:pt x="0" y="100"/>
                      <a:pt x="0" y="96"/>
                    </a:cubicBezTo>
                    <a:cubicBezTo>
                      <a:pt x="0" y="94"/>
                      <a:pt x="0" y="92"/>
                      <a:pt x="2" y="90"/>
                    </a:cubicBezTo>
                    <a:cubicBezTo>
                      <a:pt x="71" y="5"/>
                      <a:pt x="71" y="5"/>
                      <a:pt x="71" y="5"/>
                    </a:cubicBezTo>
                    <a:cubicBezTo>
                      <a:pt x="74" y="2"/>
                      <a:pt x="77" y="0"/>
                      <a:pt x="80"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3"/>
              <p:cNvSpPr/>
              <p:nvPr/>
            </p:nvSpPr>
            <p:spPr bwMode="auto">
              <a:xfrm>
                <a:off x="7073900" y="3395663"/>
                <a:ext cx="390525" cy="384175"/>
              </a:xfrm>
              <a:custGeom>
                <a:avLst/>
                <a:gdLst>
                  <a:gd name="T0" fmla="*/ 104 w 104"/>
                  <a:gd name="T1" fmla="*/ 93 h 102"/>
                  <a:gd name="T2" fmla="*/ 104 w 104"/>
                  <a:gd name="T3" fmla="*/ 91 h 102"/>
                  <a:gd name="T4" fmla="*/ 104 w 104"/>
                  <a:gd name="T5" fmla="*/ 91 h 102"/>
                  <a:gd name="T6" fmla="*/ 102 w 104"/>
                  <a:gd name="T7" fmla="*/ 88 h 102"/>
                  <a:gd name="T8" fmla="*/ 31 w 104"/>
                  <a:gd name="T9" fmla="*/ 5 h 102"/>
                  <a:gd name="T10" fmla="*/ 28 w 104"/>
                  <a:gd name="T11" fmla="*/ 3 h 102"/>
                  <a:gd name="T12" fmla="*/ 28 w 104"/>
                  <a:gd name="T13" fmla="*/ 2 h 102"/>
                  <a:gd name="T14" fmla="*/ 27 w 104"/>
                  <a:gd name="T15" fmla="*/ 1 h 102"/>
                  <a:gd name="T16" fmla="*/ 25 w 104"/>
                  <a:gd name="T17" fmla="*/ 1 h 102"/>
                  <a:gd name="T18" fmla="*/ 24 w 104"/>
                  <a:gd name="T19" fmla="*/ 0 h 102"/>
                  <a:gd name="T20" fmla="*/ 24 w 104"/>
                  <a:gd name="T21" fmla="*/ 0 h 102"/>
                  <a:gd name="T22" fmla="*/ 24 w 104"/>
                  <a:gd name="T23" fmla="*/ 0 h 102"/>
                  <a:gd name="T24" fmla="*/ 23 w 104"/>
                  <a:gd name="T25" fmla="*/ 0 h 102"/>
                  <a:gd name="T26" fmla="*/ 22 w 104"/>
                  <a:gd name="T27" fmla="*/ 0 h 102"/>
                  <a:gd name="T28" fmla="*/ 22 w 104"/>
                  <a:gd name="T29" fmla="*/ 0 h 102"/>
                  <a:gd name="T30" fmla="*/ 0 w 104"/>
                  <a:gd name="T31" fmla="*/ 0 h 102"/>
                  <a:gd name="T32" fmla="*/ 3 w 104"/>
                  <a:gd name="T33" fmla="*/ 1 h 102"/>
                  <a:gd name="T34" fmla="*/ 3 w 104"/>
                  <a:gd name="T35" fmla="*/ 1 h 102"/>
                  <a:gd name="T36" fmla="*/ 5 w 104"/>
                  <a:gd name="T37" fmla="*/ 2 h 102"/>
                  <a:gd name="T38" fmla="*/ 5 w 104"/>
                  <a:gd name="T39" fmla="*/ 2 h 102"/>
                  <a:gd name="T40" fmla="*/ 7 w 104"/>
                  <a:gd name="T41" fmla="*/ 3 h 102"/>
                  <a:gd name="T42" fmla="*/ 9 w 104"/>
                  <a:gd name="T43" fmla="*/ 5 h 102"/>
                  <a:gd name="T44" fmla="*/ 81 w 104"/>
                  <a:gd name="T45" fmla="*/ 89 h 102"/>
                  <a:gd name="T46" fmla="*/ 82 w 104"/>
                  <a:gd name="T47" fmla="*/ 92 h 102"/>
                  <a:gd name="T48" fmla="*/ 82 w 104"/>
                  <a:gd name="T49" fmla="*/ 94 h 102"/>
                  <a:gd name="T50" fmla="*/ 82 w 104"/>
                  <a:gd name="T51" fmla="*/ 97 h 102"/>
                  <a:gd name="T52" fmla="*/ 82 w 104"/>
                  <a:gd name="T53" fmla="*/ 97 h 102"/>
                  <a:gd name="T54" fmla="*/ 81 w 104"/>
                  <a:gd name="T55" fmla="*/ 100 h 102"/>
                  <a:gd name="T56" fmla="*/ 79 w 104"/>
                  <a:gd name="T57" fmla="*/ 101 h 102"/>
                  <a:gd name="T58" fmla="*/ 78 w 104"/>
                  <a:gd name="T59" fmla="*/ 102 h 102"/>
                  <a:gd name="T60" fmla="*/ 76 w 104"/>
                  <a:gd name="T61" fmla="*/ 102 h 102"/>
                  <a:gd name="T62" fmla="*/ 97 w 104"/>
                  <a:gd name="T63" fmla="*/ 102 h 102"/>
                  <a:gd name="T64" fmla="*/ 100 w 104"/>
                  <a:gd name="T65" fmla="*/ 101 h 102"/>
                  <a:gd name="T66" fmla="*/ 101 w 104"/>
                  <a:gd name="T67" fmla="*/ 101 h 102"/>
                  <a:gd name="T68" fmla="*/ 102 w 104"/>
                  <a:gd name="T69" fmla="*/ 99 h 102"/>
                  <a:gd name="T70" fmla="*/ 102 w 104"/>
                  <a:gd name="T71" fmla="*/ 99 h 102"/>
                  <a:gd name="T72" fmla="*/ 103 w 104"/>
                  <a:gd name="T73" fmla="*/ 98 h 102"/>
                  <a:gd name="T74" fmla="*/ 104 w 104"/>
                  <a:gd name="T75" fmla="*/ 97 h 102"/>
                  <a:gd name="T76" fmla="*/ 104 w 104"/>
                  <a:gd name="T77" fmla="*/ 97 h 102"/>
                  <a:gd name="T78" fmla="*/ 104 w 104"/>
                  <a:gd name="T79" fmla="*/ 97 h 102"/>
                  <a:gd name="T80" fmla="*/ 104 w 104"/>
                  <a:gd name="T81" fmla="*/ 96 h 102"/>
                  <a:gd name="T82" fmla="*/ 104 w 104"/>
                  <a:gd name="T83" fmla="*/ 95 h 102"/>
                  <a:gd name="T84" fmla="*/ 104 w 104"/>
                  <a:gd name="T85" fmla="*/ 94 h 102"/>
                  <a:gd name="T86" fmla="*/ 104 w 104"/>
                  <a:gd name="T87" fmla="*/ 94 h 102"/>
                  <a:gd name="T88" fmla="*/ 104 w 104"/>
                  <a:gd name="T89"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4" h="102">
                    <a:moveTo>
                      <a:pt x="104" y="93"/>
                    </a:moveTo>
                    <a:cubicBezTo>
                      <a:pt x="104" y="92"/>
                      <a:pt x="104" y="92"/>
                      <a:pt x="104" y="91"/>
                    </a:cubicBezTo>
                    <a:cubicBezTo>
                      <a:pt x="104" y="91"/>
                      <a:pt x="104" y="91"/>
                      <a:pt x="104" y="91"/>
                    </a:cubicBezTo>
                    <a:cubicBezTo>
                      <a:pt x="103" y="90"/>
                      <a:pt x="103" y="89"/>
                      <a:pt x="102" y="88"/>
                    </a:cubicBezTo>
                    <a:cubicBezTo>
                      <a:pt x="31" y="5"/>
                      <a:pt x="31" y="5"/>
                      <a:pt x="31" y="5"/>
                    </a:cubicBezTo>
                    <a:cubicBezTo>
                      <a:pt x="30" y="4"/>
                      <a:pt x="29" y="3"/>
                      <a:pt x="28" y="3"/>
                    </a:cubicBezTo>
                    <a:cubicBezTo>
                      <a:pt x="28" y="2"/>
                      <a:pt x="28" y="2"/>
                      <a:pt x="28" y="2"/>
                    </a:cubicBezTo>
                    <a:cubicBezTo>
                      <a:pt x="28" y="2"/>
                      <a:pt x="27" y="2"/>
                      <a:pt x="27" y="1"/>
                    </a:cubicBezTo>
                    <a:cubicBezTo>
                      <a:pt x="26" y="1"/>
                      <a:pt x="26" y="1"/>
                      <a:pt x="25" y="1"/>
                    </a:cubicBezTo>
                    <a:cubicBezTo>
                      <a:pt x="25" y="1"/>
                      <a:pt x="25" y="0"/>
                      <a:pt x="24" y="0"/>
                    </a:cubicBezTo>
                    <a:cubicBezTo>
                      <a:pt x="24" y="0"/>
                      <a:pt x="24" y="0"/>
                      <a:pt x="24" y="0"/>
                    </a:cubicBezTo>
                    <a:cubicBezTo>
                      <a:pt x="24" y="0"/>
                      <a:pt x="24" y="0"/>
                      <a:pt x="24" y="0"/>
                    </a:cubicBezTo>
                    <a:cubicBezTo>
                      <a:pt x="24" y="0"/>
                      <a:pt x="24" y="0"/>
                      <a:pt x="23" y="0"/>
                    </a:cubicBezTo>
                    <a:cubicBezTo>
                      <a:pt x="23" y="0"/>
                      <a:pt x="23" y="0"/>
                      <a:pt x="22" y="0"/>
                    </a:cubicBezTo>
                    <a:cubicBezTo>
                      <a:pt x="22" y="0"/>
                      <a:pt x="22" y="0"/>
                      <a:pt x="22" y="0"/>
                    </a:cubicBezTo>
                    <a:cubicBezTo>
                      <a:pt x="0" y="0"/>
                      <a:pt x="0" y="0"/>
                      <a:pt x="0" y="0"/>
                    </a:cubicBezTo>
                    <a:cubicBezTo>
                      <a:pt x="1" y="0"/>
                      <a:pt x="2" y="0"/>
                      <a:pt x="3" y="1"/>
                    </a:cubicBezTo>
                    <a:cubicBezTo>
                      <a:pt x="3" y="1"/>
                      <a:pt x="3" y="1"/>
                      <a:pt x="3" y="1"/>
                    </a:cubicBezTo>
                    <a:cubicBezTo>
                      <a:pt x="3" y="1"/>
                      <a:pt x="4" y="1"/>
                      <a:pt x="5" y="2"/>
                    </a:cubicBezTo>
                    <a:cubicBezTo>
                      <a:pt x="5" y="2"/>
                      <a:pt x="5" y="2"/>
                      <a:pt x="5" y="2"/>
                    </a:cubicBezTo>
                    <a:cubicBezTo>
                      <a:pt x="6" y="2"/>
                      <a:pt x="6" y="2"/>
                      <a:pt x="7" y="3"/>
                    </a:cubicBezTo>
                    <a:cubicBezTo>
                      <a:pt x="8" y="3"/>
                      <a:pt x="8" y="4"/>
                      <a:pt x="9" y="5"/>
                    </a:cubicBezTo>
                    <a:cubicBezTo>
                      <a:pt x="81" y="89"/>
                      <a:pt x="81" y="89"/>
                      <a:pt x="81" y="89"/>
                    </a:cubicBezTo>
                    <a:cubicBezTo>
                      <a:pt x="81" y="90"/>
                      <a:pt x="82" y="91"/>
                      <a:pt x="82" y="92"/>
                    </a:cubicBezTo>
                    <a:cubicBezTo>
                      <a:pt x="82" y="92"/>
                      <a:pt x="82" y="93"/>
                      <a:pt x="82" y="94"/>
                    </a:cubicBezTo>
                    <a:cubicBezTo>
                      <a:pt x="82" y="95"/>
                      <a:pt x="82" y="96"/>
                      <a:pt x="82" y="97"/>
                    </a:cubicBezTo>
                    <a:cubicBezTo>
                      <a:pt x="82" y="97"/>
                      <a:pt x="82" y="97"/>
                      <a:pt x="82" y="97"/>
                    </a:cubicBezTo>
                    <a:cubicBezTo>
                      <a:pt x="82" y="98"/>
                      <a:pt x="81" y="99"/>
                      <a:pt x="81" y="100"/>
                    </a:cubicBezTo>
                    <a:cubicBezTo>
                      <a:pt x="80" y="100"/>
                      <a:pt x="80" y="101"/>
                      <a:pt x="79" y="101"/>
                    </a:cubicBezTo>
                    <a:cubicBezTo>
                      <a:pt x="79" y="101"/>
                      <a:pt x="79" y="101"/>
                      <a:pt x="78" y="102"/>
                    </a:cubicBezTo>
                    <a:cubicBezTo>
                      <a:pt x="78" y="102"/>
                      <a:pt x="77" y="102"/>
                      <a:pt x="76" y="102"/>
                    </a:cubicBezTo>
                    <a:cubicBezTo>
                      <a:pt x="97" y="102"/>
                      <a:pt x="97" y="102"/>
                      <a:pt x="97" y="102"/>
                    </a:cubicBezTo>
                    <a:cubicBezTo>
                      <a:pt x="98" y="102"/>
                      <a:pt x="99" y="102"/>
                      <a:pt x="100" y="101"/>
                    </a:cubicBezTo>
                    <a:cubicBezTo>
                      <a:pt x="100" y="101"/>
                      <a:pt x="101" y="101"/>
                      <a:pt x="101" y="101"/>
                    </a:cubicBezTo>
                    <a:cubicBezTo>
                      <a:pt x="101" y="100"/>
                      <a:pt x="102" y="100"/>
                      <a:pt x="102" y="99"/>
                    </a:cubicBezTo>
                    <a:cubicBezTo>
                      <a:pt x="102" y="99"/>
                      <a:pt x="102" y="99"/>
                      <a:pt x="102" y="99"/>
                    </a:cubicBezTo>
                    <a:cubicBezTo>
                      <a:pt x="103" y="99"/>
                      <a:pt x="103" y="98"/>
                      <a:pt x="103" y="98"/>
                    </a:cubicBezTo>
                    <a:cubicBezTo>
                      <a:pt x="103" y="98"/>
                      <a:pt x="103" y="97"/>
                      <a:pt x="104" y="97"/>
                    </a:cubicBezTo>
                    <a:cubicBezTo>
                      <a:pt x="104" y="97"/>
                      <a:pt x="104" y="97"/>
                      <a:pt x="104" y="97"/>
                    </a:cubicBezTo>
                    <a:cubicBezTo>
                      <a:pt x="104" y="97"/>
                      <a:pt x="104" y="97"/>
                      <a:pt x="104" y="97"/>
                    </a:cubicBezTo>
                    <a:cubicBezTo>
                      <a:pt x="104" y="97"/>
                      <a:pt x="104" y="96"/>
                      <a:pt x="104" y="96"/>
                    </a:cubicBezTo>
                    <a:cubicBezTo>
                      <a:pt x="104" y="96"/>
                      <a:pt x="104" y="95"/>
                      <a:pt x="104" y="95"/>
                    </a:cubicBezTo>
                    <a:cubicBezTo>
                      <a:pt x="104" y="95"/>
                      <a:pt x="104" y="94"/>
                      <a:pt x="104" y="94"/>
                    </a:cubicBezTo>
                    <a:cubicBezTo>
                      <a:pt x="104" y="94"/>
                      <a:pt x="104" y="94"/>
                      <a:pt x="104" y="94"/>
                    </a:cubicBezTo>
                    <a:cubicBezTo>
                      <a:pt x="104" y="93"/>
                      <a:pt x="104" y="93"/>
                      <a:pt x="104" y="9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4"/>
              <p:cNvSpPr/>
              <p:nvPr/>
            </p:nvSpPr>
            <p:spPr bwMode="auto">
              <a:xfrm>
                <a:off x="8118475" y="3240088"/>
                <a:ext cx="169863" cy="19050"/>
              </a:xfrm>
              <a:custGeom>
                <a:avLst/>
                <a:gdLst>
                  <a:gd name="T0" fmla="*/ 54 w 107"/>
                  <a:gd name="T1" fmla="*/ 3 h 12"/>
                  <a:gd name="T2" fmla="*/ 107 w 107"/>
                  <a:gd name="T3" fmla="*/ 0 h 12"/>
                  <a:gd name="T4" fmla="*/ 52 w 107"/>
                  <a:gd name="T5" fmla="*/ 12 h 12"/>
                  <a:gd name="T6" fmla="*/ 0 w 107"/>
                  <a:gd name="T7" fmla="*/ 12 h 12"/>
                  <a:gd name="T8" fmla="*/ 54 w 107"/>
                  <a:gd name="T9" fmla="*/ 3 h 12"/>
                </a:gdLst>
                <a:ahLst/>
                <a:cxnLst>
                  <a:cxn ang="0">
                    <a:pos x="T0" y="T1"/>
                  </a:cxn>
                  <a:cxn ang="0">
                    <a:pos x="T2" y="T3"/>
                  </a:cxn>
                  <a:cxn ang="0">
                    <a:pos x="T4" y="T5"/>
                  </a:cxn>
                  <a:cxn ang="0">
                    <a:pos x="T6" y="T7"/>
                  </a:cxn>
                  <a:cxn ang="0">
                    <a:pos x="T8" y="T9"/>
                  </a:cxn>
                </a:cxnLst>
                <a:rect l="0" t="0" r="r" b="b"/>
                <a:pathLst>
                  <a:path w="107" h="12">
                    <a:moveTo>
                      <a:pt x="54" y="3"/>
                    </a:moveTo>
                    <a:lnTo>
                      <a:pt x="107" y="0"/>
                    </a:lnTo>
                    <a:lnTo>
                      <a:pt x="52" y="12"/>
                    </a:lnTo>
                    <a:lnTo>
                      <a:pt x="0" y="12"/>
                    </a:lnTo>
                    <a:lnTo>
                      <a:pt x="54" y="3"/>
                    </a:lnTo>
                    <a:close/>
                  </a:path>
                </a:pathLst>
              </a:custGeom>
              <a:solidFill>
                <a:srgbClr val="8833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5"/>
              <p:cNvSpPr/>
              <p:nvPr/>
            </p:nvSpPr>
            <p:spPr bwMode="auto">
              <a:xfrm>
                <a:off x="8613775" y="3233738"/>
                <a:ext cx="90488" cy="1058863"/>
              </a:xfrm>
              <a:custGeom>
                <a:avLst/>
                <a:gdLst>
                  <a:gd name="T0" fmla="*/ 0 w 57"/>
                  <a:gd name="T1" fmla="*/ 0 h 667"/>
                  <a:gd name="T2" fmla="*/ 50 w 57"/>
                  <a:gd name="T3" fmla="*/ 0 h 667"/>
                  <a:gd name="T4" fmla="*/ 57 w 57"/>
                  <a:gd name="T5" fmla="*/ 667 h 667"/>
                  <a:gd name="T6" fmla="*/ 7 w 57"/>
                  <a:gd name="T7" fmla="*/ 667 h 667"/>
                  <a:gd name="T8" fmla="*/ 0 w 57"/>
                  <a:gd name="T9" fmla="*/ 0 h 667"/>
                </a:gdLst>
                <a:ahLst/>
                <a:cxnLst>
                  <a:cxn ang="0">
                    <a:pos x="T0" y="T1"/>
                  </a:cxn>
                  <a:cxn ang="0">
                    <a:pos x="T2" y="T3"/>
                  </a:cxn>
                  <a:cxn ang="0">
                    <a:pos x="T4" y="T5"/>
                  </a:cxn>
                  <a:cxn ang="0">
                    <a:pos x="T6" y="T7"/>
                  </a:cxn>
                  <a:cxn ang="0">
                    <a:pos x="T8" y="T9"/>
                  </a:cxn>
                </a:cxnLst>
                <a:rect l="0" t="0" r="r" b="b"/>
                <a:pathLst>
                  <a:path w="57" h="667">
                    <a:moveTo>
                      <a:pt x="0" y="0"/>
                    </a:moveTo>
                    <a:lnTo>
                      <a:pt x="50" y="0"/>
                    </a:lnTo>
                    <a:lnTo>
                      <a:pt x="57" y="667"/>
                    </a:lnTo>
                    <a:lnTo>
                      <a:pt x="7" y="667"/>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6"/>
              <p:cNvSpPr/>
              <p:nvPr/>
            </p:nvSpPr>
            <p:spPr bwMode="auto">
              <a:xfrm>
                <a:off x="8091488" y="2901951"/>
                <a:ext cx="635000" cy="1393825"/>
              </a:xfrm>
              <a:custGeom>
                <a:avLst/>
                <a:gdLst>
                  <a:gd name="T0" fmla="*/ 83 w 169"/>
                  <a:gd name="T1" fmla="*/ 0 h 370"/>
                  <a:gd name="T2" fmla="*/ 93 w 169"/>
                  <a:gd name="T3" fmla="*/ 5 h 370"/>
                  <a:gd name="T4" fmla="*/ 167 w 169"/>
                  <a:gd name="T5" fmla="*/ 81 h 370"/>
                  <a:gd name="T6" fmla="*/ 169 w 169"/>
                  <a:gd name="T7" fmla="*/ 86 h 370"/>
                  <a:gd name="T8" fmla="*/ 161 w 169"/>
                  <a:gd name="T9" fmla="*/ 94 h 370"/>
                  <a:gd name="T10" fmla="*/ 139 w 169"/>
                  <a:gd name="T11" fmla="*/ 88 h 370"/>
                  <a:gd name="T12" fmla="*/ 142 w 169"/>
                  <a:gd name="T13" fmla="*/ 369 h 370"/>
                  <a:gd name="T14" fmla="*/ 33 w 169"/>
                  <a:gd name="T15" fmla="*/ 370 h 370"/>
                  <a:gd name="T16" fmla="*/ 30 w 169"/>
                  <a:gd name="T17" fmla="*/ 91 h 370"/>
                  <a:gd name="T18" fmla="*/ 7 w 169"/>
                  <a:gd name="T19" fmla="*/ 95 h 370"/>
                  <a:gd name="T20" fmla="*/ 0 w 169"/>
                  <a:gd name="T21" fmla="*/ 88 h 370"/>
                  <a:gd name="T22" fmla="*/ 2 w 169"/>
                  <a:gd name="T23" fmla="*/ 83 h 370"/>
                  <a:gd name="T24" fmla="*/ 74 w 169"/>
                  <a:gd name="T25" fmla="*/ 5 h 370"/>
                  <a:gd name="T26" fmla="*/ 83 w 169"/>
                  <a:gd name="T27"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370">
                    <a:moveTo>
                      <a:pt x="83" y="0"/>
                    </a:moveTo>
                    <a:cubicBezTo>
                      <a:pt x="87" y="0"/>
                      <a:pt x="90" y="2"/>
                      <a:pt x="93" y="5"/>
                    </a:cubicBezTo>
                    <a:cubicBezTo>
                      <a:pt x="167" y="81"/>
                      <a:pt x="167" y="81"/>
                      <a:pt x="167" y="81"/>
                    </a:cubicBezTo>
                    <a:cubicBezTo>
                      <a:pt x="168" y="83"/>
                      <a:pt x="169" y="84"/>
                      <a:pt x="169" y="86"/>
                    </a:cubicBezTo>
                    <a:cubicBezTo>
                      <a:pt x="169" y="90"/>
                      <a:pt x="165" y="94"/>
                      <a:pt x="161" y="94"/>
                    </a:cubicBezTo>
                    <a:cubicBezTo>
                      <a:pt x="139" y="88"/>
                      <a:pt x="139" y="88"/>
                      <a:pt x="139" y="88"/>
                    </a:cubicBezTo>
                    <a:cubicBezTo>
                      <a:pt x="142" y="369"/>
                      <a:pt x="142" y="369"/>
                      <a:pt x="142" y="369"/>
                    </a:cubicBezTo>
                    <a:cubicBezTo>
                      <a:pt x="33" y="370"/>
                      <a:pt x="33" y="370"/>
                      <a:pt x="33" y="370"/>
                    </a:cubicBezTo>
                    <a:cubicBezTo>
                      <a:pt x="30" y="91"/>
                      <a:pt x="30" y="91"/>
                      <a:pt x="30" y="91"/>
                    </a:cubicBezTo>
                    <a:cubicBezTo>
                      <a:pt x="7" y="95"/>
                      <a:pt x="7" y="95"/>
                      <a:pt x="7" y="95"/>
                    </a:cubicBezTo>
                    <a:cubicBezTo>
                      <a:pt x="3" y="95"/>
                      <a:pt x="0" y="92"/>
                      <a:pt x="0" y="88"/>
                    </a:cubicBezTo>
                    <a:cubicBezTo>
                      <a:pt x="0" y="86"/>
                      <a:pt x="1" y="84"/>
                      <a:pt x="2" y="83"/>
                    </a:cubicBezTo>
                    <a:cubicBezTo>
                      <a:pt x="74" y="5"/>
                      <a:pt x="74" y="5"/>
                      <a:pt x="74" y="5"/>
                    </a:cubicBezTo>
                    <a:cubicBezTo>
                      <a:pt x="77" y="2"/>
                      <a:pt x="80" y="0"/>
                      <a:pt x="83"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7"/>
              <p:cNvSpPr/>
              <p:nvPr/>
            </p:nvSpPr>
            <p:spPr bwMode="auto">
              <a:xfrm>
                <a:off x="8404225" y="2901951"/>
                <a:ext cx="401638" cy="354013"/>
              </a:xfrm>
              <a:custGeom>
                <a:avLst/>
                <a:gdLst>
                  <a:gd name="T0" fmla="*/ 107 w 107"/>
                  <a:gd name="T1" fmla="*/ 85 h 94"/>
                  <a:gd name="T2" fmla="*/ 107 w 107"/>
                  <a:gd name="T3" fmla="*/ 84 h 94"/>
                  <a:gd name="T4" fmla="*/ 107 w 107"/>
                  <a:gd name="T5" fmla="*/ 84 h 94"/>
                  <a:gd name="T6" fmla="*/ 105 w 107"/>
                  <a:gd name="T7" fmla="*/ 81 h 94"/>
                  <a:gd name="T8" fmla="*/ 31 w 107"/>
                  <a:gd name="T9" fmla="*/ 4 h 94"/>
                  <a:gd name="T10" fmla="*/ 29 w 107"/>
                  <a:gd name="T11" fmla="*/ 2 h 94"/>
                  <a:gd name="T12" fmla="*/ 29 w 107"/>
                  <a:gd name="T13" fmla="*/ 2 h 94"/>
                  <a:gd name="T14" fmla="*/ 28 w 107"/>
                  <a:gd name="T15" fmla="*/ 1 h 94"/>
                  <a:gd name="T16" fmla="*/ 27 w 107"/>
                  <a:gd name="T17" fmla="*/ 1 h 94"/>
                  <a:gd name="T18" fmla="*/ 27 w 107"/>
                  <a:gd name="T19" fmla="*/ 1 h 94"/>
                  <a:gd name="T20" fmla="*/ 26 w 107"/>
                  <a:gd name="T21" fmla="*/ 1 h 94"/>
                  <a:gd name="T22" fmla="*/ 25 w 107"/>
                  <a:gd name="T23" fmla="*/ 0 h 94"/>
                  <a:gd name="T24" fmla="*/ 25 w 107"/>
                  <a:gd name="T25" fmla="*/ 0 h 94"/>
                  <a:gd name="T26" fmla="*/ 24 w 107"/>
                  <a:gd name="T27" fmla="*/ 0 h 94"/>
                  <a:gd name="T28" fmla="*/ 24 w 107"/>
                  <a:gd name="T29" fmla="*/ 0 h 94"/>
                  <a:gd name="T30" fmla="*/ 22 w 107"/>
                  <a:gd name="T31" fmla="*/ 0 h 94"/>
                  <a:gd name="T32" fmla="*/ 22 w 107"/>
                  <a:gd name="T33" fmla="*/ 0 h 94"/>
                  <a:gd name="T34" fmla="*/ 0 w 107"/>
                  <a:gd name="T35" fmla="*/ 0 h 94"/>
                  <a:gd name="T36" fmla="*/ 3 w 107"/>
                  <a:gd name="T37" fmla="*/ 0 h 94"/>
                  <a:gd name="T38" fmla="*/ 3 w 107"/>
                  <a:gd name="T39" fmla="*/ 0 h 94"/>
                  <a:gd name="T40" fmla="*/ 5 w 107"/>
                  <a:gd name="T41" fmla="*/ 1 h 94"/>
                  <a:gd name="T42" fmla="*/ 6 w 107"/>
                  <a:gd name="T43" fmla="*/ 1 h 94"/>
                  <a:gd name="T44" fmla="*/ 8 w 107"/>
                  <a:gd name="T45" fmla="*/ 3 h 94"/>
                  <a:gd name="T46" fmla="*/ 10 w 107"/>
                  <a:gd name="T47" fmla="*/ 5 h 94"/>
                  <a:gd name="T48" fmla="*/ 84 w 107"/>
                  <a:gd name="T49" fmla="*/ 81 h 94"/>
                  <a:gd name="T50" fmla="*/ 85 w 107"/>
                  <a:gd name="T51" fmla="*/ 84 h 94"/>
                  <a:gd name="T52" fmla="*/ 86 w 107"/>
                  <a:gd name="T53" fmla="*/ 86 h 94"/>
                  <a:gd name="T54" fmla="*/ 85 w 107"/>
                  <a:gd name="T55" fmla="*/ 89 h 94"/>
                  <a:gd name="T56" fmla="*/ 85 w 107"/>
                  <a:gd name="T57" fmla="*/ 89 h 94"/>
                  <a:gd name="T58" fmla="*/ 84 w 107"/>
                  <a:gd name="T59" fmla="*/ 91 h 94"/>
                  <a:gd name="T60" fmla="*/ 82 w 107"/>
                  <a:gd name="T61" fmla="*/ 92 h 94"/>
                  <a:gd name="T62" fmla="*/ 81 w 107"/>
                  <a:gd name="T63" fmla="*/ 93 h 94"/>
                  <a:gd name="T64" fmla="*/ 78 w 107"/>
                  <a:gd name="T65" fmla="*/ 94 h 94"/>
                  <a:gd name="T66" fmla="*/ 100 w 107"/>
                  <a:gd name="T67" fmla="*/ 93 h 94"/>
                  <a:gd name="T68" fmla="*/ 103 w 107"/>
                  <a:gd name="T69" fmla="*/ 93 h 94"/>
                  <a:gd name="T70" fmla="*/ 104 w 107"/>
                  <a:gd name="T71" fmla="*/ 92 h 94"/>
                  <a:gd name="T72" fmla="*/ 105 w 107"/>
                  <a:gd name="T73" fmla="*/ 91 h 94"/>
                  <a:gd name="T74" fmla="*/ 106 w 107"/>
                  <a:gd name="T75" fmla="*/ 90 h 94"/>
                  <a:gd name="T76" fmla="*/ 106 w 107"/>
                  <a:gd name="T77" fmla="*/ 89 h 94"/>
                  <a:gd name="T78" fmla="*/ 107 w 107"/>
                  <a:gd name="T79" fmla="*/ 89 h 94"/>
                  <a:gd name="T80" fmla="*/ 107 w 107"/>
                  <a:gd name="T81" fmla="*/ 89 h 94"/>
                  <a:gd name="T82" fmla="*/ 107 w 107"/>
                  <a:gd name="T83" fmla="*/ 88 h 94"/>
                  <a:gd name="T84" fmla="*/ 107 w 107"/>
                  <a:gd name="T85" fmla="*/ 88 h 94"/>
                  <a:gd name="T86" fmla="*/ 107 w 107"/>
                  <a:gd name="T87" fmla="*/ 87 h 94"/>
                  <a:gd name="T88" fmla="*/ 107 w 107"/>
                  <a:gd name="T89" fmla="*/ 86 h 94"/>
                  <a:gd name="T90" fmla="*/ 107 w 107"/>
                  <a:gd name="T91" fmla="*/ 86 h 94"/>
                  <a:gd name="T92" fmla="*/ 107 w 107"/>
                  <a:gd name="T93"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94">
                    <a:moveTo>
                      <a:pt x="107" y="85"/>
                    </a:moveTo>
                    <a:cubicBezTo>
                      <a:pt x="107" y="85"/>
                      <a:pt x="107" y="84"/>
                      <a:pt x="107" y="84"/>
                    </a:cubicBezTo>
                    <a:cubicBezTo>
                      <a:pt x="107" y="84"/>
                      <a:pt x="107" y="84"/>
                      <a:pt x="107" y="84"/>
                    </a:cubicBezTo>
                    <a:cubicBezTo>
                      <a:pt x="106" y="83"/>
                      <a:pt x="106" y="82"/>
                      <a:pt x="105" y="81"/>
                    </a:cubicBezTo>
                    <a:cubicBezTo>
                      <a:pt x="31" y="4"/>
                      <a:pt x="31" y="4"/>
                      <a:pt x="31" y="4"/>
                    </a:cubicBezTo>
                    <a:cubicBezTo>
                      <a:pt x="31" y="4"/>
                      <a:pt x="30" y="3"/>
                      <a:pt x="29" y="2"/>
                    </a:cubicBezTo>
                    <a:cubicBezTo>
                      <a:pt x="29" y="2"/>
                      <a:pt x="29" y="2"/>
                      <a:pt x="29" y="2"/>
                    </a:cubicBezTo>
                    <a:cubicBezTo>
                      <a:pt x="29" y="2"/>
                      <a:pt x="28" y="2"/>
                      <a:pt x="28" y="1"/>
                    </a:cubicBezTo>
                    <a:cubicBezTo>
                      <a:pt x="27" y="1"/>
                      <a:pt x="27" y="1"/>
                      <a:pt x="27" y="1"/>
                    </a:cubicBezTo>
                    <a:cubicBezTo>
                      <a:pt x="27" y="1"/>
                      <a:pt x="27" y="1"/>
                      <a:pt x="27" y="1"/>
                    </a:cubicBezTo>
                    <a:cubicBezTo>
                      <a:pt x="27" y="1"/>
                      <a:pt x="26" y="1"/>
                      <a:pt x="26" y="1"/>
                    </a:cubicBezTo>
                    <a:cubicBezTo>
                      <a:pt x="26" y="0"/>
                      <a:pt x="25" y="0"/>
                      <a:pt x="25" y="0"/>
                    </a:cubicBezTo>
                    <a:cubicBezTo>
                      <a:pt x="25" y="0"/>
                      <a:pt x="25" y="0"/>
                      <a:pt x="25" y="0"/>
                    </a:cubicBezTo>
                    <a:cubicBezTo>
                      <a:pt x="25" y="0"/>
                      <a:pt x="25" y="0"/>
                      <a:pt x="24" y="0"/>
                    </a:cubicBezTo>
                    <a:cubicBezTo>
                      <a:pt x="24" y="0"/>
                      <a:pt x="24" y="0"/>
                      <a:pt x="24" y="0"/>
                    </a:cubicBezTo>
                    <a:cubicBezTo>
                      <a:pt x="23" y="0"/>
                      <a:pt x="23" y="0"/>
                      <a:pt x="22" y="0"/>
                    </a:cubicBezTo>
                    <a:cubicBezTo>
                      <a:pt x="22" y="0"/>
                      <a:pt x="22" y="0"/>
                      <a:pt x="22" y="0"/>
                    </a:cubicBezTo>
                    <a:cubicBezTo>
                      <a:pt x="0" y="0"/>
                      <a:pt x="0" y="0"/>
                      <a:pt x="0" y="0"/>
                    </a:cubicBezTo>
                    <a:cubicBezTo>
                      <a:pt x="1" y="0"/>
                      <a:pt x="2" y="0"/>
                      <a:pt x="3" y="0"/>
                    </a:cubicBezTo>
                    <a:cubicBezTo>
                      <a:pt x="3" y="0"/>
                      <a:pt x="3" y="0"/>
                      <a:pt x="3" y="0"/>
                    </a:cubicBezTo>
                    <a:cubicBezTo>
                      <a:pt x="4" y="1"/>
                      <a:pt x="4" y="1"/>
                      <a:pt x="5" y="1"/>
                    </a:cubicBezTo>
                    <a:cubicBezTo>
                      <a:pt x="5" y="1"/>
                      <a:pt x="5" y="1"/>
                      <a:pt x="6" y="1"/>
                    </a:cubicBezTo>
                    <a:cubicBezTo>
                      <a:pt x="6" y="2"/>
                      <a:pt x="7" y="2"/>
                      <a:pt x="8" y="3"/>
                    </a:cubicBezTo>
                    <a:cubicBezTo>
                      <a:pt x="8" y="3"/>
                      <a:pt x="9" y="4"/>
                      <a:pt x="10" y="5"/>
                    </a:cubicBezTo>
                    <a:cubicBezTo>
                      <a:pt x="84" y="81"/>
                      <a:pt x="84" y="81"/>
                      <a:pt x="84" y="81"/>
                    </a:cubicBezTo>
                    <a:cubicBezTo>
                      <a:pt x="84" y="82"/>
                      <a:pt x="85" y="83"/>
                      <a:pt x="85" y="84"/>
                    </a:cubicBezTo>
                    <a:cubicBezTo>
                      <a:pt x="85" y="85"/>
                      <a:pt x="86" y="85"/>
                      <a:pt x="86" y="86"/>
                    </a:cubicBezTo>
                    <a:cubicBezTo>
                      <a:pt x="86" y="87"/>
                      <a:pt x="85" y="88"/>
                      <a:pt x="85" y="89"/>
                    </a:cubicBezTo>
                    <a:cubicBezTo>
                      <a:pt x="85" y="89"/>
                      <a:pt x="85" y="89"/>
                      <a:pt x="85" y="89"/>
                    </a:cubicBezTo>
                    <a:cubicBezTo>
                      <a:pt x="85" y="90"/>
                      <a:pt x="84" y="90"/>
                      <a:pt x="84" y="91"/>
                    </a:cubicBezTo>
                    <a:cubicBezTo>
                      <a:pt x="83" y="91"/>
                      <a:pt x="83" y="92"/>
                      <a:pt x="82" y="92"/>
                    </a:cubicBezTo>
                    <a:cubicBezTo>
                      <a:pt x="82" y="92"/>
                      <a:pt x="82" y="93"/>
                      <a:pt x="81" y="93"/>
                    </a:cubicBezTo>
                    <a:cubicBezTo>
                      <a:pt x="80" y="93"/>
                      <a:pt x="79" y="94"/>
                      <a:pt x="78" y="94"/>
                    </a:cubicBezTo>
                    <a:cubicBezTo>
                      <a:pt x="100" y="93"/>
                      <a:pt x="100" y="93"/>
                      <a:pt x="100" y="93"/>
                    </a:cubicBezTo>
                    <a:cubicBezTo>
                      <a:pt x="101" y="93"/>
                      <a:pt x="102" y="93"/>
                      <a:pt x="103" y="93"/>
                    </a:cubicBezTo>
                    <a:cubicBezTo>
                      <a:pt x="103" y="92"/>
                      <a:pt x="104" y="92"/>
                      <a:pt x="104" y="92"/>
                    </a:cubicBezTo>
                    <a:cubicBezTo>
                      <a:pt x="104" y="92"/>
                      <a:pt x="105" y="91"/>
                      <a:pt x="105" y="91"/>
                    </a:cubicBezTo>
                    <a:cubicBezTo>
                      <a:pt x="106" y="90"/>
                      <a:pt x="106" y="90"/>
                      <a:pt x="106" y="90"/>
                    </a:cubicBezTo>
                    <a:cubicBezTo>
                      <a:pt x="106" y="90"/>
                      <a:pt x="106" y="90"/>
                      <a:pt x="106" y="89"/>
                    </a:cubicBezTo>
                    <a:cubicBezTo>
                      <a:pt x="106" y="89"/>
                      <a:pt x="107" y="89"/>
                      <a:pt x="107" y="89"/>
                    </a:cubicBezTo>
                    <a:cubicBezTo>
                      <a:pt x="107" y="89"/>
                      <a:pt x="107" y="89"/>
                      <a:pt x="107" y="89"/>
                    </a:cubicBezTo>
                    <a:cubicBezTo>
                      <a:pt x="107" y="88"/>
                      <a:pt x="107" y="88"/>
                      <a:pt x="107" y="88"/>
                    </a:cubicBezTo>
                    <a:cubicBezTo>
                      <a:pt x="107" y="88"/>
                      <a:pt x="107" y="88"/>
                      <a:pt x="107" y="88"/>
                    </a:cubicBezTo>
                    <a:cubicBezTo>
                      <a:pt x="107" y="87"/>
                      <a:pt x="107" y="87"/>
                      <a:pt x="107" y="87"/>
                    </a:cubicBezTo>
                    <a:cubicBezTo>
                      <a:pt x="107" y="86"/>
                      <a:pt x="107" y="86"/>
                      <a:pt x="107" y="86"/>
                    </a:cubicBezTo>
                    <a:cubicBezTo>
                      <a:pt x="107" y="86"/>
                      <a:pt x="107" y="86"/>
                      <a:pt x="107" y="86"/>
                    </a:cubicBezTo>
                    <a:cubicBezTo>
                      <a:pt x="107" y="85"/>
                      <a:pt x="107" y="85"/>
                      <a:pt x="107" y="8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8"/>
              <p:cNvSpPr/>
              <p:nvPr/>
            </p:nvSpPr>
            <p:spPr bwMode="auto">
              <a:xfrm>
                <a:off x="8797925" y="2901951"/>
                <a:ext cx="165100" cy="22225"/>
              </a:xfrm>
              <a:custGeom>
                <a:avLst/>
                <a:gdLst>
                  <a:gd name="T0" fmla="*/ 52 w 104"/>
                  <a:gd name="T1" fmla="*/ 2 h 14"/>
                  <a:gd name="T2" fmla="*/ 104 w 104"/>
                  <a:gd name="T3" fmla="*/ 0 h 14"/>
                  <a:gd name="T4" fmla="*/ 50 w 104"/>
                  <a:gd name="T5" fmla="*/ 14 h 14"/>
                  <a:gd name="T6" fmla="*/ 0 w 104"/>
                  <a:gd name="T7" fmla="*/ 14 h 14"/>
                  <a:gd name="T8" fmla="*/ 52 w 104"/>
                  <a:gd name="T9" fmla="*/ 2 h 14"/>
                </a:gdLst>
                <a:ahLst/>
                <a:cxnLst>
                  <a:cxn ang="0">
                    <a:pos x="T0" y="T1"/>
                  </a:cxn>
                  <a:cxn ang="0">
                    <a:pos x="T2" y="T3"/>
                  </a:cxn>
                  <a:cxn ang="0">
                    <a:pos x="T4" y="T5"/>
                  </a:cxn>
                  <a:cxn ang="0">
                    <a:pos x="T6" y="T7"/>
                  </a:cxn>
                  <a:cxn ang="0">
                    <a:pos x="T8" y="T9"/>
                  </a:cxn>
                </a:cxnLst>
                <a:rect l="0" t="0" r="r" b="b"/>
                <a:pathLst>
                  <a:path w="104" h="14">
                    <a:moveTo>
                      <a:pt x="52" y="2"/>
                    </a:moveTo>
                    <a:lnTo>
                      <a:pt x="104" y="0"/>
                    </a:lnTo>
                    <a:lnTo>
                      <a:pt x="50" y="14"/>
                    </a:lnTo>
                    <a:lnTo>
                      <a:pt x="0" y="14"/>
                    </a:lnTo>
                    <a:lnTo>
                      <a:pt x="52" y="2"/>
                    </a:lnTo>
                    <a:close/>
                  </a:path>
                </a:pathLst>
              </a:custGeom>
              <a:solidFill>
                <a:srgbClr val="0D59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9"/>
              <p:cNvSpPr/>
              <p:nvPr/>
            </p:nvSpPr>
            <p:spPr bwMode="auto">
              <a:xfrm>
                <a:off x="9290050" y="2894013"/>
                <a:ext cx="98425" cy="1398588"/>
              </a:xfrm>
              <a:custGeom>
                <a:avLst/>
                <a:gdLst>
                  <a:gd name="T0" fmla="*/ 0 w 62"/>
                  <a:gd name="T1" fmla="*/ 0 h 881"/>
                  <a:gd name="T2" fmla="*/ 52 w 62"/>
                  <a:gd name="T3" fmla="*/ 0 h 881"/>
                  <a:gd name="T4" fmla="*/ 62 w 62"/>
                  <a:gd name="T5" fmla="*/ 881 h 881"/>
                  <a:gd name="T6" fmla="*/ 10 w 62"/>
                  <a:gd name="T7" fmla="*/ 881 h 881"/>
                  <a:gd name="T8" fmla="*/ 0 w 62"/>
                  <a:gd name="T9" fmla="*/ 0 h 881"/>
                </a:gdLst>
                <a:ahLst/>
                <a:cxnLst>
                  <a:cxn ang="0">
                    <a:pos x="T0" y="T1"/>
                  </a:cxn>
                  <a:cxn ang="0">
                    <a:pos x="T2" y="T3"/>
                  </a:cxn>
                  <a:cxn ang="0">
                    <a:pos x="T4" y="T5"/>
                  </a:cxn>
                  <a:cxn ang="0">
                    <a:pos x="T6" y="T7"/>
                  </a:cxn>
                  <a:cxn ang="0">
                    <a:pos x="T8" y="T9"/>
                  </a:cxn>
                </a:cxnLst>
                <a:rect l="0" t="0" r="r" b="b"/>
                <a:pathLst>
                  <a:path w="62" h="881">
                    <a:moveTo>
                      <a:pt x="0" y="0"/>
                    </a:moveTo>
                    <a:lnTo>
                      <a:pt x="52" y="0"/>
                    </a:lnTo>
                    <a:lnTo>
                      <a:pt x="62" y="881"/>
                    </a:lnTo>
                    <a:lnTo>
                      <a:pt x="10" y="881"/>
                    </a:lnTo>
                    <a:lnTo>
                      <a:pt x="0" y="0"/>
                    </a:ln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0"/>
              <p:cNvSpPr/>
              <p:nvPr/>
            </p:nvSpPr>
            <p:spPr bwMode="auto">
              <a:xfrm>
                <a:off x="8767763" y="2532063"/>
                <a:ext cx="635000" cy="1763713"/>
              </a:xfrm>
              <a:custGeom>
                <a:avLst/>
                <a:gdLst>
                  <a:gd name="T0" fmla="*/ 83 w 169"/>
                  <a:gd name="T1" fmla="*/ 0 h 468"/>
                  <a:gd name="T2" fmla="*/ 93 w 169"/>
                  <a:gd name="T3" fmla="*/ 5 h 468"/>
                  <a:gd name="T4" fmla="*/ 167 w 169"/>
                  <a:gd name="T5" fmla="*/ 89 h 468"/>
                  <a:gd name="T6" fmla="*/ 169 w 169"/>
                  <a:gd name="T7" fmla="*/ 94 h 468"/>
                  <a:gd name="T8" fmla="*/ 162 w 169"/>
                  <a:gd name="T9" fmla="*/ 102 h 468"/>
                  <a:gd name="T10" fmla="*/ 139 w 169"/>
                  <a:gd name="T11" fmla="*/ 96 h 468"/>
                  <a:gd name="T12" fmla="*/ 143 w 169"/>
                  <a:gd name="T13" fmla="*/ 467 h 468"/>
                  <a:gd name="T14" fmla="*/ 34 w 169"/>
                  <a:gd name="T15" fmla="*/ 468 h 468"/>
                  <a:gd name="T16" fmla="*/ 30 w 169"/>
                  <a:gd name="T17" fmla="*/ 99 h 468"/>
                  <a:gd name="T18" fmla="*/ 8 w 169"/>
                  <a:gd name="T19" fmla="*/ 104 h 468"/>
                  <a:gd name="T20" fmla="*/ 0 w 169"/>
                  <a:gd name="T21" fmla="*/ 96 h 468"/>
                  <a:gd name="T22" fmla="*/ 2 w 169"/>
                  <a:gd name="T23" fmla="*/ 90 h 468"/>
                  <a:gd name="T24" fmla="*/ 74 w 169"/>
                  <a:gd name="T25" fmla="*/ 5 h 468"/>
                  <a:gd name="T26" fmla="*/ 83 w 169"/>
                  <a:gd name="T2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468">
                    <a:moveTo>
                      <a:pt x="83" y="0"/>
                    </a:moveTo>
                    <a:cubicBezTo>
                      <a:pt x="87" y="0"/>
                      <a:pt x="90" y="2"/>
                      <a:pt x="93" y="5"/>
                    </a:cubicBezTo>
                    <a:cubicBezTo>
                      <a:pt x="167" y="89"/>
                      <a:pt x="167" y="89"/>
                      <a:pt x="167" y="89"/>
                    </a:cubicBezTo>
                    <a:cubicBezTo>
                      <a:pt x="168" y="90"/>
                      <a:pt x="169" y="92"/>
                      <a:pt x="169" y="94"/>
                    </a:cubicBezTo>
                    <a:cubicBezTo>
                      <a:pt x="169" y="98"/>
                      <a:pt x="166" y="102"/>
                      <a:pt x="162" y="102"/>
                    </a:cubicBezTo>
                    <a:cubicBezTo>
                      <a:pt x="139" y="96"/>
                      <a:pt x="139" y="96"/>
                      <a:pt x="139" y="96"/>
                    </a:cubicBezTo>
                    <a:cubicBezTo>
                      <a:pt x="143" y="467"/>
                      <a:pt x="143" y="467"/>
                      <a:pt x="143" y="467"/>
                    </a:cubicBezTo>
                    <a:cubicBezTo>
                      <a:pt x="34" y="468"/>
                      <a:pt x="34" y="468"/>
                      <a:pt x="34" y="468"/>
                    </a:cubicBezTo>
                    <a:cubicBezTo>
                      <a:pt x="30" y="99"/>
                      <a:pt x="30" y="99"/>
                      <a:pt x="30" y="99"/>
                    </a:cubicBezTo>
                    <a:cubicBezTo>
                      <a:pt x="8" y="104"/>
                      <a:pt x="8" y="104"/>
                      <a:pt x="8" y="104"/>
                    </a:cubicBezTo>
                    <a:cubicBezTo>
                      <a:pt x="3" y="104"/>
                      <a:pt x="0" y="100"/>
                      <a:pt x="0" y="96"/>
                    </a:cubicBezTo>
                    <a:cubicBezTo>
                      <a:pt x="0" y="94"/>
                      <a:pt x="1" y="92"/>
                      <a:pt x="2" y="90"/>
                    </a:cubicBezTo>
                    <a:cubicBezTo>
                      <a:pt x="74" y="5"/>
                      <a:pt x="74" y="5"/>
                      <a:pt x="74" y="5"/>
                    </a:cubicBezTo>
                    <a:cubicBezTo>
                      <a:pt x="77" y="2"/>
                      <a:pt x="80" y="0"/>
                      <a:pt x="83"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1"/>
              <p:cNvSpPr/>
              <p:nvPr/>
            </p:nvSpPr>
            <p:spPr bwMode="auto">
              <a:xfrm>
                <a:off x="9080500" y="2532063"/>
                <a:ext cx="401638" cy="384175"/>
              </a:xfrm>
              <a:custGeom>
                <a:avLst/>
                <a:gdLst>
                  <a:gd name="T0" fmla="*/ 107 w 107"/>
                  <a:gd name="T1" fmla="*/ 93 h 102"/>
                  <a:gd name="T2" fmla="*/ 107 w 107"/>
                  <a:gd name="T3" fmla="*/ 91 h 102"/>
                  <a:gd name="T4" fmla="*/ 107 w 107"/>
                  <a:gd name="T5" fmla="*/ 91 h 102"/>
                  <a:gd name="T6" fmla="*/ 106 w 107"/>
                  <a:gd name="T7" fmla="*/ 88 h 102"/>
                  <a:gd name="T8" fmla="*/ 31 w 107"/>
                  <a:gd name="T9" fmla="*/ 5 h 102"/>
                  <a:gd name="T10" fmla="*/ 29 w 107"/>
                  <a:gd name="T11" fmla="*/ 2 h 102"/>
                  <a:gd name="T12" fmla="*/ 29 w 107"/>
                  <a:gd name="T13" fmla="*/ 2 h 102"/>
                  <a:gd name="T14" fmla="*/ 27 w 107"/>
                  <a:gd name="T15" fmla="*/ 1 h 102"/>
                  <a:gd name="T16" fmla="*/ 27 w 107"/>
                  <a:gd name="T17" fmla="*/ 1 h 102"/>
                  <a:gd name="T18" fmla="*/ 27 w 107"/>
                  <a:gd name="T19" fmla="*/ 1 h 102"/>
                  <a:gd name="T20" fmla="*/ 26 w 107"/>
                  <a:gd name="T21" fmla="*/ 1 h 102"/>
                  <a:gd name="T22" fmla="*/ 25 w 107"/>
                  <a:gd name="T23" fmla="*/ 0 h 102"/>
                  <a:gd name="T24" fmla="*/ 25 w 107"/>
                  <a:gd name="T25" fmla="*/ 0 h 102"/>
                  <a:gd name="T26" fmla="*/ 25 w 107"/>
                  <a:gd name="T27" fmla="*/ 0 h 102"/>
                  <a:gd name="T28" fmla="*/ 24 w 107"/>
                  <a:gd name="T29" fmla="*/ 0 h 102"/>
                  <a:gd name="T30" fmla="*/ 23 w 107"/>
                  <a:gd name="T31" fmla="*/ 0 h 102"/>
                  <a:gd name="T32" fmla="*/ 22 w 107"/>
                  <a:gd name="T33" fmla="*/ 0 h 102"/>
                  <a:gd name="T34" fmla="*/ 0 w 107"/>
                  <a:gd name="T35" fmla="*/ 0 h 102"/>
                  <a:gd name="T36" fmla="*/ 3 w 107"/>
                  <a:gd name="T37" fmla="*/ 0 h 102"/>
                  <a:gd name="T38" fmla="*/ 3 w 107"/>
                  <a:gd name="T39" fmla="*/ 0 h 102"/>
                  <a:gd name="T40" fmla="*/ 7 w 107"/>
                  <a:gd name="T41" fmla="*/ 3 h 102"/>
                  <a:gd name="T42" fmla="*/ 10 w 107"/>
                  <a:gd name="T43" fmla="*/ 5 h 102"/>
                  <a:gd name="T44" fmla="*/ 84 w 107"/>
                  <a:gd name="T45" fmla="*/ 89 h 102"/>
                  <a:gd name="T46" fmla="*/ 85 w 107"/>
                  <a:gd name="T47" fmla="*/ 91 h 102"/>
                  <a:gd name="T48" fmla="*/ 86 w 107"/>
                  <a:gd name="T49" fmla="*/ 94 h 102"/>
                  <a:gd name="T50" fmla="*/ 84 w 107"/>
                  <a:gd name="T51" fmla="*/ 99 h 102"/>
                  <a:gd name="T52" fmla="*/ 82 w 107"/>
                  <a:gd name="T53" fmla="*/ 101 h 102"/>
                  <a:gd name="T54" fmla="*/ 82 w 107"/>
                  <a:gd name="T55" fmla="*/ 101 h 102"/>
                  <a:gd name="T56" fmla="*/ 79 w 107"/>
                  <a:gd name="T57" fmla="*/ 102 h 102"/>
                  <a:gd name="T58" fmla="*/ 100 w 107"/>
                  <a:gd name="T59" fmla="*/ 102 h 102"/>
                  <a:gd name="T60" fmla="*/ 103 w 107"/>
                  <a:gd name="T61" fmla="*/ 101 h 102"/>
                  <a:gd name="T62" fmla="*/ 104 w 107"/>
                  <a:gd name="T63" fmla="*/ 100 h 102"/>
                  <a:gd name="T64" fmla="*/ 106 w 107"/>
                  <a:gd name="T65" fmla="*/ 99 h 102"/>
                  <a:gd name="T66" fmla="*/ 106 w 107"/>
                  <a:gd name="T67" fmla="*/ 99 h 102"/>
                  <a:gd name="T68" fmla="*/ 106 w 107"/>
                  <a:gd name="T69" fmla="*/ 98 h 102"/>
                  <a:gd name="T70" fmla="*/ 107 w 107"/>
                  <a:gd name="T71" fmla="*/ 97 h 102"/>
                  <a:gd name="T72" fmla="*/ 107 w 107"/>
                  <a:gd name="T73" fmla="*/ 97 h 102"/>
                  <a:gd name="T74" fmla="*/ 107 w 107"/>
                  <a:gd name="T75" fmla="*/ 96 h 102"/>
                  <a:gd name="T76" fmla="*/ 107 w 107"/>
                  <a:gd name="T77" fmla="*/ 95 h 102"/>
                  <a:gd name="T78" fmla="*/ 107 w 107"/>
                  <a:gd name="T79" fmla="*/ 94 h 102"/>
                  <a:gd name="T80" fmla="*/ 107 w 107"/>
                  <a:gd name="T81" fmla="*/ 94 h 102"/>
                  <a:gd name="T82" fmla="*/ 107 w 107"/>
                  <a:gd name="T83"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02">
                    <a:moveTo>
                      <a:pt x="107" y="93"/>
                    </a:moveTo>
                    <a:cubicBezTo>
                      <a:pt x="107" y="92"/>
                      <a:pt x="107" y="92"/>
                      <a:pt x="107" y="91"/>
                    </a:cubicBezTo>
                    <a:cubicBezTo>
                      <a:pt x="107" y="91"/>
                      <a:pt x="107" y="91"/>
                      <a:pt x="107" y="91"/>
                    </a:cubicBezTo>
                    <a:cubicBezTo>
                      <a:pt x="107" y="90"/>
                      <a:pt x="106" y="89"/>
                      <a:pt x="106" y="88"/>
                    </a:cubicBezTo>
                    <a:cubicBezTo>
                      <a:pt x="31" y="5"/>
                      <a:pt x="31" y="5"/>
                      <a:pt x="31" y="5"/>
                    </a:cubicBezTo>
                    <a:cubicBezTo>
                      <a:pt x="31" y="4"/>
                      <a:pt x="30" y="3"/>
                      <a:pt x="29" y="2"/>
                    </a:cubicBezTo>
                    <a:cubicBezTo>
                      <a:pt x="29" y="2"/>
                      <a:pt x="29" y="2"/>
                      <a:pt x="29" y="2"/>
                    </a:cubicBezTo>
                    <a:cubicBezTo>
                      <a:pt x="28" y="2"/>
                      <a:pt x="28" y="1"/>
                      <a:pt x="27" y="1"/>
                    </a:cubicBezTo>
                    <a:cubicBezTo>
                      <a:pt x="27" y="1"/>
                      <a:pt x="27" y="1"/>
                      <a:pt x="27" y="1"/>
                    </a:cubicBezTo>
                    <a:cubicBezTo>
                      <a:pt x="27" y="1"/>
                      <a:pt x="27" y="1"/>
                      <a:pt x="27" y="1"/>
                    </a:cubicBezTo>
                    <a:cubicBezTo>
                      <a:pt x="27" y="1"/>
                      <a:pt x="26" y="1"/>
                      <a:pt x="26" y="1"/>
                    </a:cubicBezTo>
                    <a:cubicBezTo>
                      <a:pt x="26" y="0"/>
                      <a:pt x="25" y="0"/>
                      <a:pt x="25" y="0"/>
                    </a:cubicBezTo>
                    <a:cubicBezTo>
                      <a:pt x="25" y="0"/>
                      <a:pt x="25" y="0"/>
                      <a:pt x="25" y="0"/>
                    </a:cubicBezTo>
                    <a:cubicBezTo>
                      <a:pt x="25" y="0"/>
                      <a:pt x="25" y="0"/>
                      <a:pt x="25" y="0"/>
                    </a:cubicBezTo>
                    <a:cubicBezTo>
                      <a:pt x="24" y="0"/>
                      <a:pt x="24" y="0"/>
                      <a:pt x="24" y="0"/>
                    </a:cubicBezTo>
                    <a:cubicBezTo>
                      <a:pt x="23" y="0"/>
                      <a:pt x="23" y="0"/>
                      <a:pt x="23" y="0"/>
                    </a:cubicBezTo>
                    <a:cubicBezTo>
                      <a:pt x="22" y="0"/>
                      <a:pt x="22" y="0"/>
                      <a:pt x="22" y="0"/>
                    </a:cubicBezTo>
                    <a:cubicBezTo>
                      <a:pt x="0" y="0"/>
                      <a:pt x="0" y="0"/>
                      <a:pt x="0" y="0"/>
                    </a:cubicBezTo>
                    <a:cubicBezTo>
                      <a:pt x="1" y="0"/>
                      <a:pt x="2" y="0"/>
                      <a:pt x="3" y="0"/>
                    </a:cubicBezTo>
                    <a:cubicBezTo>
                      <a:pt x="3" y="0"/>
                      <a:pt x="3" y="0"/>
                      <a:pt x="3" y="0"/>
                    </a:cubicBezTo>
                    <a:cubicBezTo>
                      <a:pt x="5" y="1"/>
                      <a:pt x="6" y="2"/>
                      <a:pt x="7" y="3"/>
                    </a:cubicBezTo>
                    <a:cubicBezTo>
                      <a:pt x="8" y="3"/>
                      <a:pt x="9" y="4"/>
                      <a:pt x="10" y="5"/>
                    </a:cubicBezTo>
                    <a:cubicBezTo>
                      <a:pt x="84" y="89"/>
                      <a:pt x="84" y="89"/>
                      <a:pt x="84" y="89"/>
                    </a:cubicBezTo>
                    <a:cubicBezTo>
                      <a:pt x="84" y="89"/>
                      <a:pt x="85" y="90"/>
                      <a:pt x="85" y="91"/>
                    </a:cubicBezTo>
                    <a:cubicBezTo>
                      <a:pt x="86" y="92"/>
                      <a:pt x="86" y="93"/>
                      <a:pt x="86" y="94"/>
                    </a:cubicBezTo>
                    <a:cubicBezTo>
                      <a:pt x="86" y="96"/>
                      <a:pt x="85" y="98"/>
                      <a:pt x="84" y="99"/>
                    </a:cubicBezTo>
                    <a:cubicBezTo>
                      <a:pt x="83" y="100"/>
                      <a:pt x="83" y="100"/>
                      <a:pt x="82" y="101"/>
                    </a:cubicBezTo>
                    <a:cubicBezTo>
                      <a:pt x="82" y="101"/>
                      <a:pt x="82" y="101"/>
                      <a:pt x="82" y="101"/>
                    </a:cubicBezTo>
                    <a:cubicBezTo>
                      <a:pt x="81" y="102"/>
                      <a:pt x="80" y="102"/>
                      <a:pt x="79" y="102"/>
                    </a:cubicBezTo>
                    <a:cubicBezTo>
                      <a:pt x="100" y="102"/>
                      <a:pt x="100" y="102"/>
                      <a:pt x="100" y="102"/>
                    </a:cubicBezTo>
                    <a:cubicBezTo>
                      <a:pt x="101" y="102"/>
                      <a:pt x="102" y="102"/>
                      <a:pt x="103" y="101"/>
                    </a:cubicBezTo>
                    <a:cubicBezTo>
                      <a:pt x="104" y="101"/>
                      <a:pt x="104" y="101"/>
                      <a:pt x="104" y="100"/>
                    </a:cubicBezTo>
                    <a:cubicBezTo>
                      <a:pt x="105" y="100"/>
                      <a:pt x="105" y="100"/>
                      <a:pt x="106" y="99"/>
                    </a:cubicBezTo>
                    <a:cubicBezTo>
                      <a:pt x="106" y="99"/>
                      <a:pt x="106" y="99"/>
                      <a:pt x="106" y="99"/>
                    </a:cubicBezTo>
                    <a:cubicBezTo>
                      <a:pt x="106" y="98"/>
                      <a:pt x="106" y="98"/>
                      <a:pt x="106" y="98"/>
                    </a:cubicBezTo>
                    <a:cubicBezTo>
                      <a:pt x="107" y="97"/>
                      <a:pt x="107" y="97"/>
                      <a:pt x="107" y="97"/>
                    </a:cubicBezTo>
                    <a:cubicBezTo>
                      <a:pt x="107" y="97"/>
                      <a:pt x="107" y="97"/>
                      <a:pt x="107" y="97"/>
                    </a:cubicBezTo>
                    <a:cubicBezTo>
                      <a:pt x="107" y="96"/>
                      <a:pt x="107" y="96"/>
                      <a:pt x="107" y="96"/>
                    </a:cubicBezTo>
                    <a:cubicBezTo>
                      <a:pt x="107" y="95"/>
                      <a:pt x="107" y="95"/>
                      <a:pt x="107" y="95"/>
                    </a:cubicBezTo>
                    <a:cubicBezTo>
                      <a:pt x="107" y="94"/>
                      <a:pt x="107" y="94"/>
                      <a:pt x="107" y="94"/>
                    </a:cubicBezTo>
                    <a:cubicBezTo>
                      <a:pt x="107" y="94"/>
                      <a:pt x="107" y="94"/>
                      <a:pt x="107" y="94"/>
                    </a:cubicBezTo>
                    <a:cubicBezTo>
                      <a:pt x="107" y="93"/>
                      <a:pt x="107" y="93"/>
                      <a:pt x="107" y="93"/>
                    </a:cubicBezTo>
                    <a:close/>
                  </a:path>
                </a:pathLst>
              </a:custGeom>
              <a:solidFill>
                <a:srgbClr val="F58B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2"/>
              <p:cNvSpPr/>
              <p:nvPr/>
            </p:nvSpPr>
            <p:spPr bwMode="auto">
              <a:xfrm>
                <a:off x="10018713" y="2600326"/>
                <a:ext cx="101600" cy="1692275"/>
              </a:xfrm>
              <a:custGeom>
                <a:avLst/>
                <a:gdLst>
                  <a:gd name="T0" fmla="*/ 0 w 64"/>
                  <a:gd name="T1" fmla="*/ 2 h 1066"/>
                  <a:gd name="T2" fmla="*/ 52 w 64"/>
                  <a:gd name="T3" fmla="*/ 0 h 1066"/>
                  <a:gd name="T4" fmla="*/ 64 w 64"/>
                  <a:gd name="T5" fmla="*/ 1066 h 1066"/>
                  <a:gd name="T6" fmla="*/ 12 w 64"/>
                  <a:gd name="T7" fmla="*/ 1066 h 1066"/>
                  <a:gd name="T8" fmla="*/ 0 w 64"/>
                  <a:gd name="T9" fmla="*/ 2 h 1066"/>
                </a:gdLst>
                <a:ahLst/>
                <a:cxnLst>
                  <a:cxn ang="0">
                    <a:pos x="T0" y="T1"/>
                  </a:cxn>
                  <a:cxn ang="0">
                    <a:pos x="T2" y="T3"/>
                  </a:cxn>
                  <a:cxn ang="0">
                    <a:pos x="T4" y="T5"/>
                  </a:cxn>
                  <a:cxn ang="0">
                    <a:pos x="T6" y="T7"/>
                  </a:cxn>
                  <a:cxn ang="0">
                    <a:pos x="T8" y="T9"/>
                  </a:cxn>
                </a:cxnLst>
                <a:rect l="0" t="0" r="r" b="b"/>
                <a:pathLst>
                  <a:path w="64" h="1066">
                    <a:moveTo>
                      <a:pt x="0" y="2"/>
                    </a:moveTo>
                    <a:lnTo>
                      <a:pt x="52" y="0"/>
                    </a:lnTo>
                    <a:lnTo>
                      <a:pt x="64" y="1066"/>
                    </a:lnTo>
                    <a:lnTo>
                      <a:pt x="12" y="1066"/>
                    </a:lnTo>
                    <a:lnTo>
                      <a:pt x="0" y="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3"/>
              <p:cNvSpPr/>
              <p:nvPr/>
            </p:nvSpPr>
            <p:spPr bwMode="auto">
              <a:xfrm>
                <a:off x="9501188" y="2241551"/>
                <a:ext cx="630238" cy="2054225"/>
              </a:xfrm>
              <a:custGeom>
                <a:avLst/>
                <a:gdLst>
                  <a:gd name="T0" fmla="*/ 83 w 168"/>
                  <a:gd name="T1" fmla="*/ 0 h 545"/>
                  <a:gd name="T2" fmla="*/ 92 w 168"/>
                  <a:gd name="T3" fmla="*/ 5 h 545"/>
                  <a:gd name="T4" fmla="*/ 166 w 168"/>
                  <a:gd name="T5" fmla="*/ 88 h 545"/>
                  <a:gd name="T6" fmla="*/ 168 w 168"/>
                  <a:gd name="T7" fmla="*/ 93 h 545"/>
                  <a:gd name="T8" fmla="*/ 161 w 168"/>
                  <a:gd name="T9" fmla="*/ 102 h 545"/>
                  <a:gd name="T10" fmla="*/ 138 w 168"/>
                  <a:gd name="T11" fmla="*/ 96 h 545"/>
                  <a:gd name="T12" fmla="*/ 143 w 168"/>
                  <a:gd name="T13" fmla="*/ 544 h 545"/>
                  <a:gd name="T14" fmla="*/ 34 w 168"/>
                  <a:gd name="T15" fmla="*/ 545 h 545"/>
                  <a:gd name="T16" fmla="*/ 29 w 168"/>
                  <a:gd name="T17" fmla="*/ 98 h 545"/>
                  <a:gd name="T18" fmla="*/ 7 w 168"/>
                  <a:gd name="T19" fmla="*/ 103 h 545"/>
                  <a:gd name="T20" fmla="*/ 0 w 168"/>
                  <a:gd name="T21" fmla="*/ 95 h 545"/>
                  <a:gd name="T22" fmla="*/ 1 w 168"/>
                  <a:gd name="T23" fmla="*/ 90 h 545"/>
                  <a:gd name="T24" fmla="*/ 74 w 168"/>
                  <a:gd name="T25" fmla="*/ 5 h 545"/>
                  <a:gd name="T26" fmla="*/ 83 w 168"/>
                  <a:gd name="T27" fmla="*/ 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545">
                    <a:moveTo>
                      <a:pt x="83" y="0"/>
                    </a:moveTo>
                    <a:cubicBezTo>
                      <a:pt x="86" y="0"/>
                      <a:pt x="90" y="1"/>
                      <a:pt x="92" y="5"/>
                    </a:cubicBezTo>
                    <a:cubicBezTo>
                      <a:pt x="166" y="88"/>
                      <a:pt x="166" y="88"/>
                      <a:pt x="166" y="88"/>
                    </a:cubicBezTo>
                    <a:cubicBezTo>
                      <a:pt x="167" y="90"/>
                      <a:pt x="168" y="91"/>
                      <a:pt x="168" y="93"/>
                    </a:cubicBezTo>
                    <a:cubicBezTo>
                      <a:pt x="168" y="98"/>
                      <a:pt x="165" y="102"/>
                      <a:pt x="161" y="102"/>
                    </a:cubicBezTo>
                    <a:cubicBezTo>
                      <a:pt x="138" y="96"/>
                      <a:pt x="138" y="96"/>
                      <a:pt x="138" y="96"/>
                    </a:cubicBezTo>
                    <a:cubicBezTo>
                      <a:pt x="143" y="544"/>
                      <a:pt x="143" y="544"/>
                      <a:pt x="143" y="544"/>
                    </a:cubicBezTo>
                    <a:cubicBezTo>
                      <a:pt x="34" y="545"/>
                      <a:pt x="34" y="545"/>
                      <a:pt x="34" y="545"/>
                    </a:cubicBezTo>
                    <a:cubicBezTo>
                      <a:pt x="29" y="98"/>
                      <a:pt x="29" y="98"/>
                      <a:pt x="29" y="98"/>
                    </a:cubicBezTo>
                    <a:cubicBezTo>
                      <a:pt x="7" y="103"/>
                      <a:pt x="7" y="103"/>
                      <a:pt x="7" y="103"/>
                    </a:cubicBezTo>
                    <a:cubicBezTo>
                      <a:pt x="3" y="103"/>
                      <a:pt x="0" y="100"/>
                      <a:pt x="0" y="95"/>
                    </a:cubicBezTo>
                    <a:cubicBezTo>
                      <a:pt x="0" y="93"/>
                      <a:pt x="0" y="92"/>
                      <a:pt x="1" y="90"/>
                    </a:cubicBezTo>
                    <a:cubicBezTo>
                      <a:pt x="74" y="5"/>
                      <a:pt x="74" y="5"/>
                      <a:pt x="74" y="5"/>
                    </a:cubicBezTo>
                    <a:cubicBezTo>
                      <a:pt x="76" y="1"/>
                      <a:pt x="79" y="0"/>
                      <a:pt x="83"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4"/>
              <p:cNvSpPr/>
              <p:nvPr/>
            </p:nvSpPr>
            <p:spPr bwMode="auto">
              <a:xfrm>
                <a:off x="9812338" y="2238376"/>
                <a:ext cx="401638" cy="387350"/>
              </a:xfrm>
              <a:custGeom>
                <a:avLst/>
                <a:gdLst>
                  <a:gd name="T0" fmla="*/ 107 w 107"/>
                  <a:gd name="T1" fmla="*/ 93 h 103"/>
                  <a:gd name="T2" fmla="*/ 106 w 107"/>
                  <a:gd name="T3" fmla="*/ 92 h 103"/>
                  <a:gd name="T4" fmla="*/ 106 w 107"/>
                  <a:gd name="T5" fmla="*/ 92 h 103"/>
                  <a:gd name="T6" fmla="*/ 105 w 107"/>
                  <a:gd name="T7" fmla="*/ 89 h 103"/>
                  <a:gd name="T8" fmla="*/ 31 w 107"/>
                  <a:gd name="T9" fmla="*/ 5 h 103"/>
                  <a:gd name="T10" fmla="*/ 28 w 107"/>
                  <a:gd name="T11" fmla="*/ 3 h 103"/>
                  <a:gd name="T12" fmla="*/ 28 w 107"/>
                  <a:gd name="T13" fmla="*/ 3 h 103"/>
                  <a:gd name="T14" fmla="*/ 27 w 107"/>
                  <a:gd name="T15" fmla="*/ 2 h 103"/>
                  <a:gd name="T16" fmla="*/ 27 w 107"/>
                  <a:gd name="T17" fmla="*/ 2 h 103"/>
                  <a:gd name="T18" fmla="*/ 26 w 107"/>
                  <a:gd name="T19" fmla="*/ 1 h 103"/>
                  <a:gd name="T20" fmla="*/ 25 w 107"/>
                  <a:gd name="T21" fmla="*/ 1 h 103"/>
                  <a:gd name="T22" fmla="*/ 24 w 107"/>
                  <a:gd name="T23" fmla="*/ 1 h 103"/>
                  <a:gd name="T24" fmla="*/ 24 w 107"/>
                  <a:gd name="T25" fmla="*/ 1 h 103"/>
                  <a:gd name="T26" fmla="*/ 24 w 107"/>
                  <a:gd name="T27" fmla="*/ 1 h 103"/>
                  <a:gd name="T28" fmla="*/ 23 w 107"/>
                  <a:gd name="T29" fmla="*/ 0 h 103"/>
                  <a:gd name="T30" fmla="*/ 22 w 107"/>
                  <a:gd name="T31" fmla="*/ 0 h 103"/>
                  <a:gd name="T32" fmla="*/ 22 w 107"/>
                  <a:gd name="T33" fmla="*/ 0 h 103"/>
                  <a:gd name="T34" fmla="*/ 0 w 107"/>
                  <a:gd name="T35" fmla="*/ 1 h 103"/>
                  <a:gd name="T36" fmla="*/ 2 w 107"/>
                  <a:gd name="T37" fmla="*/ 1 h 103"/>
                  <a:gd name="T38" fmla="*/ 2 w 107"/>
                  <a:gd name="T39" fmla="*/ 1 h 103"/>
                  <a:gd name="T40" fmla="*/ 5 w 107"/>
                  <a:gd name="T41" fmla="*/ 2 h 103"/>
                  <a:gd name="T42" fmla="*/ 5 w 107"/>
                  <a:gd name="T43" fmla="*/ 2 h 103"/>
                  <a:gd name="T44" fmla="*/ 7 w 107"/>
                  <a:gd name="T45" fmla="*/ 3 h 103"/>
                  <a:gd name="T46" fmla="*/ 9 w 107"/>
                  <a:gd name="T47" fmla="*/ 6 h 103"/>
                  <a:gd name="T48" fmla="*/ 83 w 107"/>
                  <a:gd name="T49" fmla="*/ 89 h 103"/>
                  <a:gd name="T50" fmla="*/ 85 w 107"/>
                  <a:gd name="T51" fmla="*/ 92 h 103"/>
                  <a:gd name="T52" fmla="*/ 85 w 107"/>
                  <a:gd name="T53" fmla="*/ 94 h 103"/>
                  <a:gd name="T54" fmla="*/ 85 w 107"/>
                  <a:gd name="T55" fmla="*/ 97 h 103"/>
                  <a:gd name="T56" fmla="*/ 85 w 107"/>
                  <a:gd name="T57" fmla="*/ 98 h 103"/>
                  <a:gd name="T58" fmla="*/ 83 w 107"/>
                  <a:gd name="T59" fmla="*/ 100 h 103"/>
                  <a:gd name="T60" fmla="*/ 82 w 107"/>
                  <a:gd name="T61" fmla="*/ 101 h 103"/>
                  <a:gd name="T62" fmla="*/ 81 w 107"/>
                  <a:gd name="T63" fmla="*/ 102 h 103"/>
                  <a:gd name="T64" fmla="*/ 78 w 107"/>
                  <a:gd name="T65" fmla="*/ 103 h 103"/>
                  <a:gd name="T66" fmla="*/ 100 w 107"/>
                  <a:gd name="T67" fmla="*/ 102 h 103"/>
                  <a:gd name="T68" fmla="*/ 103 w 107"/>
                  <a:gd name="T69" fmla="*/ 102 h 103"/>
                  <a:gd name="T70" fmla="*/ 103 w 107"/>
                  <a:gd name="T71" fmla="*/ 101 h 103"/>
                  <a:gd name="T72" fmla="*/ 105 w 107"/>
                  <a:gd name="T73" fmla="*/ 99 h 103"/>
                  <a:gd name="T74" fmla="*/ 105 w 107"/>
                  <a:gd name="T75" fmla="*/ 99 h 103"/>
                  <a:gd name="T76" fmla="*/ 106 w 107"/>
                  <a:gd name="T77" fmla="*/ 98 h 103"/>
                  <a:gd name="T78" fmla="*/ 106 w 107"/>
                  <a:gd name="T79" fmla="*/ 97 h 103"/>
                  <a:gd name="T80" fmla="*/ 106 w 107"/>
                  <a:gd name="T81" fmla="*/ 97 h 103"/>
                  <a:gd name="T82" fmla="*/ 106 w 107"/>
                  <a:gd name="T83" fmla="*/ 97 h 103"/>
                  <a:gd name="T84" fmla="*/ 107 w 107"/>
                  <a:gd name="T85" fmla="*/ 96 h 103"/>
                  <a:gd name="T86" fmla="*/ 107 w 107"/>
                  <a:gd name="T87" fmla="*/ 95 h 103"/>
                  <a:gd name="T88" fmla="*/ 107 w 107"/>
                  <a:gd name="T89" fmla="*/ 94 h 103"/>
                  <a:gd name="T90" fmla="*/ 107 w 107"/>
                  <a:gd name="T91" fmla="*/ 94 h 103"/>
                  <a:gd name="T92" fmla="*/ 107 w 107"/>
                  <a:gd name="T93" fmla="*/ 9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103">
                    <a:moveTo>
                      <a:pt x="107" y="93"/>
                    </a:moveTo>
                    <a:cubicBezTo>
                      <a:pt x="107" y="93"/>
                      <a:pt x="107" y="92"/>
                      <a:pt x="106" y="92"/>
                    </a:cubicBezTo>
                    <a:cubicBezTo>
                      <a:pt x="106" y="92"/>
                      <a:pt x="106" y="92"/>
                      <a:pt x="106" y="92"/>
                    </a:cubicBezTo>
                    <a:cubicBezTo>
                      <a:pt x="106" y="91"/>
                      <a:pt x="106" y="90"/>
                      <a:pt x="105" y="89"/>
                    </a:cubicBezTo>
                    <a:cubicBezTo>
                      <a:pt x="31" y="5"/>
                      <a:pt x="31" y="5"/>
                      <a:pt x="31" y="5"/>
                    </a:cubicBezTo>
                    <a:cubicBezTo>
                      <a:pt x="30" y="4"/>
                      <a:pt x="29" y="4"/>
                      <a:pt x="28" y="3"/>
                    </a:cubicBezTo>
                    <a:cubicBezTo>
                      <a:pt x="28" y="3"/>
                      <a:pt x="28" y="3"/>
                      <a:pt x="28" y="3"/>
                    </a:cubicBezTo>
                    <a:cubicBezTo>
                      <a:pt x="28" y="2"/>
                      <a:pt x="27" y="2"/>
                      <a:pt x="27" y="2"/>
                    </a:cubicBezTo>
                    <a:cubicBezTo>
                      <a:pt x="27" y="2"/>
                      <a:pt x="27" y="2"/>
                      <a:pt x="27" y="2"/>
                    </a:cubicBezTo>
                    <a:cubicBezTo>
                      <a:pt x="27" y="2"/>
                      <a:pt x="26" y="2"/>
                      <a:pt x="26" y="1"/>
                    </a:cubicBezTo>
                    <a:cubicBezTo>
                      <a:pt x="26" y="1"/>
                      <a:pt x="26" y="1"/>
                      <a:pt x="25" y="1"/>
                    </a:cubicBezTo>
                    <a:cubicBezTo>
                      <a:pt x="25" y="1"/>
                      <a:pt x="25" y="1"/>
                      <a:pt x="24" y="1"/>
                    </a:cubicBezTo>
                    <a:cubicBezTo>
                      <a:pt x="24" y="1"/>
                      <a:pt x="24" y="1"/>
                      <a:pt x="24" y="1"/>
                    </a:cubicBezTo>
                    <a:cubicBezTo>
                      <a:pt x="24" y="1"/>
                      <a:pt x="24" y="1"/>
                      <a:pt x="24" y="1"/>
                    </a:cubicBezTo>
                    <a:cubicBezTo>
                      <a:pt x="24" y="0"/>
                      <a:pt x="23" y="0"/>
                      <a:pt x="23" y="0"/>
                    </a:cubicBezTo>
                    <a:cubicBezTo>
                      <a:pt x="23" y="0"/>
                      <a:pt x="22" y="0"/>
                      <a:pt x="22" y="0"/>
                    </a:cubicBezTo>
                    <a:cubicBezTo>
                      <a:pt x="22" y="0"/>
                      <a:pt x="22" y="0"/>
                      <a:pt x="22" y="0"/>
                    </a:cubicBezTo>
                    <a:cubicBezTo>
                      <a:pt x="0" y="1"/>
                      <a:pt x="0" y="1"/>
                      <a:pt x="0" y="1"/>
                    </a:cubicBezTo>
                    <a:cubicBezTo>
                      <a:pt x="1" y="1"/>
                      <a:pt x="1" y="1"/>
                      <a:pt x="2" y="1"/>
                    </a:cubicBezTo>
                    <a:cubicBezTo>
                      <a:pt x="2" y="1"/>
                      <a:pt x="2" y="1"/>
                      <a:pt x="2" y="1"/>
                    </a:cubicBezTo>
                    <a:cubicBezTo>
                      <a:pt x="3" y="1"/>
                      <a:pt x="4" y="1"/>
                      <a:pt x="5" y="2"/>
                    </a:cubicBezTo>
                    <a:cubicBezTo>
                      <a:pt x="5" y="2"/>
                      <a:pt x="5" y="2"/>
                      <a:pt x="5" y="2"/>
                    </a:cubicBezTo>
                    <a:cubicBezTo>
                      <a:pt x="6" y="2"/>
                      <a:pt x="6" y="3"/>
                      <a:pt x="7" y="3"/>
                    </a:cubicBezTo>
                    <a:cubicBezTo>
                      <a:pt x="8" y="4"/>
                      <a:pt x="8" y="5"/>
                      <a:pt x="9" y="6"/>
                    </a:cubicBezTo>
                    <a:cubicBezTo>
                      <a:pt x="83" y="89"/>
                      <a:pt x="83" y="89"/>
                      <a:pt x="83" y="89"/>
                    </a:cubicBezTo>
                    <a:cubicBezTo>
                      <a:pt x="84" y="90"/>
                      <a:pt x="84" y="91"/>
                      <a:pt x="85" y="92"/>
                    </a:cubicBezTo>
                    <a:cubicBezTo>
                      <a:pt x="85" y="93"/>
                      <a:pt x="85" y="94"/>
                      <a:pt x="85" y="94"/>
                    </a:cubicBezTo>
                    <a:cubicBezTo>
                      <a:pt x="85" y="95"/>
                      <a:pt x="85" y="97"/>
                      <a:pt x="85" y="97"/>
                    </a:cubicBezTo>
                    <a:cubicBezTo>
                      <a:pt x="85" y="97"/>
                      <a:pt x="85" y="98"/>
                      <a:pt x="85" y="98"/>
                    </a:cubicBezTo>
                    <a:cubicBezTo>
                      <a:pt x="84" y="98"/>
                      <a:pt x="84" y="99"/>
                      <a:pt x="83" y="100"/>
                    </a:cubicBezTo>
                    <a:cubicBezTo>
                      <a:pt x="83" y="100"/>
                      <a:pt x="82" y="101"/>
                      <a:pt x="82" y="101"/>
                    </a:cubicBezTo>
                    <a:cubicBezTo>
                      <a:pt x="81" y="101"/>
                      <a:pt x="81" y="102"/>
                      <a:pt x="81" y="102"/>
                    </a:cubicBezTo>
                    <a:cubicBezTo>
                      <a:pt x="80" y="102"/>
                      <a:pt x="79" y="103"/>
                      <a:pt x="78" y="103"/>
                    </a:cubicBezTo>
                    <a:cubicBezTo>
                      <a:pt x="100" y="102"/>
                      <a:pt x="100" y="102"/>
                      <a:pt x="100" y="102"/>
                    </a:cubicBezTo>
                    <a:cubicBezTo>
                      <a:pt x="101" y="102"/>
                      <a:pt x="102" y="102"/>
                      <a:pt x="103" y="102"/>
                    </a:cubicBezTo>
                    <a:cubicBezTo>
                      <a:pt x="103" y="101"/>
                      <a:pt x="103" y="101"/>
                      <a:pt x="103" y="101"/>
                    </a:cubicBezTo>
                    <a:cubicBezTo>
                      <a:pt x="104" y="100"/>
                      <a:pt x="105" y="100"/>
                      <a:pt x="105" y="99"/>
                    </a:cubicBezTo>
                    <a:cubicBezTo>
                      <a:pt x="105" y="99"/>
                      <a:pt x="105" y="99"/>
                      <a:pt x="105" y="99"/>
                    </a:cubicBezTo>
                    <a:cubicBezTo>
                      <a:pt x="105" y="99"/>
                      <a:pt x="106" y="99"/>
                      <a:pt x="106" y="98"/>
                    </a:cubicBezTo>
                    <a:cubicBezTo>
                      <a:pt x="106" y="98"/>
                      <a:pt x="106" y="98"/>
                      <a:pt x="106" y="97"/>
                    </a:cubicBezTo>
                    <a:cubicBezTo>
                      <a:pt x="106" y="97"/>
                      <a:pt x="106" y="97"/>
                      <a:pt x="106" y="97"/>
                    </a:cubicBezTo>
                    <a:cubicBezTo>
                      <a:pt x="106" y="97"/>
                      <a:pt x="106" y="97"/>
                      <a:pt x="106" y="97"/>
                    </a:cubicBezTo>
                    <a:cubicBezTo>
                      <a:pt x="106" y="97"/>
                      <a:pt x="107" y="96"/>
                      <a:pt x="107" y="96"/>
                    </a:cubicBezTo>
                    <a:cubicBezTo>
                      <a:pt x="107" y="96"/>
                      <a:pt x="107" y="96"/>
                      <a:pt x="107" y="95"/>
                    </a:cubicBezTo>
                    <a:cubicBezTo>
                      <a:pt x="107" y="95"/>
                      <a:pt x="107" y="95"/>
                      <a:pt x="107" y="94"/>
                    </a:cubicBezTo>
                    <a:cubicBezTo>
                      <a:pt x="107" y="94"/>
                      <a:pt x="107" y="94"/>
                      <a:pt x="107" y="94"/>
                    </a:cubicBezTo>
                    <a:cubicBezTo>
                      <a:pt x="107" y="94"/>
                      <a:pt x="107" y="93"/>
                      <a:pt x="107" y="9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 name="Rectangle 25"/>
            <p:cNvSpPr>
              <a:spLocks noChangeArrowheads="1"/>
            </p:cNvSpPr>
            <p:nvPr/>
          </p:nvSpPr>
          <p:spPr bwMode="auto">
            <a:xfrm>
              <a:off x="2324100" y="4495801"/>
              <a:ext cx="4078288" cy="41275"/>
            </a:xfrm>
            <a:prstGeom prst="rect">
              <a:avLst/>
            </a:prstGeom>
            <a:solidFill>
              <a:srgbClr val="6868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Freeform 26"/>
            <p:cNvSpPr/>
            <p:nvPr/>
          </p:nvSpPr>
          <p:spPr bwMode="auto">
            <a:xfrm>
              <a:off x="1993900" y="4435476"/>
              <a:ext cx="33338" cy="115888"/>
            </a:xfrm>
            <a:custGeom>
              <a:avLst/>
              <a:gdLst>
                <a:gd name="T0" fmla="*/ 14 w 21"/>
                <a:gd name="T1" fmla="*/ 7 h 73"/>
                <a:gd name="T2" fmla="*/ 14 w 21"/>
                <a:gd name="T3" fmla="*/ 7 h 73"/>
                <a:gd name="T4" fmla="*/ 2 w 21"/>
                <a:gd name="T5" fmla="*/ 14 h 73"/>
                <a:gd name="T6" fmla="*/ 0 w 21"/>
                <a:gd name="T7" fmla="*/ 7 h 73"/>
                <a:gd name="T8" fmla="*/ 14 w 21"/>
                <a:gd name="T9" fmla="*/ 0 h 73"/>
                <a:gd name="T10" fmla="*/ 21 w 21"/>
                <a:gd name="T11" fmla="*/ 0 h 73"/>
                <a:gd name="T12" fmla="*/ 21 w 21"/>
                <a:gd name="T13" fmla="*/ 73 h 73"/>
                <a:gd name="T14" fmla="*/ 14 w 21"/>
                <a:gd name="T15" fmla="*/ 73 h 73"/>
                <a:gd name="T16" fmla="*/ 14 w 21"/>
                <a:gd name="T17"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3">
                  <a:moveTo>
                    <a:pt x="14" y="7"/>
                  </a:moveTo>
                  <a:lnTo>
                    <a:pt x="14" y="7"/>
                  </a:lnTo>
                  <a:lnTo>
                    <a:pt x="2" y="14"/>
                  </a:lnTo>
                  <a:lnTo>
                    <a:pt x="0" y="7"/>
                  </a:lnTo>
                  <a:lnTo>
                    <a:pt x="14" y="0"/>
                  </a:lnTo>
                  <a:lnTo>
                    <a:pt x="21" y="0"/>
                  </a:lnTo>
                  <a:lnTo>
                    <a:pt x="21" y="73"/>
                  </a:lnTo>
                  <a:lnTo>
                    <a:pt x="14" y="73"/>
                  </a:lnTo>
                  <a:lnTo>
                    <a:pt x="14" y="7"/>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
            <p:cNvSpPr>
              <a:spLocks noEditPoints="1"/>
            </p:cNvSpPr>
            <p:nvPr/>
          </p:nvSpPr>
          <p:spPr bwMode="auto">
            <a:xfrm>
              <a:off x="2065338" y="4430713"/>
              <a:ext cx="71438" cy="125413"/>
            </a:xfrm>
            <a:custGeom>
              <a:avLst/>
              <a:gdLst>
                <a:gd name="T0" fmla="*/ 19 w 19"/>
                <a:gd name="T1" fmla="*/ 16 h 33"/>
                <a:gd name="T2" fmla="*/ 9 w 19"/>
                <a:gd name="T3" fmla="*/ 33 h 33"/>
                <a:gd name="T4" fmla="*/ 0 w 19"/>
                <a:gd name="T5" fmla="*/ 16 h 33"/>
                <a:gd name="T6" fmla="*/ 10 w 19"/>
                <a:gd name="T7" fmla="*/ 0 h 33"/>
                <a:gd name="T8" fmla="*/ 19 w 19"/>
                <a:gd name="T9" fmla="*/ 16 h 33"/>
                <a:gd name="T10" fmla="*/ 4 w 19"/>
                <a:gd name="T11" fmla="*/ 16 h 33"/>
                <a:gd name="T12" fmla="*/ 10 w 19"/>
                <a:gd name="T13" fmla="*/ 29 h 33"/>
                <a:gd name="T14" fmla="*/ 15 w 19"/>
                <a:gd name="T15" fmla="*/ 16 h 33"/>
                <a:gd name="T16" fmla="*/ 10 w 19"/>
                <a:gd name="T17" fmla="*/ 3 h 33"/>
                <a:gd name="T18" fmla="*/ 4 w 19"/>
                <a:gd name="T19"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5" y="33"/>
                    <a:pt x="9" y="33"/>
                  </a:cubicBezTo>
                  <a:cubicBezTo>
                    <a:pt x="4" y="33"/>
                    <a:pt x="0" y="27"/>
                    <a:pt x="0" y="16"/>
                  </a:cubicBezTo>
                  <a:cubicBezTo>
                    <a:pt x="0" y="6"/>
                    <a:pt x="4" y="0"/>
                    <a:pt x="10" y="0"/>
                  </a:cubicBezTo>
                  <a:cubicBezTo>
                    <a:pt x="16" y="0"/>
                    <a:pt x="19" y="6"/>
                    <a:pt x="19" y="16"/>
                  </a:cubicBezTo>
                  <a:close/>
                  <a:moveTo>
                    <a:pt x="4" y="16"/>
                  </a:moveTo>
                  <a:cubicBezTo>
                    <a:pt x="4" y="25"/>
                    <a:pt x="6" y="29"/>
                    <a:pt x="10" y="29"/>
                  </a:cubicBezTo>
                  <a:cubicBezTo>
                    <a:pt x="13" y="29"/>
                    <a:pt x="15" y="24"/>
                    <a:pt x="15" y="16"/>
                  </a:cubicBezTo>
                  <a:cubicBezTo>
                    <a:pt x="15" y="8"/>
                    <a:pt x="13" y="3"/>
                    <a:pt x="10" y="3"/>
                  </a:cubicBezTo>
                  <a:cubicBezTo>
                    <a:pt x="6" y="3"/>
                    <a:pt x="4" y="8"/>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8"/>
            <p:cNvSpPr>
              <a:spLocks noEditPoints="1"/>
            </p:cNvSpPr>
            <p:nvPr/>
          </p:nvSpPr>
          <p:spPr bwMode="auto">
            <a:xfrm>
              <a:off x="2147888" y="4430713"/>
              <a:ext cx="71438" cy="125413"/>
            </a:xfrm>
            <a:custGeom>
              <a:avLst/>
              <a:gdLst>
                <a:gd name="T0" fmla="*/ 19 w 19"/>
                <a:gd name="T1" fmla="*/ 16 h 33"/>
                <a:gd name="T2" fmla="*/ 9 w 19"/>
                <a:gd name="T3" fmla="*/ 33 h 33"/>
                <a:gd name="T4" fmla="*/ 0 w 19"/>
                <a:gd name="T5" fmla="*/ 16 h 33"/>
                <a:gd name="T6" fmla="*/ 10 w 19"/>
                <a:gd name="T7" fmla="*/ 0 h 33"/>
                <a:gd name="T8" fmla="*/ 19 w 19"/>
                <a:gd name="T9" fmla="*/ 16 h 33"/>
                <a:gd name="T10" fmla="*/ 4 w 19"/>
                <a:gd name="T11" fmla="*/ 16 h 33"/>
                <a:gd name="T12" fmla="*/ 10 w 19"/>
                <a:gd name="T13" fmla="*/ 29 h 33"/>
                <a:gd name="T14" fmla="*/ 15 w 19"/>
                <a:gd name="T15" fmla="*/ 16 h 33"/>
                <a:gd name="T16" fmla="*/ 10 w 19"/>
                <a:gd name="T17" fmla="*/ 3 h 33"/>
                <a:gd name="T18" fmla="*/ 4 w 19"/>
                <a:gd name="T19"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6" y="33"/>
                    <a:pt x="9" y="33"/>
                  </a:cubicBezTo>
                  <a:cubicBezTo>
                    <a:pt x="4" y="33"/>
                    <a:pt x="0" y="27"/>
                    <a:pt x="0" y="16"/>
                  </a:cubicBezTo>
                  <a:cubicBezTo>
                    <a:pt x="0" y="6"/>
                    <a:pt x="4" y="0"/>
                    <a:pt x="10" y="0"/>
                  </a:cubicBezTo>
                  <a:cubicBezTo>
                    <a:pt x="16" y="0"/>
                    <a:pt x="19" y="6"/>
                    <a:pt x="19" y="16"/>
                  </a:cubicBezTo>
                  <a:close/>
                  <a:moveTo>
                    <a:pt x="4" y="16"/>
                  </a:moveTo>
                  <a:cubicBezTo>
                    <a:pt x="4" y="25"/>
                    <a:pt x="6" y="29"/>
                    <a:pt x="10" y="29"/>
                  </a:cubicBezTo>
                  <a:cubicBezTo>
                    <a:pt x="13" y="29"/>
                    <a:pt x="15" y="24"/>
                    <a:pt x="15" y="16"/>
                  </a:cubicBezTo>
                  <a:cubicBezTo>
                    <a:pt x="15" y="8"/>
                    <a:pt x="13" y="3"/>
                    <a:pt x="10" y="3"/>
                  </a:cubicBezTo>
                  <a:cubicBezTo>
                    <a:pt x="6" y="3"/>
                    <a:pt x="4" y="8"/>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9"/>
            <p:cNvSpPr/>
            <p:nvPr/>
          </p:nvSpPr>
          <p:spPr bwMode="auto">
            <a:xfrm>
              <a:off x="1982788" y="4175126"/>
              <a:ext cx="66675" cy="120650"/>
            </a:xfrm>
            <a:custGeom>
              <a:avLst/>
              <a:gdLst>
                <a:gd name="T0" fmla="*/ 0 w 18"/>
                <a:gd name="T1" fmla="*/ 32 h 32"/>
                <a:gd name="T2" fmla="*/ 0 w 18"/>
                <a:gd name="T3" fmla="*/ 29 h 32"/>
                <a:gd name="T4" fmla="*/ 3 w 18"/>
                <a:gd name="T5" fmla="*/ 26 h 32"/>
                <a:gd name="T6" fmla="*/ 14 w 18"/>
                <a:gd name="T7" fmla="*/ 9 h 32"/>
                <a:gd name="T8" fmla="*/ 8 w 18"/>
                <a:gd name="T9" fmla="*/ 3 h 32"/>
                <a:gd name="T10" fmla="*/ 2 w 18"/>
                <a:gd name="T11" fmla="*/ 6 h 32"/>
                <a:gd name="T12" fmla="*/ 1 w 18"/>
                <a:gd name="T13" fmla="*/ 3 h 32"/>
                <a:gd name="T14" fmla="*/ 9 w 18"/>
                <a:gd name="T15" fmla="*/ 0 h 32"/>
                <a:gd name="T16" fmla="*/ 18 w 18"/>
                <a:gd name="T17" fmla="*/ 9 h 32"/>
                <a:gd name="T18" fmla="*/ 8 w 18"/>
                <a:gd name="T19" fmla="*/ 26 h 32"/>
                <a:gd name="T20" fmla="*/ 6 w 18"/>
                <a:gd name="T21" fmla="*/ 28 h 32"/>
                <a:gd name="T22" fmla="*/ 6 w 18"/>
                <a:gd name="T23" fmla="*/ 28 h 32"/>
                <a:gd name="T24" fmla="*/ 18 w 18"/>
                <a:gd name="T25" fmla="*/ 28 h 32"/>
                <a:gd name="T26" fmla="*/ 18 w 18"/>
                <a:gd name="T27" fmla="*/ 32 h 32"/>
                <a:gd name="T28" fmla="*/ 0 w 18"/>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32">
                  <a:moveTo>
                    <a:pt x="0" y="32"/>
                  </a:moveTo>
                  <a:cubicBezTo>
                    <a:pt x="0" y="29"/>
                    <a:pt x="0" y="29"/>
                    <a:pt x="0" y="29"/>
                  </a:cubicBezTo>
                  <a:cubicBezTo>
                    <a:pt x="3" y="26"/>
                    <a:pt x="3" y="26"/>
                    <a:pt x="3" y="26"/>
                  </a:cubicBezTo>
                  <a:cubicBezTo>
                    <a:pt x="11" y="18"/>
                    <a:pt x="14" y="14"/>
                    <a:pt x="14" y="9"/>
                  </a:cubicBezTo>
                  <a:cubicBezTo>
                    <a:pt x="14" y="6"/>
                    <a:pt x="12" y="3"/>
                    <a:pt x="8" y="3"/>
                  </a:cubicBezTo>
                  <a:cubicBezTo>
                    <a:pt x="6" y="3"/>
                    <a:pt x="4" y="5"/>
                    <a:pt x="2" y="6"/>
                  </a:cubicBezTo>
                  <a:cubicBezTo>
                    <a:pt x="1" y="3"/>
                    <a:pt x="1" y="3"/>
                    <a:pt x="1" y="3"/>
                  </a:cubicBezTo>
                  <a:cubicBezTo>
                    <a:pt x="3" y="1"/>
                    <a:pt x="6" y="0"/>
                    <a:pt x="9" y="0"/>
                  </a:cubicBezTo>
                  <a:cubicBezTo>
                    <a:pt x="15" y="0"/>
                    <a:pt x="18" y="4"/>
                    <a:pt x="18" y="9"/>
                  </a:cubicBezTo>
                  <a:cubicBezTo>
                    <a:pt x="18" y="15"/>
                    <a:pt x="14" y="19"/>
                    <a:pt x="8" y="26"/>
                  </a:cubicBezTo>
                  <a:cubicBezTo>
                    <a:pt x="6" y="28"/>
                    <a:pt x="6" y="28"/>
                    <a:pt x="6" y="28"/>
                  </a:cubicBezTo>
                  <a:cubicBezTo>
                    <a:pt x="6" y="28"/>
                    <a:pt x="6" y="28"/>
                    <a:pt x="6" y="28"/>
                  </a:cubicBezTo>
                  <a:cubicBezTo>
                    <a:pt x="18" y="28"/>
                    <a:pt x="18" y="28"/>
                    <a:pt x="18" y="28"/>
                  </a:cubicBezTo>
                  <a:cubicBezTo>
                    <a:pt x="18" y="32"/>
                    <a:pt x="18" y="32"/>
                    <a:pt x="18" y="32"/>
                  </a:cubicBezTo>
                  <a:lnTo>
                    <a:pt x="0" y="32"/>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0"/>
            <p:cNvSpPr>
              <a:spLocks noEditPoints="1"/>
            </p:cNvSpPr>
            <p:nvPr/>
          </p:nvSpPr>
          <p:spPr bwMode="auto">
            <a:xfrm>
              <a:off x="2065338" y="4175126"/>
              <a:ext cx="71438" cy="120650"/>
            </a:xfrm>
            <a:custGeom>
              <a:avLst/>
              <a:gdLst>
                <a:gd name="T0" fmla="*/ 19 w 19"/>
                <a:gd name="T1" fmla="*/ 16 h 32"/>
                <a:gd name="T2" fmla="*/ 9 w 19"/>
                <a:gd name="T3" fmla="*/ 32 h 32"/>
                <a:gd name="T4" fmla="*/ 0 w 19"/>
                <a:gd name="T5" fmla="*/ 16 h 32"/>
                <a:gd name="T6" fmla="*/ 10 w 19"/>
                <a:gd name="T7" fmla="*/ 0 h 32"/>
                <a:gd name="T8" fmla="*/ 19 w 19"/>
                <a:gd name="T9" fmla="*/ 16 h 32"/>
                <a:gd name="T10" fmla="*/ 4 w 19"/>
                <a:gd name="T11" fmla="*/ 16 h 32"/>
                <a:gd name="T12" fmla="*/ 10 w 19"/>
                <a:gd name="T13" fmla="*/ 29 h 32"/>
                <a:gd name="T14" fmla="*/ 15 w 19"/>
                <a:gd name="T15" fmla="*/ 16 h 32"/>
                <a:gd name="T16" fmla="*/ 10 w 19"/>
                <a:gd name="T17" fmla="*/ 3 h 32"/>
                <a:gd name="T18" fmla="*/ 4 w 19"/>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2">
                  <a:moveTo>
                    <a:pt x="19" y="16"/>
                  </a:moveTo>
                  <a:cubicBezTo>
                    <a:pt x="19" y="26"/>
                    <a:pt x="15" y="32"/>
                    <a:pt x="9" y="32"/>
                  </a:cubicBezTo>
                  <a:cubicBezTo>
                    <a:pt x="4" y="32"/>
                    <a:pt x="0" y="27"/>
                    <a:pt x="0" y="16"/>
                  </a:cubicBezTo>
                  <a:cubicBezTo>
                    <a:pt x="0" y="6"/>
                    <a:pt x="4" y="0"/>
                    <a:pt x="10" y="0"/>
                  </a:cubicBezTo>
                  <a:cubicBezTo>
                    <a:pt x="16" y="0"/>
                    <a:pt x="19" y="6"/>
                    <a:pt x="19" y="16"/>
                  </a:cubicBezTo>
                  <a:close/>
                  <a:moveTo>
                    <a:pt x="4" y="16"/>
                  </a:moveTo>
                  <a:cubicBezTo>
                    <a:pt x="4" y="24"/>
                    <a:pt x="6" y="29"/>
                    <a:pt x="10" y="29"/>
                  </a:cubicBezTo>
                  <a:cubicBezTo>
                    <a:pt x="13" y="29"/>
                    <a:pt x="15" y="24"/>
                    <a:pt x="15" y="16"/>
                  </a:cubicBezTo>
                  <a:cubicBezTo>
                    <a:pt x="15" y="8"/>
                    <a:pt x="13" y="3"/>
                    <a:pt x="10" y="3"/>
                  </a:cubicBezTo>
                  <a:cubicBezTo>
                    <a:pt x="6" y="3"/>
                    <a:pt x="4" y="8"/>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1"/>
            <p:cNvSpPr>
              <a:spLocks noEditPoints="1"/>
            </p:cNvSpPr>
            <p:nvPr/>
          </p:nvSpPr>
          <p:spPr bwMode="auto">
            <a:xfrm>
              <a:off x="2147888" y="4175126"/>
              <a:ext cx="71438" cy="120650"/>
            </a:xfrm>
            <a:custGeom>
              <a:avLst/>
              <a:gdLst>
                <a:gd name="T0" fmla="*/ 19 w 19"/>
                <a:gd name="T1" fmla="*/ 16 h 32"/>
                <a:gd name="T2" fmla="*/ 9 w 19"/>
                <a:gd name="T3" fmla="*/ 32 h 32"/>
                <a:gd name="T4" fmla="*/ 0 w 19"/>
                <a:gd name="T5" fmla="*/ 16 h 32"/>
                <a:gd name="T6" fmla="*/ 10 w 19"/>
                <a:gd name="T7" fmla="*/ 0 h 32"/>
                <a:gd name="T8" fmla="*/ 19 w 19"/>
                <a:gd name="T9" fmla="*/ 16 h 32"/>
                <a:gd name="T10" fmla="*/ 4 w 19"/>
                <a:gd name="T11" fmla="*/ 16 h 32"/>
                <a:gd name="T12" fmla="*/ 10 w 19"/>
                <a:gd name="T13" fmla="*/ 29 h 32"/>
                <a:gd name="T14" fmla="*/ 15 w 19"/>
                <a:gd name="T15" fmla="*/ 16 h 32"/>
                <a:gd name="T16" fmla="*/ 10 w 19"/>
                <a:gd name="T17" fmla="*/ 3 h 32"/>
                <a:gd name="T18" fmla="*/ 4 w 19"/>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2">
                  <a:moveTo>
                    <a:pt x="19" y="16"/>
                  </a:moveTo>
                  <a:cubicBezTo>
                    <a:pt x="19" y="26"/>
                    <a:pt x="16" y="32"/>
                    <a:pt x="9" y="32"/>
                  </a:cubicBezTo>
                  <a:cubicBezTo>
                    <a:pt x="4" y="32"/>
                    <a:pt x="0" y="27"/>
                    <a:pt x="0" y="16"/>
                  </a:cubicBezTo>
                  <a:cubicBezTo>
                    <a:pt x="0" y="6"/>
                    <a:pt x="4" y="0"/>
                    <a:pt x="10" y="0"/>
                  </a:cubicBezTo>
                  <a:cubicBezTo>
                    <a:pt x="16" y="0"/>
                    <a:pt x="19" y="6"/>
                    <a:pt x="19" y="16"/>
                  </a:cubicBezTo>
                  <a:close/>
                  <a:moveTo>
                    <a:pt x="4" y="16"/>
                  </a:moveTo>
                  <a:cubicBezTo>
                    <a:pt x="4" y="24"/>
                    <a:pt x="6" y="29"/>
                    <a:pt x="10" y="29"/>
                  </a:cubicBezTo>
                  <a:cubicBezTo>
                    <a:pt x="13" y="29"/>
                    <a:pt x="15" y="24"/>
                    <a:pt x="15" y="16"/>
                  </a:cubicBezTo>
                  <a:cubicBezTo>
                    <a:pt x="15" y="8"/>
                    <a:pt x="13" y="3"/>
                    <a:pt x="10" y="3"/>
                  </a:cubicBezTo>
                  <a:cubicBezTo>
                    <a:pt x="6" y="3"/>
                    <a:pt x="4" y="8"/>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
            <p:cNvSpPr/>
            <p:nvPr/>
          </p:nvSpPr>
          <p:spPr bwMode="auto">
            <a:xfrm>
              <a:off x="1982788" y="3919538"/>
              <a:ext cx="66675" cy="120650"/>
            </a:xfrm>
            <a:custGeom>
              <a:avLst/>
              <a:gdLst>
                <a:gd name="T0" fmla="*/ 1 w 18"/>
                <a:gd name="T1" fmla="*/ 27 h 32"/>
                <a:gd name="T2" fmla="*/ 7 w 18"/>
                <a:gd name="T3" fmla="*/ 29 h 32"/>
                <a:gd name="T4" fmla="*/ 14 w 18"/>
                <a:gd name="T5" fmla="*/ 23 h 32"/>
                <a:gd name="T6" fmla="*/ 7 w 18"/>
                <a:gd name="T7" fmla="*/ 16 h 32"/>
                <a:gd name="T8" fmla="*/ 4 w 18"/>
                <a:gd name="T9" fmla="*/ 16 h 32"/>
                <a:gd name="T10" fmla="*/ 4 w 18"/>
                <a:gd name="T11" fmla="*/ 13 h 32"/>
                <a:gd name="T12" fmla="*/ 7 w 18"/>
                <a:gd name="T13" fmla="*/ 13 h 32"/>
                <a:gd name="T14" fmla="*/ 13 w 18"/>
                <a:gd name="T15" fmla="*/ 8 h 32"/>
                <a:gd name="T16" fmla="*/ 8 w 18"/>
                <a:gd name="T17" fmla="*/ 3 h 32"/>
                <a:gd name="T18" fmla="*/ 2 w 18"/>
                <a:gd name="T19" fmla="*/ 5 h 32"/>
                <a:gd name="T20" fmla="*/ 1 w 18"/>
                <a:gd name="T21" fmla="*/ 2 h 32"/>
                <a:gd name="T22" fmla="*/ 9 w 18"/>
                <a:gd name="T23" fmla="*/ 0 h 32"/>
                <a:gd name="T24" fmla="*/ 17 w 18"/>
                <a:gd name="T25" fmla="*/ 7 h 32"/>
                <a:gd name="T26" fmla="*/ 11 w 18"/>
                <a:gd name="T27" fmla="*/ 14 h 32"/>
                <a:gd name="T28" fmla="*/ 11 w 18"/>
                <a:gd name="T29" fmla="*/ 15 h 32"/>
                <a:gd name="T30" fmla="*/ 18 w 18"/>
                <a:gd name="T31" fmla="*/ 23 h 32"/>
                <a:gd name="T32" fmla="*/ 8 w 18"/>
                <a:gd name="T33" fmla="*/ 32 h 32"/>
                <a:gd name="T34" fmla="*/ 0 w 18"/>
                <a:gd name="T35" fmla="*/ 30 h 32"/>
                <a:gd name="T36" fmla="*/ 1 w 18"/>
                <a:gd name="T37"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32">
                  <a:moveTo>
                    <a:pt x="1" y="27"/>
                  </a:moveTo>
                  <a:cubicBezTo>
                    <a:pt x="2" y="27"/>
                    <a:pt x="5" y="29"/>
                    <a:pt x="7" y="29"/>
                  </a:cubicBezTo>
                  <a:cubicBezTo>
                    <a:pt x="12" y="29"/>
                    <a:pt x="14" y="25"/>
                    <a:pt x="14" y="23"/>
                  </a:cubicBezTo>
                  <a:cubicBezTo>
                    <a:pt x="14" y="18"/>
                    <a:pt x="10" y="16"/>
                    <a:pt x="7" y="16"/>
                  </a:cubicBezTo>
                  <a:cubicBezTo>
                    <a:pt x="4" y="16"/>
                    <a:pt x="4" y="16"/>
                    <a:pt x="4" y="16"/>
                  </a:cubicBezTo>
                  <a:cubicBezTo>
                    <a:pt x="4" y="13"/>
                    <a:pt x="4" y="13"/>
                    <a:pt x="4" y="13"/>
                  </a:cubicBezTo>
                  <a:cubicBezTo>
                    <a:pt x="7" y="13"/>
                    <a:pt x="7" y="13"/>
                    <a:pt x="7" y="13"/>
                  </a:cubicBezTo>
                  <a:cubicBezTo>
                    <a:pt x="9" y="13"/>
                    <a:pt x="13" y="11"/>
                    <a:pt x="13" y="8"/>
                  </a:cubicBezTo>
                  <a:cubicBezTo>
                    <a:pt x="13" y="5"/>
                    <a:pt x="11" y="3"/>
                    <a:pt x="8" y="3"/>
                  </a:cubicBezTo>
                  <a:cubicBezTo>
                    <a:pt x="6" y="3"/>
                    <a:pt x="4" y="4"/>
                    <a:pt x="2" y="5"/>
                  </a:cubicBezTo>
                  <a:cubicBezTo>
                    <a:pt x="1" y="2"/>
                    <a:pt x="1" y="2"/>
                    <a:pt x="1" y="2"/>
                  </a:cubicBezTo>
                  <a:cubicBezTo>
                    <a:pt x="3" y="1"/>
                    <a:pt x="6" y="0"/>
                    <a:pt x="9" y="0"/>
                  </a:cubicBezTo>
                  <a:cubicBezTo>
                    <a:pt x="14" y="0"/>
                    <a:pt x="17" y="3"/>
                    <a:pt x="17" y="7"/>
                  </a:cubicBezTo>
                  <a:cubicBezTo>
                    <a:pt x="17" y="10"/>
                    <a:pt x="15" y="13"/>
                    <a:pt x="11" y="14"/>
                  </a:cubicBezTo>
                  <a:cubicBezTo>
                    <a:pt x="11" y="15"/>
                    <a:pt x="11" y="15"/>
                    <a:pt x="11" y="15"/>
                  </a:cubicBezTo>
                  <a:cubicBezTo>
                    <a:pt x="15" y="15"/>
                    <a:pt x="18" y="18"/>
                    <a:pt x="18" y="23"/>
                  </a:cubicBezTo>
                  <a:cubicBezTo>
                    <a:pt x="18" y="28"/>
                    <a:pt x="14" y="32"/>
                    <a:pt x="8" y="32"/>
                  </a:cubicBezTo>
                  <a:cubicBezTo>
                    <a:pt x="4" y="32"/>
                    <a:pt x="2" y="31"/>
                    <a:pt x="0" y="30"/>
                  </a:cubicBezTo>
                  <a:lnTo>
                    <a:pt x="1" y="27"/>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3"/>
            <p:cNvSpPr>
              <a:spLocks noEditPoints="1"/>
            </p:cNvSpPr>
            <p:nvPr/>
          </p:nvSpPr>
          <p:spPr bwMode="auto">
            <a:xfrm>
              <a:off x="2065338" y="3919538"/>
              <a:ext cx="71438" cy="120650"/>
            </a:xfrm>
            <a:custGeom>
              <a:avLst/>
              <a:gdLst>
                <a:gd name="T0" fmla="*/ 19 w 19"/>
                <a:gd name="T1" fmla="*/ 15 h 32"/>
                <a:gd name="T2" fmla="*/ 9 w 19"/>
                <a:gd name="T3" fmla="*/ 32 h 32"/>
                <a:gd name="T4" fmla="*/ 0 w 19"/>
                <a:gd name="T5" fmla="*/ 16 h 32"/>
                <a:gd name="T6" fmla="*/ 10 w 19"/>
                <a:gd name="T7" fmla="*/ 0 h 32"/>
                <a:gd name="T8" fmla="*/ 19 w 19"/>
                <a:gd name="T9" fmla="*/ 15 h 32"/>
                <a:gd name="T10" fmla="*/ 4 w 19"/>
                <a:gd name="T11" fmla="*/ 16 h 32"/>
                <a:gd name="T12" fmla="*/ 10 w 19"/>
                <a:gd name="T13" fmla="*/ 29 h 32"/>
                <a:gd name="T14" fmla="*/ 15 w 19"/>
                <a:gd name="T15" fmla="*/ 16 h 32"/>
                <a:gd name="T16" fmla="*/ 10 w 19"/>
                <a:gd name="T17" fmla="*/ 3 h 32"/>
                <a:gd name="T18" fmla="*/ 4 w 19"/>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2">
                  <a:moveTo>
                    <a:pt x="19" y="15"/>
                  </a:moveTo>
                  <a:cubicBezTo>
                    <a:pt x="19" y="26"/>
                    <a:pt x="15" y="32"/>
                    <a:pt x="9" y="32"/>
                  </a:cubicBezTo>
                  <a:cubicBezTo>
                    <a:pt x="4" y="32"/>
                    <a:pt x="0" y="26"/>
                    <a:pt x="0" y="16"/>
                  </a:cubicBezTo>
                  <a:cubicBezTo>
                    <a:pt x="0" y="5"/>
                    <a:pt x="4" y="0"/>
                    <a:pt x="10" y="0"/>
                  </a:cubicBezTo>
                  <a:cubicBezTo>
                    <a:pt x="16" y="0"/>
                    <a:pt x="19" y="5"/>
                    <a:pt x="19" y="15"/>
                  </a:cubicBezTo>
                  <a:close/>
                  <a:moveTo>
                    <a:pt x="4" y="16"/>
                  </a:moveTo>
                  <a:cubicBezTo>
                    <a:pt x="4" y="24"/>
                    <a:pt x="6" y="29"/>
                    <a:pt x="10" y="29"/>
                  </a:cubicBezTo>
                  <a:cubicBezTo>
                    <a:pt x="13" y="29"/>
                    <a:pt x="15" y="24"/>
                    <a:pt x="15" y="16"/>
                  </a:cubicBezTo>
                  <a:cubicBezTo>
                    <a:pt x="15" y="8"/>
                    <a:pt x="13" y="3"/>
                    <a:pt x="10" y="3"/>
                  </a:cubicBezTo>
                  <a:cubicBezTo>
                    <a:pt x="6" y="3"/>
                    <a:pt x="4" y="7"/>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4"/>
            <p:cNvSpPr>
              <a:spLocks noEditPoints="1"/>
            </p:cNvSpPr>
            <p:nvPr/>
          </p:nvSpPr>
          <p:spPr bwMode="auto">
            <a:xfrm>
              <a:off x="2147888" y="3919538"/>
              <a:ext cx="71438" cy="120650"/>
            </a:xfrm>
            <a:custGeom>
              <a:avLst/>
              <a:gdLst>
                <a:gd name="T0" fmla="*/ 19 w 19"/>
                <a:gd name="T1" fmla="*/ 15 h 32"/>
                <a:gd name="T2" fmla="*/ 9 w 19"/>
                <a:gd name="T3" fmla="*/ 32 h 32"/>
                <a:gd name="T4" fmla="*/ 0 w 19"/>
                <a:gd name="T5" fmla="*/ 16 h 32"/>
                <a:gd name="T6" fmla="*/ 10 w 19"/>
                <a:gd name="T7" fmla="*/ 0 h 32"/>
                <a:gd name="T8" fmla="*/ 19 w 19"/>
                <a:gd name="T9" fmla="*/ 15 h 32"/>
                <a:gd name="T10" fmla="*/ 4 w 19"/>
                <a:gd name="T11" fmla="*/ 16 h 32"/>
                <a:gd name="T12" fmla="*/ 10 w 19"/>
                <a:gd name="T13" fmla="*/ 29 h 32"/>
                <a:gd name="T14" fmla="*/ 15 w 19"/>
                <a:gd name="T15" fmla="*/ 16 h 32"/>
                <a:gd name="T16" fmla="*/ 10 w 19"/>
                <a:gd name="T17" fmla="*/ 3 h 32"/>
                <a:gd name="T18" fmla="*/ 4 w 19"/>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2">
                  <a:moveTo>
                    <a:pt x="19" y="15"/>
                  </a:moveTo>
                  <a:cubicBezTo>
                    <a:pt x="19" y="26"/>
                    <a:pt x="16" y="32"/>
                    <a:pt x="9" y="32"/>
                  </a:cubicBezTo>
                  <a:cubicBezTo>
                    <a:pt x="4" y="32"/>
                    <a:pt x="0" y="26"/>
                    <a:pt x="0" y="16"/>
                  </a:cubicBezTo>
                  <a:cubicBezTo>
                    <a:pt x="0" y="5"/>
                    <a:pt x="4" y="0"/>
                    <a:pt x="10" y="0"/>
                  </a:cubicBezTo>
                  <a:cubicBezTo>
                    <a:pt x="16" y="0"/>
                    <a:pt x="19" y="5"/>
                    <a:pt x="19" y="15"/>
                  </a:cubicBezTo>
                  <a:close/>
                  <a:moveTo>
                    <a:pt x="4" y="16"/>
                  </a:moveTo>
                  <a:cubicBezTo>
                    <a:pt x="4" y="24"/>
                    <a:pt x="6" y="29"/>
                    <a:pt x="10" y="29"/>
                  </a:cubicBezTo>
                  <a:cubicBezTo>
                    <a:pt x="13" y="29"/>
                    <a:pt x="15" y="24"/>
                    <a:pt x="15" y="16"/>
                  </a:cubicBezTo>
                  <a:cubicBezTo>
                    <a:pt x="15" y="8"/>
                    <a:pt x="13" y="3"/>
                    <a:pt x="10" y="3"/>
                  </a:cubicBezTo>
                  <a:cubicBezTo>
                    <a:pt x="6" y="3"/>
                    <a:pt x="4" y="7"/>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5"/>
            <p:cNvSpPr>
              <a:spLocks noEditPoints="1"/>
            </p:cNvSpPr>
            <p:nvPr/>
          </p:nvSpPr>
          <p:spPr bwMode="auto">
            <a:xfrm>
              <a:off x="1978025" y="3662363"/>
              <a:ext cx="79375" cy="117475"/>
            </a:xfrm>
            <a:custGeom>
              <a:avLst/>
              <a:gdLst>
                <a:gd name="T0" fmla="*/ 13 w 21"/>
                <a:gd name="T1" fmla="*/ 31 h 31"/>
                <a:gd name="T2" fmla="*/ 13 w 21"/>
                <a:gd name="T3" fmla="*/ 23 h 31"/>
                <a:gd name="T4" fmla="*/ 0 w 21"/>
                <a:gd name="T5" fmla="*/ 23 h 31"/>
                <a:gd name="T6" fmla="*/ 0 w 21"/>
                <a:gd name="T7" fmla="*/ 20 h 31"/>
                <a:gd name="T8" fmla="*/ 13 w 21"/>
                <a:gd name="T9" fmla="*/ 0 h 31"/>
                <a:gd name="T10" fmla="*/ 17 w 21"/>
                <a:gd name="T11" fmla="*/ 0 h 31"/>
                <a:gd name="T12" fmla="*/ 17 w 21"/>
                <a:gd name="T13" fmla="*/ 19 h 31"/>
                <a:gd name="T14" fmla="*/ 21 w 21"/>
                <a:gd name="T15" fmla="*/ 19 h 31"/>
                <a:gd name="T16" fmla="*/ 21 w 21"/>
                <a:gd name="T17" fmla="*/ 23 h 31"/>
                <a:gd name="T18" fmla="*/ 17 w 21"/>
                <a:gd name="T19" fmla="*/ 23 h 31"/>
                <a:gd name="T20" fmla="*/ 17 w 21"/>
                <a:gd name="T21" fmla="*/ 31 h 31"/>
                <a:gd name="T22" fmla="*/ 13 w 21"/>
                <a:gd name="T23" fmla="*/ 31 h 31"/>
                <a:gd name="T24" fmla="*/ 13 w 21"/>
                <a:gd name="T25" fmla="*/ 19 h 31"/>
                <a:gd name="T26" fmla="*/ 13 w 21"/>
                <a:gd name="T27" fmla="*/ 9 h 31"/>
                <a:gd name="T28" fmla="*/ 13 w 21"/>
                <a:gd name="T29" fmla="*/ 4 h 31"/>
                <a:gd name="T30" fmla="*/ 13 w 21"/>
                <a:gd name="T31" fmla="*/ 4 h 31"/>
                <a:gd name="T32" fmla="*/ 11 w 21"/>
                <a:gd name="T33" fmla="*/ 9 h 31"/>
                <a:gd name="T34" fmla="*/ 4 w 21"/>
                <a:gd name="T35" fmla="*/ 19 h 31"/>
                <a:gd name="T36" fmla="*/ 4 w 21"/>
                <a:gd name="T37" fmla="*/ 19 h 31"/>
                <a:gd name="T38" fmla="*/ 13 w 21"/>
                <a:gd name="T3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31">
                  <a:moveTo>
                    <a:pt x="13" y="31"/>
                  </a:moveTo>
                  <a:cubicBezTo>
                    <a:pt x="13" y="23"/>
                    <a:pt x="13" y="23"/>
                    <a:pt x="13" y="23"/>
                  </a:cubicBezTo>
                  <a:cubicBezTo>
                    <a:pt x="0" y="23"/>
                    <a:pt x="0" y="23"/>
                    <a:pt x="0" y="23"/>
                  </a:cubicBezTo>
                  <a:cubicBezTo>
                    <a:pt x="0" y="20"/>
                    <a:pt x="0" y="20"/>
                    <a:pt x="0" y="20"/>
                  </a:cubicBezTo>
                  <a:cubicBezTo>
                    <a:pt x="13" y="0"/>
                    <a:pt x="13" y="0"/>
                    <a:pt x="13" y="0"/>
                  </a:cubicBezTo>
                  <a:cubicBezTo>
                    <a:pt x="17" y="0"/>
                    <a:pt x="17" y="0"/>
                    <a:pt x="17" y="0"/>
                  </a:cubicBezTo>
                  <a:cubicBezTo>
                    <a:pt x="17" y="19"/>
                    <a:pt x="17" y="19"/>
                    <a:pt x="17" y="19"/>
                  </a:cubicBezTo>
                  <a:cubicBezTo>
                    <a:pt x="21" y="19"/>
                    <a:pt x="21" y="19"/>
                    <a:pt x="21" y="19"/>
                  </a:cubicBezTo>
                  <a:cubicBezTo>
                    <a:pt x="21" y="23"/>
                    <a:pt x="21" y="23"/>
                    <a:pt x="21" y="23"/>
                  </a:cubicBezTo>
                  <a:cubicBezTo>
                    <a:pt x="17" y="23"/>
                    <a:pt x="17" y="23"/>
                    <a:pt x="17" y="23"/>
                  </a:cubicBezTo>
                  <a:cubicBezTo>
                    <a:pt x="17" y="31"/>
                    <a:pt x="17" y="31"/>
                    <a:pt x="17" y="31"/>
                  </a:cubicBezTo>
                  <a:lnTo>
                    <a:pt x="13" y="31"/>
                  </a:lnTo>
                  <a:close/>
                  <a:moveTo>
                    <a:pt x="13" y="19"/>
                  </a:moveTo>
                  <a:cubicBezTo>
                    <a:pt x="13" y="9"/>
                    <a:pt x="13" y="9"/>
                    <a:pt x="13" y="9"/>
                  </a:cubicBezTo>
                  <a:cubicBezTo>
                    <a:pt x="13" y="7"/>
                    <a:pt x="13" y="6"/>
                    <a:pt x="13" y="4"/>
                  </a:cubicBezTo>
                  <a:cubicBezTo>
                    <a:pt x="13" y="4"/>
                    <a:pt x="13" y="4"/>
                    <a:pt x="13" y="4"/>
                  </a:cubicBezTo>
                  <a:cubicBezTo>
                    <a:pt x="12" y="6"/>
                    <a:pt x="12" y="7"/>
                    <a:pt x="11" y="9"/>
                  </a:cubicBezTo>
                  <a:cubicBezTo>
                    <a:pt x="4" y="19"/>
                    <a:pt x="4" y="19"/>
                    <a:pt x="4" y="19"/>
                  </a:cubicBezTo>
                  <a:cubicBezTo>
                    <a:pt x="4" y="19"/>
                    <a:pt x="4" y="19"/>
                    <a:pt x="4" y="19"/>
                  </a:cubicBezTo>
                  <a:lnTo>
                    <a:pt x="13" y="19"/>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6"/>
            <p:cNvSpPr>
              <a:spLocks noEditPoints="1"/>
            </p:cNvSpPr>
            <p:nvPr/>
          </p:nvSpPr>
          <p:spPr bwMode="auto">
            <a:xfrm>
              <a:off x="2065338" y="3659188"/>
              <a:ext cx="71438" cy="123825"/>
            </a:xfrm>
            <a:custGeom>
              <a:avLst/>
              <a:gdLst>
                <a:gd name="T0" fmla="*/ 19 w 19"/>
                <a:gd name="T1" fmla="*/ 16 h 33"/>
                <a:gd name="T2" fmla="*/ 9 w 19"/>
                <a:gd name="T3" fmla="*/ 33 h 33"/>
                <a:gd name="T4" fmla="*/ 0 w 19"/>
                <a:gd name="T5" fmla="*/ 17 h 33"/>
                <a:gd name="T6" fmla="*/ 10 w 19"/>
                <a:gd name="T7" fmla="*/ 0 h 33"/>
                <a:gd name="T8" fmla="*/ 19 w 19"/>
                <a:gd name="T9" fmla="*/ 16 h 33"/>
                <a:gd name="T10" fmla="*/ 4 w 19"/>
                <a:gd name="T11" fmla="*/ 17 h 33"/>
                <a:gd name="T12" fmla="*/ 10 w 19"/>
                <a:gd name="T13" fmla="*/ 30 h 33"/>
                <a:gd name="T14" fmla="*/ 15 w 19"/>
                <a:gd name="T15" fmla="*/ 16 h 33"/>
                <a:gd name="T16" fmla="*/ 10 w 19"/>
                <a:gd name="T17" fmla="*/ 4 h 33"/>
                <a:gd name="T18" fmla="*/ 4 w 19"/>
                <a:gd name="T1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5" y="33"/>
                    <a:pt x="9" y="33"/>
                  </a:cubicBezTo>
                  <a:cubicBezTo>
                    <a:pt x="4" y="33"/>
                    <a:pt x="0" y="27"/>
                    <a:pt x="0" y="17"/>
                  </a:cubicBezTo>
                  <a:cubicBezTo>
                    <a:pt x="0" y="6"/>
                    <a:pt x="4" y="0"/>
                    <a:pt x="10" y="0"/>
                  </a:cubicBezTo>
                  <a:cubicBezTo>
                    <a:pt x="16" y="0"/>
                    <a:pt x="19" y="6"/>
                    <a:pt x="19" y="16"/>
                  </a:cubicBezTo>
                  <a:close/>
                  <a:moveTo>
                    <a:pt x="4" y="17"/>
                  </a:moveTo>
                  <a:cubicBezTo>
                    <a:pt x="4" y="25"/>
                    <a:pt x="6" y="30"/>
                    <a:pt x="10" y="30"/>
                  </a:cubicBezTo>
                  <a:cubicBezTo>
                    <a:pt x="13" y="30"/>
                    <a:pt x="15" y="24"/>
                    <a:pt x="15" y="16"/>
                  </a:cubicBezTo>
                  <a:cubicBezTo>
                    <a:pt x="15" y="9"/>
                    <a:pt x="13" y="4"/>
                    <a:pt x="10" y="4"/>
                  </a:cubicBezTo>
                  <a:cubicBezTo>
                    <a:pt x="6" y="4"/>
                    <a:pt x="4" y="8"/>
                    <a:pt x="4" y="17"/>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7"/>
            <p:cNvSpPr>
              <a:spLocks noEditPoints="1"/>
            </p:cNvSpPr>
            <p:nvPr/>
          </p:nvSpPr>
          <p:spPr bwMode="auto">
            <a:xfrm>
              <a:off x="2147888" y="3659188"/>
              <a:ext cx="71438" cy="123825"/>
            </a:xfrm>
            <a:custGeom>
              <a:avLst/>
              <a:gdLst>
                <a:gd name="T0" fmla="*/ 19 w 19"/>
                <a:gd name="T1" fmla="*/ 16 h 33"/>
                <a:gd name="T2" fmla="*/ 9 w 19"/>
                <a:gd name="T3" fmla="*/ 33 h 33"/>
                <a:gd name="T4" fmla="*/ 0 w 19"/>
                <a:gd name="T5" fmla="*/ 17 h 33"/>
                <a:gd name="T6" fmla="*/ 10 w 19"/>
                <a:gd name="T7" fmla="*/ 0 h 33"/>
                <a:gd name="T8" fmla="*/ 19 w 19"/>
                <a:gd name="T9" fmla="*/ 16 h 33"/>
                <a:gd name="T10" fmla="*/ 4 w 19"/>
                <a:gd name="T11" fmla="*/ 17 h 33"/>
                <a:gd name="T12" fmla="*/ 10 w 19"/>
                <a:gd name="T13" fmla="*/ 30 h 33"/>
                <a:gd name="T14" fmla="*/ 15 w 19"/>
                <a:gd name="T15" fmla="*/ 16 h 33"/>
                <a:gd name="T16" fmla="*/ 10 w 19"/>
                <a:gd name="T17" fmla="*/ 4 h 33"/>
                <a:gd name="T18" fmla="*/ 4 w 19"/>
                <a:gd name="T1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6" y="33"/>
                    <a:pt x="9" y="33"/>
                  </a:cubicBezTo>
                  <a:cubicBezTo>
                    <a:pt x="4" y="33"/>
                    <a:pt x="0" y="27"/>
                    <a:pt x="0" y="17"/>
                  </a:cubicBezTo>
                  <a:cubicBezTo>
                    <a:pt x="0" y="6"/>
                    <a:pt x="4" y="0"/>
                    <a:pt x="10" y="0"/>
                  </a:cubicBezTo>
                  <a:cubicBezTo>
                    <a:pt x="16" y="0"/>
                    <a:pt x="19" y="6"/>
                    <a:pt x="19" y="16"/>
                  </a:cubicBezTo>
                  <a:close/>
                  <a:moveTo>
                    <a:pt x="4" y="17"/>
                  </a:moveTo>
                  <a:cubicBezTo>
                    <a:pt x="4" y="25"/>
                    <a:pt x="6" y="30"/>
                    <a:pt x="10" y="30"/>
                  </a:cubicBezTo>
                  <a:cubicBezTo>
                    <a:pt x="13" y="30"/>
                    <a:pt x="15" y="24"/>
                    <a:pt x="15" y="16"/>
                  </a:cubicBezTo>
                  <a:cubicBezTo>
                    <a:pt x="15" y="9"/>
                    <a:pt x="13" y="4"/>
                    <a:pt x="10" y="4"/>
                  </a:cubicBezTo>
                  <a:cubicBezTo>
                    <a:pt x="6" y="4"/>
                    <a:pt x="4" y="8"/>
                    <a:pt x="4" y="17"/>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8"/>
            <p:cNvSpPr/>
            <p:nvPr/>
          </p:nvSpPr>
          <p:spPr bwMode="auto">
            <a:xfrm>
              <a:off x="1982788" y="3406776"/>
              <a:ext cx="66675" cy="120650"/>
            </a:xfrm>
            <a:custGeom>
              <a:avLst/>
              <a:gdLst>
                <a:gd name="T0" fmla="*/ 17 w 18"/>
                <a:gd name="T1" fmla="*/ 3 h 32"/>
                <a:gd name="T2" fmla="*/ 6 w 18"/>
                <a:gd name="T3" fmla="*/ 3 h 32"/>
                <a:gd name="T4" fmla="*/ 5 w 18"/>
                <a:gd name="T5" fmla="*/ 11 h 32"/>
                <a:gd name="T6" fmla="*/ 8 w 18"/>
                <a:gd name="T7" fmla="*/ 11 h 32"/>
                <a:gd name="T8" fmla="*/ 14 w 18"/>
                <a:gd name="T9" fmla="*/ 13 h 32"/>
                <a:gd name="T10" fmla="*/ 18 w 18"/>
                <a:gd name="T11" fmla="*/ 21 h 32"/>
                <a:gd name="T12" fmla="*/ 7 w 18"/>
                <a:gd name="T13" fmla="*/ 32 h 32"/>
                <a:gd name="T14" fmla="*/ 0 w 18"/>
                <a:gd name="T15" fmla="*/ 30 h 32"/>
                <a:gd name="T16" fmla="*/ 1 w 18"/>
                <a:gd name="T17" fmla="*/ 26 h 32"/>
                <a:gd name="T18" fmla="*/ 7 w 18"/>
                <a:gd name="T19" fmla="*/ 28 h 32"/>
                <a:gd name="T20" fmla="*/ 14 w 18"/>
                <a:gd name="T21" fmla="*/ 21 h 32"/>
                <a:gd name="T22" fmla="*/ 6 w 18"/>
                <a:gd name="T23" fmla="*/ 14 h 32"/>
                <a:gd name="T24" fmla="*/ 2 w 18"/>
                <a:gd name="T25" fmla="*/ 15 h 32"/>
                <a:gd name="T26" fmla="*/ 4 w 18"/>
                <a:gd name="T27" fmla="*/ 0 h 32"/>
                <a:gd name="T28" fmla="*/ 17 w 18"/>
                <a:gd name="T29" fmla="*/ 0 h 32"/>
                <a:gd name="T30" fmla="*/ 17 w 18"/>
                <a:gd name="T3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32">
                  <a:moveTo>
                    <a:pt x="17" y="3"/>
                  </a:moveTo>
                  <a:cubicBezTo>
                    <a:pt x="6" y="3"/>
                    <a:pt x="6" y="3"/>
                    <a:pt x="6" y="3"/>
                  </a:cubicBezTo>
                  <a:cubicBezTo>
                    <a:pt x="5" y="11"/>
                    <a:pt x="5" y="11"/>
                    <a:pt x="5" y="11"/>
                  </a:cubicBezTo>
                  <a:cubicBezTo>
                    <a:pt x="6" y="11"/>
                    <a:pt x="7" y="11"/>
                    <a:pt x="8" y="11"/>
                  </a:cubicBezTo>
                  <a:cubicBezTo>
                    <a:pt x="10" y="11"/>
                    <a:pt x="12" y="12"/>
                    <a:pt x="14" y="13"/>
                  </a:cubicBezTo>
                  <a:cubicBezTo>
                    <a:pt x="16" y="14"/>
                    <a:pt x="18" y="17"/>
                    <a:pt x="18" y="21"/>
                  </a:cubicBezTo>
                  <a:cubicBezTo>
                    <a:pt x="18" y="27"/>
                    <a:pt x="13" y="32"/>
                    <a:pt x="7" y="32"/>
                  </a:cubicBezTo>
                  <a:cubicBezTo>
                    <a:pt x="4" y="32"/>
                    <a:pt x="2" y="31"/>
                    <a:pt x="0" y="30"/>
                  </a:cubicBezTo>
                  <a:cubicBezTo>
                    <a:pt x="1" y="26"/>
                    <a:pt x="1" y="26"/>
                    <a:pt x="1" y="26"/>
                  </a:cubicBezTo>
                  <a:cubicBezTo>
                    <a:pt x="2" y="27"/>
                    <a:pt x="5" y="28"/>
                    <a:pt x="7" y="28"/>
                  </a:cubicBezTo>
                  <a:cubicBezTo>
                    <a:pt x="11" y="28"/>
                    <a:pt x="14" y="26"/>
                    <a:pt x="14" y="21"/>
                  </a:cubicBezTo>
                  <a:cubicBezTo>
                    <a:pt x="14" y="17"/>
                    <a:pt x="11" y="14"/>
                    <a:pt x="6" y="14"/>
                  </a:cubicBezTo>
                  <a:cubicBezTo>
                    <a:pt x="4" y="14"/>
                    <a:pt x="3" y="15"/>
                    <a:pt x="2" y="15"/>
                  </a:cubicBezTo>
                  <a:cubicBezTo>
                    <a:pt x="4" y="0"/>
                    <a:pt x="4" y="0"/>
                    <a:pt x="4" y="0"/>
                  </a:cubicBezTo>
                  <a:cubicBezTo>
                    <a:pt x="17" y="0"/>
                    <a:pt x="17" y="0"/>
                    <a:pt x="17" y="0"/>
                  </a:cubicBezTo>
                  <a:lnTo>
                    <a:pt x="17" y="3"/>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9"/>
            <p:cNvSpPr>
              <a:spLocks noEditPoints="1"/>
            </p:cNvSpPr>
            <p:nvPr/>
          </p:nvSpPr>
          <p:spPr bwMode="auto">
            <a:xfrm>
              <a:off x="2065338" y="3402013"/>
              <a:ext cx="71438" cy="125413"/>
            </a:xfrm>
            <a:custGeom>
              <a:avLst/>
              <a:gdLst>
                <a:gd name="T0" fmla="*/ 19 w 19"/>
                <a:gd name="T1" fmla="*/ 16 h 33"/>
                <a:gd name="T2" fmla="*/ 9 w 19"/>
                <a:gd name="T3" fmla="*/ 33 h 33"/>
                <a:gd name="T4" fmla="*/ 0 w 19"/>
                <a:gd name="T5" fmla="*/ 16 h 33"/>
                <a:gd name="T6" fmla="*/ 10 w 19"/>
                <a:gd name="T7" fmla="*/ 0 h 33"/>
                <a:gd name="T8" fmla="*/ 19 w 19"/>
                <a:gd name="T9" fmla="*/ 16 h 33"/>
                <a:gd name="T10" fmla="*/ 4 w 19"/>
                <a:gd name="T11" fmla="*/ 16 h 33"/>
                <a:gd name="T12" fmla="*/ 10 w 19"/>
                <a:gd name="T13" fmla="*/ 29 h 33"/>
                <a:gd name="T14" fmla="*/ 15 w 19"/>
                <a:gd name="T15" fmla="*/ 16 h 33"/>
                <a:gd name="T16" fmla="*/ 10 w 19"/>
                <a:gd name="T17" fmla="*/ 3 h 33"/>
                <a:gd name="T18" fmla="*/ 4 w 19"/>
                <a:gd name="T19"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5" y="33"/>
                    <a:pt x="9" y="33"/>
                  </a:cubicBezTo>
                  <a:cubicBezTo>
                    <a:pt x="4" y="33"/>
                    <a:pt x="0" y="27"/>
                    <a:pt x="0" y="16"/>
                  </a:cubicBezTo>
                  <a:cubicBezTo>
                    <a:pt x="0" y="6"/>
                    <a:pt x="4" y="0"/>
                    <a:pt x="10" y="0"/>
                  </a:cubicBezTo>
                  <a:cubicBezTo>
                    <a:pt x="16" y="0"/>
                    <a:pt x="19" y="6"/>
                    <a:pt x="19" y="16"/>
                  </a:cubicBezTo>
                  <a:close/>
                  <a:moveTo>
                    <a:pt x="4" y="16"/>
                  </a:moveTo>
                  <a:cubicBezTo>
                    <a:pt x="4" y="25"/>
                    <a:pt x="6" y="29"/>
                    <a:pt x="10" y="29"/>
                  </a:cubicBezTo>
                  <a:cubicBezTo>
                    <a:pt x="13" y="29"/>
                    <a:pt x="15" y="24"/>
                    <a:pt x="15" y="16"/>
                  </a:cubicBezTo>
                  <a:cubicBezTo>
                    <a:pt x="15" y="8"/>
                    <a:pt x="13" y="3"/>
                    <a:pt x="10" y="3"/>
                  </a:cubicBezTo>
                  <a:cubicBezTo>
                    <a:pt x="6" y="3"/>
                    <a:pt x="4" y="8"/>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0"/>
            <p:cNvSpPr>
              <a:spLocks noEditPoints="1"/>
            </p:cNvSpPr>
            <p:nvPr/>
          </p:nvSpPr>
          <p:spPr bwMode="auto">
            <a:xfrm>
              <a:off x="2147888" y="3402013"/>
              <a:ext cx="71438" cy="125413"/>
            </a:xfrm>
            <a:custGeom>
              <a:avLst/>
              <a:gdLst>
                <a:gd name="T0" fmla="*/ 19 w 19"/>
                <a:gd name="T1" fmla="*/ 16 h 33"/>
                <a:gd name="T2" fmla="*/ 9 w 19"/>
                <a:gd name="T3" fmla="*/ 33 h 33"/>
                <a:gd name="T4" fmla="*/ 0 w 19"/>
                <a:gd name="T5" fmla="*/ 16 h 33"/>
                <a:gd name="T6" fmla="*/ 10 w 19"/>
                <a:gd name="T7" fmla="*/ 0 h 33"/>
                <a:gd name="T8" fmla="*/ 19 w 19"/>
                <a:gd name="T9" fmla="*/ 16 h 33"/>
                <a:gd name="T10" fmla="*/ 4 w 19"/>
                <a:gd name="T11" fmla="*/ 16 h 33"/>
                <a:gd name="T12" fmla="*/ 10 w 19"/>
                <a:gd name="T13" fmla="*/ 29 h 33"/>
                <a:gd name="T14" fmla="*/ 15 w 19"/>
                <a:gd name="T15" fmla="*/ 16 h 33"/>
                <a:gd name="T16" fmla="*/ 10 w 19"/>
                <a:gd name="T17" fmla="*/ 3 h 33"/>
                <a:gd name="T18" fmla="*/ 4 w 19"/>
                <a:gd name="T19"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6" y="33"/>
                    <a:pt x="9" y="33"/>
                  </a:cubicBezTo>
                  <a:cubicBezTo>
                    <a:pt x="4" y="33"/>
                    <a:pt x="0" y="27"/>
                    <a:pt x="0" y="16"/>
                  </a:cubicBezTo>
                  <a:cubicBezTo>
                    <a:pt x="0" y="6"/>
                    <a:pt x="4" y="0"/>
                    <a:pt x="10" y="0"/>
                  </a:cubicBezTo>
                  <a:cubicBezTo>
                    <a:pt x="16" y="0"/>
                    <a:pt x="19" y="6"/>
                    <a:pt x="19" y="16"/>
                  </a:cubicBezTo>
                  <a:close/>
                  <a:moveTo>
                    <a:pt x="4" y="16"/>
                  </a:moveTo>
                  <a:cubicBezTo>
                    <a:pt x="4" y="25"/>
                    <a:pt x="6" y="29"/>
                    <a:pt x="10" y="29"/>
                  </a:cubicBezTo>
                  <a:cubicBezTo>
                    <a:pt x="13" y="29"/>
                    <a:pt x="15" y="24"/>
                    <a:pt x="15" y="16"/>
                  </a:cubicBezTo>
                  <a:cubicBezTo>
                    <a:pt x="15" y="8"/>
                    <a:pt x="13" y="3"/>
                    <a:pt x="10" y="3"/>
                  </a:cubicBezTo>
                  <a:cubicBezTo>
                    <a:pt x="6" y="3"/>
                    <a:pt x="4" y="8"/>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1"/>
            <p:cNvSpPr>
              <a:spLocks noEditPoints="1"/>
            </p:cNvSpPr>
            <p:nvPr/>
          </p:nvSpPr>
          <p:spPr bwMode="auto">
            <a:xfrm>
              <a:off x="1982788" y="3146426"/>
              <a:ext cx="69850" cy="120650"/>
            </a:xfrm>
            <a:custGeom>
              <a:avLst/>
              <a:gdLst>
                <a:gd name="T0" fmla="*/ 16 w 19"/>
                <a:gd name="T1" fmla="*/ 3 h 32"/>
                <a:gd name="T2" fmla="*/ 14 w 19"/>
                <a:gd name="T3" fmla="*/ 4 h 32"/>
                <a:gd name="T4" fmla="*/ 4 w 19"/>
                <a:gd name="T5" fmla="*/ 15 h 32"/>
                <a:gd name="T6" fmla="*/ 4 w 19"/>
                <a:gd name="T7" fmla="*/ 15 h 32"/>
                <a:gd name="T8" fmla="*/ 11 w 19"/>
                <a:gd name="T9" fmla="*/ 11 h 32"/>
                <a:gd name="T10" fmla="*/ 19 w 19"/>
                <a:gd name="T11" fmla="*/ 21 h 32"/>
                <a:gd name="T12" fmla="*/ 10 w 19"/>
                <a:gd name="T13" fmla="*/ 32 h 32"/>
                <a:gd name="T14" fmla="*/ 0 w 19"/>
                <a:gd name="T15" fmla="*/ 19 h 32"/>
                <a:gd name="T16" fmla="*/ 5 w 19"/>
                <a:gd name="T17" fmla="*/ 5 h 32"/>
                <a:gd name="T18" fmla="*/ 14 w 19"/>
                <a:gd name="T19" fmla="*/ 0 h 32"/>
                <a:gd name="T20" fmla="*/ 16 w 19"/>
                <a:gd name="T21" fmla="*/ 0 h 32"/>
                <a:gd name="T22" fmla="*/ 16 w 19"/>
                <a:gd name="T23" fmla="*/ 3 h 32"/>
                <a:gd name="T24" fmla="*/ 15 w 19"/>
                <a:gd name="T25" fmla="*/ 22 h 32"/>
                <a:gd name="T26" fmla="*/ 10 w 19"/>
                <a:gd name="T27" fmla="*/ 14 h 32"/>
                <a:gd name="T28" fmla="*/ 4 w 19"/>
                <a:gd name="T29" fmla="*/ 18 h 32"/>
                <a:gd name="T30" fmla="*/ 4 w 19"/>
                <a:gd name="T31" fmla="*/ 20 h 32"/>
                <a:gd name="T32" fmla="*/ 10 w 19"/>
                <a:gd name="T33" fmla="*/ 29 h 32"/>
                <a:gd name="T34" fmla="*/ 15 w 19"/>
                <a:gd name="T35"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32">
                  <a:moveTo>
                    <a:pt x="16" y="3"/>
                  </a:moveTo>
                  <a:cubicBezTo>
                    <a:pt x="16" y="3"/>
                    <a:pt x="15" y="3"/>
                    <a:pt x="14" y="4"/>
                  </a:cubicBezTo>
                  <a:cubicBezTo>
                    <a:pt x="8" y="5"/>
                    <a:pt x="4" y="10"/>
                    <a:pt x="4" y="15"/>
                  </a:cubicBezTo>
                  <a:cubicBezTo>
                    <a:pt x="4" y="15"/>
                    <a:pt x="4" y="15"/>
                    <a:pt x="4" y="15"/>
                  </a:cubicBezTo>
                  <a:cubicBezTo>
                    <a:pt x="5" y="13"/>
                    <a:pt x="8" y="11"/>
                    <a:pt x="11" y="11"/>
                  </a:cubicBezTo>
                  <a:cubicBezTo>
                    <a:pt x="16" y="11"/>
                    <a:pt x="19" y="15"/>
                    <a:pt x="19" y="21"/>
                  </a:cubicBezTo>
                  <a:cubicBezTo>
                    <a:pt x="19" y="27"/>
                    <a:pt x="16" y="32"/>
                    <a:pt x="10" y="32"/>
                  </a:cubicBezTo>
                  <a:cubicBezTo>
                    <a:pt x="4" y="32"/>
                    <a:pt x="0" y="27"/>
                    <a:pt x="0" y="19"/>
                  </a:cubicBezTo>
                  <a:cubicBezTo>
                    <a:pt x="0" y="13"/>
                    <a:pt x="2" y="8"/>
                    <a:pt x="5" y="5"/>
                  </a:cubicBezTo>
                  <a:cubicBezTo>
                    <a:pt x="7" y="2"/>
                    <a:pt x="10" y="1"/>
                    <a:pt x="14" y="0"/>
                  </a:cubicBezTo>
                  <a:cubicBezTo>
                    <a:pt x="15" y="0"/>
                    <a:pt x="16" y="0"/>
                    <a:pt x="16" y="0"/>
                  </a:cubicBezTo>
                  <a:lnTo>
                    <a:pt x="16" y="3"/>
                  </a:lnTo>
                  <a:close/>
                  <a:moveTo>
                    <a:pt x="15" y="22"/>
                  </a:moveTo>
                  <a:cubicBezTo>
                    <a:pt x="15" y="17"/>
                    <a:pt x="13" y="14"/>
                    <a:pt x="10" y="14"/>
                  </a:cubicBezTo>
                  <a:cubicBezTo>
                    <a:pt x="7" y="14"/>
                    <a:pt x="5" y="16"/>
                    <a:pt x="4" y="18"/>
                  </a:cubicBezTo>
                  <a:cubicBezTo>
                    <a:pt x="4" y="19"/>
                    <a:pt x="4" y="19"/>
                    <a:pt x="4" y="20"/>
                  </a:cubicBezTo>
                  <a:cubicBezTo>
                    <a:pt x="4" y="25"/>
                    <a:pt x="6" y="29"/>
                    <a:pt x="10" y="29"/>
                  </a:cubicBezTo>
                  <a:cubicBezTo>
                    <a:pt x="13" y="29"/>
                    <a:pt x="15" y="26"/>
                    <a:pt x="15" y="22"/>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2"/>
            <p:cNvSpPr>
              <a:spLocks noEditPoints="1"/>
            </p:cNvSpPr>
            <p:nvPr/>
          </p:nvSpPr>
          <p:spPr bwMode="auto">
            <a:xfrm>
              <a:off x="2065338" y="3146426"/>
              <a:ext cx="71438" cy="120650"/>
            </a:xfrm>
            <a:custGeom>
              <a:avLst/>
              <a:gdLst>
                <a:gd name="T0" fmla="*/ 19 w 19"/>
                <a:gd name="T1" fmla="*/ 16 h 32"/>
                <a:gd name="T2" fmla="*/ 9 w 19"/>
                <a:gd name="T3" fmla="*/ 32 h 32"/>
                <a:gd name="T4" fmla="*/ 0 w 19"/>
                <a:gd name="T5" fmla="*/ 16 h 32"/>
                <a:gd name="T6" fmla="*/ 10 w 19"/>
                <a:gd name="T7" fmla="*/ 0 h 32"/>
                <a:gd name="T8" fmla="*/ 19 w 19"/>
                <a:gd name="T9" fmla="*/ 16 h 32"/>
                <a:gd name="T10" fmla="*/ 4 w 19"/>
                <a:gd name="T11" fmla="*/ 16 h 32"/>
                <a:gd name="T12" fmla="*/ 10 w 19"/>
                <a:gd name="T13" fmla="*/ 29 h 32"/>
                <a:gd name="T14" fmla="*/ 15 w 19"/>
                <a:gd name="T15" fmla="*/ 16 h 32"/>
                <a:gd name="T16" fmla="*/ 10 w 19"/>
                <a:gd name="T17" fmla="*/ 3 h 32"/>
                <a:gd name="T18" fmla="*/ 4 w 19"/>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2">
                  <a:moveTo>
                    <a:pt x="19" y="16"/>
                  </a:moveTo>
                  <a:cubicBezTo>
                    <a:pt x="19" y="26"/>
                    <a:pt x="15" y="32"/>
                    <a:pt x="9" y="32"/>
                  </a:cubicBezTo>
                  <a:cubicBezTo>
                    <a:pt x="4" y="32"/>
                    <a:pt x="0" y="27"/>
                    <a:pt x="0" y="16"/>
                  </a:cubicBezTo>
                  <a:cubicBezTo>
                    <a:pt x="0" y="6"/>
                    <a:pt x="4" y="0"/>
                    <a:pt x="10" y="0"/>
                  </a:cubicBezTo>
                  <a:cubicBezTo>
                    <a:pt x="16" y="0"/>
                    <a:pt x="19" y="6"/>
                    <a:pt x="19" y="16"/>
                  </a:cubicBezTo>
                  <a:close/>
                  <a:moveTo>
                    <a:pt x="4" y="16"/>
                  </a:moveTo>
                  <a:cubicBezTo>
                    <a:pt x="4" y="24"/>
                    <a:pt x="6" y="29"/>
                    <a:pt x="10" y="29"/>
                  </a:cubicBezTo>
                  <a:cubicBezTo>
                    <a:pt x="13" y="29"/>
                    <a:pt x="15" y="24"/>
                    <a:pt x="15" y="16"/>
                  </a:cubicBezTo>
                  <a:cubicBezTo>
                    <a:pt x="15" y="8"/>
                    <a:pt x="13" y="3"/>
                    <a:pt x="10" y="3"/>
                  </a:cubicBezTo>
                  <a:cubicBezTo>
                    <a:pt x="6" y="3"/>
                    <a:pt x="4" y="8"/>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3"/>
            <p:cNvSpPr>
              <a:spLocks noEditPoints="1"/>
            </p:cNvSpPr>
            <p:nvPr/>
          </p:nvSpPr>
          <p:spPr bwMode="auto">
            <a:xfrm>
              <a:off x="2147888" y="3146426"/>
              <a:ext cx="71438" cy="120650"/>
            </a:xfrm>
            <a:custGeom>
              <a:avLst/>
              <a:gdLst>
                <a:gd name="T0" fmla="*/ 19 w 19"/>
                <a:gd name="T1" fmla="*/ 16 h 32"/>
                <a:gd name="T2" fmla="*/ 9 w 19"/>
                <a:gd name="T3" fmla="*/ 32 h 32"/>
                <a:gd name="T4" fmla="*/ 0 w 19"/>
                <a:gd name="T5" fmla="*/ 16 h 32"/>
                <a:gd name="T6" fmla="*/ 10 w 19"/>
                <a:gd name="T7" fmla="*/ 0 h 32"/>
                <a:gd name="T8" fmla="*/ 19 w 19"/>
                <a:gd name="T9" fmla="*/ 16 h 32"/>
                <a:gd name="T10" fmla="*/ 4 w 19"/>
                <a:gd name="T11" fmla="*/ 16 h 32"/>
                <a:gd name="T12" fmla="*/ 10 w 19"/>
                <a:gd name="T13" fmla="*/ 29 h 32"/>
                <a:gd name="T14" fmla="*/ 15 w 19"/>
                <a:gd name="T15" fmla="*/ 16 h 32"/>
                <a:gd name="T16" fmla="*/ 10 w 19"/>
                <a:gd name="T17" fmla="*/ 3 h 32"/>
                <a:gd name="T18" fmla="*/ 4 w 19"/>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2">
                  <a:moveTo>
                    <a:pt x="19" y="16"/>
                  </a:moveTo>
                  <a:cubicBezTo>
                    <a:pt x="19" y="26"/>
                    <a:pt x="16" y="32"/>
                    <a:pt x="9" y="32"/>
                  </a:cubicBezTo>
                  <a:cubicBezTo>
                    <a:pt x="4" y="32"/>
                    <a:pt x="0" y="27"/>
                    <a:pt x="0" y="16"/>
                  </a:cubicBezTo>
                  <a:cubicBezTo>
                    <a:pt x="0" y="6"/>
                    <a:pt x="4" y="0"/>
                    <a:pt x="10" y="0"/>
                  </a:cubicBezTo>
                  <a:cubicBezTo>
                    <a:pt x="16" y="0"/>
                    <a:pt x="19" y="6"/>
                    <a:pt x="19" y="16"/>
                  </a:cubicBezTo>
                  <a:close/>
                  <a:moveTo>
                    <a:pt x="4" y="16"/>
                  </a:moveTo>
                  <a:cubicBezTo>
                    <a:pt x="4" y="24"/>
                    <a:pt x="6" y="29"/>
                    <a:pt x="10" y="29"/>
                  </a:cubicBezTo>
                  <a:cubicBezTo>
                    <a:pt x="13" y="29"/>
                    <a:pt x="15" y="24"/>
                    <a:pt x="15" y="16"/>
                  </a:cubicBezTo>
                  <a:cubicBezTo>
                    <a:pt x="15" y="8"/>
                    <a:pt x="13" y="3"/>
                    <a:pt x="10" y="3"/>
                  </a:cubicBezTo>
                  <a:cubicBezTo>
                    <a:pt x="6" y="3"/>
                    <a:pt x="4" y="8"/>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
            <p:cNvSpPr/>
            <p:nvPr/>
          </p:nvSpPr>
          <p:spPr bwMode="auto">
            <a:xfrm>
              <a:off x="1985963" y="2890838"/>
              <a:ext cx="66675" cy="120650"/>
            </a:xfrm>
            <a:custGeom>
              <a:avLst/>
              <a:gdLst>
                <a:gd name="T0" fmla="*/ 42 w 42"/>
                <a:gd name="T1" fmla="*/ 0 h 76"/>
                <a:gd name="T2" fmla="*/ 42 w 42"/>
                <a:gd name="T3" fmla="*/ 7 h 76"/>
                <a:gd name="T4" fmla="*/ 12 w 42"/>
                <a:gd name="T5" fmla="*/ 76 h 76"/>
                <a:gd name="T6" fmla="*/ 2 w 42"/>
                <a:gd name="T7" fmla="*/ 76 h 76"/>
                <a:gd name="T8" fmla="*/ 33 w 42"/>
                <a:gd name="T9" fmla="*/ 9 h 76"/>
                <a:gd name="T10" fmla="*/ 33 w 42"/>
                <a:gd name="T11" fmla="*/ 9 h 76"/>
                <a:gd name="T12" fmla="*/ 0 w 42"/>
                <a:gd name="T13" fmla="*/ 9 h 76"/>
                <a:gd name="T14" fmla="*/ 0 w 42"/>
                <a:gd name="T15" fmla="*/ 0 h 76"/>
                <a:gd name="T16" fmla="*/ 42 w 4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76">
                  <a:moveTo>
                    <a:pt x="42" y="0"/>
                  </a:moveTo>
                  <a:lnTo>
                    <a:pt x="42" y="7"/>
                  </a:lnTo>
                  <a:lnTo>
                    <a:pt x="12" y="76"/>
                  </a:lnTo>
                  <a:lnTo>
                    <a:pt x="2" y="76"/>
                  </a:lnTo>
                  <a:lnTo>
                    <a:pt x="33" y="9"/>
                  </a:lnTo>
                  <a:lnTo>
                    <a:pt x="33" y="9"/>
                  </a:lnTo>
                  <a:lnTo>
                    <a:pt x="0" y="9"/>
                  </a:lnTo>
                  <a:lnTo>
                    <a:pt x="0" y="0"/>
                  </a:lnTo>
                  <a:lnTo>
                    <a:pt x="42" y="0"/>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5"/>
            <p:cNvSpPr>
              <a:spLocks noEditPoints="1"/>
            </p:cNvSpPr>
            <p:nvPr/>
          </p:nvSpPr>
          <p:spPr bwMode="auto">
            <a:xfrm>
              <a:off x="2065338" y="2890838"/>
              <a:ext cx="71438" cy="120650"/>
            </a:xfrm>
            <a:custGeom>
              <a:avLst/>
              <a:gdLst>
                <a:gd name="T0" fmla="*/ 19 w 19"/>
                <a:gd name="T1" fmla="*/ 16 h 32"/>
                <a:gd name="T2" fmla="*/ 9 w 19"/>
                <a:gd name="T3" fmla="*/ 32 h 32"/>
                <a:gd name="T4" fmla="*/ 0 w 19"/>
                <a:gd name="T5" fmla="*/ 16 h 32"/>
                <a:gd name="T6" fmla="*/ 10 w 19"/>
                <a:gd name="T7" fmla="*/ 0 h 32"/>
                <a:gd name="T8" fmla="*/ 19 w 19"/>
                <a:gd name="T9" fmla="*/ 16 h 32"/>
                <a:gd name="T10" fmla="*/ 4 w 19"/>
                <a:gd name="T11" fmla="*/ 16 h 32"/>
                <a:gd name="T12" fmla="*/ 10 w 19"/>
                <a:gd name="T13" fmla="*/ 29 h 32"/>
                <a:gd name="T14" fmla="*/ 15 w 19"/>
                <a:gd name="T15" fmla="*/ 16 h 32"/>
                <a:gd name="T16" fmla="*/ 10 w 19"/>
                <a:gd name="T17" fmla="*/ 3 h 32"/>
                <a:gd name="T18" fmla="*/ 4 w 19"/>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2">
                  <a:moveTo>
                    <a:pt x="19" y="16"/>
                  </a:moveTo>
                  <a:cubicBezTo>
                    <a:pt x="19" y="26"/>
                    <a:pt x="15" y="32"/>
                    <a:pt x="9" y="32"/>
                  </a:cubicBezTo>
                  <a:cubicBezTo>
                    <a:pt x="4" y="32"/>
                    <a:pt x="0" y="26"/>
                    <a:pt x="0" y="16"/>
                  </a:cubicBezTo>
                  <a:cubicBezTo>
                    <a:pt x="0" y="5"/>
                    <a:pt x="4" y="0"/>
                    <a:pt x="10" y="0"/>
                  </a:cubicBezTo>
                  <a:cubicBezTo>
                    <a:pt x="16" y="0"/>
                    <a:pt x="19" y="6"/>
                    <a:pt x="19" y="16"/>
                  </a:cubicBezTo>
                  <a:close/>
                  <a:moveTo>
                    <a:pt x="4" y="16"/>
                  </a:moveTo>
                  <a:cubicBezTo>
                    <a:pt x="4" y="24"/>
                    <a:pt x="6" y="29"/>
                    <a:pt x="10" y="29"/>
                  </a:cubicBezTo>
                  <a:cubicBezTo>
                    <a:pt x="13" y="29"/>
                    <a:pt x="15" y="24"/>
                    <a:pt x="15" y="16"/>
                  </a:cubicBezTo>
                  <a:cubicBezTo>
                    <a:pt x="15" y="8"/>
                    <a:pt x="13" y="3"/>
                    <a:pt x="10" y="3"/>
                  </a:cubicBezTo>
                  <a:cubicBezTo>
                    <a:pt x="6" y="3"/>
                    <a:pt x="4" y="7"/>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6"/>
            <p:cNvSpPr>
              <a:spLocks noEditPoints="1"/>
            </p:cNvSpPr>
            <p:nvPr/>
          </p:nvSpPr>
          <p:spPr bwMode="auto">
            <a:xfrm>
              <a:off x="2147888" y="2890838"/>
              <a:ext cx="71438" cy="120650"/>
            </a:xfrm>
            <a:custGeom>
              <a:avLst/>
              <a:gdLst>
                <a:gd name="T0" fmla="*/ 19 w 19"/>
                <a:gd name="T1" fmla="*/ 16 h 32"/>
                <a:gd name="T2" fmla="*/ 9 w 19"/>
                <a:gd name="T3" fmla="*/ 32 h 32"/>
                <a:gd name="T4" fmla="*/ 0 w 19"/>
                <a:gd name="T5" fmla="*/ 16 h 32"/>
                <a:gd name="T6" fmla="*/ 10 w 19"/>
                <a:gd name="T7" fmla="*/ 0 h 32"/>
                <a:gd name="T8" fmla="*/ 19 w 19"/>
                <a:gd name="T9" fmla="*/ 16 h 32"/>
                <a:gd name="T10" fmla="*/ 4 w 19"/>
                <a:gd name="T11" fmla="*/ 16 h 32"/>
                <a:gd name="T12" fmla="*/ 10 w 19"/>
                <a:gd name="T13" fmla="*/ 29 h 32"/>
                <a:gd name="T14" fmla="*/ 15 w 19"/>
                <a:gd name="T15" fmla="*/ 16 h 32"/>
                <a:gd name="T16" fmla="*/ 10 w 19"/>
                <a:gd name="T17" fmla="*/ 3 h 32"/>
                <a:gd name="T18" fmla="*/ 4 w 19"/>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2">
                  <a:moveTo>
                    <a:pt x="19" y="16"/>
                  </a:moveTo>
                  <a:cubicBezTo>
                    <a:pt x="19" y="26"/>
                    <a:pt x="16" y="32"/>
                    <a:pt x="9" y="32"/>
                  </a:cubicBezTo>
                  <a:cubicBezTo>
                    <a:pt x="4" y="32"/>
                    <a:pt x="0" y="26"/>
                    <a:pt x="0" y="16"/>
                  </a:cubicBezTo>
                  <a:cubicBezTo>
                    <a:pt x="0" y="5"/>
                    <a:pt x="4" y="0"/>
                    <a:pt x="10" y="0"/>
                  </a:cubicBezTo>
                  <a:cubicBezTo>
                    <a:pt x="16" y="0"/>
                    <a:pt x="19" y="6"/>
                    <a:pt x="19" y="16"/>
                  </a:cubicBezTo>
                  <a:close/>
                  <a:moveTo>
                    <a:pt x="4" y="16"/>
                  </a:moveTo>
                  <a:cubicBezTo>
                    <a:pt x="4" y="24"/>
                    <a:pt x="6" y="29"/>
                    <a:pt x="10" y="29"/>
                  </a:cubicBezTo>
                  <a:cubicBezTo>
                    <a:pt x="13" y="29"/>
                    <a:pt x="15" y="24"/>
                    <a:pt x="15" y="16"/>
                  </a:cubicBezTo>
                  <a:cubicBezTo>
                    <a:pt x="15" y="8"/>
                    <a:pt x="13" y="3"/>
                    <a:pt x="10" y="3"/>
                  </a:cubicBezTo>
                  <a:cubicBezTo>
                    <a:pt x="6" y="3"/>
                    <a:pt x="4" y="7"/>
                    <a:pt x="4" y="1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7"/>
            <p:cNvSpPr>
              <a:spLocks noEditPoints="1"/>
            </p:cNvSpPr>
            <p:nvPr/>
          </p:nvSpPr>
          <p:spPr bwMode="auto">
            <a:xfrm>
              <a:off x="1982788" y="2630488"/>
              <a:ext cx="69850" cy="123825"/>
            </a:xfrm>
            <a:custGeom>
              <a:avLst/>
              <a:gdLst>
                <a:gd name="T0" fmla="*/ 0 w 19"/>
                <a:gd name="T1" fmla="*/ 24 h 33"/>
                <a:gd name="T2" fmla="*/ 6 w 19"/>
                <a:gd name="T3" fmla="*/ 16 h 33"/>
                <a:gd name="T4" fmla="*/ 6 w 19"/>
                <a:gd name="T5" fmla="*/ 16 h 33"/>
                <a:gd name="T6" fmla="*/ 1 w 19"/>
                <a:gd name="T7" fmla="*/ 9 h 33"/>
                <a:gd name="T8" fmla="*/ 10 w 19"/>
                <a:gd name="T9" fmla="*/ 0 h 33"/>
                <a:gd name="T10" fmla="*/ 18 w 19"/>
                <a:gd name="T11" fmla="*/ 8 h 33"/>
                <a:gd name="T12" fmla="*/ 13 w 19"/>
                <a:gd name="T13" fmla="*/ 16 h 33"/>
                <a:gd name="T14" fmla="*/ 13 w 19"/>
                <a:gd name="T15" fmla="*/ 16 h 33"/>
                <a:gd name="T16" fmla="*/ 19 w 19"/>
                <a:gd name="T17" fmla="*/ 24 h 33"/>
                <a:gd name="T18" fmla="*/ 9 w 19"/>
                <a:gd name="T19" fmla="*/ 33 h 33"/>
                <a:gd name="T20" fmla="*/ 0 w 19"/>
                <a:gd name="T21" fmla="*/ 24 h 33"/>
                <a:gd name="T22" fmla="*/ 15 w 19"/>
                <a:gd name="T23" fmla="*/ 24 h 33"/>
                <a:gd name="T24" fmla="*/ 9 w 19"/>
                <a:gd name="T25" fmla="*/ 17 h 33"/>
                <a:gd name="T26" fmla="*/ 4 w 19"/>
                <a:gd name="T27" fmla="*/ 24 h 33"/>
                <a:gd name="T28" fmla="*/ 10 w 19"/>
                <a:gd name="T29" fmla="*/ 30 h 33"/>
                <a:gd name="T30" fmla="*/ 15 w 19"/>
                <a:gd name="T31" fmla="*/ 24 h 33"/>
                <a:gd name="T32" fmla="*/ 5 w 19"/>
                <a:gd name="T33" fmla="*/ 8 h 33"/>
                <a:gd name="T34" fmla="*/ 10 w 19"/>
                <a:gd name="T35" fmla="*/ 14 h 33"/>
                <a:gd name="T36" fmla="*/ 14 w 19"/>
                <a:gd name="T37" fmla="*/ 9 h 33"/>
                <a:gd name="T38" fmla="*/ 10 w 19"/>
                <a:gd name="T39" fmla="*/ 3 h 33"/>
                <a:gd name="T40" fmla="*/ 5 w 19"/>
                <a:gd name="T41" fmla="*/ 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33">
                  <a:moveTo>
                    <a:pt x="0" y="24"/>
                  </a:moveTo>
                  <a:cubicBezTo>
                    <a:pt x="0" y="20"/>
                    <a:pt x="2" y="18"/>
                    <a:pt x="6" y="16"/>
                  </a:cubicBezTo>
                  <a:cubicBezTo>
                    <a:pt x="6" y="16"/>
                    <a:pt x="6" y="16"/>
                    <a:pt x="6" y="16"/>
                  </a:cubicBezTo>
                  <a:cubicBezTo>
                    <a:pt x="2" y="14"/>
                    <a:pt x="1" y="11"/>
                    <a:pt x="1" y="9"/>
                  </a:cubicBezTo>
                  <a:cubicBezTo>
                    <a:pt x="1" y="4"/>
                    <a:pt x="5" y="0"/>
                    <a:pt x="10" y="0"/>
                  </a:cubicBezTo>
                  <a:cubicBezTo>
                    <a:pt x="15" y="0"/>
                    <a:pt x="18" y="4"/>
                    <a:pt x="18" y="8"/>
                  </a:cubicBezTo>
                  <a:cubicBezTo>
                    <a:pt x="18" y="11"/>
                    <a:pt x="17" y="14"/>
                    <a:pt x="13" y="16"/>
                  </a:cubicBezTo>
                  <a:cubicBezTo>
                    <a:pt x="13" y="16"/>
                    <a:pt x="13" y="16"/>
                    <a:pt x="13" y="16"/>
                  </a:cubicBezTo>
                  <a:cubicBezTo>
                    <a:pt x="17" y="17"/>
                    <a:pt x="19" y="20"/>
                    <a:pt x="19" y="24"/>
                  </a:cubicBezTo>
                  <a:cubicBezTo>
                    <a:pt x="19" y="29"/>
                    <a:pt x="15" y="33"/>
                    <a:pt x="9" y="33"/>
                  </a:cubicBezTo>
                  <a:cubicBezTo>
                    <a:pt x="4" y="33"/>
                    <a:pt x="0" y="29"/>
                    <a:pt x="0" y="24"/>
                  </a:cubicBezTo>
                  <a:close/>
                  <a:moveTo>
                    <a:pt x="15" y="24"/>
                  </a:moveTo>
                  <a:cubicBezTo>
                    <a:pt x="15" y="20"/>
                    <a:pt x="13" y="19"/>
                    <a:pt x="9" y="17"/>
                  </a:cubicBezTo>
                  <a:cubicBezTo>
                    <a:pt x="6" y="18"/>
                    <a:pt x="4" y="21"/>
                    <a:pt x="4" y="24"/>
                  </a:cubicBezTo>
                  <a:cubicBezTo>
                    <a:pt x="4" y="27"/>
                    <a:pt x="6" y="30"/>
                    <a:pt x="10" y="30"/>
                  </a:cubicBezTo>
                  <a:cubicBezTo>
                    <a:pt x="13" y="30"/>
                    <a:pt x="15" y="27"/>
                    <a:pt x="15" y="24"/>
                  </a:cubicBezTo>
                  <a:close/>
                  <a:moveTo>
                    <a:pt x="5" y="8"/>
                  </a:moveTo>
                  <a:cubicBezTo>
                    <a:pt x="5" y="12"/>
                    <a:pt x="7" y="13"/>
                    <a:pt x="10" y="14"/>
                  </a:cubicBezTo>
                  <a:cubicBezTo>
                    <a:pt x="12" y="13"/>
                    <a:pt x="14" y="11"/>
                    <a:pt x="14" y="9"/>
                  </a:cubicBezTo>
                  <a:cubicBezTo>
                    <a:pt x="14" y="6"/>
                    <a:pt x="13" y="3"/>
                    <a:pt x="10" y="3"/>
                  </a:cubicBezTo>
                  <a:cubicBezTo>
                    <a:pt x="6" y="3"/>
                    <a:pt x="5" y="6"/>
                    <a:pt x="5" y="8"/>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
            <p:cNvSpPr>
              <a:spLocks noEditPoints="1"/>
            </p:cNvSpPr>
            <p:nvPr/>
          </p:nvSpPr>
          <p:spPr bwMode="auto">
            <a:xfrm>
              <a:off x="2065338" y="2630488"/>
              <a:ext cx="71438" cy="123825"/>
            </a:xfrm>
            <a:custGeom>
              <a:avLst/>
              <a:gdLst>
                <a:gd name="T0" fmla="*/ 19 w 19"/>
                <a:gd name="T1" fmla="*/ 16 h 33"/>
                <a:gd name="T2" fmla="*/ 9 w 19"/>
                <a:gd name="T3" fmla="*/ 33 h 33"/>
                <a:gd name="T4" fmla="*/ 0 w 19"/>
                <a:gd name="T5" fmla="*/ 17 h 33"/>
                <a:gd name="T6" fmla="*/ 10 w 19"/>
                <a:gd name="T7" fmla="*/ 0 h 33"/>
                <a:gd name="T8" fmla="*/ 19 w 19"/>
                <a:gd name="T9" fmla="*/ 16 h 33"/>
                <a:gd name="T10" fmla="*/ 4 w 19"/>
                <a:gd name="T11" fmla="*/ 17 h 33"/>
                <a:gd name="T12" fmla="*/ 10 w 19"/>
                <a:gd name="T13" fmla="*/ 30 h 33"/>
                <a:gd name="T14" fmla="*/ 15 w 19"/>
                <a:gd name="T15" fmla="*/ 17 h 33"/>
                <a:gd name="T16" fmla="*/ 10 w 19"/>
                <a:gd name="T17" fmla="*/ 4 h 33"/>
                <a:gd name="T18" fmla="*/ 4 w 19"/>
                <a:gd name="T1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5" y="33"/>
                    <a:pt x="9" y="33"/>
                  </a:cubicBezTo>
                  <a:cubicBezTo>
                    <a:pt x="4" y="33"/>
                    <a:pt x="0" y="27"/>
                    <a:pt x="0" y="17"/>
                  </a:cubicBezTo>
                  <a:cubicBezTo>
                    <a:pt x="0" y="6"/>
                    <a:pt x="4" y="0"/>
                    <a:pt x="10" y="0"/>
                  </a:cubicBezTo>
                  <a:cubicBezTo>
                    <a:pt x="16" y="0"/>
                    <a:pt x="19" y="6"/>
                    <a:pt x="19" y="16"/>
                  </a:cubicBezTo>
                  <a:close/>
                  <a:moveTo>
                    <a:pt x="4" y="17"/>
                  </a:moveTo>
                  <a:cubicBezTo>
                    <a:pt x="4" y="25"/>
                    <a:pt x="6" y="30"/>
                    <a:pt x="10" y="30"/>
                  </a:cubicBezTo>
                  <a:cubicBezTo>
                    <a:pt x="13" y="30"/>
                    <a:pt x="15" y="25"/>
                    <a:pt x="15" y="17"/>
                  </a:cubicBezTo>
                  <a:cubicBezTo>
                    <a:pt x="15" y="9"/>
                    <a:pt x="13" y="4"/>
                    <a:pt x="10" y="4"/>
                  </a:cubicBezTo>
                  <a:cubicBezTo>
                    <a:pt x="6" y="4"/>
                    <a:pt x="4" y="8"/>
                    <a:pt x="4" y="17"/>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9"/>
            <p:cNvSpPr>
              <a:spLocks noEditPoints="1"/>
            </p:cNvSpPr>
            <p:nvPr/>
          </p:nvSpPr>
          <p:spPr bwMode="auto">
            <a:xfrm>
              <a:off x="2147888" y="2630488"/>
              <a:ext cx="71438" cy="123825"/>
            </a:xfrm>
            <a:custGeom>
              <a:avLst/>
              <a:gdLst>
                <a:gd name="T0" fmla="*/ 19 w 19"/>
                <a:gd name="T1" fmla="*/ 16 h 33"/>
                <a:gd name="T2" fmla="*/ 9 w 19"/>
                <a:gd name="T3" fmla="*/ 33 h 33"/>
                <a:gd name="T4" fmla="*/ 0 w 19"/>
                <a:gd name="T5" fmla="*/ 17 h 33"/>
                <a:gd name="T6" fmla="*/ 10 w 19"/>
                <a:gd name="T7" fmla="*/ 0 h 33"/>
                <a:gd name="T8" fmla="*/ 19 w 19"/>
                <a:gd name="T9" fmla="*/ 16 h 33"/>
                <a:gd name="T10" fmla="*/ 4 w 19"/>
                <a:gd name="T11" fmla="*/ 17 h 33"/>
                <a:gd name="T12" fmla="*/ 10 w 19"/>
                <a:gd name="T13" fmla="*/ 30 h 33"/>
                <a:gd name="T14" fmla="*/ 15 w 19"/>
                <a:gd name="T15" fmla="*/ 17 h 33"/>
                <a:gd name="T16" fmla="*/ 10 w 19"/>
                <a:gd name="T17" fmla="*/ 4 h 33"/>
                <a:gd name="T18" fmla="*/ 4 w 19"/>
                <a:gd name="T1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6" y="33"/>
                    <a:pt x="9" y="33"/>
                  </a:cubicBezTo>
                  <a:cubicBezTo>
                    <a:pt x="4" y="33"/>
                    <a:pt x="0" y="27"/>
                    <a:pt x="0" y="17"/>
                  </a:cubicBezTo>
                  <a:cubicBezTo>
                    <a:pt x="0" y="6"/>
                    <a:pt x="4" y="0"/>
                    <a:pt x="10" y="0"/>
                  </a:cubicBezTo>
                  <a:cubicBezTo>
                    <a:pt x="16" y="0"/>
                    <a:pt x="19" y="6"/>
                    <a:pt x="19" y="16"/>
                  </a:cubicBezTo>
                  <a:close/>
                  <a:moveTo>
                    <a:pt x="4" y="17"/>
                  </a:moveTo>
                  <a:cubicBezTo>
                    <a:pt x="4" y="25"/>
                    <a:pt x="6" y="30"/>
                    <a:pt x="10" y="30"/>
                  </a:cubicBezTo>
                  <a:cubicBezTo>
                    <a:pt x="13" y="30"/>
                    <a:pt x="15" y="25"/>
                    <a:pt x="15" y="17"/>
                  </a:cubicBezTo>
                  <a:cubicBezTo>
                    <a:pt x="15" y="9"/>
                    <a:pt x="13" y="4"/>
                    <a:pt x="10" y="4"/>
                  </a:cubicBezTo>
                  <a:cubicBezTo>
                    <a:pt x="6" y="4"/>
                    <a:pt x="4" y="8"/>
                    <a:pt x="4" y="17"/>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0"/>
            <p:cNvSpPr>
              <a:spLocks noEditPoints="1"/>
            </p:cNvSpPr>
            <p:nvPr/>
          </p:nvSpPr>
          <p:spPr bwMode="auto">
            <a:xfrm>
              <a:off x="1982788" y="2373313"/>
              <a:ext cx="69850" cy="125413"/>
            </a:xfrm>
            <a:custGeom>
              <a:avLst/>
              <a:gdLst>
                <a:gd name="T0" fmla="*/ 3 w 19"/>
                <a:gd name="T1" fmla="*/ 29 h 33"/>
                <a:gd name="T2" fmla="*/ 6 w 19"/>
                <a:gd name="T3" fmla="*/ 29 h 33"/>
                <a:gd name="T4" fmla="*/ 11 w 19"/>
                <a:gd name="T5" fmla="*/ 26 h 33"/>
                <a:gd name="T6" fmla="*/ 15 w 19"/>
                <a:gd name="T7" fmla="*/ 18 h 33"/>
                <a:gd name="T8" fmla="*/ 15 w 19"/>
                <a:gd name="T9" fmla="*/ 18 h 33"/>
                <a:gd name="T10" fmla="*/ 8 w 19"/>
                <a:gd name="T11" fmla="*/ 21 h 33"/>
                <a:gd name="T12" fmla="*/ 0 w 19"/>
                <a:gd name="T13" fmla="*/ 11 h 33"/>
                <a:gd name="T14" fmla="*/ 10 w 19"/>
                <a:gd name="T15" fmla="*/ 0 h 33"/>
                <a:gd name="T16" fmla="*/ 19 w 19"/>
                <a:gd name="T17" fmla="*/ 13 h 33"/>
                <a:gd name="T18" fmla="*/ 14 w 19"/>
                <a:gd name="T19" fmla="*/ 28 h 33"/>
                <a:gd name="T20" fmla="*/ 6 w 19"/>
                <a:gd name="T21" fmla="*/ 32 h 33"/>
                <a:gd name="T22" fmla="*/ 3 w 19"/>
                <a:gd name="T23" fmla="*/ 33 h 33"/>
                <a:gd name="T24" fmla="*/ 3 w 19"/>
                <a:gd name="T25" fmla="*/ 29 h 33"/>
                <a:gd name="T26" fmla="*/ 4 w 19"/>
                <a:gd name="T27" fmla="*/ 11 h 33"/>
                <a:gd name="T28" fmla="*/ 9 w 19"/>
                <a:gd name="T29" fmla="*/ 18 h 33"/>
                <a:gd name="T30" fmla="*/ 15 w 19"/>
                <a:gd name="T31" fmla="*/ 14 h 33"/>
                <a:gd name="T32" fmla="*/ 15 w 19"/>
                <a:gd name="T33" fmla="*/ 13 h 33"/>
                <a:gd name="T34" fmla="*/ 9 w 19"/>
                <a:gd name="T35" fmla="*/ 3 h 33"/>
                <a:gd name="T36" fmla="*/ 4 w 19"/>
                <a:gd name="T37"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33">
                  <a:moveTo>
                    <a:pt x="3" y="29"/>
                  </a:moveTo>
                  <a:cubicBezTo>
                    <a:pt x="3" y="29"/>
                    <a:pt x="4" y="29"/>
                    <a:pt x="6" y="29"/>
                  </a:cubicBezTo>
                  <a:cubicBezTo>
                    <a:pt x="8" y="29"/>
                    <a:pt x="10" y="28"/>
                    <a:pt x="11" y="26"/>
                  </a:cubicBezTo>
                  <a:cubicBezTo>
                    <a:pt x="13" y="24"/>
                    <a:pt x="15" y="21"/>
                    <a:pt x="15" y="18"/>
                  </a:cubicBezTo>
                  <a:cubicBezTo>
                    <a:pt x="15" y="18"/>
                    <a:pt x="15" y="18"/>
                    <a:pt x="15" y="18"/>
                  </a:cubicBezTo>
                  <a:cubicBezTo>
                    <a:pt x="14" y="20"/>
                    <a:pt x="11" y="21"/>
                    <a:pt x="8" y="21"/>
                  </a:cubicBezTo>
                  <a:cubicBezTo>
                    <a:pt x="3" y="21"/>
                    <a:pt x="0" y="17"/>
                    <a:pt x="0" y="11"/>
                  </a:cubicBezTo>
                  <a:cubicBezTo>
                    <a:pt x="0" y="5"/>
                    <a:pt x="4" y="0"/>
                    <a:pt x="10" y="0"/>
                  </a:cubicBezTo>
                  <a:cubicBezTo>
                    <a:pt x="15" y="0"/>
                    <a:pt x="19" y="5"/>
                    <a:pt x="19" y="13"/>
                  </a:cubicBezTo>
                  <a:cubicBezTo>
                    <a:pt x="19" y="20"/>
                    <a:pt x="17" y="25"/>
                    <a:pt x="14" y="28"/>
                  </a:cubicBezTo>
                  <a:cubicBezTo>
                    <a:pt x="12" y="31"/>
                    <a:pt x="9" y="32"/>
                    <a:pt x="6" y="32"/>
                  </a:cubicBezTo>
                  <a:cubicBezTo>
                    <a:pt x="5" y="33"/>
                    <a:pt x="3" y="33"/>
                    <a:pt x="3" y="33"/>
                  </a:cubicBezTo>
                  <a:lnTo>
                    <a:pt x="3" y="29"/>
                  </a:lnTo>
                  <a:close/>
                  <a:moveTo>
                    <a:pt x="4" y="11"/>
                  </a:moveTo>
                  <a:cubicBezTo>
                    <a:pt x="4" y="15"/>
                    <a:pt x="6" y="18"/>
                    <a:pt x="9" y="18"/>
                  </a:cubicBezTo>
                  <a:cubicBezTo>
                    <a:pt x="12" y="18"/>
                    <a:pt x="14" y="16"/>
                    <a:pt x="15" y="14"/>
                  </a:cubicBezTo>
                  <a:cubicBezTo>
                    <a:pt x="15" y="14"/>
                    <a:pt x="15" y="14"/>
                    <a:pt x="15" y="13"/>
                  </a:cubicBezTo>
                  <a:cubicBezTo>
                    <a:pt x="15" y="8"/>
                    <a:pt x="13" y="3"/>
                    <a:pt x="9" y="3"/>
                  </a:cubicBezTo>
                  <a:cubicBezTo>
                    <a:pt x="6" y="3"/>
                    <a:pt x="4" y="7"/>
                    <a:pt x="4" y="11"/>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1"/>
            <p:cNvSpPr>
              <a:spLocks noEditPoints="1"/>
            </p:cNvSpPr>
            <p:nvPr/>
          </p:nvSpPr>
          <p:spPr bwMode="auto">
            <a:xfrm>
              <a:off x="2065338" y="2373313"/>
              <a:ext cx="71438" cy="125413"/>
            </a:xfrm>
            <a:custGeom>
              <a:avLst/>
              <a:gdLst>
                <a:gd name="T0" fmla="*/ 19 w 19"/>
                <a:gd name="T1" fmla="*/ 16 h 33"/>
                <a:gd name="T2" fmla="*/ 9 w 19"/>
                <a:gd name="T3" fmla="*/ 33 h 33"/>
                <a:gd name="T4" fmla="*/ 0 w 19"/>
                <a:gd name="T5" fmla="*/ 17 h 33"/>
                <a:gd name="T6" fmla="*/ 10 w 19"/>
                <a:gd name="T7" fmla="*/ 0 h 33"/>
                <a:gd name="T8" fmla="*/ 19 w 19"/>
                <a:gd name="T9" fmla="*/ 16 h 33"/>
                <a:gd name="T10" fmla="*/ 4 w 19"/>
                <a:gd name="T11" fmla="*/ 17 h 33"/>
                <a:gd name="T12" fmla="*/ 10 w 19"/>
                <a:gd name="T13" fmla="*/ 29 h 33"/>
                <a:gd name="T14" fmla="*/ 15 w 19"/>
                <a:gd name="T15" fmla="*/ 16 h 33"/>
                <a:gd name="T16" fmla="*/ 10 w 19"/>
                <a:gd name="T17" fmla="*/ 3 h 33"/>
                <a:gd name="T18" fmla="*/ 4 w 19"/>
                <a:gd name="T1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5" y="33"/>
                    <a:pt x="9" y="33"/>
                  </a:cubicBezTo>
                  <a:cubicBezTo>
                    <a:pt x="4" y="33"/>
                    <a:pt x="0" y="27"/>
                    <a:pt x="0" y="17"/>
                  </a:cubicBezTo>
                  <a:cubicBezTo>
                    <a:pt x="0" y="6"/>
                    <a:pt x="4" y="0"/>
                    <a:pt x="10" y="0"/>
                  </a:cubicBezTo>
                  <a:cubicBezTo>
                    <a:pt x="16" y="0"/>
                    <a:pt x="19" y="6"/>
                    <a:pt x="19" y="16"/>
                  </a:cubicBezTo>
                  <a:close/>
                  <a:moveTo>
                    <a:pt x="4" y="17"/>
                  </a:moveTo>
                  <a:cubicBezTo>
                    <a:pt x="4" y="25"/>
                    <a:pt x="6" y="29"/>
                    <a:pt x="10" y="29"/>
                  </a:cubicBezTo>
                  <a:cubicBezTo>
                    <a:pt x="13" y="29"/>
                    <a:pt x="15" y="24"/>
                    <a:pt x="15" y="16"/>
                  </a:cubicBezTo>
                  <a:cubicBezTo>
                    <a:pt x="15" y="9"/>
                    <a:pt x="13" y="3"/>
                    <a:pt x="10" y="3"/>
                  </a:cubicBezTo>
                  <a:cubicBezTo>
                    <a:pt x="6" y="3"/>
                    <a:pt x="4" y="8"/>
                    <a:pt x="4" y="17"/>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2"/>
            <p:cNvSpPr>
              <a:spLocks noEditPoints="1"/>
            </p:cNvSpPr>
            <p:nvPr/>
          </p:nvSpPr>
          <p:spPr bwMode="auto">
            <a:xfrm>
              <a:off x="2147888" y="2373313"/>
              <a:ext cx="71438" cy="125413"/>
            </a:xfrm>
            <a:custGeom>
              <a:avLst/>
              <a:gdLst>
                <a:gd name="T0" fmla="*/ 19 w 19"/>
                <a:gd name="T1" fmla="*/ 16 h 33"/>
                <a:gd name="T2" fmla="*/ 9 w 19"/>
                <a:gd name="T3" fmla="*/ 33 h 33"/>
                <a:gd name="T4" fmla="*/ 0 w 19"/>
                <a:gd name="T5" fmla="*/ 17 h 33"/>
                <a:gd name="T6" fmla="*/ 10 w 19"/>
                <a:gd name="T7" fmla="*/ 0 h 33"/>
                <a:gd name="T8" fmla="*/ 19 w 19"/>
                <a:gd name="T9" fmla="*/ 16 h 33"/>
                <a:gd name="T10" fmla="*/ 4 w 19"/>
                <a:gd name="T11" fmla="*/ 17 h 33"/>
                <a:gd name="T12" fmla="*/ 10 w 19"/>
                <a:gd name="T13" fmla="*/ 29 h 33"/>
                <a:gd name="T14" fmla="*/ 15 w 19"/>
                <a:gd name="T15" fmla="*/ 16 h 33"/>
                <a:gd name="T16" fmla="*/ 10 w 19"/>
                <a:gd name="T17" fmla="*/ 3 h 33"/>
                <a:gd name="T18" fmla="*/ 4 w 19"/>
                <a:gd name="T1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19" y="16"/>
                  </a:moveTo>
                  <a:cubicBezTo>
                    <a:pt x="19" y="27"/>
                    <a:pt x="16" y="33"/>
                    <a:pt x="9" y="33"/>
                  </a:cubicBezTo>
                  <a:cubicBezTo>
                    <a:pt x="4" y="33"/>
                    <a:pt x="0" y="27"/>
                    <a:pt x="0" y="17"/>
                  </a:cubicBezTo>
                  <a:cubicBezTo>
                    <a:pt x="0" y="6"/>
                    <a:pt x="4" y="0"/>
                    <a:pt x="10" y="0"/>
                  </a:cubicBezTo>
                  <a:cubicBezTo>
                    <a:pt x="16" y="0"/>
                    <a:pt x="19" y="6"/>
                    <a:pt x="19" y="16"/>
                  </a:cubicBezTo>
                  <a:close/>
                  <a:moveTo>
                    <a:pt x="4" y="17"/>
                  </a:moveTo>
                  <a:cubicBezTo>
                    <a:pt x="4" y="25"/>
                    <a:pt x="6" y="29"/>
                    <a:pt x="10" y="29"/>
                  </a:cubicBezTo>
                  <a:cubicBezTo>
                    <a:pt x="13" y="29"/>
                    <a:pt x="15" y="24"/>
                    <a:pt x="15" y="16"/>
                  </a:cubicBezTo>
                  <a:cubicBezTo>
                    <a:pt x="15" y="9"/>
                    <a:pt x="13" y="3"/>
                    <a:pt x="10" y="3"/>
                  </a:cubicBezTo>
                  <a:cubicBezTo>
                    <a:pt x="6" y="3"/>
                    <a:pt x="4" y="8"/>
                    <a:pt x="4" y="17"/>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3"/>
            <p:cNvSpPr>
              <a:spLocks noEditPoints="1"/>
            </p:cNvSpPr>
            <p:nvPr/>
          </p:nvSpPr>
          <p:spPr bwMode="auto">
            <a:xfrm>
              <a:off x="2327275" y="4619626"/>
              <a:ext cx="49213" cy="109538"/>
            </a:xfrm>
            <a:custGeom>
              <a:avLst/>
              <a:gdLst>
                <a:gd name="T0" fmla="*/ 13 w 13"/>
                <a:gd name="T1" fmla="*/ 15 h 29"/>
                <a:gd name="T2" fmla="*/ 6 w 13"/>
                <a:gd name="T3" fmla="*/ 29 h 29"/>
                <a:gd name="T4" fmla="*/ 0 w 13"/>
                <a:gd name="T5" fmla="*/ 15 h 29"/>
                <a:gd name="T6" fmla="*/ 7 w 13"/>
                <a:gd name="T7" fmla="*/ 0 h 29"/>
                <a:gd name="T8" fmla="*/ 13 w 13"/>
                <a:gd name="T9" fmla="*/ 15 h 29"/>
                <a:gd name="T10" fmla="*/ 2 w 13"/>
                <a:gd name="T11" fmla="*/ 15 h 29"/>
                <a:gd name="T12" fmla="*/ 6 w 13"/>
                <a:gd name="T13" fmla="*/ 26 h 29"/>
                <a:gd name="T14" fmla="*/ 11 w 13"/>
                <a:gd name="T15" fmla="*/ 15 h 29"/>
                <a:gd name="T16" fmla="*/ 7 w 13"/>
                <a:gd name="T17" fmla="*/ 3 h 29"/>
                <a:gd name="T18" fmla="*/ 2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2" y="29"/>
                    <a:pt x="0" y="24"/>
                    <a:pt x="0" y="15"/>
                  </a:cubicBezTo>
                  <a:cubicBezTo>
                    <a:pt x="0" y="6"/>
                    <a:pt x="3" y="0"/>
                    <a:pt x="7" y="0"/>
                  </a:cubicBezTo>
                  <a:cubicBezTo>
                    <a:pt x="11" y="0"/>
                    <a:pt x="13" y="6"/>
                    <a:pt x="13" y="15"/>
                  </a:cubicBezTo>
                  <a:close/>
                  <a:moveTo>
                    <a:pt x="2" y="15"/>
                  </a:moveTo>
                  <a:cubicBezTo>
                    <a:pt x="2" y="22"/>
                    <a:pt x="4" y="26"/>
                    <a:pt x="6" y="26"/>
                  </a:cubicBezTo>
                  <a:cubicBezTo>
                    <a:pt x="9" y="26"/>
                    <a:pt x="11" y="22"/>
                    <a:pt x="11" y="15"/>
                  </a:cubicBezTo>
                  <a:cubicBezTo>
                    <a:pt x="11" y="8"/>
                    <a:pt x="9" y="3"/>
                    <a:pt x="7" y="3"/>
                  </a:cubicBezTo>
                  <a:cubicBezTo>
                    <a:pt x="4" y="3"/>
                    <a:pt x="2" y="7"/>
                    <a:pt x="2"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4"/>
            <p:cNvSpPr/>
            <p:nvPr/>
          </p:nvSpPr>
          <p:spPr bwMode="auto">
            <a:xfrm>
              <a:off x="2959100" y="4619626"/>
              <a:ext cx="47625" cy="109538"/>
            </a:xfrm>
            <a:custGeom>
              <a:avLst/>
              <a:gdLst>
                <a:gd name="T0" fmla="*/ 0 w 13"/>
                <a:gd name="T1" fmla="*/ 29 h 29"/>
                <a:gd name="T2" fmla="*/ 0 w 13"/>
                <a:gd name="T3" fmla="*/ 27 h 29"/>
                <a:gd name="T4" fmla="*/ 2 w 13"/>
                <a:gd name="T5" fmla="*/ 24 h 29"/>
                <a:gd name="T6" fmla="*/ 10 w 13"/>
                <a:gd name="T7" fmla="*/ 9 h 29"/>
                <a:gd name="T8" fmla="*/ 6 w 13"/>
                <a:gd name="T9" fmla="*/ 4 h 29"/>
                <a:gd name="T10" fmla="*/ 2 w 13"/>
                <a:gd name="T11" fmla="*/ 6 h 29"/>
                <a:gd name="T12" fmla="*/ 1 w 13"/>
                <a:gd name="T13" fmla="*/ 3 h 29"/>
                <a:gd name="T14" fmla="*/ 6 w 13"/>
                <a:gd name="T15" fmla="*/ 0 h 29"/>
                <a:gd name="T16" fmla="*/ 12 w 13"/>
                <a:gd name="T17" fmla="*/ 9 h 29"/>
                <a:gd name="T18" fmla="*/ 6 w 13"/>
                <a:gd name="T19" fmla="*/ 24 h 29"/>
                <a:gd name="T20" fmla="*/ 4 w 13"/>
                <a:gd name="T21" fmla="*/ 26 h 29"/>
                <a:gd name="T22" fmla="*/ 4 w 13"/>
                <a:gd name="T23" fmla="*/ 26 h 29"/>
                <a:gd name="T24" fmla="*/ 13 w 13"/>
                <a:gd name="T25" fmla="*/ 26 h 29"/>
                <a:gd name="T26" fmla="*/ 13 w 13"/>
                <a:gd name="T27" fmla="*/ 29 h 29"/>
                <a:gd name="T28" fmla="*/ 0 w 13"/>
                <a:gd name="T2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29">
                  <a:moveTo>
                    <a:pt x="0" y="29"/>
                  </a:moveTo>
                  <a:cubicBezTo>
                    <a:pt x="0" y="27"/>
                    <a:pt x="0" y="27"/>
                    <a:pt x="0" y="27"/>
                  </a:cubicBezTo>
                  <a:cubicBezTo>
                    <a:pt x="2" y="24"/>
                    <a:pt x="2" y="24"/>
                    <a:pt x="2" y="24"/>
                  </a:cubicBezTo>
                  <a:cubicBezTo>
                    <a:pt x="7" y="17"/>
                    <a:pt x="10" y="13"/>
                    <a:pt x="10" y="9"/>
                  </a:cubicBezTo>
                  <a:cubicBezTo>
                    <a:pt x="10" y="6"/>
                    <a:pt x="9" y="4"/>
                    <a:pt x="6" y="4"/>
                  </a:cubicBezTo>
                  <a:cubicBezTo>
                    <a:pt x="4" y="4"/>
                    <a:pt x="3" y="5"/>
                    <a:pt x="2" y="6"/>
                  </a:cubicBezTo>
                  <a:cubicBezTo>
                    <a:pt x="1" y="3"/>
                    <a:pt x="1" y="3"/>
                    <a:pt x="1" y="3"/>
                  </a:cubicBezTo>
                  <a:cubicBezTo>
                    <a:pt x="2" y="2"/>
                    <a:pt x="4" y="0"/>
                    <a:pt x="6" y="0"/>
                  </a:cubicBezTo>
                  <a:cubicBezTo>
                    <a:pt x="11" y="0"/>
                    <a:pt x="12" y="5"/>
                    <a:pt x="12" y="9"/>
                  </a:cubicBezTo>
                  <a:cubicBezTo>
                    <a:pt x="12" y="14"/>
                    <a:pt x="10" y="18"/>
                    <a:pt x="6" y="24"/>
                  </a:cubicBezTo>
                  <a:cubicBezTo>
                    <a:pt x="4" y="26"/>
                    <a:pt x="4" y="26"/>
                    <a:pt x="4" y="26"/>
                  </a:cubicBezTo>
                  <a:cubicBezTo>
                    <a:pt x="4" y="26"/>
                    <a:pt x="4" y="26"/>
                    <a:pt x="4" y="26"/>
                  </a:cubicBezTo>
                  <a:cubicBezTo>
                    <a:pt x="13" y="26"/>
                    <a:pt x="13" y="26"/>
                    <a:pt x="13" y="26"/>
                  </a:cubicBezTo>
                  <a:cubicBezTo>
                    <a:pt x="13" y="29"/>
                    <a:pt x="13" y="29"/>
                    <a:pt x="13" y="29"/>
                  </a:cubicBezTo>
                  <a:lnTo>
                    <a:pt x="0" y="29"/>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5"/>
            <p:cNvSpPr>
              <a:spLocks noEditPoints="1"/>
            </p:cNvSpPr>
            <p:nvPr/>
          </p:nvSpPr>
          <p:spPr bwMode="auto">
            <a:xfrm>
              <a:off x="3017838" y="4619626"/>
              <a:ext cx="49213" cy="109538"/>
            </a:xfrm>
            <a:custGeom>
              <a:avLst/>
              <a:gdLst>
                <a:gd name="T0" fmla="*/ 13 w 13"/>
                <a:gd name="T1" fmla="*/ 15 h 29"/>
                <a:gd name="T2" fmla="*/ 6 w 13"/>
                <a:gd name="T3" fmla="*/ 29 h 29"/>
                <a:gd name="T4" fmla="*/ 0 w 13"/>
                <a:gd name="T5" fmla="*/ 15 h 29"/>
                <a:gd name="T6" fmla="*/ 7 w 13"/>
                <a:gd name="T7" fmla="*/ 0 h 29"/>
                <a:gd name="T8" fmla="*/ 13 w 13"/>
                <a:gd name="T9" fmla="*/ 15 h 29"/>
                <a:gd name="T10" fmla="*/ 2 w 13"/>
                <a:gd name="T11" fmla="*/ 15 h 29"/>
                <a:gd name="T12" fmla="*/ 6 w 13"/>
                <a:gd name="T13" fmla="*/ 26 h 29"/>
                <a:gd name="T14" fmla="*/ 11 w 13"/>
                <a:gd name="T15" fmla="*/ 15 h 29"/>
                <a:gd name="T16" fmla="*/ 6 w 13"/>
                <a:gd name="T17" fmla="*/ 3 h 29"/>
                <a:gd name="T18" fmla="*/ 2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2" y="29"/>
                    <a:pt x="0" y="24"/>
                    <a:pt x="0" y="15"/>
                  </a:cubicBezTo>
                  <a:cubicBezTo>
                    <a:pt x="0" y="6"/>
                    <a:pt x="3" y="0"/>
                    <a:pt x="7" y="0"/>
                  </a:cubicBezTo>
                  <a:cubicBezTo>
                    <a:pt x="11" y="0"/>
                    <a:pt x="13" y="6"/>
                    <a:pt x="13" y="15"/>
                  </a:cubicBezTo>
                  <a:close/>
                  <a:moveTo>
                    <a:pt x="2" y="15"/>
                  </a:moveTo>
                  <a:cubicBezTo>
                    <a:pt x="2" y="22"/>
                    <a:pt x="4" y="26"/>
                    <a:pt x="6" y="26"/>
                  </a:cubicBezTo>
                  <a:cubicBezTo>
                    <a:pt x="9" y="26"/>
                    <a:pt x="11" y="22"/>
                    <a:pt x="11" y="15"/>
                  </a:cubicBezTo>
                  <a:cubicBezTo>
                    <a:pt x="11" y="8"/>
                    <a:pt x="9" y="3"/>
                    <a:pt x="6" y="3"/>
                  </a:cubicBezTo>
                  <a:cubicBezTo>
                    <a:pt x="4" y="3"/>
                    <a:pt x="2" y="7"/>
                    <a:pt x="2"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6"/>
            <p:cNvSpPr/>
            <p:nvPr/>
          </p:nvSpPr>
          <p:spPr bwMode="auto">
            <a:xfrm>
              <a:off x="3297238" y="4619626"/>
              <a:ext cx="44450" cy="109538"/>
            </a:xfrm>
            <a:custGeom>
              <a:avLst/>
              <a:gdLst>
                <a:gd name="T0" fmla="*/ 1 w 12"/>
                <a:gd name="T1" fmla="*/ 25 h 29"/>
                <a:gd name="T2" fmla="*/ 5 w 12"/>
                <a:gd name="T3" fmla="*/ 26 h 29"/>
                <a:gd name="T4" fmla="*/ 10 w 12"/>
                <a:gd name="T5" fmla="*/ 21 h 29"/>
                <a:gd name="T6" fmla="*/ 5 w 12"/>
                <a:gd name="T7" fmla="*/ 15 h 29"/>
                <a:gd name="T8" fmla="*/ 3 w 12"/>
                <a:gd name="T9" fmla="*/ 15 h 29"/>
                <a:gd name="T10" fmla="*/ 3 w 12"/>
                <a:gd name="T11" fmla="*/ 12 h 29"/>
                <a:gd name="T12" fmla="*/ 5 w 12"/>
                <a:gd name="T13" fmla="*/ 12 h 29"/>
                <a:gd name="T14" fmla="*/ 9 w 12"/>
                <a:gd name="T15" fmla="*/ 8 h 29"/>
                <a:gd name="T16" fmla="*/ 6 w 12"/>
                <a:gd name="T17" fmla="*/ 4 h 29"/>
                <a:gd name="T18" fmla="*/ 2 w 12"/>
                <a:gd name="T19" fmla="*/ 5 h 29"/>
                <a:gd name="T20" fmla="*/ 1 w 12"/>
                <a:gd name="T21" fmla="*/ 3 h 29"/>
                <a:gd name="T22" fmla="*/ 6 w 12"/>
                <a:gd name="T23" fmla="*/ 0 h 29"/>
                <a:gd name="T24" fmla="*/ 12 w 12"/>
                <a:gd name="T25" fmla="*/ 7 h 29"/>
                <a:gd name="T26" fmla="*/ 8 w 12"/>
                <a:gd name="T27" fmla="*/ 14 h 29"/>
                <a:gd name="T28" fmla="*/ 8 w 12"/>
                <a:gd name="T29" fmla="*/ 14 h 29"/>
                <a:gd name="T30" fmla="*/ 12 w 12"/>
                <a:gd name="T31" fmla="*/ 21 h 29"/>
                <a:gd name="T32" fmla="*/ 5 w 12"/>
                <a:gd name="T33" fmla="*/ 29 h 29"/>
                <a:gd name="T34" fmla="*/ 0 w 12"/>
                <a:gd name="T35" fmla="*/ 27 h 29"/>
                <a:gd name="T36" fmla="*/ 1 w 12"/>
                <a:gd name="T37"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29">
                  <a:moveTo>
                    <a:pt x="1" y="25"/>
                  </a:moveTo>
                  <a:cubicBezTo>
                    <a:pt x="2" y="25"/>
                    <a:pt x="3" y="26"/>
                    <a:pt x="5" y="26"/>
                  </a:cubicBezTo>
                  <a:cubicBezTo>
                    <a:pt x="9" y="26"/>
                    <a:pt x="10" y="23"/>
                    <a:pt x="10" y="21"/>
                  </a:cubicBezTo>
                  <a:cubicBezTo>
                    <a:pt x="10" y="17"/>
                    <a:pt x="7" y="15"/>
                    <a:pt x="5" y="15"/>
                  </a:cubicBezTo>
                  <a:cubicBezTo>
                    <a:pt x="3" y="15"/>
                    <a:pt x="3" y="15"/>
                    <a:pt x="3" y="15"/>
                  </a:cubicBezTo>
                  <a:cubicBezTo>
                    <a:pt x="3" y="12"/>
                    <a:pt x="3" y="12"/>
                    <a:pt x="3" y="12"/>
                  </a:cubicBezTo>
                  <a:cubicBezTo>
                    <a:pt x="5" y="12"/>
                    <a:pt x="5" y="12"/>
                    <a:pt x="5" y="12"/>
                  </a:cubicBezTo>
                  <a:cubicBezTo>
                    <a:pt x="7" y="12"/>
                    <a:pt x="9" y="11"/>
                    <a:pt x="9" y="8"/>
                  </a:cubicBezTo>
                  <a:cubicBezTo>
                    <a:pt x="9" y="5"/>
                    <a:pt x="8" y="4"/>
                    <a:pt x="6" y="4"/>
                  </a:cubicBezTo>
                  <a:cubicBezTo>
                    <a:pt x="4" y="4"/>
                    <a:pt x="2" y="5"/>
                    <a:pt x="2" y="5"/>
                  </a:cubicBezTo>
                  <a:cubicBezTo>
                    <a:pt x="1" y="3"/>
                    <a:pt x="1" y="3"/>
                    <a:pt x="1" y="3"/>
                  </a:cubicBezTo>
                  <a:cubicBezTo>
                    <a:pt x="2" y="2"/>
                    <a:pt x="4" y="0"/>
                    <a:pt x="6" y="0"/>
                  </a:cubicBezTo>
                  <a:cubicBezTo>
                    <a:pt x="10" y="0"/>
                    <a:pt x="12" y="4"/>
                    <a:pt x="12" y="7"/>
                  </a:cubicBezTo>
                  <a:cubicBezTo>
                    <a:pt x="12" y="10"/>
                    <a:pt x="10" y="12"/>
                    <a:pt x="8" y="14"/>
                  </a:cubicBezTo>
                  <a:cubicBezTo>
                    <a:pt x="8" y="14"/>
                    <a:pt x="8" y="14"/>
                    <a:pt x="8" y="14"/>
                  </a:cubicBezTo>
                  <a:cubicBezTo>
                    <a:pt x="10" y="14"/>
                    <a:pt x="12" y="17"/>
                    <a:pt x="12" y="21"/>
                  </a:cubicBezTo>
                  <a:cubicBezTo>
                    <a:pt x="12" y="25"/>
                    <a:pt x="10" y="29"/>
                    <a:pt x="5" y="29"/>
                  </a:cubicBezTo>
                  <a:cubicBezTo>
                    <a:pt x="3" y="29"/>
                    <a:pt x="1" y="28"/>
                    <a:pt x="0" y="27"/>
                  </a:cubicBezTo>
                  <a:lnTo>
                    <a:pt x="1" y="25"/>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57"/>
            <p:cNvSpPr>
              <a:spLocks noEditPoints="1"/>
            </p:cNvSpPr>
            <p:nvPr/>
          </p:nvSpPr>
          <p:spPr bwMode="auto">
            <a:xfrm>
              <a:off x="3355975" y="4619626"/>
              <a:ext cx="49213" cy="109538"/>
            </a:xfrm>
            <a:custGeom>
              <a:avLst/>
              <a:gdLst>
                <a:gd name="T0" fmla="*/ 13 w 13"/>
                <a:gd name="T1" fmla="*/ 15 h 29"/>
                <a:gd name="T2" fmla="*/ 6 w 13"/>
                <a:gd name="T3" fmla="*/ 29 h 29"/>
                <a:gd name="T4" fmla="*/ 0 w 13"/>
                <a:gd name="T5" fmla="*/ 15 h 29"/>
                <a:gd name="T6" fmla="*/ 6 w 13"/>
                <a:gd name="T7" fmla="*/ 0 h 29"/>
                <a:gd name="T8" fmla="*/ 13 w 13"/>
                <a:gd name="T9" fmla="*/ 15 h 29"/>
                <a:gd name="T10" fmla="*/ 2 w 13"/>
                <a:gd name="T11" fmla="*/ 15 h 29"/>
                <a:gd name="T12" fmla="*/ 6 w 13"/>
                <a:gd name="T13" fmla="*/ 26 h 29"/>
                <a:gd name="T14" fmla="*/ 10 w 13"/>
                <a:gd name="T15" fmla="*/ 15 h 29"/>
                <a:gd name="T16" fmla="*/ 6 w 13"/>
                <a:gd name="T17" fmla="*/ 3 h 29"/>
                <a:gd name="T18" fmla="*/ 2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2" y="29"/>
                    <a:pt x="0" y="24"/>
                    <a:pt x="0" y="15"/>
                  </a:cubicBezTo>
                  <a:cubicBezTo>
                    <a:pt x="0" y="6"/>
                    <a:pt x="2" y="0"/>
                    <a:pt x="6" y="0"/>
                  </a:cubicBezTo>
                  <a:cubicBezTo>
                    <a:pt x="11" y="0"/>
                    <a:pt x="13" y="6"/>
                    <a:pt x="13" y="15"/>
                  </a:cubicBezTo>
                  <a:close/>
                  <a:moveTo>
                    <a:pt x="2" y="15"/>
                  </a:moveTo>
                  <a:cubicBezTo>
                    <a:pt x="2" y="22"/>
                    <a:pt x="4" y="26"/>
                    <a:pt x="6" y="26"/>
                  </a:cubicBezTo>
                  <a:cubicBezTo>
                    <a:pt x="9" y="26"/>
                    <a:pt x="10" y="22"/>
                    <a:pt x="10" y="15"/>
                  </a:cubicBezTo>
                  <a:cubicBezTo>
                    <a:pt x="10" y="8"/>
                    <a:pt x="9" y="3"/>
                    <a:pt x="6" y="3"/>
                  </a:cubicBezTo>
                  <a:cubicBezTo>
                    <a:pt x="4" y="3"/>
                    <a:pt x="2" y="7"/>
                    <a:pt x="2"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58"/>
            <p:cNvSpPr>
              <a:spLocks noEditPoints="1"/>
            </p:cNvSpPr>
            <p:nvPr/>
          </p:nvSpPr>
          <p:spPr bwMode="auto">
            <a:xfrm>
              <a:off x="3630613" y="4624388"/>
              <a:ext cx="57150" cy="104775"/>
            </a:xfrm>
            <a:custGeom>
              <a:avLst/>
              <a:gdLst>
                <a:gd name="T0" fmla="*/ 9 w 15"/>
                <a:gd name="T1" fmla="*/ 28 h 28"/>
                <a:gd name="T2" fmla="*/ 9 w 15"/>
                <a:gd name="T3" fmla="*/ 20 h 28"/>
                <a:gd name="T4" fmla="*/ 0 w 15"/>
                <a:gd name="T5" fmla="*/ 20 h 28"/>
                <a:gd name="T6" fmla="*/ 0 w 15"/>
                <a:gd name="T7" fmla="*/ 18 h 28"/>
                <a:gd name="T8" fmla="*/ 9 w 15"/>
                <a:gd name="T9" fmla="*/ 0 h 28"/>
                <a:gd name="T10" fmla="*/ 12 w 15"/>
                <a:gd name="T11" fmla="*/ 0 h 28"/>
                <a:gd name="T12" fmla="*/ 12 w 15"/>
                <a:gd name="T13" fmla="*/ 17 h 28"/>
                <a:gd name="T14" fmla="*/ 15 w 15"/>
                <a:gd name="T15" fmla="*/ 17 h 28"/>
                <a:gd name="T16" fmla="*/ 15 w 15"/>
                <a:gd name="T17" fmla="*/ 20 h 28"/>
                <a:gd name="T18" fmla="*/ 12 w 15"/>
                <a:gd name="T19" fmla="*/ 20 h 28"/>
                <a:gd name="T20" fmla="*/ 12 w 15"/>
                <a:gd name="T21" fmla="*/ 28 h 28"/>
                <a:gd name="T22" fmla="*/ 9 w 15"/>
                <a:gd name="T23" fmla="*/ 28 h 28"/>
                <a:gd name="T24" fmla="*/ 9 w 15"/>
                <a:gd name="T25" fmla="*/ 17 h 28"/>
                <a:gd name="T26" fmla="*/ 9 w 15"/>
                <a:gd name="T27" fmla="*/ 8 h 28"/>
                <a:gd name="T28" fmla="*/ 9 w 15"/>
                <a:gd name="T29" fmla="*/ 4 h 28"/>
                <a:gd name="T30" fmla="*/ 9 w 15"/>
                <a:gd name="T31" fmla="*/ 4 h 28"/>
                <a:gd name="T32" fmla="*/ 8 w 15"/>
                <a:gd name="T33" fmla="*/ 8 h 28"/>
                <a:gd name="T34" fmla="*/ 3 w 15"/>
                <a:gd name="T35" fmla="*/ 17 h 28"/>
                <a:gd name="T36" fmla="*/ 3 w 15"/>
                <a:gd name="T37" fmla="*/ 17 h 28"/>
                <a:gd name="T38" fmla="*/ 9 w 15"/>
                <a:gd name="T39"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8">
                  <a:moveTo>
                    <a:pt x="9" y="28"/>
                  </a:moveTo>
                  <a:cubicBezTo>
                    <a:pt x="9" y="20"/>
                    <a:pt x="9" y="20"/>
                    <a:pt x="9" y="20"/>
                  </a:cubicBezTo>
                  <a:cubicBezTo>
                    <a:pt x="0" y="20"/>
                    <a:pt x="0" y="20"/>
                    <a:pt x="0" y="20"/>
                  </a:cubicBezTo>
                  <a:cubicBezTo>
                    <a:pt x="0" y="18"/>
                    <a:pt x="0" y="18"/>
                    <a:pt x="0" y="18"/>
                  </a:cubicBezTo>
                  <a:cubicBezTo>
                    <a:pt x="9" y="0"/>
                    <a:pt x="9" y="0"/>
                    <a:pt x="9" y="0"/>
                  </a:cubicBezTo>
                  <a:cubicBezTo>
                    <a:pt x="12" y="0"/>
                    <a:pt x="12" y="0"/>
                    <a:pt x="12" y="0"/>
                  </a:cubicBezTo>
                  <a:cubicBezTo>
                    <a:pt x="12" y="17"/>
                    <a:pt x="12" y="17"/>
                    <a:pt x="12" y="17"/>
                  </a:cubicBezTo>
                  <a:cubicBezTo>
                    <a:pt x="15" y="17"/>
                    <a:pt x="15" y="17"/>
                    <a:pt x="15" y="17"/>
                  </a:cubicBezTo>
                  <a:cubicBezTo>
                    <a:pt x="15" y="20"/>
                    <a:pt x="15" y="20"/>
                    <a:pt x="15" y="20"/>
                  </a:cubicBezTo>
                  <a:cubicBezTo>
                    <a:pt x="12" y="20"/>
                    <a:pt x="12" y="20"/>
                    <a:pt x="12" y="20"/>
                  </a:cubicBezTo>
                  <a:cubicBezTo>
                    <a:pt x="12" y="28"/>
                    <a:pt x="12" y="28"/>
                    <a:pt x="12" y="28"/>
                  </a:cubicBezTo>
                  <a:lnTo>
                    <a:pt x="9" y="28"/>
                  </a:lnTo>
                  <a:close/>
                  <a:moveTo>
                    <a:pt x="9" y="17"/>
                  </a:moveTo>
                  <a:cubicBezTo>
                    <a:pt x="9" y="8"/>
                    <a:pt x="9" y="8"/>
                    <a:pt x="9" y="8"/>
                  </a:cubicBezTo>
                  <a:cubicBezTo>
                    <a:pt x="9" y="7"/>
                    <a:pt x="9" y="5"/>
                    <a:pt x="9" y="4"/>
                  </a:cubicBezTo>
                  <a:cubicBezTo>
                    <a:pt x="9" y="4"/>
                    <a:pt x="9" y="4"/>
                    <a:pt x="9" y="4"/>
                  </a:cubicBezTo>
                  <a:cubicBezTo>
                    <a:pt x="9" y="5"/>
                    <a:pt x="8" y="6"/>
                    <a:pt x="8" y="8"/>
                  </a:cubicBezTo>
                  <a:cubicBezTo>
                    <a:pt x="3" y="17"/>
                    <a:pt x="3" y="17"/>
                    <a:pt x="3" y="17"/>
                  </a:cubicBezTo>
                  <a:cubicBezTo>
                    <a:pt x="3" y="17"/>
                    <a:pt x="3" y="17"/>
                    <a:pt x="3" y="17"/>
                  </a:cubicBezTo>
                  <a:lnTo>
                    <a:pt x="9" y="17"/>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59"/>
            <p:cNvSpPr>
              <a:spLocks noEditPoints="1"/>
            </p:cNvSpPr>
            <p:nvPr/>
          </p:nvSpPr>
          <p:spPr bwMode="auto">
            <a:xfrm>
              <a:off x="3690938" y="4619626"/>
              <a:ext cx="52388" cy="109538"/>
            </a:xfrm>
            <a:custGeom>
              <a:avLst/>
              <a:gdLst>
                <a:gd name="T0" fmla="*/ 14 w 14"/>
                <a:gd name="T1" fmla="*/ 15 h 29"/>
                <a:gd name="T2" fmla="*/ 7 w 14"/>
                <a:gd name="T3" fmla="*/ 29 h 29"/>
                <a:gd name="T4" fmla="*/ 0 w 14"/>
                <a:gd name="T5" fmla="*/ 15 h 29"/>
                <a:gd name="T6" fmla="*/ 7 w 14"/>
                <a:gd name="T7" fmla="*/ 0 h 29"/>
                <a:gd name="T8" fmla="*/ 14 w 14"/>
                <a:gd name="T9" fmla="*/ 15 h 29"/>
                <a:gd name="T10" fmla="*/ 3 w 14"/>
                <a:gd name="T11" fmla="*/ 15 h 29"/>
                <a:gd name="T12" fmla="*/ 7 w 14"/>
                <a:gd name="T13" fmla="*/ 26 h 29"/>
                <a:gd name="T14" fmla="*/ 11 w 14"/>
                <a:gd name="T15" fmla="*/ 15 h 29"/>
                <a:gd name="T16" fmla="*/ 7 w 14"/>
                <a:gd name="T17" fmla="*/ 3 h 29"/>
                <a:gd name="T18" fmla="*/ 3 w 14"/>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9">
                  <a:moveTo>
                    <a:pt x="14" y="15"/>
                  </a:moveTo>
                  <a:cubicBezTo>
                    <a:pt x="14" y="24"/>
                    <a:pt x="11" y="29"/>
                    <a:pt x="7" y="29"/>
                  </a:cubicBezTo>
                  <a:cubicBezTo>
                    <a:pt x="3" y="29"/>
                    <a:pt x="0" y="24"/>
                    <a:pt x="0" y="15"/>
                  </a:cubicBezTo>
                  <a:cubicBezTo>
                    <a:pt x="0" y="6"/>
                    <a:pt x="3" y="0"/>
                    <a:pt x="7" y="0"/>
                  </a:cubicBezTo>
                  <a:cubicBezTo>
                    <a:pt x="11" y="0"/>
                    <a:pt x="14" y="6"/>
                    <a:pt x="14" y="15"/>
                  </a:cubicBezTo>
                  <a:close/>
                  <a:moveTo>
                    <a:pt x="3" y="15"/>
                  </a:moveTo>
                  <a:cubicBezTo>
                    <a:pt x="3" y="22"/>
                    <a:pt x="5" y="26"/>
                    <a:pt x="7" y="26"/>
                  </a:cubicBezTo>
                  <a:cubicBezTo>
                    <a:pt x="10" y="26"/>
                    <a:pt x="11" y="22"/>
                    <a:pt x="11" y="15"/>
                  </a:cubicBezTo>
                  <a:cubicBezTo>
                    <a:pt x="11" y="8"/>
                    <a:pt x="10" y="3"/>
                    <a:pt x="7" y="3"/>
                  </a:cubicBezTo>
                  <a:cubicBezTo>
                    <a:pt x="5" y="3"/>
                    <a:pt x="3" y="7"/>
                    <a:pt x="3"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0"/>
            <p:cNvSpPr/>
            <p:nvPr/>
          </p:nvSpPr>
          <p:spPr bwMode="auto">
            <a:xfrm>
              <a:off x="3971925" y="4624388"/>
              <a:ext cx="46038" cy="104775"/>
            </a:xfrm>
            <a:custGeom>
              <a:avLst/>
              <a:gdLst>
                <a:gd name="T0" fmla="*/ 12 w 12"/>
                <a:gd name="T1" fmla="*/ 3 h 28"/>
                <a:gd name="T2" fmla="*/ 4 w 12"/>
                <a:gd name="T3" fmla="*/ 3 h 28"/>
                <a:gd name="T4" fmla="*/ 3 w 12"/>
                <a:gd name="T5" fmla="*/ 10 h 28"/>
                <a:gd name="T6" fmla="*/ 5 w 12"/>
                <a:gd name="T7" fmla="*/ 10 h 28"/>
                <a:gd name="T8" fmla="*/ 9 w 12"/>
                <a:gd name="T9" fmla="*/ 12 h 28"/>
                <a:gd name="T10" fmla="*/ 12 w 12"/>
                <a:gd name="T11" fmla="*/ 19 h 28"/>
                <a:gd name="T12" fmla="*/ 5 w 12"/>
                <a:gd name="T13" fmla="*/ 28 h 28"/>
                <a:gd name="T14" fmla="*/ 0 w 12"/>
                <a:gd name="T15" fmla="*/ 27 h 28"/>
                <a:gd name="T16" fmla="*/ 0 w 12"/>
                <a:gd name="T17" fmla="*/ 24 h 28"/>
                <a:gd name="T18" fmla="*/ 5 w 12"/>
                <a:gd name="T19" fmla="*/ 25 h 28"/>
                <a:gd name="T20" fmla="*/ 9 w 12"/>
                <a:gd name="T21" fmla="*/ 19 h 28"/>
                <a:gd name="T22" fmla="*/ 4 w 12"/>
                <a:gd name="T23" fmla="*/ 13 h 28"/>
                <a:gd name="T24" fmla="*/ 1 w 12"/>
                <a:gd name="T25" fmla="*/ 13 h 28"/>
                <a:gd name="T26" fmla="*/ 2 w 12"/>
                <a:gd name="T27" fmla="*/ 0 h 28"/>
                <a:gd name="T28" fmla="*/ 12 w 12"/>
                <a:gd name="T29" fmla="*/ 0 h 28"/>
                <a:gd name="T30" fmla="*/ 12 w 12"/>
                <a:gd name="T31"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28">
                  <a:moveTo>
                    <a:pt x="12" y="3"/>
                  </a:moveTo>
                  <a:cubicBezTo>
                    <a:pt x="4" y="3"/>
                    <a:pt x="4" y="3"/>
                    <a:pt x="4" y="3"/>
                  </a:cubicBezTo>
                  <a:cubicBezTo>
                    <a:pt x="3" y="10"/>
                    <a:pt x="3" y="10"/>
                    <a:pt x="3" y="10"/>
                  </a:cubicBezTo>
                  <a:cubicBezTo>
                    <a:pt x="4" y="10"/>
                    <a:pt x="4" y="10"/>
                    <a:pt x="5" y="10"/>
                  </a:cubicBezTo>
                  <a:cubicBezTo>
                    <a:pt x="6" y="10"/>
                    <a:pt x="8" y="11"/>
                    <a:pt x="9" y="12"/>
                  </a:cubicBezTo>
                  <a:cubicBezTo>
                    <a:pt x="11" y="13"/>
                    <a:pt x="12" y="15"/>
                    <a:pt x="12" y="19"/>
                  </a:cubicBezTo>
                  <a:cubicBezTo>
                    <a:pt x="12" y="24"/>
                    <a:pt x="9" y="28"/>
                    <a:pt x="5" y="28"/>
                  </a:cubicBezTo>
                  <a:cubicBezTo>
                    <a:pt x="3" y="28"/>
                    <a:pt x="1" y="27"/>
                    <a:pt x="0" y="27"/>
                  </a:cubicBezTo>
                  <a:cubicBezTo>
                    <a:pt x="0" y="24"/>
                    <a:pt x="0" y="24"/>
                    <a:pt x="0" y="24"/>
                  </a:cubicBezTo>
                  <a:cubicBezTo>
                    <a:pt x="1" y="24"/>
                    <a:pt x="3" y="25"/>
                    <a:pt x="5" y="25"/>
                  </a:cubicBezTo>
                  <a:cubicBezTo>
                    <a:pt x="7" y="25"/>
                    <a:pt x="9" y="23"/>
                    <a:pt x="9" y="19"/>
                  </a:cubicBezTo>
                  <a:cubicBezTo>
                    <a:pt x="9" y="16"/>
                    <a:pt x="8" y="13"/>
                    <a:pt x="4" y="13"/>
                  </a:cubicBezTo>
                  <a:cubicBezTo>
                    <a:pt x="3" y="13"/>
                    <a:pt x="2" y="13"/>
                    <a:pt x="1" y="13"/>
                  </a:cubicBezTo>
                  <a:cubicBezTo>
                    <a:pt x="2" y="0"/>
                    <a:pt x="2" y="0"/>
                    <a:pt x="2" y="0"/>
                  </a:cubicBezTo>
                  <a:cubicBezTo>
                    <a:pt x="12" y="0"/>
                    <a:pt x="12" y="0"/>
                    <a:pt x="12" y="0"/>
                  </a:cubicBezTo>
                  <a:lnTo>
                    <a:pt x="12" y="3"/>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1"/>
            <p:cNvSpPr>
              <a:spLocks noEditPoints="1"/>
            </p:cNvSpPr>
            <p:nvPr/>
          </p:nvSpPr>
          <p:spPr bwMode="auto">
            <a:xfrm>
              <a:off x="4029075" y="4619626"/>
              <a:ext cx="52388" cy="109538"/>
            </a:xfrm>
            <a:custGeom>
              <a:avLst/>
              <a:gdLst>
                <a:gd name="T0" fmla="*/ 14 w 14"/>
                <a:gd name="T1" fmla="*/ 15 h 29"/>
                <a:gd name="T2" fmla="*/ 7 w 14"/>
                <a:gd name="T3" fmla="*/ 29 h 29"/>
                <a:gd name="T4" fmla="*/ 0 w 14"/>
                <a:gd name="T5" fmla="*/ 15 h 29"/>
                <a:gd name="T6" fmla="*/ 7 w 14"/>
                <a:gd name="T7" fmla="*/ 0 h 29"/>
                <a:gd name="T8" fmla="*/ 14 w 14"/>
                <a:gd name="T9" fmla="*/ 15 h 29"/>
                <a:gd name="T10" fmla="*/ 3 w 14"/>
                <a:gd name="T11" fmla="*/ 15 h 29"/>
                <a:gd name="T12" fmla="*/ 7 w 14"/>
                <a:gd name="T13" fmla="*/ 26 h 29"/>
                <a:gd name="T14" fmla="*/ 11 w 14"/>
                <a:gd name="T15" fmla="*/ 15 h 29"/>
                <a:gd name="T16" fmla="*/ 7 w 14"/>
                <a:gd name="T17" fmla="*/ 3 h 29"/>
                <a:gd name="T18" fmla="*/ 3 w 14"/>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9">
                  <a:moveTo>
                    <a:pt x="14" y="15"/>
                  </a:moveTo>
                  <a:cubicBezTo>
                    <a:pt x="14" y="24"/>
                    <a:pt x="11" y="29"/>
                    <a:pt x="7" y="29"/>
                  </a:cubicBezTo>
                  <a:cubicBezTo>
                    <a:pt x="3" y="29"/>
                    <a:pt x="0" y="24"/>
                    <a:pt x="0" y="15"/>
                  </a:cubicBezTo>
                  <a:cubicBezTo>
                    <a:pt x="0" y="6"/>
                    <a:pt x="3" y="0"/>
                    <a:pt x="7" y="0"/>
                  </a:cubicBezTo>
                  <a:cubicBezTo>
                    <a:pt x="11" y="0"/>
                    <a:pt x="14" y="6"/>
                    <a:pt x="14" y="15"/>
                  </a:cubicBezTo>
                  <a:close/>
                  <a:moveTo>
                    <a:pt x="3" y="15"/>
                  </a:moveTo>
                  <a:cubicBezTo>
                    <a:pt x="3" y="22"/>
                    <a:pt x="5" y="26"/>
                    <a:pt x="7" y="26"/>
                  </a:cubicBezTo>
                  <a:cubicBezTo>
                    <a:pt x="10" y="26"/>
                    <a:pt x="11" y="22"/>
                    <a:pt x="11" y="15"/>
                  </a:cubicBezTo>
                  <a:cubicBezTo>
                    <a:pt x="11" y="8"/>
                    <a:pt x="10" y="3"/>
                    <a:pt x="7" y="3"/>
                  </a:cubicBezTo>
                  <a:cubicBezTo>
                    <a:pt x="5" y="3"/>
                    <a:pt x="3" y="7"/>
                    <a:pt x="3"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2"/>
            <p:cNvSpPr>
              <a:spLocks noEditPoints="1"/>
            </p:cNvSpPr>
            <p:nvPr/>
          </p:nvSpPr>
          <p:spPr bwMode="auto">
            <a:xfrm>
              <a:off x="4306888" y="4624388"/>
              <a:ext cx="52388" cy="104775"/>
            </a:xfrm>
            <a:custGeom>
              <a:avLst/>
              <a:gdLst>
                <a:gd name="T0" fmla="*/ 12 w 14"/>
                <a:gd name="T1" fmla="*/ 3 h 28"/>
                <a:gd name="T2" fmla="*/ 10 w 14"/>
                <a:gd name="T3" fmla="*/ 3 h 28"/>
                <a:gd name="T4" fmla="*/ 3 w 14"/>
                <a:gd name="T5" fmla="*/ 13 h 28"/>
                <a:gd name="T6" fmla="*/ 3 w 14"/>
                <a:gd name="T7" fmla="*/ 13 h 28"/>
                <a:gd name="T8" fmla="*/ 8 w 14"/>
                <a:gd name="T9" fmla="*/ 9 h 28"/>
                <a:gd name="T10" fmla="*/ 14 w 14"/>
                <a:gd name="T11" fmla="*/ 19 h 28"/>
                <a:gd name="T12" fmla="*/ 7 w 14"/>
                <a:gd name="T13" fmla="*/ 28 h 28"/>
                <a:gd name="T14" fmla="*/ 0 w 14"/>
                <a:gd name="T15" fmla="*/ 16 h 28"/>
                <a:gd name="T16" fmla="*/ 4 w 14"/>
                <a:gd name="T17" fmla="*/ 4 h 28"/>
                <a:gd name="T18" fmla="*/ 10 w 14"/>
                <a:gd name="T19" fmla="*/ 0 h 28"/>
                <a:gd name="T20" fmla="*/ 12 w 14"/>
                <a:gd name="T21" fmla="*/ 0 h 28"/>
                <a:gd name="T22" fmla="*/ 12 w 14"/>
                <a:gd name="T23" fmla="*/ 3 h 28"/>
                <a:gd name="T24" fmla="*/ 11 w 14"/>
                <a:gd name="T25" fmla="*/ 19 h 28"/>
                <a:gd name="T26" fmla="*/ 7 w 14"/>
                <a:gd name="T27" fmla="*/ 12 h 28"/>
                <a:gd name="T28" fmla="*/ 3 w 14"/>
                <a:gd name="T29" fmla="*/ 16 h 28"/>
                <a:gd name="T30" fmla="*/ 3 w 14"/>
                <a:gd name="T31" fmla="*/ 17 h 28"/>
                <a:gd name="T32" fmla="*/ 7 w 14"/>
                <a:gd name="T33" fmla="*/ 25 h 28"/>
                <a:gd name="T34" fmla="*/ 11 w 14"/>
                <a:gd name="T35"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28">
                  <a:moveTo>
                    <a:pt x="12" y="3"/>
                  </a:moveTo>
                  <a:cubicBezTo>
                    <a:pt x="11" y="3"/>
                    <a:pt x="11" y="3"/>
                    <a:pt x="10" y="3"/>
                  </a:cubicBezTo>
                  <a:cubicBezTo>
                    <a:pt x="6" y="4"/>
                    <a:pt x="4" y="8"/>
                    <a:pt x="3" y="13"/>
                  </a:cubicBezTo>
                  <a:cubicBezTo>
                    <a:pt x="3" y="13"/>
                    <a:pt x="3" y="13"/>
                    <a:pt x="3" y="13"/>
                  </a:cubicBezTo>
                  <a:cubicBezTo>
                    <a:pt x="4" y="11"/>
                    <a:pt x="6" y="9"/>
                    <a:pt x="8" y="9"/>
                  </a:cubicBezTo>
                  <a:cubicBezTo>
                    <a:pt x="11" y="9"/>
                    <a:pt x="14" y="13"/>
                    <a:pt x="14" y="19"/>
                  </a:cubicBezTo>
                  <a:cubicBezTo>
                    <a:pt x="14" y="24"/>
                    <a:pt x="11" y="28"/>
                    <a:pt x="7" y="28"/>
                  </a:cubicBezTo>
                  <a:cubicBezTo>
                    <a:pt x="3" y="28"/>
                    <a:pt x="0" y="24"/>
                    <a:pt x="0" y="16"/>
                  </a:cubicBezTo>
                  <a:cubicBezTo>
                    <a:pt x="0" y="11"/>
                    <a:pt x="2" y="7"/>
                    <a:pt x="4" y="4"/>
                  </a:cubicBezTo>
                  <a:cubicBezTo>
                    <a:pt x="5" y="2"/>
                    <a:pt x="8" y="0"/>
                    <a:pt x="10" y="0"/>
                  </a:cubicBezTo>
                  <a:cubicBezTo>
                    <a:pt x="11" y="0"/>
                    <a:pt x="12" y="0"/>
                    <a:pt x="12" y="0"/>
                  </a:cubicBezTo>
                  <a:lnTo>
                    <a:pt x="12" y="3"/>
                  </a:lnTo>
                  <a:close/>
                  <a:moveTo>
                    <a:pt x="11" y="19"/>
                  </a:moveTo>
                  <a:cubicBezTo>
                    <a:pt x="11" y="15"/>
                    <a:pt x="10" y="12"/>
                    <a:pt x="7" y="12"/>
                  </a:cubicBezTo>
                  <a:cubicBezTo>
                    <a:pt x="6" y="12"/>
                    <a:pt x="4" y="14"/>
                    <a:pt x="3" y="16"/>
                  </a:cubicBezTo>
                  <a:cubicBezTo>
                    <a:pt x="3" y="16"/>
                    <a:pt x="3" y="17"/>
                    <a:pt x="3" y="17"/>
                  </a:cubicBezTo>
                  <a:cubicBezTo>
                    <a:pt x="3" y="22"/>
                    <a:pt x="5" y="25"/>
                    <a:pt x="7" y="25"/>
                  </a:cubicBezTo>
                  <a:cubicBezTo>
                    <a:pt x="10" y="25"/>
                    <a:pt x="11" y="23"/>
                    <a:pt x="11" y="19"/>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3"/>
            <p:cNvSpPr>
              <a:spLocks noEditPoints="1"/>
            </p:cNvSpPr>
            <p:nvPr/>
          </p:nvSpPr>
          <p:spPr bwMode="auto">
            <a:xfrm>
              <a:off x="4367213" y="4619626"/>
              <a:ext cx="52388" cy="109538"/>
            </a:xfrm>
            <a:custGeom>
              <a:avLst/>
              <a:gdLst>
                <a:gd name="T0" fmla="*/ 14 w 14"/>
                <a:gd name="T1" fmla="*/ 15 h 29"/>
                <a:gd name="T2" fmla="*/ 7 w 14"/>
                <a:gd name="T3" fmla="*/ 29 h 29"/>
                <a:gd name="T4" fmla="*/ 0 w 14"/>
                <a:gd name="T5" fmla="*/ 15 h 29"/>
                <a:gd name="T6" fmla="*/ 7 w 14"/>
                <a:gd name="T7" fmla="*/ 0 h 29"/>
                <a:gd name="T8" fmla="*/ 14 w 14"/>
                <a:gd name="T9" fmla="*/ 15 h 29"/>
                <a:gd name="T10" fmla="*/ 3 w 14"/>
                <a:gd name="T11" fmla="*/ 15 h 29"/>
                <a:gd name="T12" fmla="*/ 7 w 14"/>
                <a:gd name="T13" fmla="*/ 26 h 29"/>
                <a:gd name="T14" fmla="*/ 11 w 14"/>
                <a:gd name="T15" fmla="*/ 15 h 29"/>
                <a:gd name="T16" fmla="*/ 7 w 14"/>
                <a:gd name="T17" fmla="*/ 3 h 29"/>
                <a:gd name="T18" fmla="*/ 3 w 14"/>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9">
                  <a:moveTo>
                    <a:pt x="14" y="15"/>
                  </a:moveTo>
                  <a:cubicBezTo>
                    <a:pt x="14" y="24"/>
                    <a:pt x="11" y="29"/>
                    <a:pt x="7" y="29"/>
                  </a:cubicBezTo>
                  <a:cubicBezTo>
                    <a:pt x="3" y="29"/>
                    <a:pt x="0" y="24"/>
                    <a:pt x="0" y="15"/>
                  </a:cubicBezTo>
                  <a:cubicBezTo>
                    <a:pt x="0" y="6"/>
                    <a:pt x="3" y="0"/>
                    <a:pt x="7" y="0"/>
                  </a:cubicBezTo>
                  <a:cubicBezTo>
                    <a:pt x="11" y="0"/>
                    <a:pt x="14" y="6"/>
                    <a:pt x="14" y="15"/>
                  </a:cubicBezTo>
                  <a:close/>
                  <a:moveTo>
                    <a:pt x="3" y="15"/>
                  </a:moveTo>
                  <a:cubicBezTo>
                    <a:pt x="3" y="22"/>
                    <a:pt x="4" y="26"/>
                    <a:pt x="7" y="26"/>
                  </a:cubicBezTo>
                  <a:cubicBezTo>
                    <a:pt x="10" y="26"/>
                    <a:pt x="11" y="22"/>
                    <a:pt x="11" y="15"/>
                  </a:cubicBezTo>
                  <a:cubicBezTo>
                    <a:pt x="11" y="8"/>
                    <a:pt x="10" y="3"/>
                    <a:pt x="7" y="3"/>
                  </a:cubicBezTo>
                  <a:cubicBezTo>
                    <a:pt x="4" y="3"/>
                    <a:pt x="3" y="7"/>
                    <a:pt x="3"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4"/>
            <p:cNvSpPr/>
            <p:nvPr/>
          </p:nvSpPr>
          <p:spPr bwMode="auto">
            <a:xfrm>
              <a:off x="4648200" y="4624388"/>
              <a:ext cx="46038" cy="104775"/>
            </a:xfrm>
            <a:custGeom>
              <a:avLst/>
              <a:gdLst>
                <a:gd name="T0" fmla="*/ 29 w 29"/>
                <a:gd name="T1" fmla="*/ 0 h 66"/>
                <a:gd name="T2" fmla="*/ 29 w 29"/>
                <a:gd name="T3" fmla="*/ 4 h 66"/>
                <a:gd name="T4" fmla="*/ 10 w 29"/>
                <a:gd name="T5" fmla="*/ 66 h 66"/>
                <a:gd name="T6" fmla="*/ 3 w 29"/>
                <a:gd name="T7" fmla="*/ 66 h 66"/>
                <a:gd name="T8" fmla="*/ 24 w 29"/>
                <a:gd name="T9" fmla="*/ 7 h 66"/>
                <a:gd name="T10" fmla="*/ 24 w 29"/>
                <a:gd name="T11" fmla="*/ 7 h 66"/>
                <a:gd name="T12" fmla="*/ 0 w 29"/>
                <a:gd name="T13" fmla="*/ 7 h 66"/>
                <a:gd name="T14" fmla="*/ 0 w 29"/>
                <a:gd name="T15" fmla="*/ 0 h 66"/>
                <a:gd name="T16" fmla="*/ 29 w 29"/>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6">
                  <a:moveTo>
                    <a:pt x="29" y="0"/>
                  </a:moveTo>
                  <a:lnTo>
                    <a:pt x="29" y="4"/>
                  </a:lnTo>
                  <a:lnTo>
                    <a:pt x="10" y="66"/>
                  </a:lnTo>
                  <a:lnTo>
                    <a:pt x="3" y="66"/>
                  </a:lnTo>
                  <a:lnTo>
                    <a:pt x="24" y="7"/>
                  </a:lnTo>
                  <a:lnTo>
                    <a:pt x="24" y="7"/>
                  </a:lnTo>
                  <a:lnTo>
                    <a:pt x="0" y="7"/>
                  </a:lnTo>
                  <a:lnTo>
                    <a:pt x="0" y="0"/>
                  </a:lnTo>
                  <a:lnTo>
                    <a:pt x="29" y="0"/>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5"/>
            <p:cNvSpPr>
              <a:spLocks noEditPoints="1"/>
            </p:cNvSpPr>
            <p:nvPr/>
          </p:nvSpPr>
          <p:spPr bwMode="auto">
            <a:xfrm>
              <a:off x="4705350" y="4619626"/>
              <a:ext cx="47625" cy="109538"/>
            </a:xfrm>
            <a:custGeom>
              <a:avLst/>
              <a:gdLst>
                <a:gd name="T0" fmla="*/ 13 w 13"/>
                <a:gd name="T1" fmla="*/ 15 h 29"/>
                <a:gd name="T2" fmla="*/ 6 w 13"/>
                <a:gd name="T3" fmla="*/ 29 h 29"/>
                <a:gd name="T4" fmla="*/ 0 w 13"/>
                <a:gd name="T5" fmla="*/ 15 h 29"/>
                <a:gd name="T6" fmla="*/ 7 w 13"/>
                <a:gd name="T7" fmla="*/ 0 h 29"/>
                <a:gd name="T8" fmla="*/ 13 w 13"/>
                <a:gd name="T9" fmla="*/ 15 h 29"/>
                <a:gd name="T10" fmla="*/ 3 w 13"/>
                <a:gd name="T11" fmla="*/ 15 h 29"/>
                <a:gd name="T12" fmla="*/ 7 w 13"/>
                <a:gd name="T13" fmla="*/ 26 h 29"/>
                <a:gd name="T14" fmla="*/ 11 w 13"/>
                <a:gd name="T15" fmla="*/ 15 h 29"/>
                <a:gd name="T16" fmla="*/ 7 w 13"/>
                <a:gd name="T17" fmla="*/ 3 h 29"/>
                <a:gd name="T18" fmla="*/ 3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3" y="29"/>
                    <a:pt x="0" y="24"/>
                    <a:pt x="0" y="15"/>
                  </a:cubicBezTo>
                  <a:cubicBezTo>
                    <a:pt x="0" y="6"/>
                    <a:pt x="3" y="0"/>
                    <a:pt x="7" y="0"/>
                  </a:cubicBezTo>
                  <a:cubicBezTo>
                    <a:pt x="11" y="0"/>
                    <a:pt x="13" y="6"/>
                    <a:pt x="13" y="15"/>
                  </a:cubicBezTo>
                  <a:close/>
                  <a:moveTo>
                    <a:pt x="3" y="15"/>
                  </a:moveTo>
                  <a:cubicBezTo>
                    <a:pt x="3" y="22"/>
                    <a:pt x="4" y="26"/>
                    <a:pt x="7" y="26"/>
                  </a:cubicBezTo>
                  <a:cubicBezTo>
                    <a:pt x="9" y="26"/>
                    <a:pt x="11" y="22"/>
                    <a:pt x="11" y="15"/>
                  </a:cubicBezTo>
                  <a:cubicBezTo>
                    <a:pt x="11" y="8"/>
                    <a:pt x="9" y="3"/>
                    <a:pt x="7" y="3"/>
                  </a:cubicBezTo>
                  <a:cubicBezTo>
                    <a:pt x="4" y="3"/>
                    <a:pt x="3" y="7"/>
                    <a:pt x="3"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6"/>
            <p:cNvSpPr>
              <a:spLocks noEditPoints="1"/>
            </p:cNvSpPr>
            <p:nvPr/>
          </p:nvSpPr>
          <p:spPr bwMode="auto">
            <a:xfrm>
              <a:off x="4983163" y="4619626"/>
              <a:ext cx="52388" cy="109538"/>
            </a:xfrm>
            <a:custGeom>
              <a:avLst/>
              <a:gdLst>
                <a:gd name="T0" fmla="*/ 0 w 14"/>
                <a:gd name="T1" fmla="*/ 22 h 29"/>
                <a:gd name="T2" fmla="*/ 4 w 14"/>
                <a:gd name="T3" fmla="*/ 14 h 29"/>
                <a:gd name="T4" fmla="*/ 4 w 14"/>
                <a:gd name="T5" fmla="*/ 14 h 29"/>
                <a:gd name="T6" fmla="*/ 1 w 14"/>
                <a:gd name="T7" fmla="*/ 8 h 29"/>
                <a:gd name="T8" fmla="*/ 7 w 14"/>
                <a:gd name="T9" fmla="*/ 0 h 29"/>
                <a:gd name="T10" fmla="*/ 13 w 14"/>
                <a:gd name="T11" fmla="*/ 7 h 29"/>
                <a:gd name="T12" fmla="*/ 10 w 14"/>
                <a:gd name="T13" fmla="*/ 14 h 29"/>
                <a:gd name="T14" fmla="*/ 10 w 14"/>
                <a:gd name="T15" fmla="*/ 14 h 29"/>
                <a:gd name="T16" fmla="*/ 14 w 14"/>
                <a:gd name="T17" fmla="*/ 21 h 29"/>
                <a:gd name="T18" fmla="*/ 7 w 14"/>
                <a:gd name="T19" fmla="*/ 29 h 29"/>
                <a:gd name="T20" fmla="*/ 0 w 14"/>
                <a:gd name="T21" fmla="*/ 22 h 29"/>
                <a:gd name="T22" fmla="*/ 11 w 14"/>
                <a:gd name="T23" fmla="*/ 22 h 29"/>
                <a:gd name="T24" fmla="*/ 6 w 14"/>
                <a:gd name="T25" fmla="*/ 16 h 29"/>
                <a:gd name="T26" fmla="*/ 3 w 14"/>
                <a:gd name="T27" fmla="*/ 21 h 29"/>
                <a:gd name="T28" fmla="*/ 7 w 14"/>
                <a:gd name="T29" fmla="*/ 27 h 29"/>
                <a:gd name="T30" fmla="*/ 11 w 14"/>
                <a:gd name="T31" fmla="*/ 22 h 29"/>
                <a:gd name="T32" fmla="*/ 3 w 14"/>
                <a:gd name="T33" fmla="*/ 8 h 29"/>
                <a:gd name="T34" fmla="*/ 7 w 14"/>
                <a:gd name="T35" fmla="*/ 13 h 29"/>
                <a:gd name="T36" fmla="*/ 10 w 14"/>
                <a:gd name="T37" fmla="*/ 8 h 29"/>
                <a:gd name="T38" fmla="*/ 7 w 14"/>
                <a:gd name="T39" fmla="*/ 3 h 29"/>
                <a:gd name="T40" fmla="*/ 3 w 14"/>
                <a:gd name="T41"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9">
                  <a:moveTo>
                    <a:pt x="0" y="22"/>
                  </a:moveTo>
                  <a:cubicBezTo>
                    <a:pt x="0" y="18"/>
                    <a:pt x="2" y="16"/>
                    <a:pt x="4" y="14"/>
                  </a:cubicBezTo>
                  <a:cubicBezTo>
                    <a:pt x="4" y="14"/>
                    <a:pt x="4" y="14"/>
                    <a:pt x="4" y="14"/>
                  </a:cubicBezTo>
                  <a:cubicBezTo>
                    <a:pt x="2" y="13"/>
                    <a:pt x="1" y="10"/>
                    <a:pt x="1" y="8"/>
                  </a:cubicBezTo>
                  <a:cubicBezTo>
                    <a:pt x="1" y="3"/>
                    <a:pt x="4" y="0"/>
                    <a:pt x="7" y="0"/>
                  </a:cubicBezTo>
                  <a:cubicBezTo>
                    <a:pt x="11" y="0"/>
                    <a:pt x="13" y="4"/>
                    <a:pt x="13" y="7"/>
                  </a:cubicBezTo>
                  <a:cubicBezTo>
                    <a:pt x="13" y="10"/>
                    <a:pt x="12" y="12"/>
                    <a:pt x="10" y="14"/>
                  </a:cubicBezTo>
                  <a:cubicBezTo>
                    <a:pt x="10" y="14"/>
                    <a:pt x="10" y="14"/>
                    <a:pt x="10" y="14"/>
                  </a:cubicBezTo>
                  <a:cubicBezTo>
                    <a:pt x="12" y="15"/>
                    <a:pt x="14" y="18"/>
                    <a:pt x="14" y="21"/>
                  </a:cubicBezTo>
                  <a:cubicBezTo>
                    <a:pt x="14" y="26"/>
                    <a:pt x="11" y="29"/>
                    <a:pt x="7" y="29"/>
                  </a:cubicBezTo>
                  <a:cubicBezTo>
                    <a:pt x="3" y="29"/>
                    <a:pt x="0" y="26"/>
                    <a:pt x="0" y="22"/>
                  </a:cubicBezTo>
                  <a:close/>
                  <a:moveTo>
                    <a:pt x="11" y="22"/>
                  </a:moveTo>
                  <a:cubicBezTo>
                    <a:pt x="11" y="18"/>
                    <a:pt x="9" y="17"/>
                    <a:pt x="6" y="16"/>
                  </a:cubicBezTo>
                  <a:cubicBezTo>
                    <a:pt x="4" y="16"/>
                    <a:pt x="3" y="19"/>
                    <a:pt x="3" y="21"/>
                  </a:cubicBezTo>
                  <a:cubicBezTo>
                    <a:pt x="3" y="24"/>
                    <a:pt x="4" y="27"/>
                    <a:pt x="7" y="27"/>
                  </a:cubicBezTo>
                  <a:cubicBezTo>
                    <a:pt x="9" y="27"/>
                    <a:pt x="11" y="24"/>
                    <a:pt x="11" y="22"/>
                  </a:cubicBezTo>
                  <a:close/>
                  <a:moveTo>
                    <a:pt x="3" y="8"/>
                  </a:moveTo>
                  <a:cubicBezTo>
                    <a:pt x="3" y="10"/>
                    <a:pt x="5" y="12"/>
                    <a:pt x="7" y="13"/>
                  </a:cubicBezTo>
                  <a:cubicBezTo>
                    <a:pt x="9" y="12"/>
                    <a:pt x="10" y="10"/>
                    <a:pt x="10" y="8"/>
                  </a:cubicBezTo>
                  <a:cubicBezTo>
                    <a:pt x="10" y="5"/>
                    <a:pt x="9" y="3"/>
                    <a:pt x="7" y="3"/>
                  </a:cubicBezTo>
                  <a:cubicBezTo>
                    <a:pt x="5" y="3"/>
                    <a:pt x="3" y="5"/>
                    <a:pt x="3" y="8"/>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7"/>
            <p:cNvSpPr>
              <a:spLocks noEditPoints="1"/>
            </p:cNvSpPr>
            <p:nvPr/>
          </p:nvSpPr>
          <p:spPr bwMode="auto">
            <a:xfrm>
              <a:off x="5043488" y="4619626"/>
              <a:ext cx="47625" cy="109538"/>
            </a:xfrm>
            <a:custGeom>
              <a:avLst/>
              <a:gdLst>
                <a:gd name="T0" fmla="*/ 13 w 13"/>
                <a:gd name="T1" fmla="*/ 15 h 29"/>
                <a:gd name="T2" fmla="*/ 6 w 13"/>
                <a:gd name="T3" fmla="*/ 29 h 29"/>
                <a:gd name="T4" fmla="*/ 0 w 13"/>
                <a:gd name="T5" fmla="*/ 15 h 29"/>
                <a:gd name="T6" fmla="*/ 7 w 13"/>
                <a:gd name="T7" fmla="*/ 0 h 29"/>
                <a:gd name="T8" fmla="*/ 13 w 13"/>
                <a:gd name="T9" fmla="*/ 15 h 29"/>
                <a:gd name="T10" fmla="*/ 2 w 13"/>
                <a:gd name="T11" fmla="*/ 15 h 29"/>
                <a:gd name="T12" fmla="*/ 6 w 13"/>
                <a:gd name="T13" fmla="*/ 26 h 29"/>
                <a:gd name="T14" fmla="*/ 11 w 13"/>
                <a:gd name="T15" fmla="*/ 15 h 29"/>
                <a:gd name="T16" fmla="*/ 7 w 13"/>
                <a:gd name="T17" fmla="*/ 3 h 29"/>
                <a:gd name="T18" fmla="*/ 2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2" y="29"/>
                    <a:pt x="0" y="24"/>
                    <a:pt x="0" y="15"/>
                  </a:cubicBezTo>
                  <a:cubicBezTo>
                    <a:pt x="0" y="6"/>
                    <a:pt x="3" y="0"/>
                    <a:pt x="7" y="0"/>
                  </a:cubicBezTo>
                  <a:cubicBezTo>
                    <a:pt x="11" y="0"/>
                    <a:pt x="13" y="6"/>
                    <a:pt x="13" y="15"/>
                  </a:cubicBezTo>
                  <a:close/>
                  <a:moveTo>
                    <a:pt x="2" y="15"/>
                  </a:moveTo>
                  <a:cubicBezTo>
                    <a:pt x="2" y="22"/>
                    <a:pt x="4" y="26"/>
                    <a:pt x="6" y="26"/>
                  </a:cubicBezTo>
                  <a:cubicBezTo>
                    <a:pt x="9" y="26"/>
                    <a:pt x="11" y="22"/>
                    <a:pt x="11" y="15"/>
                  </a:cubicBezTo>
                  <a:cubicBezTo>
                    <a:pt x="11" y="8"/>
                    <a:pt x="9" y="3"/>
                    <a:pt x="7" y="3"/>
                  </a:cubicBezTo>
                  <a:cubicBezTo>
                    <a:pt x="4" y="3"/>
                    <a:pt x="2" y="7"/>
                    <a:pt x="2"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8"/>
            <p:cNvSpPr>
              <a:spLocks noEditPoints="1"/>
            </p:cNvSpPr>
            <p:nvPr/>
          </p:nvSpPr>
          <p:spPr bwMode="auto">
            <a:xfrm>
              <a:off x="5321300" y="4619626"/>
              <a:ext cx="47625" cy="109538"/>
            </a:xfrm>
            <a:custGeom>
              <a:avLst/>
              <a:gdLst>
                <a:gd name="T0" fmla="*/ 2 w 13"/>
                <a:gd name="T1" fmla="*/ 26 h 29"/>
                <a:gd name="T2" fmla="*/ 4 w 13"/>
                <a:gd name="T3" fmla="*/ 26 h 29"/>
                <a:gd name="T4" fmla="*/ 8 w 13"/>
                <a:gd name="T5" fmla="*/ 23 h 29"/>
                <a:gd name="T6" fmla="*/ 11 w 13"/>
                <a:gd name="T7" fmla="*/ 16 h 29"/>
                <a:gd name="T8" fmla="*/ 11 w 13"/>
                <a:gd name="T9" fmla="*/ 16 h 29"/>
                <a:gd name="T10" fmla="*/ 6 w 13"/>
                <a:gd name="T11" fmla="*/ 19 h 29"/>
                <a:gd name="T12" fmla="*/ 0 w 13"/>
                <a:gd name="T13" fmla="*/ 10 h 29"/>
                <a:gd name="T14" fmla="*/ 7 w 13"/>
                <a:gd name="T15" fmla="*/ 0 h 29"/>
                <a:gd name="T16" fmla="*/ 13 w 13"/>
                <a:gd name="T17" fmla="*/ 12 h 29"/>
                <a:gd name="T18" fmla="*/ 10 w 13"/>
                <a:gd name="T19" fmla="*/ 25 h 29"/>
                <a:gd name="T20" fmla="*/ 4 w 13"/>
                <a:gd name="T21" fmla="*/ 29 h 29"/>
                <a:gd name="T22" fmla="*/ 2 w 13"/>
                <a:gd name="T23" fmla="*/ 29 h 29"/>
                <a:gd name="T24" fmla="*/ 2 w 13"/>
                <a:gd name="T25" fmla="*/ 26 h 29"/>
                <a:gd name="T26" fmla="*/ 3 w 13"/>
                <a:gd name="T27" fmla="*/ 10 h 29"/>
                <a:gd name="T28" fmla="*/ 7 w 13"/>
                <a:gd name="T29" fmla="*/ 16 h 29"/>
                <a:gd name="T30" fmla="*/ 10 w 13"/>
                <a:gd name="T31" fmla="*/ 13 h 29"/>
                <a:gd name="T32" fmla="*/ 11 w 13"/>
                <a:gd name="T33" fmla="*/ 12 h 29"/>
                <a:gd name="T34" fmla="*/ 7 w 13"/>
                <a:gd name="T35" fmla="*/ 3 h 29"/>
                <a:gd name="T36" fmla="*/ 3 w 13"/>
                <a:gd name="T37"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29">
                  <a:moveTo>
                    <a:pt x="2" y="26"/>
                  </a:moveTo>
                  <a:cubicBezTo>
                    <a:pt x="2" y="26"/>
                    <a:pt x="3" y="26"/>
                    <a:pt x="4" y="26"/>
                  </a:cubicBezTo>
                  <a:cubicBezTo>
                    <a:pt x="5" y="26"/>
                    <a:pt x="7" y="25"/>
                    <a:pt x="8" y="23"/>
                  </a:cubicBezTo>
                  <a:cubicBezTo>
                    <a:pt x="9" y="22"/>
                    <a:pt x="10" y="19"/>
                    <a:pt x="11" y="16"/>
                  </a:cubicBezTo>
                  <a:cubicBezTo>
                    <a:pt x="11" y="16"/>
                    <a:pt x="11" y="16"/>
                    <a:pt x="11" y="16"/>
                  </a:cubicBezTo>
                  <a:cubicBezTo>
                    <a:pt x="9" y="18"/>
                    <a:pt x="8" y="19"/>
                    <a:pt x="6" y="19"/>
                  </a:cubicBezTo>
                  <a:cubicBezTo>
                    <a:pt x="2" y="19"/>
                    <a:pt x="0" y="15"/>
                    <a:pt x="0" y="10"/>
                  </a:cubicBezTo>
                  <a:cubicBezTo>
                    <a:pt x="0" y="5"/>
                    <a:pt x="3" y="0"/>
                    <a:pt x="7" y="0"/>
                  </a:cubicBezTo>
                  <a:cubicBezTo>
                    <a:pt x="11" y="0"/>
                    <a:pt x="13" y="5"/>
                    <a:pt x="13" y="12"/>
                  </a:cubicBezTo>
                  <a:cubicBezTo>
                    <a:pt x="13" y="18"/>
                    <a:pt x="12" y="23"/>
                    <a:pt x="10" y="25"/>
                  </a:cubicBezTo>
                  <a:cubicBezTo>
                    <a:pt x="8" y="27"/>
                    <a:pt x="6" y="29"/>
                    <a:pt x="4" y="29"/>
                  </a:cubicBezTo>
                  <a:cubicBezTo>
                    <a:pt x="3" y="29"/>
                    <a:pt x="2" y="29"/>
                    <a:pt x="2" y="29"/>
                  </a:cubicBezTo>
                  <a:lnTo>
                    <a:pt x="2" y="26"/>
                  </a:lnTo>
                  <a:close/>
                  <a:moveTo>
                    <a:pt x="3" y="10"/>
                  </a:moveTo>
                  <a:cubicBezTo>
                    <a:pt x="3" y="14"/>
                    <a:pt x="4" y="16"/>
                    <a:pt x="7" y="16"/>
                  </a:cubicBezTo>
                  <a:cubicBezTo>
                    <a:pt x="8" y="16"/>
                    <a:pt x="10" y="15"/>
                    <a:pt x="10" y="13"/>
                  </a:cubicBezTo>
                  <a:cubicBezTo>
                    <a:pt x="11" y="13"/>
                    <a:pt x="11" y="12"/>
                    <a:pt x="11" y="12"/>
                  </a:cubicBezTo>
                  <a:cubicBezTo>
                    <a:pt x="11" y="7"/>
                    <a:pt x="9" y="3"/>
                    <a:pt x="7" y="3"/>
                  </a:cubicBezTo>
                  <a:cubicBezTo>
                    <a:pt x="4" y="3"/>
                    <a:pt x="3" y="6"/>
                    <a:pt x="3" y="10"/>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69"/>
            <p:cNvSpPr>
              <a:spLocks noEditPoints="1"/>
            </p:cNvSpPr>
            <p:nvPr/>
          </p:nvSpPr>
          <p:spPr bwMode="auto">
            <a:xfrm>
              <a:off x="5380038" y="4619626"/>
              <a:ext cx="49213" cy="109538"/>
            </a:xfrm>
            <a:custGeom>
              <a:avLst/>
              <a:gdLst>
                <a:gd name="T0" fmla="*/ 13 w 13"/>
                <a:gd name="T1" fmla="*/ 15 h 29"/>
                <a:gd name="T2" fmla="*/ 6 w 13"/>
                <a:gd name="T3" fmla="*/ 29 h 29"/>
                <a:gd name="T4" fmla="*/ 0 w 13"/>
                <a:gd name="T5" fmla="*/ 15 h 29"/>
                <a:gd name="T6" fmla="*/ 6 w 13"/>
                <a:gd name="T7" fmla="*/ 0 h 29"/>
                <a:gd name="T8" fmla="*/ 13 w 13"/>
                <a:gd name="T9" fmla="*/ 15 h 29"/>
                <a:gd name="T10" fmla="*/ 2 w 13"/>
                <a:gd name="T11" fmla="*/ 15 h 29"/>
                <a:gd name="T12" fmla="*/ 6 w 13"/>
                <a:gd name="T13" fmla="*/ 26 h 29"/>
                <a:gd name="T14" fmla="*/ 10 w 13"/>
                <a:gd name="T15" fmla="*/ 15 h 29"/>
                <a:gd name="T16" fmla="*/ 6 w 13"/>
                <a:gd name="T17" fmla="*/ 3 h 29"/>
                <a:gd name="T18" fmla="*/ 2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2" y="29"/>
                    <a:pt x="0" y="24"/>
                    <a:pt x="0" y="15"/>
                  </a:cubicBezTo>
                  <a:cubicBezTo>
                    <a:pt x="0" y="6"/>
                    <a:pt x="2" y="0"/>
                    <a:pt x="6" y="0"/>
                  </a:cubicBezTo>
                  <a:cubicBezTo>
                    <a:pt x="11" y="0"/>
                    <a:pt x="13" y="6"/>
                    <a:pt x="13" y="15"/>
                  </a:cubicBezTo>
                  <a:close/>
                  <a:moveTo>
                    <a:pt x="2" y="15"/>
                  </a:moveTo>
                  <a:cubicBezTo>
                    <a:pt x="2" y="22"/>
                    <a:pt x="4" y="26"/>
                    <a:pt x="6" y="26"/>
                  </a:cubicBezTo>
                  <a:cubicBezTo>
                    <a:pt x="9" y="26"/>
                    <a:pt x="10" y="22"/>
                    <a:pt x="10" y="15"/>
                  </a:cubicBezTo>
                  <a:cubicBezTo>
                    <a:pt x="10" y="8"/>
                    <a:pt x="9" y="3"/>
                    <a:pt x="6" y="3"/>
                  </a:cubicBezTo>
                  <a:cubicBezTo>
                    <a:pt x="4" y="3"/>
                    <a:pt x="2" y="7"/>
                    <a:pt x="2"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0"/>
            <p:cNvSpPr/>
            <p:nvPr/>
          </p:nvSpPr>
          <p:spPr bwMode="auto">
            <a:xfrm>
              <a:off x="5629275" y="4624388"/>
              <a:ext cx="25400" cy="104775"/>
            </a:xfrm>
            <a:custGeom>
              <a:avLst/>
              <a:gdLst>
                <a:gd name="T0" fmla="*/ 9 w 16"/>
                <a:gd name="T1" fmla="*/ 7 h 66"/>
                <a:gd name="T2" fmla="*/ 9 w 16"/>
                <a:gd name="T3" fmla="*/ 7 h 66"/>
                <a:gd name="T4" fmla="*/ 2 w 16"/>
                <a:gd name="T5" fmla="*/ 14 h 66"/>
                <a:gd name="T6" fmla="*/ 0 w 16"/>
                <a:gd name="T7" fmla="*/ 7 h 66"/>
                <a:gd name="T8" fmla="*/ 11 w 16"/>
                <a:gd name="T9" fmla="*/ 0 h 66"/>
                <a:gd name="T10" fmla="*/ 16 w 16"/>
                <a:gd name="T11" fmla="*/ 0 h 66"/>
                <a:gd name="T12" fmla="*/ 16 w 16"/>
                <a:gd name="T13" fmla="*/ 66 h 66"/>
                <a:gd name="T14" fmla="*/ 9 w 16"/>
                <a:gd name="T15" fmla="*/ 66 h 66"/>
                <a:gd name="T16" fmla="*/ 9 w 16"/>
                <a:gd name="T17"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66">
                  <a:moveTo>
                    <a:pt x="9" y="7"/>
                  </a:moveTo>
                  <a:lnTo>
                    <a:pt x="9" y="7"/>
                  </a:lnTo>
                  <a:lnTo>
                    <a:pt x="2" y="14"/>
                  </a:lnTo>
                  <a:lnTo>
                    <a:pt x="0" y="7"/>
                  </a:lnTo>
                  <a:lnTo>
                    <a:pt x="11" y="0"/>
                  </a:lnTo>
                  <a:lnTo>
                    <a:pt x="16" y="0"/>
                  </a:lnTo>
                  <a:lnTo>
                    <a:pt x="16" y="66"/>
                  </a:lnTo>
                  <a:lnTo>
                    <a:pt x="9" y="66"/>
                  </a:lnTo>
                  <a:lnTo>
                    <a:pt x="9" y="7"/>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1"/>
            <p:cNvSpPr>
              <a:spLocks noEditPoints="1"/>
            </p:cNvSpPr>
            <p:nvPr/>
          </p:nvSpPr>
          <p:spPr bwMode="auto">
            <a:xfrm>
              <a:off x="5681663" y="4619626"/>
              <a:ext cx="47625" cy="109538"/>
            </a:xfrm>
            <a:custGeom>
              <a:avLst/>
              <a:gdLst>
                <a:gd name="T0" fmla="*/ 13 w 13"/>
                <a:gd name="T1" fmla="*/ 15 h 29"/>
                <a:gd name="T2" fmla="*/ 7 w 13"/>
                <a:gd name="T3" fmla="*/ 29 h 29"/>
                <a:gd name="T4" fmla="*/ 0 w 13"/>
                <a:gd name="T5" fmla="*/ 15 h 29"/>
                <a:gd name="T6" fmla="*/ 7 w 13"/>
                <a:gd name="T7" fmla="*/ 0 h 29"/>
                <a:gd name="T8" fmla="*/ 13 w 13"/>
                <a:gd name="T9" fmla="*/ 15 h 29"/>
                <a:gd name="T10" fmla="*/ 3 w 13"/>
                <a:gd name="T11" fmla="*/ 15 h 29"/>
                <a:gd name="T12" fmla="*/ 7 w 13"/>
                <a:gd name="T13" fmla="*/ 26 h 29"/>
                <a:gd name="T14" fmla="*/ 11 w 13"/>
                <a:gd name="T15" fmla="*/ 15 h 29"/>
                <a:gd name="T16" fmla="*/ 7 w 13"/>
                <a:gd name="T17" fmla="*/ 3 h 29"/>
                <a:gd name="T18" fmla="*/ 3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7" y="29"/>
                  </a:cubicBezTo>
                  <a:cubicBezTo>
                    <a:pt x="3" y="29"/>
                    <a:pt x="0" y="24"/>
                    <a:pt x="0" y="15"/>
                  </a:cubicBezTo>
                  <a:cubicBezTo>
                    <a:pt x="0" y="6"/>
                    <a:pt x="3" y="0"/>
                    <a:pt x="7" y="0"/>
                  </a:cubicBezTo>
                  <a:cubicBezTo>
                    <a:pt x="11" y="0"/>
                    <a:pt x="13" y="6"/>
                    <a:pt x="13" y="15"/>
                  </a:cubicBezTo>
                  <a:close/>
                  <a:moveTo>
                    <a:pt x="3" y="15"/>
                  </a:moveTo>
                  <a:cubicBezTo>
                    <a:pt x="3" y="22"/>
                    <a:pt x="4" y="26"/>
                    <a:pt x="7" y="26"/>
                  </a:cubicBezTo>
                  <a:cubicBezTo>
                    <a:pt x="9" y="26"/>
                    <a:pt x="11" y="22"/>
                    <a:pt x="11" y="15"/>
                  </a:cubicBezTo>
                  <a:cubicBezTo>
                    <a:pt x="11" y="8"/>
                    <a:pt x="10" y="3"/>
                    <a:pt x="7" y="3"/>
                  </a:cubicBezTo>
                  <a:cubicBezTo>
                    <a:pt x="4" y="3"/>
                    <a:pt x="3" y="7"/>
                    <a:pt x="3"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2"/>
            <p:cNvSpPr>
              <a:spLocks noEditPoints="1"/>
            </p:cNvSpPr>
            <p:nvPr/>
          </p:nvSpPr>
          <p:spPr bwMode="auto">
            <a:xfrm>
              <a:off x="5741988" y="4619626"/>
              <a:ext cx="47625" cy="109538"/>
            </a:xfrm>
            <a:custGeom>
              <a:avLst/>
              <a:gdLst>
                <a:gd name="T0" fmla="*/ 13 w 13"/>
                <a:gd name="T1" fmla="*/ 15 h 29"/>
                <a:gd name="T2" fmla="*/ 6 w 13"/>
                <a:gd name="T3" fmla="*/ 29 h 29"/>
                <a:gd name="T4" fmla="*/ 0 w 13"/>
                <a:gd name="T5" fmla="*/ 15 h 29"/>
                <a:gd name="T6" fmla="*/ 7 w 13"/>
                <a:gd name="T7" fmla="*/ 0 h 29"/>
                <a:gd name="T8" fmla="*/ 13 w 13"/>
                <a:gd name="T9" fmla="*/ 15 h 29"/>
                <a:gd name="T10" fmla="*/ 2 w 13"/>
                <a:gd name="T11" fmla="*/ 15 h 29"/>
                <a:gd name="T12" fmla="*/ 6 w 13"/>
                <a:gd name="T13" fmla="*/ 26 h 29"/>
                <a:gd name="T14" fmla="*/ 10 w 13"/>
                <a:gd name="T15" fmla="*/ 15 h 29"/>
                <a:gd name="T16" fmla="*/ 6 w 13"/>
                <a:gd name="T17" fmla="*/ 3 h 29"/>
                <a:gd name="T18" fmla="*/ 2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2" y="29"/>
                    <a:pt x="0" y="24"/>
                    <a:pt x="0" y="15"/>
                  </a:cubicBezTo>
                  <a:cubicBezTo>
                    <a:pt x="0" y="6"/>
                    <a:pt x="3" y="0"/>
                    <a:pt x="7" y="0"/>
                  </a:cubicBezTo>
                  <a:cubicBezTo>
                    <a:pt x="11" y="0"/>
                    <a:pt x="13" y="6"/>
                    <a:pt x="13" y="15"/>
                  </a:cubicBezTo>
                  <a:close/>
                  <a:moveTo>
                    <a:pt x="2" y="15"/>
                  </a:moveTo>
                  <a:cubicBezTo>
                    <a:pt x="2" y="22"/>
                    <a:pt x="4" y="26"/>
                    <a:pt x="6" y="26"/>
                  </a:cubicBezTo>
                  <a:cubicBezTo>
                    <a:pt x="9" y="26"/>
                    <a:pt x="10" y="22"/>
                    <a:pt x="10" y="15"/>
                  </a:cubicBezTo>
                  <a:cubicBezTo>
                    <a:pt x="10" y="8"/>
                    <a:pt x="9" y="3"/>
                    <a:pt x="6" y="3"/>
                  </a:cubicBezTo>
                  <a:cubicBezTo>
                    <a:pt x="4" y="3"/>
                    <a:pt x="2" y="7"/>
                    <a:pt x="2"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3"/>
            <p:cNvSpPr/>
            <p:nvPr/>
          </p:nvSpPr>
          <p:spPr bwMode="auto">
            <a:xfrm>
              <a:off x="5978525" y="4624388"/>
              <a:ext cx="25400" cy="104775"/>
            </a:xfrm>
            <a:custGeom>
              <a:avLst/>
              <a:gdLst>
                <a:gd name="T0" fmla="*/ 9 w 16"/>
                <a:gd name="T1" fmla="*/ 7 h 66"/>
                <a:gd name="T2" fmla="*/ 9 w 16"/>
                <a:gd name="T3" fmla="*/ 7 h 66"/>
                <a:gd name="T4" fmla="*/ 2 w 16"/>
                <a:gd name="T5" fmla="*/ 14 h 66"/>
                <a:gd name="T6" fmla="*/ 0 w 16"/>
                <a:gd name="T7" fmla="*/ 7 h 66"/>
                <a:gd name="T8" fmla="*/ 11 w 16"/>
                <a:gd name="T9" fmla="*/ 0 h 66"/>
                <a:gd name="T10" fmla="*/ 16 w 16"/>
                <a:gd name="T11" fmla="*/ 0 h 66"/>
                <a:gd name="T12" fmla="*/ 16 w 16"/>
                <a:gd name="T13" fmla="*/ 66 h 66"/>
                <a:gd name="T14" fmla="*/ 9 w 16"/>
                <a:gd name="T15" fmla="*/ 66 h 66"/>
                <a:gd name="T16" fmla="*/ 9 w 16"/>
                <a:gd name="T17"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66">
                  <a:moveTo>
                    <a:pt x="9" y="7"/>
                  </a:moveTo>
                  <a:lnTo>
                    <a:pt x="9" y="7"/>
                  </a:lnTo>
                  <a:lnTo>
                    <a:pt x="2" y="14"/>
                  </a:lnTo>
                  <a:lnTo>
                    <a:pt x="0" y="7"/>
                  </a:lnTo>
                  <a:lnTo>
                    <a:pt x="11" y="0"/>
                  </a:lnTo>
                  <a:lnTo>
                    <a:pt x="16" y="0"/>
                  </a:lnTo>
                  <a:lnTo>
                    <a:pt x="16" y="66"/>
                  </a:lnTo>
                  <a:lnTo>
                    <a:pt x="9" y="66"/>
                  </a:lnTo>
                  <a:lnTo>
                    <a:pt x="9" y="7"/>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4"/>
            <p:cNvSpPr/>
            <p:nvPr/>
          </p:nvSpPr>
          <p:spPr bwMode="auto">
            <a:xfrm>
              <a:off x="6037263" y="4624388"/>
              <a:ext cx="26988" cy="104775"/>
            </a:xfrm>
            <a:custGeom>
              <a:avLst/>
              <a:gdLst>
                <a:gd name="T0" fmla="*/ 10 w 17"/>
                <a:gd name="T1" fmla="*/ 7 h 66"/>
                <a:gd name="T2" fmla="*/ 10 w 17"/>
                <a:gd name="T3" fmla="*/ 7 h 66"/>
                <a:gd name="T4" fmla="*/ 3 w 17"/>
                <a:gd name="T5" fmla="*/ 14 h 66"/>
                <a:gd name="T6" fmla="*/ 0 w 17"/>
                <a:gd name="T7" fmla="*/ 7 h 66"/>
                <a:gd name="T8" fmla="*/ 10 w 17"/>
                <a:gd name="T9" fmla="*/ 0 h 66"/>
                <a:gd name="T10" fmla="*/ 17 w 17"/>
                <a:gd name="T11" fmla="*/ 0 h 66"/>
                <a:gd name="T12" fmla="*/ 17 w 17"/>
                <a:gd name="T13" fmla="*/ 66 h 66"/>
                <a:gd name="T14" fmla="*/ 10 w 17"/>
                <a:gd name="T15" fmla="*/ 66 h 66"/>
                <a:gd name="T16" fmla="*/ 10 w 17"/>
                <a:gd name="T17"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6">
                  <a:moveTo>
                    <a:pt x="10" y="7"/>
                  </a:moveTo>
                  <a:lnTo>
                    <a:pt x="10" y="7"/>
                  </a:lnTo>
                  <a:lnTo>
                    <a:pt x="3" y="14"/>
                  </a:lnTo>
                  <a:lnTo>
                    <a:pt x="0" y="7"/>
                  </a:lnTo>
                  <a:lnTo>
                    <a:pt x="10" y="0"/>
                  </a:lnTo>
                  <a:lnTo>
                    <a:pt x="17" y="0"/>
                  </a:lnTo>
                  <a:lnTo>
                    <a:pt x="17" y="66"/>
                  </a:lnTo>
                  <a:lnTo>
                    <a:pt x="10" y="66"/>
                  </a:lnTo>
                  <a:lnTo>
                    <a:pt x="10" y="7"/>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5"/>
            <p:cNvSpPr>
              <a:spLocks noEditPoints="1"/>
            </p:cNvSpPr>
            <p:nvPr/>
          </p:nvSpPr>
          <p:spPr bwMode="auto">
            <a:xfrm>
              <a:off x="6091238" y="4619626"/>
              <a:ext cx="47625" cy="109538"/>
            </a:xfrm>
            <a:custGeom>
              <a:avLst/>
              <a:gdLst>
                <a:gd name="T0" fmla="*/ 13 w 13"/>
                <a:gd name="T1" fmla="*/ 15 h 29"/>
                <a:gd name="T2" fmla="*/ 6 w 13"/>
                <a:gd name="T3" fmla="*/ 29 h 29"/>
                <a:gd name="T4" fmla="*/ 0 w 13"/>
                <a:gd name="T5" fmla="*/ 15 h 29"/>
                <a:gd name="T6" fmla="*/ 7 w 13"/>
                <a:gd name="T7" fmla="*/ 0 h 29"/>
                <a:gd name="T8" fmla="*/ 13 w 13"/>
                <a:gd name="T9" fmla="*/ 15 h 29"/>
                <a:gd name="T10" fmla="*/ 2 w 13"/>
                <a:gd name="T11" fmla="*/ 15 h 29"/>
                <a:gd name="T12" fmla="*/ 6 w 13"/>
                <a:gd name="T13" fmla="*/ 26 h 29"/>
                <a:gd name="T14" fmla="*/ 10 w 13"/>
                <a:gd name="T15" fmla="*/ 15 h 29"/>
                <a:gd name="T16" fmla="*/ 6 w 13"/>
                <a:gd name="T17" fmla="*/ 3 h 29"/>
                <a:gd name="T18" fmla="*/ 2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2" y="29"/>
                    <a:pt x="0" y="24"/>
                    <a:pt x="0" y="15"/>
                  </a:cubicBezTo>
                  <a:cubicBezTo>
                    <a:pt x="0" y="6"/>
                    <a:pt x="3" y="0"/>
                    <a:pt x="7" y="0"/>
                  </a:cubicBezTo>
                  <a:cubicBezTo>
                    <a:pt x="11" y="0"/>
                    <a:pt x="13" y="6"/>
                    <a:pt x="13" y="15"/>
                  </a:cubicBezTo>
                  <a:close/>
                  <a:moveTo>
                    <a:pt x="2" y="15"/>
                  </a:moveTo>
                  <a:cubicBezTo>
                    <a:pt x="2" y="22"/>
                    <a:pt x="4" y="26"/>
                    <a:pt x="6" y="26"/>
                  </a:cubicBezTo>
                  <a:cubicBezTo>
                    <a:pt x="9" y="26"/>
                    <a:pt x="10" y="22"/>
                    <a:pt x="10" y="15"/>
                  </a:cubicBezTo>
                  <a:cubicBezTo>
                    <a:pt x="10" y="8"/>
                    <a:pt x="9" y="3"/>
                    <a:pt x="6" y="3"/>
                  </a:cubicBezTo>
                  <a:cubicBezTo>
                    <a:pt x="4" y="3"/>
                    <a:pt x="2" y="7"/>
                    <a:pt x="2"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76"/>
            <p:cNvSpPr/>
            <p:nvPr/>
          </p:nvSpPr>
          <p:spPr bwMode="auto">
            <a:xfrm>
              <a:off x="2627313" y="4624388"/>
              <a:ext cx="26988" cy="104775"/>
            </a:xfrm>
            <a:custGeom>
              <a:avLst/>
              <a:gdLst>
                <a:gd name="T0" fmla="*/ 10 w 17"/>
                <a:gd name="T1" fmla="*/ 7 h 66"/>
                <a:gd name="T2" fmla="*/ 10 w 17"/>
                <a:gd name="T3" fmla="*/ 7 h 66"/>
                <a:gd name="T4" fmla="*/ 3 w 17"/>
                <a:gd name="T5" fmla="*/ 14 h 66"/>
                <a:gd name="T6" fmla="*/ 0 w 17"/>
                <a:gd name="T7" fmla="*/ 7 h 66"/>
                <a:gd name="T8" fmla="*/ 12 w 17"/>
                <a:gd name="T9" fmla="*/ 0 h 66"/>
                <a:gd name="T10" fmla="*/ 17 w 17"/>
                <a:gd name="T11" fmla="*/ 0 h 66"/>
                <a:gd name="T12" fmla="*/ 17 w 17"/>
                <a:gd name="T13" fmla="*/ 66 h 66"/>
                <a:gd name="T14" fmla="*/ 10 w 17"/>
                <a:gd name="T15" fmla="*/ 66 h 66"/>
                <a:gd name="T16" fmla="*/ 10 w 17"/>
                <a:gd name="T17"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6">
                  <a:moveTo>
                    <a:pt x="10" y="7"/>
                  </a:moveTo>
                  <a:lnTo>
                    <a:pt x="10" y="7"/>
                  </a:lnTo>
                  <a:lnTo>
                    <a:pt x="3" y="14"/>
                  </a:lnTo>
                  <a:lnTo>
                    <a:pt x="0" y="7"/>
                  </a:lnTo>
                  <a:lnTo>
                    <a:pt x="12" y="0"/>
                  </a:lnTo>
                  <a:lnTo>
                    <a:pt x="17" y="0"/>
                  </a:lnTo>
                  <a:lnTo>
                    <a:pt x="17" y="66"/>
                  </a:lnTo>
                  <a:lnTo>
                    <a:pt x="10" y="66"/>
                  </a:lnTo>
                  <a:lnTo>
                    <a:pt x="10" y="7"/>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77"/>
            <p:cNvSpPr>
              <a:spLocks noEditPoints="1"/>
            </p:cNvSpPr>
            <p:nvPr/>
          </p:nvSpPr>
          <p:spPr bwMode="auto">
            <a:xfrm>
              <a:off x="2681288" y="4619626"/>
              <a:ext cx="47625" cy="109538"/>
            </a:xfrm>
            <a:custGeom>
              <a:avLst/>
              <a:gdLst>
                <a:gd name="T0" fmla="*/ 13 w 13"/>
                <a:gd name="T1" fmla="*/ 15 h 29"/>
                <a:gd name="T2" fmla="*/ 6 w 13"/>
                <a:gd name="T3" fmla="*/ 29 h 29"/>
                <a:gd name="T4" fmla="*/ 0 w 13"/>
                <a:gd name="T5" fmla="*/ 15 h 29"/>
                <a:gd name="T6" fmla="*/ 7 w 13"/>
                <a:gd name="T7" fmla="*/ 0 h 29"/>
                <a:gd name="T8" fmla="*/ 13 w 13"/>
                <a:gd name="T9" fmla="*/ 15 h 29"/>
                <a:gd name="T10" fmla="*/ 3 w 13"/>
                <a:gd name="T11" fmla="*/ 15 h 29"/>
                <a:gd name="T12" fmla="*/ 7 w 13"/>
                <a:gd name="T13" fmla="*/ 26 h 29"/>
                <a:gd name="T14" fmla="*/ 11 w 13"/>
                <a:gd name="T15" fmla="*/ 15 h 29"/>
                <a:gd name="T16" fmla="*/ 7 w 13"/>
                <a:gd name="T17" fmla="*/ 3 h 29"/>
                <a:gd name="T18" fmla="*/ 3 w 1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9">
                  <a:moveTo>
                    <a:pt x="13" y="15"/>
                  </a:moveTo>
                  <a:cubicBezTo>
                    <a:pt x="13" y="24"/>
                    <a:pt x="11" y="29"/>
                    <a:pt x="6" y="29"/>
                  </a:cubicBezTo>
                  <a:cubicBezTo>
                    <a:pt x="3" y="29"/>
                    <a:pt x="0" y="24"/>
                    <a:pt x="0" y="15"/>
                  </a:cubicBezTo>
                  <a:cubicBezTo>
                    <a:pt x="0" y="6"/>
                    <a:pt x="3" y="0"/>
                    <a:pt x="7" y="0"/>
                  </a:cubicBezTo>
                  <a:cubicBezTo>
                    <a:pt x="11" y="0"/>
                    <a:pt x="13" y="6"/>
                    <a:pt x="13" y="15"/>
                  </a:cubicBezTo>
                  <a:close/>
                  <a:moveTo>
                    <a:pt x="3" y="15"/>
                  </a:moveTo>
                  <a:cubicBezTo>
                    <a:pt x="3" y="22"/>
                    <a:pt x="4" y="26"/>
                    <a:pt x="7" y="26"/>
                  </a:cubicBezTo>
                  <a:cubicBezTo>
                    <a:pt x="9" y="26"/>
                    <a:pt x="11" y="22"/>
                    <a:pt x="11" y="15"/>
                  </a:cubicBezTo>
                  <a:cubicBezTo>
                    <a:pt x="11" y="8"/>
                    <a:pt x="9" y="3"/>
                    <a:pt x="7" y="3"/>
                  </a:cubicBezTo>
                  <a:cubicBezTo>
                    <a:pt x="4" y="3"/>
                    <a:pt x="3" y="7"/>
                    <a:pt x="3" y="15"/>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8558049" y="2464929"/>
            <a:ext cx="2031325" cy="461665"/>
          </a:xfrm>
          <a:prstGeom prst="rect">
            <a:avLst/>
          </a:prstGeom>
          <a:noFill/>
        </p:spPr>
        <p:txBody>
          <a:bodyPr wrap="none" rtlCol="0">
            <a:spAutoFit/>
          </a:bodyPr>
          <a:lstStyle/>
          <a:p>
            <a:r>
              <a:rPr lang="zh-CN" altLang="en-US" sz="2400" b="1" dirty="0" smtClean="0">
                <a:solidFill>
                  <a:srgbClr val="0070C0"/>
                </a:solidFill>
                <a:latin typeface="微软雅黑" pitchFamily="34" charset="-122"/>
                <a:ea typeface="微软雅黑" pitchFamily="34" charset="-122"/>
              </a:rPr>
              <a:t>添加文字信息</a:t>
            </a:r>
            <a:endParaRPr lang="zh-CN" altLang="en-US" sz="2400" b="1" dirty="0">
              <a:solidFill>
                <a:srgbClr val="0070C0"/>
              </a:solidFill>
              <a:latin typeface="微软雅黑" pitchFamily="34" charset="-122"/>
              <a:ea typeface="微软雅黑" pitchFamily="34" charset="-122"/>
            </a:endParaRPr>
          </a:p>
        </p:txBody>
      </p:sp>
      <p:sp>
        <p:nvSpPr>
          <p:cNvPr id="107" name="文本框 106"/>
          <p:cNvSpPr txBox="1"/>
          <p:nvPr/>
        </p:nvSpPr>
        <p:spPr>
          <a:xfrm>
            <a:off x="8569769" y="2898683"/>
            <a:ext cx="3262432" cy="707886"/>
          </a:xfrm>
          <a:prstGeom prst="rect">
            <a:avLst/>
          </a:prstGeom>
          <a:noFill/>
        </p:spPr>
        <p:txBody>
          <a:bodyPr wrap="none" rtlCol="0">
            <a:spAutoFit/>
          </a:bodyPr>
          <a:lstStyle/>
          <a:p>
            <a:r>
              <a:rPr lang="zh-CN" altLang="en-US" sz="2000" dirty="0" smtClean="0">
                <a:solidFill>
                  <a:srgbClr val="542B00"/>
                </a:solidFill>
                <a:latin typeface="微软雅黑" pitchFamily="34" charset="-122"/>
                <a:ea typeface="微软雅黑" pitchFamily="34" charset="-122"/>
              </a:rPr>
              <a:t>添加文字信息</a:t>
            </a:r>
            <a:r>
              <a:rPr lang="zh-CN" altLang="en-US" sz="2000" dirty="0">
                <a:solidFill>
                  <a:srgbClr val="542B00"/>
                </a:solidFill>
                <a:latin typeface="微软雅黑" pitchFamily="34" charset="-122"/>
                <a:ea typeface="微软雅黑" pitchFamily="34" charset="-122"/>
              </a:rPr>
              <a:t>添加文字信息</a:t>
            </a:r>
          </a:p>
          <a:p>
            <a:endParaRPr lang="zh-CN" altLang="en-US" sz="2000" dirty="0">
              <a:solidFill>
                <a:srgbClr val="542B00"/>
              </a:solidFill>
              <a:latin typeface="微软雅黑" pitchFamily="34" charset="-122"/>
              <a:ea typeface="微软雅黑" pitchFamily="34" charset="-122"/>
            </a:endParaRPr>
          </a:p>
        </p:txBody>
      </p:sp>
      <p:sp>
        <p:nvSpPr>
          <p:cNvPr id="108" name="文本框 107"/>
          <p:cNvSpPr txBox="1"/>
          <p:nvPr/>
        </p:nvSpPr>
        <p:spPr>
          <a:xfrm>
            <a:off x="8639691" y="3907572"/>
            <a:ext cx="2031325" cy="461665"/>
          </a:xfrm>
          <a:prstGeom prst="rect">
            <a:avLst/>
          </a:prstGeom>
          <a:noFill/>
        </p:spPr>
        <p:txBody>
          <a:bodyPr wrap="none" rtlCol="0">
            <a:spAutoFit/>
          </a:bodyPr>
          <a:lstStyle/>
          <a:p>
            <a:r>
              <a:rPr lang="zh-CN" altLang="en-US" sz="2400" b="1" dirty="0" smtClean="0">
                <a:solidFill>
                  <a:srgbClr val="0070C0"/>
                </a:solidFill>
                <a:latin typeface="微软雅黑" pitchFamily="34" charset="-122"/>
                <a:ea typeface="微软雅黑" pitchFamily="34" charset="-122"/>
              </a:rPr>
              <a:t>添加文字信息</a:t>
            </a:r>
            <a:endParaRPr lang="zh-CN" altLang="en-US" sz="2400" b="1" dirty="0">
              <a:solidFill>
                <a:srgbClr val="0070C0"/>
              </a:solidFill>
              <a:latin typeface="微软雅黑" pitchFamily="34" charset="-122"/>
              <a:ea typeface="微软雅黑" pitchFamily="34" charset="-122"/>
            </a:endParaRPr>
          </a:p>
        </p:txBody>
      </p:sp>
      <p:sp>
        <p:nvSpPr>
          <p:cNvPr id="109" name="文本框 108"/>
          <p:cNvSpPr txBox="1"/>
          <p:nvPr/>
        </p:nvSpPr>
        <p:spPr>
          <a:xfrm>
            <a:off x="8651411" y="4341326"/>
            <a:ext cx="3262432" cy="707886"/>
          </a:xfrm>
          <a:prstGeom prst="rect">
            <a:avLst/>
          </a:prstGeom>
          <a:noFill/>
        </p:spPr>
        <p:txBody>
          <a:bodyPr wrap="none" rtlCol="0">
            <a:spAutoFit/>
          </a:bodyPr>
          <a:lstStyle/>
          <a:p>
            <a:r>
              <a:rPr lang="zh-CN" altLang="en-US" sz="2000" dirty="0" smtClean="0">
                <a:solidFill>
                  <a:srgbClr val="542B00"/>
                </a:solidFill>
                <a:latin typeface="微软雅黑" pitchFamily="34" charset="-122"/>
                <a:ea typeface="微软雅黑" pitchFamily="34" charset="-122"/>
              </a:rPr>
              <a:t>添加文字信息</a:t>
            </a:r>
            <a:r>
              <a:rPr lang="zh-CN" altLang="en-US" sz="2000" dirty="0">
                <a:solidFill>
                  <a:srgbClr val="542B00"/>
                </a:solidFill>
                <a:latin typeface="微软雅黑" pitchFamily="34" charset="-122"/>
                <a:ea typeface="微软雅黑" pitchFamily="34" charset="-122"/>
              </a:rPr>
              <a:t>添加文字信息</a:t>
            </a:r>
          </a:p>
          <a:p>
            <a:endParaRPr lang="zh-CN" altLang="en-US" sz="2000" dirty="0">
              <a:solidFill>
                <a:srgbClr val="542B00"/>
              </a:solidFill>
              <a:latin typeface="微软雅黑" pitchFamily="34" charset="-122"/>
              <a:ea typeface="微软雅黑" pitchFamily="34" charset="-122"/>
            </a:endParaRPr>
          </a:p>
        </p:txBody>
      </p:sp>
      <p:grpSp>
        <p:nvGrpSpPr>
          <p:cNvPr id="124" name="组合 123"/>
          <p:cNvGrpSpPr/>
          <p:nvPr/>
        </p:nvGrpSpPr>
        <p:grpSpPr>
          <a:xfrm>
            <a:off x="7482350" y="2420293"/>
            <a:ext cx="1012601" cy="1012601"/>
            <a:chOff x="5514395" y="3194352"/>
            <a:chExt cx="2044738" cy="2044738"/>
          </a:xfrm>
        </p:grpSpPr>
        <p:sp>
          <p:nvSpPr>
            <p:cNvPr id="125" name="椭圆 124"/>
            <p:cNvSpPr/>
            <p:nvPr/>
          </p:nvSpPr>
          <p:spPr>
            <a:xfrm>
              <a:off x="5514395" y="3194352"/>
              <a:ext cx="2044738" cy="2044738"/>
            </a:xfrm>
            <a:prstGeom prst="ellipse">
              <a:avLst/>
            </a:prstGeom>
            <a:solidFill>
              <a:srgbClr val="FFC000"/>
            </a:solidFill>
            <a:ln>
              <a:noFill/>
            </a:ln>
            <a:effectLst>
              <a:outerShdw blurRad="50800" dist="38100" dir="8100000" algn="tr"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5676347" y="3364072"/>
              <a:ext cx="1708980" cy="1708980"/>
            </a:xfrm>
            <a:prstGeom prst="ellips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7" name="组合 126"/>
            <p:cNvGrpSpPr/>
            <p:nvPr/>
          </p:nvGrpSpPr>
          <p:grpSpPr>
            <a:xfrm>
              <a:off x="6030599" y="3562245"/>
              <a:ext cx="1000476" cy="983632"/>
              <a:chOff x="5792561" y="3869870"/>
              <a:chExt cx="471488" cy="463550"/>
            </a:xfrm>
            <a:solidFill>
              <a:schemeClr val="accent6">
                <a:lumMod val="75000"/>
              </a:schemeClr>
            </a:solidFill>
            <a:effectLst>
              <a:reflection blurRad="6350" stA="52000" endA="300" endPos="35000" dir="5400000" sy="-100000" algn="bl" rotWithShape="0"/>
            </a:effectLst>
          </p:grpSpPr>
          <p:sp>
            <p:nvSpPr>
              <p:cNvPr id="128" name="Freeform 17"/>
              <p:cNvSpPr/>
              <p:nvPr/>
            </p:nvSpPr>
            <p:spPr bwMode="auto">
              <a:xfrm>
                <a:off x="5949724" y="3869870"/>
                <a:ext cx="173038" cy="277813"/>
              </a:xfrm>
              <a:custGeom>
                <a:avLst/>
                <a:gdLst>
                  <a:gd name="T0" fmla="*/ 44 w 93"/>
                  <a:gd name="T1" fmla="*/ 148 h 149"/>
                  <a:gd name="T2" fmla="*/ 49 w 93"/>
                  <a:gd name="T3" fmla="*/ 149 h 149"/>
                  <a:gd name="T4" fmla="*/ 50 w 93"/>
                  <a:gd name="T5" fmla="*/ 149 h 149"/>
                  <a:gd name="T6" fmla="*/ 50 w 93"/>
                  <a:gd name="T7" fmla="*/ 149 h 149"/>
                  <a:gd name="T8" fmla="*/ 55 w 93"/>
                  <a:gd name="T9" fmla="*/ 148 h 149"/>
                  <a:gd name="T10" fmla="*/ 74 w 93"/>
                  <a:gd name="T11" fmla="*/ 128 h 149"/>
                  <a:gd name="T12" fmla="*/ 75 w 93"/>
                  <a:gd name="T13" fmla="*/ 129 h 149"/>
                  <a:gd name="T14" fmla="*/ 72 w 93"/>
                  <a:gd name="T15" fmla="*/ 117 h 149"/>
                  <a:gd name="T16" fmla="*/ 85 w 93"/>
                  <a:gd name="T17" fmla="*/ 88 h 149"/>
                  <a:gd name="T18" fmla="*/ 92 w 93"/>
                  <a:gd name="T19" fmla="*/ 64 h 149"/>
                  <a:gd name="T20" fmla="*/ 87 w 93"/>
                  <a:gd name="T21" fmla="*/ 61 h 149"/>
                  <a:gd name="T22" fmla="*/ 84 w 93"/>
                  <a:gd name="T23" fmla="*/ 41 h 149"/>
                  <a:gd name="T24" fmla="*/ 59 w 93"/>
                  <a:gd name="T25" fmla="*/ 5 h 149"/>
                  <a:gd name="T26" fmla="*/ 27 w 93"/>
                  <a:gd name="T27" fmla="*/ 8 h 149"/>
                  <a:gd name="T28" fmla="*/ 5 w 93"/>
                  <a:gd name="T29" fmla="*/ 60 h 149"/>
                  <a:gd name="T30" fmla="*/ 3 w 93"/>
                  <a:gd name="T31" fmla="*/ 67 h 149"/>
                  <a:gd name="T32" fmla="*/ 3 w 93"/>
                  <a:gd name="T33" fmla="*/ 84 h 149"/>
                  <a:gd name="T34" fmla="*/ 8 w 93"/>
                  <a:gd name="T35" fmla="*/ 90 h 149"/>
                  <a:gd name="T36" fmla="*/ 15 w 93"/>
                  <a:gd name="T37" fmla="*/ 110 h 149"/>
                  <a:gd name="T38" fmla="*/ 18 w 93"/>
                  <a:gd name="T39" fmla="*/ 124 h 149"/>
                  <a:gd name="T40" fmla="*/ 18 w 93"/>
                  <a:gd name="T41" fmla="*/ 124 h 149"/>
                  <a:gd name="T42" fmla="*/ 44 w 93"/>
                  <a:gd name="T43" fmla="*/ 14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49">
                    <a:moveTo>
                      <a:pt x="44" y="148"/>
                    </a:moveTo>
                    <a:cubicBezTo>
                      <a:pt x="44" y="148"/>
                      <a:pt x="46" y="149"/>
                      <a:pt x="49" y="149"/>
                    </a:cubicBezTo>
                    <a:cubicBezTo>
                      <a:pt x="49" y="149"/>
                      <a:pt x="50" y="149"/>
                      <a:pt x="50" y="149"/>
                    </a:cubicBezTo>
                    <a:cubicBezTo>
                      <a:pt x="50" y="149"/>
                      <a:pt x="50" y="149"/>
                      <a:pt x="50" y="149"/>
                    </a:cubicBezTo>
                    <a:cubicBezTo>
                      <a:pt x="51" y="149"/>
                      <a:pt x="53" y="149"/>
                      <a:pt x="55" y="148"/>
                    </a:cubicBezTo>
                    <a:cubicBezTo>
                      <a:pt x="60" y="145"/>
                      <a:pt x="74" y="128"/>
                      <a:pt x="74" y="128"/>
                    </a:cubicBezTo>
                    <a:cubicBezTo>
                      <a:pt x="75" y="129"/>
                      <a:pt x="75" y="129"/>
                      <a:pt x="75" y="129"/>
                    </a:cubicBezTo>
                    <a:cubicBezTo>
                      <a:pt x="74" y="128"/>
                      <a:pt x="73" y="124"/>
                      <a:pt x="72" y="117"/>
                    </a:cubicBezTo>
                    <a:cubicBezTo>
                      <a:pt x="71" y="105"/>
                      <a:pt x="80" y="87"/>
                      <a:pt x="85" y="88"/>
                    </a:cubicBezTo>
                    <a:cubicBezTo>
                      <a:pt x="90" y="90"/>
                      <a:pt x="92" y="68"/>
                      <a:pt x="92" y="64"/>
                    </a:cubicBezTo>
                    <a:cubicBezTo>
                      <a:pt x="93" y="61"/>
                      <a:pt x="87" y="61"/>
                      <a:pt x="87" y="61"/>
                    </a:cubicBezTo>
                    <a:cubicBezTo>
                      <a:pt x="84" y="41"/>
                      <a:pt x="84" y="41"/>
                      <a:pt x="84" y="41"/>
                    </a:cubicBezTo>
                    <a:cubicBezTo>
                      <a:pt x="85" y="27"/>
                      <a:pt x="73" y="11"/>
                      <a:pt x="59" y="5"/>
                    </a:cubicBezTo>
                    <a:cubicBezTo>
                      <a:pt x="44" y="0"/>
                      <a:pt x="27" y="8"/>
                      <a:pt x="27" y="8"/>
                    </a:cubicBezTo>
                    <a:cubicBezTo>
                      <a:pt x="0" y="6"/>
                      <a:pt x="5" y="55"/>
                      <a:pt x="5" y="60"/>
                    </a:cubicBezTo>
                    <a:cubicBezTo>
                      <a:pt x="6" y="65"/>
                      <a:pt x="5" y="67"/>
                      <a:pt x="3" y="67"/>
                    </a:cubicBezTo>
                    <a:cubicBezTo>
                      <a:pt x="1" y="67"/>
                      <a:pt x="1" y="80"/>
                      <a:pt x="3" y="84"/>
                    </a:cubicBezTo>
                    <a:cubicBezTo>
                      <a:pt x="4" y="89"/>
                      <a:pt x="8" y="88"/>
                      <a:pt x="8" y="90"/>
                    </a:cubicBezTo>
                    <a:cubicBezTo>
                      <a:pt x="8" y="91"/>
                      <a:pt x="8" y="91"/>
                      <a:pt x="15" y="110"/>
                    </a:cubicBezTo>
                    <a:cubicBezTo>
                      <a:pt x="18" y="117"/>
                      <a:pt x="19" y="121"/>
                      <a:pt x="18" y="124"/>
                    </a:cubicBezTo>
                    <a:cubicBezTo>
                      <a:pt x="18" y="124"/>
                      <a:pt x="18" y="124"/>
                      <a:pt x="18" y="124"/>
                    </a:cubicBezTo>
                    <a:cubicBezTo>
                      <a:pt x="18" y="124"/>
                      <a:pt x="35" y="144"/>
                      <a:pt x="44" y="14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8"/>
              <p:cNvSpPr/>
              <p:nvPr/>
            </p:nvSpPr>
            <p:spPr bwMode="auto">
              <a:xfrm>
                <a:off x="5792561" y="4104820"/>
                <a:ext cx="471488" cy="228600"/>
              </a:xfrm>
              <a:custGeom>
                <a:avLst/>
                <a:gdLst>
                  <a:gd name="T0" fmla="*/ 246 w 253"/>
                  <a:gd name="T1" fmla="*/ 53 h 122"/>
                  <a:gd name="T2" fmla="*/ 213 w 253"/>
                  <a:gd name="T3" fmla="*/ 29 h 122"/>
                  <a:gd name="T4" fmla="*/ 161 w 253"/>
                  <a:gd name="T5" fmla="*/ 4 h 122"/>
                  <a:gd name="T6" fmla="*/ 160 w 253"/>
                  <a:gd name="T7" fmla="*/ 4 h 122"/>
                  <a:gd name="T8" fmla="*/ 157 w 253"/>
                  <a:gd name="T9" fmla="*/ 41 h 122"/>
                  <a:gd name="T10" fmla="*/ 146 w 253"/>
                  <a:gd name="T11" fmla="*/ 76 h 122"/>
                  <a:gd name="T12" fmla="*/ 148 w 253"/>
                  <a:gd name="T13" fmla="*/ 83 h 122"/>
                  <a:gd name="T14" fmla="*/ 139 w 253"/>
                  <a:gd name="T15" fmla="*/ 111 h 122"/>
                  <a:gd name="T16" fmla="*/ 126 w 253"/>
                  <a:gd name="T17" fmla="*/ 86 h 122"/>
                  <a:gd name="T18" fmla="*/ 127 w 253"/>
                  <a:gd name="T19" fmla="*/ 79 h 122"/>
                  <a:gd name="T20" fmla="*/ 106 w 253"/>
                  <a:gd name="T21" fmla="*/ 31 h 122"/>
                  <a:gd name="T22" fmla="*/ 100 w 253"/>
                  <a:gd name="T23" fmla="*/ 1 h 122"/>
                  <a:gd name="T24" fmla="*/ 100 w 253"/>
                  <a:gd name="T25" fmla="*/ 0 h 122"/>
                  <a:gd name="T26" fmla="*/ 73 w 253"/>
                  <a:gd name="T27" fmla="*/ 13 h 122"/>
                  <a:gd name="T28" fmla="*/ 24 w 253"/>
                  <a:gd name="T29" fmla="*/ 26 h 122"/>
                  <a:gd name="T30" fmla="*/ 11 w 253"/>
                  <a:gd name="T31" fmla="*/ 48 h 122"/>
                  <a:gd name="T32" fmla="*/ 0 w 253"/>
                  <a:gd name="T33" fmla="*/ 122 h 122"/>
                  <a:gd name="T34" fmla="*/ 253 w 253"/>
                  <a:gd name="T35" fmla="*/ 122 h 122"/>
                  <a:gd name="T36" fmla="*/ 246 w 253"/>
                  <a:gd name="T37" fmla="*/ 5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3" h="122">
                    <a:moveTo>
                      <a:pt x="246" y="53"/>
                    </a:moveTo>
                    <a:cubicBezTo>
                      <a:pt x="246" y="36"/>
                      <a:pt x="213" y="29"/>
                      <a:pt x="213" y="29"/>
                    </a:cubicBezTo>
                    <a:cubicBezTo>
                      <a:pt x="213" y="29"/>
                      <a:pt x="162" y="5"/>
                      <a:pt x="161" y="4"/>
                    </a:cubicBezTo>
                    <a:cubicBezTo>
                      <a:pt x="161" y="4"/>
                      <a:pt x="160" y="4"/>
                      <a:pt x="160" y="4"/>
                    </a:cubicBezTo>
                    <a:cubicBezTo>
                      <a:pt x="157" y="41"/>
                      <a:pt x="157" y="41"/>
                      <a:pt x="157" y="41"/>
                    </a:cubicBezTo>
                    <a:cubicBezTo>
                      <a:pt x="146" y="76"/>
                      <a:pt x="146" y="76"/>
                      <a:pt x="146" y="76"/>
                    </a:cubicBezTo>
                    <a:cubicBezTo>
                      <a:pt x="148" y="83"/>
                      <a:pt x="148" y="83"/>
                      <a:pt x="148" y="83"/>
                    </a:cubicBezTo>
                    <a:cubicBezTo>
                      <a:pt x="139" y="111"/>
                      <a:pt x="139" y="111"/>
                      <a:pt x="139" y="111"/>
                    </a:cubicBezTo>
                    <a:cubicBezTo>
                      <a:pt x="126" y="86"/>
                      <a:pt x="126" y="86"/>
                      <a:pt x="126" y="86"/>
                    </a:cubicBezTo>
                    <a:cubicBezTo>
                      <a:pt x="127" y="79"/>
                      <a:pt x="127" y="79"/>
                      <a:pt x="127" y="79"/>
                    </a:cubicBezTo>
                    <a:cubicBezTo>
                      <a:pt x="106" y="31"/>
                      <a:pt x="106" y="31"/>
                      <a:pt x="106" y="31"/>
                    </a:cubicBezTo>
                    <a:cubicBezTo>
                      <a:pt x="100" y="1"/>
                      <a:pt x="100" y="1"/>
                      <a:pt x="100" y="1"/>
                    </a:cubicBezTo>
                    <a:cubicBezTo>
                      <a:pt x="100" y="0"/>
                      <a:pt x="100" y="0"/>
                      <a:pt x="100" y="0"/>
                    </a:cubicBezTo>
                    <a:cubicBezTo>
                      <a:pt x="83" y="12"/>
                      <a:pt x="73" y="13"/>
                      <a:pt x="73" y="13"/>
                    </a:cubicBezTo>
                    <a:cubicBezTo>
                      <a:pt x="73" y="13"/>
                      <a:pt x="39" y="20"/>
                      <a:pt x="24" y="26"/>
                    </a:cubicBezTo>
                    <a:cubicBezTo>
                      <a:pt x="8" y="33"/>
                      <a:pt x="11" y="48"/>
                      <a:pt x="11" y="48"/>
                    </a:cubicBezTo>
                    <a:cubicBezTo>
                      <a:pt x="11" y="48"/>
                      <a:pt x="6" y="87"/>
                      <a:pt x="0" y="122"/>
                    </a:cubicBezTo>
                    <a:cubicBezTo>
                      <a:pt x="253" y="122"/>
                      <a:pt x="253" y="122"/>
                      <a:pt x="253" y="122"/>
                    </a:cubicBezTo>
                    <a:cubicBezTo>
                      <a:pt x="249" y="84"/>
                      <a:pt x="246" y="60"/>
                      <a:pt x="246" y="5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1"/>
              <p:cNvSpPr/>
              <p:nvPr/>
            </p:nvSpPr>
            <p:spPr bwMode="auto">
              <a:xfrm>
                <a:off x="6014811" y="4147682"/>
                <a:ext cx="53975" cy="153988"/>
              </a:xfrm>
              <a:custGeom>
                <a:avLst/>
                <a:gdLst>
                  <a:gd name="T0" fmla="*/ 29 w 29"/>
                  <a:gd name="T1" fmla="*/ 12 h 82"/>
                  <a:gd name="T2" fmla="*/ 15 w 29"/>
                  <a:gd name="T3" fmla="*/ 0 h 82"/>
                  <a:gd name="T4" fmla="*/ 14 w 29"/>
                  <a:gd name="T5" fmla="*/ 0 h 82"/>
                  <a:gd name="T6" fmla="*/ 0 w 29"/>
                  <a:gd name="T7" fmla="*/ 13 h 82"/>
                  <a:gd name="T8" fmla="*/ 10 w 29"/>
                  <a:gd name="T9" fmla="*/ 23 h 82"/>
                  <a:gd name="T10" fmla="*/ 10 w 29"/>
                  <a:gd name="T11" fmla="*/ 40 h 82"/>
                  <a:gd name="T12" fmla="*/ 8 w 29"/>
                  <a:gd name="T13" fmla="*/ 56 h 82"/>
                  <a:gd name="T14" fmla="*/ 19 w 29"/>
                  <a:gd name="T15" fmla="*/ 82 h 82"/>
                  <a:gd name="T16" fmla="*/ 27 w 29"/>
                  <a:gd name="T17" fmla="*/ 53 h 82"/>
                  <a:gd name="T18" fmla="*/ 19 w 29"/>
                  <a:gd name="T19" fmla="*/ 23 h 82"/>
                  <a:gd name="T20" fmla="*/ 29 w 29"/>
                  <a:gd name="T21" fmla="*/ 1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82">
                    <a:moveTo>
                      <a:pt x="29" y="12"/>
                    </a:moveTo>
                    <a:cubicBezTo>
                      <a:pt x="15" y="0"/>
                      <a:pt x="15" y="0"/>
                      <a:pt x="15" y="0"/>
                    </a:cubicBezTo>
                    <a:cubicBezTo>
                      <a:pt x="15" y="0"/>
                      <a:pt x="15" y="0"/>
                      <a:pt x="14" y="0"/>
                    </a:cubicBezTo>
                    <a:cubicBezTo>
                      <a:pt x="13" y="1"/>
                      <a:pt x="0" y="13"/>
                      <a:pt x="0" y="13"/>
                    </a:cubicBezTo>
                    <a:cubicBezTo>
                      <a:pt x="10" y="23"/>
                      <a:pt x="10" y="23"/>
                      <a:pt x="10" y="23"/>
                    </a:cubicBezTo>
                    <a:cubicBezTo>
                      <a:pt x="10" y="40"/>
                      <a:pt x="10" y="40"/>
                      <a:pt x="10" y="40"/>
                    </a:cubicBezTo>
                    <a:cubicBezTo>
                      <a:pt x="8" y="56"/>
                      <a:pt x="8" y="56"/>
                      <a:pt x="8" y="56"/>
                    </a:cubicBezTo>
                    <a:cubicBezTo>
                      <a:pt x="19" y="82"/>
                      <a:pt x="19" y="82"/>
                      <a:pt x="19" y="82"/>
                    </a:cubicBezTo>
                    <a:cubicBezTo>
                      <a:pt x="27" y="53"/>
                      <a:pt x="27" y="53"/>
                      <a:pt x="27" y="53"/>
                    </a:cubicBezTo>
                    <a:cubicBezTo>
                      <a:pt x="19" y="23"/>
                      <a:pt x="19" y="23"/>
                      <a:pt x="19" y="23"/>
                    </a:cubicBezTo>
                    <a:lnTo>
                      <a:pt x="29" y="1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31" name="组合 130"/>
          <p:cNvGrpSpPr/>
          <p:nvPr/>
        </p:nvGrpSpPr>
        <p:grpSpPr>
          <a:xfrm>
            <a:off x="7482350" y="3828964"/>
            <a:ext cx="1012601" cy="1012601"/>
            <a:chOff x="5514395" y="3194352"/>
            <a:chExt cx="2044738" cy="2044738"/>
          </a:xfrm>
        </p:grpSpPr>
        <p:sp>
          <p:nvSpPr>
            <p:cNvPr id="132" name="椭圆 131"/>
            <p:cNvSpPr/>
            <p:nvPr/>
          </p:nvSpPr>
          <p:spPr>
            <a:xfrm>
              <a:off x="5514395" y="3194352"/>
              <a:ext cx="2044738" cy="2044738"/>
            </a:xfrm>
            <a:prstGeom prst="ellipse">
              <a:avLst/>
            </a:prstGeom>
            <a:solidFill>
              <a:srgbClr val="FFC000"/>
            </a:solidFill>
            <a:ln>
              <a:noFill/>
            </a:ln>
            <a:effectLst>
              <a:outerShdw blurRad="50800" dist="38100" dir="8100000" algn="tr"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p:cNvSpPr/>
            <p:nvPr/>
          </p:nvSpPr>
          <p:spPr>
            <a:xfrm>
              <a:off x="5676347" y="3364072"/>
              <a:ext cx="1708980" cy="1708980"/>
            </a:xfrm>
            <a:prstGeom prst="ellips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4" name="组合 133"/>
            <p:cNvGrpSpPr/>
            <p:nvPr/>
          </p:nvGrpSpPr>
          <p:grpSpPr>
            <a:xfrm>
              <a:off x="6030599" y="3562245"/>
              <a:ext cx="1000476" cy="983632"/>
              <a:chOff x="5792561" y="3869870"/>
              <a:chExt cx="471488" cy="463550"/>
            </a:xfrm>
            <a:solidFill>
              <a:schemeClr val="accent6">
                <a:lumMod val="75000"/>
              </a:schemeClr>
            </a:solidFill>
            <a:effectLst>
              <a:reflection blurRad="6350" stA="52000" endA="300" endPos="35000" dir="5400000" sy="-100000" algn="bl" rotWithShape="0"/>
            </a:effectLst>
          </p:grpSpPr>
          <p:sp>
            <p:nvSpPr>
              <p:cNvPr id="135" name="Freeform 17"/>
              <p:cNvSpPr/>
              <p:nvPr/>
            </p:nvSpPr>
            <p:spPr bwMode="auto">
              <a:xfrm>
                <a:off x="5949724" y="3869870"/>
                <a:ext cx="173038" cy="277813"/>
              </a:xfrm>
              <a:custGeom>
                <a:avLst/>
                <a:gdLst>
                  <a:gd name="T0" fmla="*/ 44 w 93"/>
                  <a:gd name="T1" fmla="*/ 148 h 149"/>
                  <a:gd name="T2" fmla="*/ 49 w 93"/>
                  <a:gd name="T3" fmla="*/ 149 h 149"/>
                  <a:gd name="T4" fmla="*/ 50 w 93"/>
                  <a:gd name="T5" fmla="*/ 149 h 149"/>
                  <a:gd name="T6" fmla="*/ 50 w 93"/>
                  <a:gd name="T7" fmla="*/ 149 h 149"/>
                  <a:gd name="T8" fmla="*/ 55 w 93"/>
                  <a:gd name="T9" fmla="*/ 148 h 149"/>
                  <a:gd name="T10" fmla="*/ 74 w 93"/>
                  <a:gd name="T11" fmla="*/ 128 h 149"/>
                  <a:gd name="T12" fmla="*/ 75 w 93"/>
                  <a:gd name="T13" fmla="*/ 129 h 149"/>
                  <a:gd name="T14" fmla="*/ 72 w 93"/>
                  <a:gd name="T15" fmla="*/ 117 h 149"/>
                  <a:gd name="T16" fmla="*/ 85 w 93"/>
                  <a:gd name="T17" fmla="*/ 88 h 149"/>
                  <a:gd name="T18" fmla="*/ 92 w 93"/>
                  <a:gd name="T19" fmla="*/ 64 h 149"/>
                  <a:gd name="T20" fmla="*/ 87 w 93"/>
                  <a:gd name="T21" fmla="*/ 61 h 149"/>
                  <a:gd name="T22" fmla="*/ 84 w 93"/>
                  <a:gd name="T23" fmla="*/ 41 h 149"/>
                  <a:gd name="T24" fmla="*/ 59 w 93"/>
                  <a:gd name="T25" fmla="*/ 5 h 149"/>
                  <a:gd name="T26" fmla="*/ 27 w 93"/>
                  <a:gd name="T27" fmla="*/ 8 h 149"/>
                  <a:gd name="T28" fmla="*/ 5 w 93"/>
                  <a:gd name="T29" fmla="*/ 60 h 149"/>
                  <a:gd name="T30" fmla="*/ 3 w 93"/>
                  <a:gd name="T31" fmla="*/ 67 h 149"/>
                  <a:gd name="T32" fmla="*/ 3 w 93"/>
                  <a:gd name="T33" fmla="*/ 84 h 149"/>
                  <a:gd name="T34" fmla="*/ 8 w 93"/>
                  <a:gd name="T35" fmla="*/ 90 h 149"/>
                  <a:gd name="T36" fmla="*/ 15 w 93"/>
                  <a:gd name="T37" fmla="*/ 110 h 149"/>
                  <a:gd name="T38" fmla="*/ 18 w 93"/>
                  <a:gd name="T39" fmla="*/ 124 h 149"/>
                  <a:gd name="T40" fmla="*/ 18 w 93"/>
                  <a:gd name="T41" fmla="*/ 124 h 149"/>
                  <a:gd name="T42" fmla="*/ 44 w 93"/>
                  <a:gd name="T43" fmla="*/ 14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49">
                    <a:moveTo>
                      <a:pt x="44" y="148"/>
                    </a:moveTo>
                    <a:cubicBezTo>
                      <a:pt x="44" y="148"/>
                      <a:pt x="46" y="149"/>
                      <a:pt x="49" y="149"/>
                    </a:cubicBezTo>
                    <a:cubicBezTo>
                      <a:pt x="49" y="149"/>
                      <a:pt x="50" y="149"/>
                      <a:pt x="50" y="149"/>
                    </a:cubicBezTo>
                    <a:cubicBezTo>
                      <a:pt x="50" y="149"/>
                      <a:pt x="50" y="149"/>
                      <a:pt x="50" y="149"/>
                    </a:cubicBezTo>
                    <a:cubicBezTo>
                      <a:pt x="51" y="149"/>
                      <a:pt x="53" y="149"/>
                      <a:pt x="55" y="148"/>
                    </a:cubicBezTo>
                    <a:cubicBezTo>
                      <a:pt x="60" y="145"/>
                      <a:pt x="74" y="128"/>
                      <a:pt x="74" y="128"/>
                    </a:cubicBezTo>
                    <a:cubicBezTo>
                      <a:pt x="75" y="129"/>
                      <a:pt x="75" y="129"/>
                      <a:pt x="75" y="129"/>
                    </a:cubicBezTo>
                    <a:cubicBezTo>
                      <a:pt x="74" y="128"/>
                      <a:pt x="73" y="124"/>
                      <a:pt x="72" y="117"/>
                    </a:cubicBezTo>
                    <a:cubicBezTo>
                      <a:pt x="71" y="105"/>
                      <a:pt x="80" y="87"/>
                      <a:pt x="85" y="88"/>
                    </a:cubicBezTo>
                    <a:cubicBezTo>
                      <a:pt x="90" y="90"/>
                      <a:pt x="92" y="68"/>
                      <a:pt x="92" y="64"/>
                    </a:cubicBezTo>
                    <a:cubicBezTo>
                      <a:pt x="93" y="61"/>
                      <a:pt x="87" y="61"/>
                      <a:pt x="87" y="61"/>
                    </a:cubicBezTo>
                    <a:cubicBezTo>
                      <a:pt x="84" y="41"/>
                      <a:pt x="84" y="41"/>
                      <a:pt x="84" y="41"/>
                    </a:cubicBezTo>
                    <a:cubicBezTo>
                      <a:pt x="85" y="27"/>
                      <a:pt x="73" y="11"/>
                      <a:pt x="59" y="5"/>
                    </a:cubicBezTo>
                    <a:cubicBezTo>
                      <a:pt x="44" y="0"/>
                      <a:pt x="27" y="8"/>
                      <a:pt x="27" y="8"/>
                    </a:cubicBezTo>
                    <a:cubicBezTo>
                      <a:pt x="0" y="6"/>
                      <a:pt x="5" y="55"/>
                      <a:pt x="5" y="60"/>
                    </a:cubicBezTo>
                    <a:cubicBezTo>
                      <a:pt x="6" y="65"/>
                      <a:pt x="5" y="67"/>
                      <a:pt x="3" y="67"/>
                    </a:cubicBezTo>
                    <a:cubicBezTo>
                      <a:pt x="1" y="67"/>
                      <a:pt x="1" y="80"/>
                      <a:pt x="3" y="84"/>
                    </a:cubicBezTo>
                    <a:cubicBezTo>
                      <a:pt x="4" y="89"/>
                      <a:pt x="8" y="88"/>
                      <a:pt x="8" y="90"/>
                    </a:cubicBezTo>
                    <a:cubicBezTo>
                      <a:pt x="8" y="91"/>
                      <a:pt x="8" y="91"/>
                      <a:pt x="15" y="110"/>
                    </a:cubicBezTo>
                    <a:cubicBezTo>
                      <a:pt x="18" y="117"/>
                      <a:pt x="19" y="121"/>
                      <a:pt x="18" y="124"/>
                    </a:cubicBezTo>
                    <a:cubicBezTo>
                      <a:pt x="18" y="124"/>
                      <a:pt x="18" y="124"/>
                      <a:pt x="18" y="124"/>
                    </a:cubicBezTo>
                    <a:cubicBezTo>
                      <a:pt x="18" y="124"/>
                      <a:pt x="35" y="144"/>
                      <a:pt x="44" y="14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8"/>
              <p:cNvSpPr/>
              <p:nvPr/>
            </p:nvSpPr>
            <p:spPr bwMode="auto">
              <a:xfrm>
                <a:off x="5792561" y="4104820"/>
                <a:ext cx="471488" cy="228600"/>
              </a:xfrm>
              <a:custGeom>
                <a:avLst/>
                <a:gdLst>
                  <a:gd name="T0" fmla="*/ 246 w 253"/>
                  <a:gd name="T1" fmla="*/ 53 h 122"/>
                  <a:gd name="T2" fmla="*/ 213 w 253"/>
                  <a:gd name="T3" fmla="*/ 29 h 122"/>
                  <a:gd name="T4" fmla="*/ 161 w 253"/>
                  <a:gd name="T5" fmla="*/ 4 h 122"/>
                  <a:gd name="T6" fmla="*/ 160 w 253"/>
                  <a:gd name="T7" fmla="*/ 4 h 122"/>
                  <a:gd name="T8" fmla="*/ 157 w 253"/>
                  <a:gd name="T9" fmla="*/ 41 h 122"/>
                  <a:gd name="T10" fmla="*/ 146 w 253"/>
                  <a:gd name="T11" fmla="*/ 76 h 122"/>
                  <a:gd name="T12" fmla="*/ 148 w 253"/>
                  <a:gd name="T13" fmla="*/ 83 h 122"/>
                  <a:gd name="T14" fmla="*/ 139 w 253"/>
                  <a:gd name="T15" fmla="*/ 111 h 122"/>
                  <a:gd name="T16" fmla="*/ 126 w 253"/>
                  <a:gd name="T17" fmla="*/ 86 h 122"/>
                  <a:gd name="T18" fmla="*/ 127 w 253"/>
                  <a:gd name="T19" fmla="*/ 79 h 122"/>
                  <a:gd name="T20" fmla="*/ 106 w 253"/>
                  <a:gd name="T21" fmla="*/ 31 h 122"/>
                  <a:gd name="T22" fmla="*/ 100 w 253"/>
                  <a:gd name="T23" fmla="*/ 1 h 122"/>
                  <a:gd name="T24" fmla="*/ 100 w 253"/>
                  <a:gd name="T25" fmla="*/ 0 h 122"/>
                  <a:gd name="T26" fmla="*/ 73 w 253"/>
                  <a:gd name="T27" fmla="*/ 13 h 122"/>
                  <a:gd name="T28" fmla="*/ 24 w 253"/>
                  <a:gd name="T29" fmla="*/ 26 h 122"/>
                  <a:gd name="T30" fmla="*/ 11 w 253"/>
                  <a:gd name="T31" fmla="*/ 48 h 122"/>
                  <a:gd name="T32" fmla="*/ 0 w 253"/>
                  <a:gd name="T33" fmla="*/ 122 h 122"/>
                  <a:gd name="T34" fmla="*/ 253 w 253"/>
                  <a:gd name="T35" fmla="*/ 122 h 122"/>
                  <a:gd name="T36" fmla="*/ 246 w 253"/>
                  <a:gd name="T37" fmla="*/ 5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3" h="122">
                    <a:moveTo>
                      <a:pt x="246" y="53"/>
                    </a:moveTo>
                    <a:cubicBezTo>
                      <a:pt x="246" y="36"/>
                      <a:pt x="213" y="29"/>
                      <a:pt x="213" y="29"/>
                    </a:cubicBezTo>
                    <a:cubicBezTo>
                      <a:pt x="213" y="29"/>
                      <a:pt x="162" y="5"/>
                      <a:pt x="161" y="4"/>
                    </a:cubicBezTo>
                    <a:cubicBezTo>
                      <a:pt x="161" y="4"/>
                      <a:pt x="160" y="4"/>
                      <a:pt x="160" y="4"/>
                    </a:cubicBezTo>
                    <a:cubicBezTo>
                      <a:pt x="157" y="41"/>
                      <a:pt x="157" y="41"/>
                      <a:pt x="157" y="41"/>
                    </a:cubicBezTo>
                    <a:cubicBezTo>
                      <a:pt x="146" y="76"/>
                      <a:pt x="146" y="76"/>
                      <a:pt x="146" y="76"/>
                    </a:cubicBezTo>
                    <a:cubicBezTo>
                      <a:pt x="148" y="83"/>
                      <a:pt x="148" y="83"/>
                      <a:pt x="148" y="83"/>
                    </a:cubicBezTo>
                    <a:cubicBezTo>
                      <a:pt x="139" y="111"/>
                      <a:pt x="139" y="111"/>
                      <a:pt x="139" y="111"/>
                    </a:cubicBezTo>
                    <a:cubicBezTo>
                      <a:pt x="126" y="86"/>
                      <a:pt x="126" y="86"/>
                      <a:pt x="126" y="86"/>
                    </a:cubicBezTo>
                    <a:cubicBezTo>
                      <a:pt x="127" y="79"/>
                      <a:pt x="127" y="79"/>
                      <a:pt x="127" y="79"/>
                    </a:cubicBezTo>
                    <a:cubicBezTo>
                      <a:pt x="106" y="31"/>
                      <a:pt x="106" y="31"/>
                      <a:pt x="106" y="31"/>
                    </a:cubicBezTo>
                    <a:cubicBezTo>
                      <a:pt x="100" y="1"/>
                      <a:pt x="100" y="1"/>
                      <a:pt x="100" y="1"/>
                    </a:cubicBezTo>
                    <a:cubicBezTo>
                      <a:pt x="100" y="0"/>
                      <a:pt x="100" y="0"/>
                      <a:pt x="100" y="0"/>
                    </a:cubicBezTo>
                    <a:cubicBezTo>
                      <a:pt x="83" y="12"/>
                      <a:pt x="73" y="13"/>
                      <a:pt x="73" y="13"/>
                    </a:cubicBezTo>
                    <a:cubicBezTo>
                      <a:pt x="73" y="13"/>
                      <a:pt x="39" y="20"/>
                      <a:pt x="24" y="26"/>
                    </a:cubicBezTo>
                    <a:cubicBezTo>
                      <a:pt x="8" y="33"/>
                      <a:pt x="11" y="48"/>
                      <a:pt x="11" y="48"/>
                    </a:cubicBezTo>
                    <a:cubicBezTo>
                      <a:pt x="11" y="48"/>
                      <a:pt x="6" y="87"/>
                      <a:pt x="0" y="122"/>
                    </a:cubicBezTo>
                    <a:cubicBezTo>
                      <a:pt x="253" y="122"/>
                      <a:pt x="253" y="122"/>
                      <a:pt x="253" y="122"/>
                    </a:cubicBezTo>
                    <a:cubicBezTo>
                      <a:pt x="249" y="84"/>
                      <a:pt x="246" y="60"/>
                      <a:pt x="246" y="5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21"/>
              <p:cNvSpPr/>
              <p:nvPr/>
            </p:nvSpPr>
            <p:spPr bwMode="auto">
              <a:xfrm>
                <a:off x="6014811" y="4147682"/>
                <a:ext cx="53975" cy="153988"/>
              </a:xfrm>
              <a:custGeom>
                <a:avLst/>
                <a:gdLst>
                  <a:gd name="T0" fmla="*/ 29 w 29"/>
                  <a:gd name="T1" fmla="*/ 12 h 82"/>
                  <a:gd name="T2" fmla="*/ 15 w 29"/>
                  <a:gd name="T3" fmla="*/ 0 h 82"/>
                  <a:gd name="T4" fmla="*/ 14 w 29"/>
                  <a:gd name="T5" fmla="*/ 0 h 82"/>
                  <a:gd name="T6" fmla="*/ 0 w 29"/>
                  <a:gd name="T7" fmla="*/ 13 h 82"/>
                  <a:gd name="T8" fmla="*/ 10 w 29"/>
                  <a:gd name="T9" fmla="*/ 23 h 82"/>
                  <a:gd name="T10" fmla="*/ 10 w 29"/>
                  <a:gd name="T11" fmla="*/ 40 h 82"/>
                  <a:gd name="T12" fmla="*/ 8 w 29"/>
                  <a:gd name="T13" fmla="*/ 56 h 82"/>
                  <a:gd name="T14" fmla="*/ 19 w 29"/>
                  <a:gd name="T15" fmla="*/ 82 h 82"/>
                  <a:gd name="T16" fmla="*/ 27 w 29"/>
                  <a:gd name="T17" fmla="*/ 53 h 82"/>
                  <a:gd name="T18" fmla="*/ 19 w 29"/>
                  <a:gd name="T19" fmla="*/ 23 h 82"/>
                  <a:gd name="T20" fmla="*/ 29 w 29"/>
                  <a:gd name="T21" fmla="*/ 1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82">
                    <a:moveTo>
                      <a:pt x="29" y="12"/>
                    </a:moveTo>
                    <a:cubicBezTo>
                      <a:pt x="15" y="0"/>
                      <a:pt x="15" y="0"/>
                      <a:pt x="15" y="0"/>
                    </a:cubicBezTo>
                    <a:cubicBezTo>
                      <a:pt x="15" y="0"/>
                      <a:pt x="15" y="0"/>
                      <a:pt x="14" y="0"/>
                    </a:cubicBezTo>
                    <a:cubicBezTo>
                      <a:pt x="13" y="1"/>
                      <a:pt x="0" y="13"/>
                      <a:pt x="0" y="13"/>
                    </a:cubicBezTo>
                    <a:cubicBezTo>
                      <a:pt x="10" y="23"/>
                      <a:pt x="10" y="23"/>
                      <a:pt x="10" y="23"/>
                    </a:cubicBezTo>
                    <a:cubicBezTo>
                      <a:pt x="10" y="40"/>
                      <a:pt x="10" y="40"/>
                      <a:pt x="10" y="40"/>
                    </a:cubicBezTo>
                    <a:cubicBezTo>
                      <a:pt x="8" y="56"/>
                      <a:pt x="8" y="56"/>
                      <a:pt x="8" y="56"/>
                    </a:cubicBezTo>
                    <a:cubicBezTo>
                      <a:pt x="19" y="82"/>
                      <a:pt x="19" y="82"/>
                      <a:pt x="19" y="82"/>
                    </a:cubicBezTo>
                    <a:cubicBezTo>
                      <a:pt x="27" y="53"/>
                      <a:pt x="27" y="53"/>
                      <a:pt x="27" y="53"/>
                    </a:cubicBezTo>
                    <a:cubicBezTo>
                      <a:pt x="19" y="23"/>
                      <a:pt x="19" y="23"/>
                      <a:pt x="19" y="23"/>
                    </a:cubicBezTo>
                    <a:lnTo>
                      <a:pt x="29" y="1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ppt_w</p:attrName>
                                        </p:attrNameLst>
                                      </p:cBhvr>
                                      <p:tavLst>
                                        <p:tav tm="0">
                                          <p:val>
                                            <p:fltVal val="0"/>
                                          </p:val>
                                        </p:tav>
                                        <p:tav tm="100000">
                                          <p:val>
                                            <p:strVal val="#ppt_w"/>
                                          </p:val>
                                        </p:tav>
                                      </p:tavLst>
                                    </p:anim>
                                    <p:anim calcmode="lin" valueType="num">
                                      <p:cBhvr>
                                        <p:cTn id="21" dur="500" fill="hold"/>
                                        <p:tgtEl>
                                          <p:spTgt spid="28"/>
                                        </p:tgtEl>
                                        <p:attrNameLst>
                                          <p:attrName>ppt_h</p:attrName>
                                        </p:attrNameLst>
                                      </p:cBhvr>
                                      <p:tavLst>
                                        <p:tav tm="0">
                                          <p:val>
                                            <p:fltVal val="0"/>
                                          </p:val>
                                        </p:tav>
                                        <p:tav tm="100000">
                                          <p:val>
                                            <p:strVal val="#ppt_h"/>
                                          </p:val>
                                        </p:tav>
                                      </p:tavLst>
                                    </p:anim>
                                    <p:animEffect transition="in" filter="fade">
                                      <p:cBhvr>
                                        <p:cTn id="22" dur="500"/>
                                        <p:tgtEl>
                                          <p:spTgt spid="2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6"/>
                                        </p:tgtEl>
                                        <p:attrNameLst>
                                          <p:attrName>style.visibility</p:attrName>
                                        </p:attrNameLst>
                                      </p:cBhvr>
                                      <p:to>
                                        <p:strVal val="visible"/>
                                      </p:to>
                                    </p:set>
                                    <p:anim calcmode="lin" valueType="num">
                                      <p:cBhvr>
                                        <p:cTn id="25" dur="500" fill="hold"/>
                                        <p:tgtEl>
                                          <p:spTgt spid="106"/>
                                        </p:tgtEl>
                                        <p:attrNameLst>
                                          <p:attrName>ppt_w</p:attrName>
                                        </p:attrNameLst>
                                      </p:cBhvr>
                                      <p:tavLst>
                                        <p:tav tm="0">
                                          <p:val>
                                            <p:fltVal val="0"/>
                                          </p:val>
                                        </p:tav>
                                        <p:tav tm="100000">
                                          <p:val>
                                            <p:strVal val="#ppt_w"/>
                                          </p:val>
                                        </p:tav>
                                      </p:tavLst>
                                    </p:anim>
                                    <p:anim calcmode="lin" valueType="num">
                                      <p:cBhvr>
                                        <p:cTn id="26" dur="500" fill="hold"/>
                                        <p:tgtEl>
                                          <p:spTgt spid="106"/>
                                        </p:tgtEl>
                                        <p:attrNameLst>
                                          <p:attrName>ppt_h</p:attrName>
                                        </p:attrNameLst>
                                      </p:cBhvr>
                                      <p:tavLst>
                                        <p:tav tm="0">
                                          <p:val>
                                            <p:fltVal val="0"/>
                                          </p:val>
                                        </p:tav>
                                        <p:tav tm="100000">
                                          <p:val>
                                            <p:strVal val="#ppt_h"/>
                                          </p:val>
                                        </p:tav>
                                      </p:tavLst>
                                    </p:anim>
                                    <p:animEffect transition="in" filter="fade">
                                      <p:cBhvr>
                                        <p:cTn id="27" dur="500"/>
                                        <p:tgtEl>
                                          <p:spTgt spid="10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07"/>
                                        </p:tgtEl>
                                        <p:attrNameLst>
                                          <p:attrName>style.visibility</p:attrName>
                                        </p:attrNameLst>
                                      </p:cBhvr>
                                      <p:to>
                                        <p:strVal val="visible"/>
                                      </p:to>
                                    </p:set>
                                    <p:anim calcmode="lin" valueType="num">
                                      <p:cBhvr>
                                        <p:cTn id="30" dur="500" fill="hold"/>
                                        <p:tgtEl>
                                          <p:spTgt spid="107"/>
                                        </p:tgtEl>
                                        <p:attrNameLst>
                                          <p:attrName>ppt_w</p:attrName>
                                        </p:attrNameLst>
                                      </p:cBhvr>
                                      <p:tavLst>
                                        <p:tav tm="0">
                                          <p:val>
                                            <p:fltVal val="0"/>
                                          </p:val>
                                        </p:tav>
                                        <p:tav tm="100000">
                                          <p:val>
                                            <p:strVal val="#ppt_w"/>
                                          </p:val>
                                        </p:tav>
                                      </p:tavLst>
                                    </p:anim>
                                    <p:anim calcmode="lin" valueType="num">
                                      <p:cBhvr>
                                        <p:cTn id="31" dur="500" fill="hold"/>
                                        <p:tgtEl>
                                          <p:spTgt spid="107"/>
                                        </p:tgtEl>
                                        <p:attrNameLst>
                                          <p:attrName>ppt_h</p:attrName>
                                        </p:attrNameLst>
                                      </p:cBhvr>
                                      <p:tavLst>
                                        <p:tav tm="0">
                                          <p:val>
                                            <p:fltVal val="0"/>
                                          </p:val>
                                        </p:tav>
                                        <p:tav tm="100000">
                                          <p:val>
                                            <p:strVal val="#ppt_h"/>
                                          </p:val>
                                        </p:tav>
                                      </p:tavLst>
                                    </p:anim>
                                    <p:animEffect transition="in" filter="fade">
                                      <p:cBhvr>
                                        <p:cTn id="32" dur="500"/>
                                        <p:tgtEl>
                                          <p:spTgt spid="10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8"/>
                                        </p:tgtEl>
                                        <p:attrNameLst>
                                          <p:attrName>style.visibility</p:attrName>
                                        </p:attrNameLst>
                                      </p:cBhvr>
                                      <p:to>
                                        <p:strVal val="visible"/>
                                      </p:to>
                                    </p:set>
                                    <p:anim calcmode="lin" valueType="num">
                                      <p:cBhvr>
                                        <p:cTn id="35" dur="500" fill="hold"/>
                                        <p:tgtEl>
                                          <p:spTgt spid="108"/>
                                        </p:tgtEl>
                                        <p:attrNameLst>
                                          <p:attrName>ppt_w</p:attrName>
                                        </p:attrNameLst>
                                      </p:cBhvr>
                                      <p:tavLst>
                                        <p:tav tm="0">
                                          <p:val>
                                            <p:fltVal val="0"/>
                                          </p:val>
                                        </p:tav>
                                        <p:tav tm="100000">
                                          <p:val>
                                            <p:strVal val="#ppt_w"/>
                                          </p:val>
                                        </p:tav>
                                      </p:tavLst>
                                    </p:anim>
                                    <p:anim calcmode="lin" valueType="num">
                                      <p:cBhvr>
                                        <p:cTn id="36" dur="500" fill="hold"/>
                                        <p:tgtEl>
                                          <p:spTgt spid="108"/>
                                        </p:tgtEl>
                                        <p:attrNameLst>
                                          <p:attrName>ppt_h</p:attrName>
                                        </p:attrNameLst>
                                      </p:cBhvr>
                                      <p:tavLst>
                                        <p:tav tm="0">
                                          <p:val>
                                            <p:fltVal val="0"/>
                                          </p:val>
                                        </p:tav>
                                        <p:tav tm="100000">
                                          <p:val>
                                            <p:strVal val="#ppt_h"/>
                                          </p:val>
                                        </p:tav>
                                      </p:tavLst>
                                    </p:anim>
                                    <p:animEffect transition="in" filter="fade">
                                      <p:cBhvr>
                                        <p:cTn id="37" dur="500"/>
                                        <p:tgtEl>
                                          <p:spTgt spid="10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09"/>
                                        </p:tgtEl>
                                        <p:attrNameLst>
                                          <p:attrName>style.visibility</p:attrName>
                                        </p:attrNameLst>
                                      </p:cBhvr>
                                      <p:to>
                                        <p:strVal val="visible"/>
                                      </p:to>
                                    </p:set>
                                    <p:anim calcmode="lin" valueType="num">
                                      <p:cBhvr>
                                        <p:cTn id="40" dur="500" fill="hold"/>
                                        <p:tgtEl>
                                          <p:spTgt spid="109"/>
                                        </p:tgtEl>
                                        <p:attrNameLst>
                                          <p:attrName>ppt_w</p:attrName>
                                        </p:attrNameLst>
                                      </p:cBhvr>
                                      <p:tavLst>
                                        <p:tav tm="0">
                                          <p:val>
                                            <p:fltVal val="0"/>
                                          </p:val>
                                        </p:tav>
                                        <p:tav tm="100000">
                                          <p:val>
                                            <p:strVal val="#ppt_w"/>
                                          </p:val>
                                        </p:tav>
                                      </p:tavLst>
                                    </p:anim>
                                    <p:anim calcmode="lin" valueType="num">
                                      <p:cBhvr>
                                        <p:cTn id="41" dur="500" fill="hold"/>
                                        <p:tgtEl>
                                          <p:spTgt spid="109"/>
                                        </p:tgtEl>
                                        <p:attrNameLst>
                                          <p:attrName>ppt_h</p:attrName>
                                        </p:attrNameLst>
                                      </p:cBhvr>
                                      <p:tavLst>
                                        <p:tav tm="0">
                                          <p:val>
                                            <p:fltVal val="0"/>
                                          </p:val>
                                        </p:tav>
                                        <p:tav tm="100000">
                                          <p:val>
                                            <p:strVal val="#ppt_h"/>
                                          </p:val>
                                        </p:tav>
                                      </p:tavLst>
                                    </p:anim>
                                    <p:animEffect transition="in" filter="fade">
                                      <p:cBhvr>
                                        <p:cTn id="42" dur="500"/>
                                        <p:tgtEl>
                                          <p:spTgt spid="109"/>
                                        </p:tgtEl>
                                      </p:cBhvr>
                                    </p:animEffect>
                                  </p:childTnLst>
                                </p:cTn>
                              </p:par>
                              <p:par>
                                <p:cTn id="43" presetID="16" presetClass="entr" presetSubtype="21" fill="hold" nodeType="withEffect">
                                  <p:stCondLst>
                                    <p:cond delay="0"/>
                                  </p:stCondLst>
                                  <p:childTnLst>
                                    <p:set>
                                      <p:cBhvr>
                                        <p:cTn id="44" dur="1" fill="hold">
                                          <p:stCondLst>
                                            <p:cond delay="0"/>
                                          </p:stCondLst>
                                        </p:cTn>
                                        <p:tgtEl>
                                          <p:spTgt spid="124"/>
                                        </p:tgtEl>
                                        <p:attrNameLst>
                                          <p:attrName>style.visibility</p:attrName>
                                        </p:attrNameLst>
                                      </p:cBhvr>
                                      <p:to>
                                        <p:strVal val="visible"/>
                                      </p:to>
                                    </p:set>
                                    <p:animEffect transition="in" filter="barn(inVertical)">
                                      <p:cBhvr>
                                        <p:cTn id="45" dur="500"/>
                                        <p:tgtEl>
                                          <p:spTgt spid="124"/>
                                        </p:tgtEl>
                                      </p:cBhvr>
                                    </p:animEffect>
                                  </p:childTnLst>
                                </p:cTn>
                              </p:par>
                              <p:par>
                                <p:cTn id="46" presetID="16" presetClass="entr" presetSubtype="21" fill="hold" nodeType="withEffect">
                                  <p:stCondLst>
                                    <p:cond delay="0"/>
                                  </p:stCondLst>
                                  <p:childTnLst>
                                    <p:set>
                                      <p:cBhvr>
                                        <p:cTn id="47" dur="1" fill="hold">
                                          <p:stCondLst>
                                            <p:cond delay="0"/>
                                          </p:stCondLst>
                                        </p:cTn>
                                        <p:tgtEl>
                                          <p:spTgt spid="131"/>
                                        </p:tgtEl>
                                        <p:attrNameLst>
                                          <p:attrName>style.visibility</p:attrName>
                                        </p:attrNameLst>
                                      </p:cBhvr>
                                      <p:to>
                                        <p:strVal val="visible"/>
                                      </p:to>
                                    </p:set>
                                    <p:animEffect transition="in" filter="barn(inVertical)">
                                      <p:cBhvr>
                                        <p:cTn id="48"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110" name="Group 1"/>
          <p:cNvGrpSpPr>
            <a:grpSpLocks noChangeAspect="1"/>
          </p:cNvGrpSpPr>
          <p:nvPr/>
        </p:nvGrpSpPr>
        <p:grpSpPr bwMode="auto">
          <a:xfrm>
            <a:off x="1712685" y="1147794"/>
            <a:ext cx="8919832" cy="3312392"/>
            <a:chOff x="0" y="0"/>
            <a:chExt cx="5550" cy="2061"/>
          </a:xfrm>
        </p:grpSpPr>
        <p:sp>
          <p:nvSpPr>
            <p:cNvPr id="115" name="AutoShape 19"/>
            <p:cNvSpPr>
              <a:spLocks noChangeAspect="1" noChangeArrowheads="1" noTextEdit="1"/>
            </p:cNvSpPr>
            <p:nvPr/>
          </p:nvSpPr>
          <p:spPr bwMode="auto">
            <a:xfrm>
              <a:off x="0" y="0"/>
              <a:ext cx="5550" cy="2055"/>
            </a:xfrm>
            <a:prstGeom prst="rect">
              <a:avLst/>
            </a:prstGeom>
            <a:noFill/>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6" name="Freeform 18"/>
            <p:cNvSpPr/>
            <p:nvPr/>
          </p:nvSpPr>
          <p:spPr bwMode="auto">
            <a:xfrm>
              <a:off x="2299" y="1571"/>
              <a:ext cx="597" cy="484"/>
            </a:xfrm>
            <a:custGeom>
              <a:avLst/>
              <a:gdLst/>
              <a:ahLst/>
              <a:cxnLst>
                <a:cxn ang="0">
                  <a:pos x="597" y="307"/>
                </a:cxn>
                <a:cxn ang="0">
                  <a:pos x="130" y="484"/>
                </a:cxn>
                <a:cxn ang="0">
                  <a:pos x="0" y="484"/>
                </a:cxn>
                <a:cxn ang="0">
                  <a:pos x="597" y="0"/>
                </a:cxn>
                <a:cxn ang="0">
                  <a:pos x="597" y="307"/>
                </a:cxn>
              </a:cxnLst>
              <a:rect l="0" t="0" r="r" b="b"/>
              <a:pathLst>
                <a:path w="597" h="484">
                  <a:moveTo>
                    <a:pt x="597" y="307"/>
                  </a:moveTo>
                  <a:lnTo>
                    <a:pt x="130" y="484"/>
                  </a:lnTo>
                  <a:lnTo>
                    <a:pt x="0" y="484"/>
                  </a:lnTo>
                  <a:lnTo>
                    <a:pt x="597" y="0"/>
                  </a:lnTo>
                  <a:lnTo>
                    <a:pt x="597" y="307"/>
                  </a:ln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7" name="Freeform 17"/>
            <p:cNvSpPr/>
            <p:nvPr/>
          </p:nvSpPr>
          <p:spPr bwMode="auto">
            <a:xfrm>
              <a:off x="2134" y="1547"/>
              <a:ext cx="762" cy="331"/>
            </a:xfrm>
            <a:custGeom>
              <a:avLst/>
              <a:gdLst/>
              <a:ahLst/>
              <a:cxnLst>
                <a:cxn ang="0">
                  <a:pos x="0" y="12"/>
                </a:cxn>
                <a:cxn ang="0">
                  <a:pos x="762" y="0"/>
                </a:cxn>
                <a:cxn ang="0">
                  <a:pos x="762" y="331"/>
                </a:cxn>
                <a:cxn ang="0">
                  <a:pos x="0" y="12"/>
                </a:cxn>
              </a:cxnLst>
              <a:rect l="0" t="0" r="r" b="b"/>
              <a:pathLst>
                <a:path w="762" h="331">
                  <a:moveTo>
                    <a:pt x="0" y="12"/>
                  </a:moveTo>
                  <a:lnTo>
                    <a:pt x="762" y="0"/>
                  </a:lnTo>
                  <a:lnTo>
                    <a:pt x="762" y="331"/>
                  </a:lnTo>
                  <a:lnTo>
                    <a:pt x="0" y="12"/>
                  </a:lnTo>
                  <a:close/>
                </a:path>
              </a:pathLst>
            </a:custGeom>
            <a:solidFill>
              <a:srgbClr val="2C2C3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8" name="Freeform 16"/>
            <p:cNvSpPr/>
            <p:nvPr/>
          </p:nvSpPr>
          <p:spPr bwMode="auto">
            <a:xfrm>
              <a:off x="2116" y="0"/>
              <a:ext cx="1809" cy="1571"/>
            </a:xfrm>
            <a:custGeom>
              <a:avLst/>
              <a:gdLst/>
              <a:ahLst/>
              <a:cxnLst>
                <a:cxn ang="0">
                  <a:pos x="3" y="264"/>
                </a:cxn>
                <a:cxn ang="0">
                  <a:pos x="0" y="51"/>
                </a:cxn>
                <a:cxn ang="0">
                  <a:pos x="306" y="0"/>
                </a:cxn>
                <a:cxn ang="0">
                  <a:pos x="259" y="266"/>
                </a:cxn>
                <a:cxn ang="0">
                  <a:pos x="3" y="264"/>
                </a:cxn>
              </a:cxnLst>
              <a:rect l="0" t="0" r="r" b="b"/>
              <a:pathLst>
                <a:path w="306" h="266">
                  <a:moveTo>
                    <a:pt x="3" y="264"/>
                  </a:moveTo>
                  <a:cubicBezTo>
                    <a:pt x="4" y="248"/>
                    <a:pt x="0" y="51"/>
                    <a:pt x="0" y="51"/>
                  </a:cubicBezTo>
                  <a:cubicBezTo>
                    <a:pt x="306" y="0"/>
                    <a:pt x="306" y="0"/>
                    <a:pt x="306" y="0"/>
                  </a:cubicBezTo>
                  <a:cubicBezTo>
                    <a:pt x="259" y="266"/>
                    <a:pt x="259" y="266"/>
                    <a:pt x="259" y="266"/>
                  </a:cubicBezTo>
                  <a:lnTo>
                    <a:pt x="3" y="264"/>
                  </a:ln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9" name="Freeform 15"/>
            <p:cNvSpPr/>
            <p:nvPr/>
          </p:nvSpPr>
          <p:spPr bwMode="auto">
            <a:xfrm>
              <a:off x="0" y="401"/>
              <a:ext cx="2045" cy="1305"/>
            </a:xfrm>
            <a:custGeom>
              <a:avLst/>
              <a:gdLst/>
              <a:ahLst/>
              <a:cxnLst>
                <a:cxn ang="0">
                  <a:pos x="1578" y="1223"/>
                </a:cxn>
                <a:cxn ang="0">
                  <a:pos x="1584" y="1229"/>
                </a:cxn>
                <a:cxn ang="0">
                  <a:pos x="2045" y="1205"/>
                </a:cxn>
                <a:cxn ang="0">
                  <a:pos x="2010" y="83"/>
                </a:cxn>
                <a:cxn ang="0">
                  <a:pos x="171" y="0"/>
                </a:cxn>
                <a:cxn ang="0">
                  <a:pos x="0" y="1305"/>
                </a:cxn>
                <a:cxn ang="0">
                  <a:pos x="1578" y="1229"/>
                </a:cxn>
                <a:cxn ang="0">
                  <a:pos x="1578" y="1229"/>
                </a:cxn>
                <a:cxn ang="0">
                  <a:pos x="1578" y="1223"/>
                </a:cxn>
              </a:cxnLst>
              <a:rect l="0" t="0" r="r" b="b"/>
              <a:pathLst>
                <a:path w="2045" h="1305">
                  <a:moveTo>
                    <a:pt x="1578" y="1223"/>
                  </a:moveTo>
                  <a:lnTo>
                    <a:pt x="1584" y="1229"/>
                  </a:lnTo>
                  <a:lnTo>
                    <a:pt x="2045" y="1205"/>
                  </a:lnTo>
                  <a:lnTo>
                    <a:pt x="2010" y="83"/>
                  </a:lnTo>
                  <a:lnTo>
                    <a:pt x="171" y="0"/>
                  </a:lnTo>
                  <a:lnTo>
                    <a:pt x="0" y="1305"/>
                  </a:lnTo>
                  <a:lnTo>
                    <a:pt x="1578" y="1229"/>
                  </a:lnTo>
                  <a:lnTo>
                    <a:pt x="1578" y="1223"/>
                  </a:ln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0" name="Freeform 14"/>
            <p:cNvSpPr/>
            <p:nvPr/>
          </p:nvSpPr>
          <p:spPr bwMode="auto">
            <a:xfrm>
              <a:off x="1584" y="1830"/>
              <a:ext cx="390" cy="231"/>
            </a:xfrm>
            <a:custGeom>
              <a:avLst/>
              <a:gdLst/>
              <a:ahLst/>
              <a:cxnLst>
                <a:cxn ang="0">
                  <a:pos x="183" y="0"/>
                </a:cxn>
                <a:cxn ang="0">
                  <a:pos x="0" y="136"/>
                </a:cxn>
                <a:cxn ang="0">
                  <a:pos x="0" y="160"/>
                </a:cxn>
                <a:cxn ang="0">
                  <a:pos x="195" y="231"/>
                </a:cxn>
                <a:cxn ang="0">
                  <a:pos x="390" y="231"/>
                </a:cxn>
                <a:cxn ang="0">
                  <a:pos x="183" y="0"/>
                </a:cxn>
              </a:cxnLst>
              <a:rect l="0" t="0" r="r" b="b"/>
              <a:pathLst>
                <a:path w="390" h="231">
                  <a:moveTo>
                    <a:pt x="183" y="0"/>
                  </a:moveTo>
                  <a:lnTo>
                    <a:pt x="0" y="136"/>
                  </a:lnTo>
                  <a:lnTo>
                    <a:pt x="0" y="160"/>
                  </a:lnTo>
                  <a:lnTo>
                    <a:pt x="195" y="231"/>
                  </a:lnTo>
                  <a:lnTo>
                    <a:pt x="390" y="231"/>
                  </a:lnTo>
                  <a:lnTo>
                    <a:pt x="183" y="0"/>
                  </a:ln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1" name="Freeform 13"/>
            <p:cNvSpPr/>
            <p:nvPr/>
          </p:nvSpPr>
          <p:spPr bwMode="auto">
            <a:xfrm>
              <a:off x="2205" y="1618"/>
              <a:ext cx="1" cy="6"/>
            </a:xfrm>
            <a:custGeom>
              <a:avLst/>
              <a:gdLst/>
              <a:ahLst/>
              <a:cxnLst>
                <a:cxn ang="0">
                  <a:pos x="0" y="6"/>
                </a:cxn>
                <a:cxn ang="0">
                  <a:pos x="0" y="6"/>
                </a:cxn>
                <a:cxn ang="0">
                  <a:pos x="0" y="0"/>
                </a:cxn>
                <a:cxn ang="0">
                  <a:pos x="0" y="6"/>
                </a:cxn>
              </a:cxnLst>
              <a:rect l="0" t="0" r="r" b="b"/>
              <a:pathLst>
                <a:path h="6">
                  <a:moveTo>
                    <a:pt x="0" y="6"/>
                  </a:moveTo>
                  <a:lnTo>
                    <a:pt x="0" y="6"/>
                  </a:lnTo>
                  <a:lnTo>
                    <a:pt x="0" y="0"/>
                  </a:lnTo>
                  <a:lnTo>
                    <a:pt x="0" y="6"/>
                  </a:lnTo>
                  <a:close/>
                </a:path>
              </a:pathLst>
            </a:custGeom>
            <a:solidFill>
              <a:srgbClr val="E68916"/>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2" name="Freeform 12"/>
            <p:cNvSpPr/>
            <p:nvPr/>
          </p:nvSpPr>
          <p:spPr bwMode="auto">
            <a:xfrm>
              <a:off x="1584" y="1606"/>
              <a:ext cx="467" cy="384"/>
            </a:xfrm>
            <a:custGeom>
              <a:avLst/>
              <a:gdLst/>
              <a:ahLst/>
              <a:cxnLst>
                <a:cxn ang="0">
                  <a:pos x="6" y="24"/>
                </a:cxn>
                <a:cxn ang="0">
                  <a:pos x="0" y="24"/>
                </a:cxn>
                <a:cxn ang="0">
                  <a:pos x="0" y="384"/>
                </a:cxn>
                <a:cxn ang="0">
                  <a:pos x="183" y="224"/>
                </a:cxn>
                <a:cxn ang="0">
                  <a:pos x="467" y="0"/>
                </a:cxn>
                <a:cxn ang="0">
                  <a:pos x="6" y="24"/>
                </a:cxn>
              </a:cxnLst>
              <a:rect l="0" t="0" r="r" b="b"/>
              <a:pathLst>
                <a:path w="467" h="384">
                  <a:moveTo>
                    <a:pt x="6" y="24"/>
                  </a:moveTo>
                  <a:lnTo>
                    <a:pt x="0" y="24"/>
                  </a:lnTo>
                  <a:lnTo>
                    <a:pt x="0" y="384"/>
                  </a:lnTo>
                  <a:lnTo>
                    <a:pt x="183" y="224"/>
                  </a:lnTo>
                  <a:lnTo>
                    <a:pt x="467" y="0"/>
                  </a:lnTo>
                  <a:lnTo>
                    <a:pt x="6" y="24"/>
                  </a:lnTo>
                  <a:close/>
                </a:path>
              </a:pathLst>
            </a:custGeom>
            <a:solidFill>
              <a:srgbClr val="2C2C3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3" name="Rectangle 11"/>
            <p:cNvSpPr>
              <a:spLocks noChangeArrowheads="1"/>
            </p:cNvSpPr>
            <p:nvPr/>
          </p:nvSpPr>
          <p:spPr bwMode="auto">
            <a:xfrm>
              <a:off x="2205" y="1624"/>
              <a:ext cx="1" cy="1"/>
            </a:xfrm>
            <a:prstGeom prst="rect">
              <a:avLst/>
            </a:prstGeom>
            <a:solidFill>
              <a:srgbClr val="2C2C30"/>
            </a:solidFill>
            <a:ln w="9525">
              <a:noFill/>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8" name="Freeform 10"/>
            <p:cNvSpPr/>
            <p:nvPr/>
          </p:nvSpPr>
          <p:spPr bwMode="auto">
            <a:xfrm>
              <a:off x="3594" y="1724"/>
              <a:ext cx="502" cy="337"/>
            </a:xfrm>
            <a:custGeom>
              <a:avLst/>
              <a:gdLst/>
              <a:ahLst/>
              <a:cxnLst>
                <a:cxn ang="0">
                  <a:pos x="502" y="201"/>
                </a:cxn>
                <a:cxn ang="0">
                  <a:pos x="502" y="0"/>
                </a:cxn>
                <a:cxn ang="0">
                  <a:pos x="0" y="337"/>
                </a:cxn>
                <a:cxn ang="0">
                  <a:pos x="112" y="337"/>
                </a:cxn>
                <a:cxn ang="0">
                  <a:pos x="502" y="201"/>
                </a:cxn>
              </a:cxnLst>
              <a:rect l="0" t="0" r="r" b="b"/>
              <a:pathLst>
                <a:path w="502" h="337">
                  <a:moveTo>
                    <a:pt x="502" y="201"/>
                  </a:moveTo>
                  <a:lnTo>
                    <a:pt x="502" y="0"/>
                  </a:lnTo>
                  <a:lnTo>
                    <a:pt x="0" y="337"/>
                  </a:lnTo>
                  <a:lnTo>
                    <a:pt x="112" y="337"/>
                  </a:lnTo>
                  <a:lnTo>
                    <a:pt x="502" y="201"/>
                  </a:ln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9" name="Freeform 9"/>
            <p:cNvSpPr/>
            <p:nvPr/>
          </p:nvSpPr>
          <p:spPr bwMode="auto">
            <a:xfrm>
              <a:off x="3712" y="1636"/>
              <a:ext cx="384" cy="289"/>
            </a:xfrm>
            <a:custGeom>
              <a:avLst/>
              <a:gdLst/>
              <a:ahLst/>
              <a:cxnLst>
                <a:cxn ang="0">
                  <a:pos x="0" y="11"/>
                </a:cxn>
                <a:cxn ang="0">
                  <a:pos x="384" y="289"/>
                </a:cxn>
                <a:cxn ang="0">
                  <a:pos x="384" y="0"/>
                </a:cxn>
                <a:cxn ang="0">
                  <a:pos x="0" y="11"/>
                </a:cxn>
              </a:cxnLst>
              <a:rect l="0" t="0" r="r" b="b"/>
              <a:pathLst>
                <a:path w="384" h="289">
                  <a:moveTo>
                    <a:pt x="0" y="11"/>
                  </a:moveTo>
                  <a:lnTo>
                    <a:pt x="384" y="289"/>
                  </a:lnTo>
                  <a:lnTo>
                    <a:pt x="384" y="0"/>
                  </a:lnTo>
                  <a:lnTo>
                    <a:pt x="0" y="11"/>
                  </a:lnTo>
                  <a:close/>
                </a:path>
              </a:pathLst>
            </a:custGeom>
            <a:solidFill>
              <a:srgbClr val="2C2C3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0" name="Freeform 8"/>
            <p:cNvSpPr/>
            <p:nvPr/>
          </p:nvSpPr>
          <p:spPr bwMode="auto">
            <a:xfrm>
              <a:off x="3712" y="313"/>
              <a:ext cx="1832" cy="1334"/>
            </a:xfrm>
            <a:custGeom>
              <a:avLst/>
              <a:gdLst/>
              <a:ahLst/>
              <a:cxnLst>
                <a:cxn ang="0">
                  <a:pos x="219" y="23"/>
                </a:cxn>
                <a:cxn ang="0">
                  <a:pos x="0" y="1334"/>
                </a:cxn>
                <a:cxn ang="0">
                  <a:pos x="1602" y="1334"/>
                </a:cxn>
                <a:cxn ang="0">
                  <a:pos x="1832" y="0"/>
                </a:cxn>
                <a:cxn ang="0">
                  <a:pos x="219" y="23"/>
                </a:cxn>
              </a:cxnLst>
              <a:rect l="0" t="0" r="r" b="b"/>
              <a:pathLst>
                <a:path w="1832" h="1334">
                  <a:moveTo>
                    <a:pt x="219" y="23"/>
                  </a:moveTo>
                  <a:lnTo>
                    <a:pt x="0" y="1334"/>
                  </a:lnTo>
                  <a:lnTo>
                    <a:pt x="1602" y="1334"/>
                  </a:lnTo>
                  <a:lnTo>
                    <a:pt x="1832" y="0"/>
                  </a:lnTo>
                  <a:lnTo>
                    <a:pt x="219" y="23"/>
                  </a:ln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1" name="Freeform 7"/>
            <p:cNvSpPr/>
            <p:nvPr/>
          </p:nvSpPr>
          <p:spPr bwMode="auto">
            <a:xfrm>
              <a:off x="963" y="519"/>
              <a:ext cx="77" cy="325"/>
            </a:xfrm>
            <a:custGeom>
              <a:avLst/>
              <a:gdLst/>
              <a:ahLst/>
              <a:cxnLst>
                <a:cxn ang="0">
                  <a:pos x="5" y="0"/>
                </a:cxn>
                <a:cxn ang="0">
                  <a:pos x="13" y="0"/>
                </a:cxn>
                <a:cxn ang="0">
                  <a:pos x="13" y="55"/>
                </a:cxn>
                <a:cxn ang="0">
                  <a:pos x="5" y="55"/>
                </a:cxn>
                <a:cxn ang="0">
                  <a:pos x="5" y="12"/>
                </a:cxn>
                <a:cxn ang="0">
                  <a:pos x="0" y="12"/>
                </a:cxn>
                <a:cxn ang="0">
                  <a:pos x="0" y="4"/>
                </a:cxn>
                <a:cxn ang="0">
                  <a:pos x="5" y="0"/>
                </a:cxn>
              </a:cxnLst>
              <a:rect l="0" t="0" r="r" b="b"/>
              <a:pathLst>
                <a:path w="13" h="55">
                  <a:moveTo>
                    <a:pt x="5" y="0"/>
                  </a:moveTo>
                  <a:cubicBezTo>
                    <a:pt x="13" y="0"/>
                    <a:pt x="13" y="0"/>
                    <a:pt x="13" y="0"/>
                  </a:cubicBezTo>
                  <a:cubicBezTo>
                    <a:pt x="13" y="55"/>
                    <a:pt x="13" y="55"/>
                    <a:pt x="13" y="55"/>
                  </a:cubicBezTo>
                  <a:cubicBezTo>
                    <a:pt x="5" y="55"/>
                    <a:pt x="5" y="55"/>
                    <a:pt x="5" y="55"/>
                  </a:cubicBezTo>
                  <a:cubicBezTo>
                    <a:pt x="5" y="12"/>
                    <a:pt x="5" y="12"/>
                    <a:pt x="5" y="12"/>
                  </a:cubicBezTo>
                  <a:cubicBezTo>
                    <a:pt x="0" y="12"/>
                    <a:pt x="0" y="12"/>
                    <a:pt x="0" y="12"/>
                  </a:cubicBezTo>
                  <a:cubicBezTo>
                    <a:pt x="0" y="4"/>
                    <a:pt x="0" y="4"/>
                    <a:pt x="0" y="4"/>
                  </a:cubicBezTo>
                  <a:cubicBezTo>
                    <a:pt x="3" y="4"/>
                    <a:pt x="5" y="3"/>
                    <a:pt x="5" y="0"/>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2" name="Freeform 6"/>
            <p:cNvSpPr>
              <a:spLocks noEditPoints="1"/>
            </p:cNvSpPr>
            <p:nvPr/>
          </p:nvSpPr>
          <p:spPr bwMode="auto">
            <a:xfrm>
              <a:off x="1099" y="519"/>
              <a:ext cx="107" cy="142"/>
            </a:xfrm>
            <a:custGeom>
              <a:avLst/>
              <a:gdLst/>
              <a:ahLst/>
              <a:cxnLst>
                <a:cxn ang="0">
                  <a:pos x="18" y="17"/>
                </a:cxn>
                <a:cxn ang="0">
                  <a:pos x="9" y="24"/>
                </a:cxn>
                <a:cxn ang="0">
                  <a:pos x="0" y="17"/>
                </a:cxn>
                <a:cxn ang="0">
                  <a:pos x="0" y="7"/>
                </a:cxn>
                <a:cxn ang="0">
                  <a:pos x="9" y="0"/>
                </a:cxn>
                <a:cxn ang="0">
                  <a:pos x="18" y="7"/>
                </a:cxn>
                <a:cxn ang="0">
                  <a:pos x="18" y="17"/>
                </a:cxn>
                <a:cxn ang="0">
                  <a:pos x="14" y="9"/>
                </a:cxn>
                <a:cxn ang="0">
                  <a:pos x="9" y="4"/>
                </a:cxn>
                <a:cxn ang="0">
                  <a:pos x="5" y="9"/>
                </a:cxn>
                <a:cxn ang="0">
                  <a:pos x="5" y="15"/>
                </a:cxn>
                <a:cxn ang="0">
                  <a:pos x="9" y="20"/>
                </a:cxn>
                <a:cxn ang="0">
                  <a:pos x="14" y="15"/>
                </a:cxn>
                <a:cxn ang="0">
                  <a:pos x="14" y="9"/>
                </a:cxn>
              </a:cxnLst>
              <a:rect l="0" t="0" r="r" b="b"/>
              <a:pathLst>
                <a:path w="18" h="24">
                  <a:moveTo>
                    <a:pt x="18" y="17"/>
                  </a:moveTo>
                  <a:cubicBezTo>
                    <a:pt x="18" y="22"/>
                    <a:pt x="15" y="24"/>
                    <a:pt x="9" y="24"/>
                  </a:cubicBezTo>
                  <a:cubicBezTo>
                    <a:pt x="3" y="24"/>
                    <a:pt x="0" y="22"/>
                    <a:pt x="0" y="17"/>
                  </a:cubicBezTo>
                  <a:cubicBezTo>
                    <a:pt x="0" y="7"/>
                    <a:pt x="0" y="7"/>
                    <a:pt x="0" y="7"/>
                  </a:cubicBezTo>
                  <a:cubicBezTo>
                    <a:pt x="0" y="2"/>
                    <a:pt x="3" y="0"/>
                    <a:pt x="9" y="0"/>
                  </a:cubicBezTo>
                  <a:cubicBezTo>
                    <a:pt x="15" y="0"/>
                    <a:pt x="18" y="2"/>
                    <a:pt x="18" y="7"/>
                  </a:cubicBezTo>
                  <a:lnTo>
                    <a:pt x="18" y="17"/>
                  </a:lnTo>
                  <a:close/>
                  <a:moveTo>
                    <a:pt x="14" y="9"/>
                  </a:moveTo>
                  <a:cubicBezTo>
                    <a:pt x="14" y="6"/>
                    <a:pt x="12" y="4"/>
                    <a:pt x="9" y="4"/>
                  </a:cubicBezTo>
                  <a:cubicBezTo>
                    <a:pt x="6" y="4"/>
                    <a:pt x="5" y="6"/>
                    <a:pt x="5" y="9"/>
                  </a:cubicBezTo>
                  <a:cubicBezTo>
                    <a:pt x="5" y="15"/>
                    <a:pt x="5" y="15"/>
                    <a:pt x="5" y="15"/>
                  </a:cubicBezTo>
                  <a:cubicBezTo>
                    <a:pt x="5" y="18"/>
                    <a:pt x="6" y="20"/>
                    <a:pt x="9" y="20"/>
                  </a:cubicBezTo>
                  <a:cubicBezTo>
                    <a:pt x="12" y="20"/>
                    <a:pt x="14" y="18"/>
                    <a:pt x="14" y="15"/>
                  </a:cubicBezTo>
                  <a:lnTo>
                    <a:pt x="14" y="9"/>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3" name="Freeform 5"/>
            <p:cNvSpPr/>
            <p:nvPr/>
          </p:nvSpPr>
          <p:spPr bwMode="auto">
            <a:xfrm>
              <a:off x="2849" y="301"/>
              <a:ext cx="160" cy="331"/>
            </a:xfrm>
            <a:custGeom>
              <a:avLst/>
              <a:gdLst/>
              <a:ahLst/>
              <a:cxnLst>
                <a:cxn ang="0">
                  <a:pos x="19" y="17"/>
                </a:cxn>
                <a:cxn ang="0">
                  <a:pos x="19" y="11"/>
                </a:cxn>
                <a:cxn ang="0">
                  <a:pos x="13" y="7"/>
                </a:cxn>
                <a:cxn ang="0">
                  <a:pos x="8" y="11"/>
                </a:cxn>
                <a:cxn ang="0">
                  <a:pos x="8" y="17"/>
                </a:cxn>
                <a:cxn ang="0">
                  <a:pos x="0" y="17"/>
                </a:cxn>
                <a:cxn ang="0">
                  <a:pos x="0" y="10"/>
                </a:cxn>
                <a:cxn ang="0">
                  <a:pos x="13" y="0"/>
                </a:cxn>
                <a:cxn ang="0">
                  <a:pos x="27" y="10"/>
                </a:cxn>
                <a:cxn ang="0">
                  <a:pos x="27" y="19"/>
                </a:cxn>
                <a:cxn ang="0">
                  <a:pos x="16" y="30"/>
                </a:cxn>
                <a:cxn ang="0">
                  <a:pos x="11" y="31"/>
                </a:cxn>
                <a:cxn ang="0">
                  <a:pos x="8" y="36"/>
                </a:cxn>
                <a:cxn ang="0">
                  <a:pos x="8" y="48"/>
                </a:cxn>
                <a:cxn ang="0">
                  <a:pos x="27" y="48"/>
                </a:cxn>
                <a:cxn ang="0">
                  <a:pos x="27" y="56"/>
                </a:cxn>
                <a:cxn ang="0">
                  <a:pos x="0" y="56"/>
                </a:cxn>
                <a:cxn ang="0">
                  <a:pos x="0" y="35"/>
                </a:cxn>
                <a:cxn ang="0">
                  <a:pos x="11" y="24"/>
                </a:cxn>
                <a:cxn ang="0">
                  <a:pos x="16" y="22"/>
                </a:cxn>
                <a:cxn ang="0">
                  <a:pos x="19" y="17"/>
                </a:cxn>
              </a:cxnLst>
              <a:rect l="0" t="0" r="r" b="b"/>
              <a:pathLst>
                <a:path w="27" h="56">
                  <a:moveTo>
                    <a:pt x="19" y="17"/>
                  </a:moveTo>
                  <a:cubicBezTo>
                    <a:pt x="19" y="11"/>
                    <a:pt x="19" y="11"/>
                    <a:pt x="19" y="11"/>
                  </a:cubicBezTo>
                  <a:cubicBezTo>
                    <a:pt x="19" y="9"/>
                    <a:pt x="17" y="7"/>
                    <a:pt x="13" y="7"/>
                  </a:cubicBezTo>
                  <a:cubicBezTo>
                    <a:pt x="10" y="7"/>
                    <a:pt x="8" y="9"/>
                    <a:pt x="8" y="11"/>
                  </a:cubicBezTo>
                  <a:cubicBezTo>
                    <a:pt x="8" y="17"/>
                    <a:pt x="8" y="17"/>
                    <a:pt x="8" y="17"/>
                  </a:cubicBezTo>
                  <a:cubicBezTo>
                    <a:pt x="0" y="17"/>
                    <a:pt x="0" y="17"/>
                    <a:pt x="0" y="17"/>
                  </a:cubicBezTo>
                  <a:cubicBezTo>
                    <a:pt x="0" y="10"/>
                    <a:pt x="0" y="10"/>
                    <a:pt x="0" y="10"/>
                  </a:cubicBezTo>
                  <a:cubicBezTo>
                    <a:pt x="0" y="3"/>
                    <a:pt x="4" y="0"/>
                    <a:pt x="13" y="0"/>
                  </a:cubicBezTo>
                  <a:cubicBezTo>
                    <a:pt x="23" y="0"/>
                    <a:pt x="27" y="3"/>
                    <a:pt x="27" y="10"/>
                  </a:cubicBezTo>
                  <a:cubicBezTo>
                    <a:pt x="27" y="19"/>
                    <a:pt x="27" y="19"/>
                    <a:pt x="27" y="19"/>
                  </a:cubicBezTo>
                  <a:cubicBezTo>
                    <a:pt x="27" y="24"/>
                    <a:pt x="23" y="28"/>
                    <a:pt x="16" y="30"/>
                  </a:cubicBezTo>
                  <a:cubicBezTo>
                    <a:pt x="11" y="31"/>
                    <a:pt x="11" y="31"/>
                    <a:pt x="11" y="31"/>
                  </a:cubicBezTo>
                  <a:cubicBezTo>
                    <a:pt x="9" y="32"/>
                    <a:pt x="8" y="33"/>
                    <a:pt x="8" y="36"/>
                  </a:cubicBezTo>
                  <a:cubicBezTo>
                    <a:pt x="8" y="48"/>
                    <a:pt x="8" y="48"/>
                    <a:pt x="8" y="48"/>
                  </a:cubicBezTo>
                  <a:cubicBezTo>
                    <a:pt x="27" y="48"/>
                    <a:pt x="27" y="48"/>
                    <a:pt x="27" y="48"/>
                  </a:cubicBezTo>
                  <a:cubicBezTo>
                    <a:pt x="27" y="56"/>
                    <a:pt x="27" y="56"/>
                    <a:pt x="27" y="56"/>
                  </a:cubicBezTo>
                  <a:cubicBezTo>
                    <a:pt x="0" y="56"/>
                    <a:pt x="0" y="56"/>
                    <a:pt x="0" y="56"/>
                  </a:cubicBezTo>
                  <a:cubicBezTo>
                    <a:pt x="0" y="35"/>
                    <a:pt x="0" y="35"/>
                    <a:pt x="0" y="35"/>
                  </a:cubicBezTo>
                  <a:cubicBezTo>
                    <a:pt x="0" y="29"/>
                    <a:pt x="3" y="26"/>
                    <a:pt x="11" y="24"/>
                  </a:cubicBezTo>
                  <a:cubicBezTo>
                    <a:pt x="16" y="22"/>
                    <a:pt x="16" y="22"/>
                    <a:pt x="16" y="22"/>
                  </a:cubicBezTo>
                  <a:cubicBezTo>
                    <a:pt x="18" y="22"/>
                    <a:pt x="19" y="20"/>
                    <a:pt x="19" y="17"/>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4" name="Freeform 4"/>
            <p:cNvSpPr>
              <a:spLocks noEditPoints="1"/>
            </p:cNvSpPr>
            <p:nvPr/>
          </p:nvSpPr>
          <p:spPr bwMode="auto">
            <a:xfrm>
              <a:off x="3038" y="301"/>
              <a:ext cx="101" cy="148"/>
            </a:xfrm>
            <a:custGeom>
              <a:avLst/>
              <a:gdLst/>
              <a:ahLst/>
              <a:cxnLst>
                <a:cxn ang="0">
                  <a:pos x="17" y="17"/>
                </a:cxn>
                <a:cxn ang="0">
                  <a:pos x="8" y="25"/>
                </a:cxn>
                <a:cxn ang="0">
                  <a:pos x="0" y="17"/>
                </a:cxn>
                <a:cxn ang="0">
                  <a:pos x="0" y="8"/>
                </a:cxn>
                <a:cxn ang="0">
                  <a:pos x="8" y="0"/>
                </a:cxn>
                <a:cxn ang="0">
                  <a:pos x="17" y="8"/>
                </a:cxn>
                <a:cxn ang="0">
                  <a:pos x="17" y="17"/>
                </a:cxn>
                <a:cxn ang="0">
                  <a:pos x="13" y="10"/>
                </a:cxn>
                <a:cxn ang="0">
                  <a:pos x="8" y="5"/>
                </a:cxn>
                <a:cxn ang="0">
                  <a:pos x="4" y="10"/>
                </a:cxn>
                <a:cxn ang="0">
                  <a:pos x="4" y="16"/>
                </a:cxn>
                <a:cxn ang="0">
                  <a:pos x="8" y="21"/>
                </a:cxn>
                <a:cxn ang="0">
                  <a:pos x="13" y="16"/>
                </a:cxn>
                <a:cxn ang="0">
                  <a:pos x="13" y="10"/>
                </a:cxn>
              </a:cxnLst>
              <a:rect l="0" t="0" r="r" b="b"/>
              <a:pathLst>
                <a:path w="17" h="25">
                  <a:moveTo>
                    <a:pt x="17" y="17"/>
                  </a:moveTo>
                  <a:cubicBezTo>
                    <a:pt x="17" y="23"/>
                    <a:pt x="14" y="25"/>
                    <a:pt x="8" y="25"/>
                  </a:cubicBezTo>
                  <a:cubicBezTo>
                    <a:pt x="3" y="25"/>
                    <a:pt x="0" y="23"/>
                    <a:pt x="0" y="17"/>
                  </a:cubicBezTo>
                  <a:cubicBezTo>
                    <a:pt x="0" y="8"/>
                    <a:pt x="0" y="8"/>
                    <a:pt x="0" y="8"/>
                  </a:cubicBezTo>
                  <a:cubicBezTo>
                    <a:pt x="0" y="3"/>
                    <a:pt x="3" y="0"/>
                    <a:pt x="8" y="0"/>
                  </a:cubicBezTo>
                  <a:cubicBezTo>
                    <a:pt x="14" y="0"/>
                    <a:pt x="17" y="3"/>
                    <a:pt x="17" y="8"/>
                  </a:cubicBezTo>
                  <a:lnTo>
                    <a:pt x="17" y="17"/>
                  </a:lnTo>
                  <a:close/>
                  <a:moveTo>
                    <a:pt x="13" y="10"/>
                  </a:moveTo>
                  <a:cubicBezTo>
                    <a:pt x="13" y="7"/>
                    <a:pt x="11" y="5"/>
                    <a:pt x="8" y="5"/>
                  </a:cubicBezTo>
                  <a:cubicBezTo>
                    <a:pt x="5" y="5"/>
                    <a:pt x="4" y="7"/>
                    <a:pt x="4" y="10"/>
                  </a:cubicBezTo>
                  <a:cubicBezTo>
                    <a:pt x="4" y="16"/>
                    <a:pt x="4" y="16"/>
                    <a:pt x="4" y="16"/>
                  </a:cubicBezTo>
                  <a:cubicBezTo>
                    <a:pt x="4" y="19"/>
                    <a:pt x="5" y="21"/>
                    <a:pt x="8" y="21"/>
                  </a:cubicBezTo>
                  <a:cubicBezTo>
                    <a:pt x="11" y="21"/>
                    <a:pt x="13" y="19"/>
                    <a:pt x="13" y="16"/>
                  </a:cubicBezTo>
                  <a:lnTo>
                    <a:pt x="13" y="1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5" name="Freeform 3"/>
            <p:cNvSpPr/>
            <p:nvPr/>
          </p:nvSpPr>
          <p:spPr bwMode="auto">
            <a:xfrm>
              <a:off x="4510" y="466"/>
              <a:ext cx="165" cy="337"/>
            </a:xfrm>
            <a:custGeom>
              <a:avLst/>
              <a:gdLst/>
              <a:ahLst/>
              <a:cxnLst>
                <a:cxn ang="0">
                  <a:pos x="9" y="11"/>
                </a:cxn>
                <a:cxn ang="0">
                  <a:pos x="9" y="17"/>
                </a:cxn>
                <a:cxn ang="0">
                  <a:pos x="0" y="17"/>
                </a:cxn>
                <a:cxn ang="0">
                  <a:pos x="0" y="10"/>
                </a:cxn>
                <a:cxn ang="0">
                  <a:pos x="14" y="0"/>
                </a:cxn>
                <a:cxn ang="0">
                  <a:pos x="28" y="10"/>
                </a:cxn>
                <a:cxn ang="0">
                  <a:pos x="28" y="17"/>
                </a:cxn>
                <a:cxn ang="0">
                  <a:pos x="22" y="27"/>
                </a:cxn>
                <a:cxn ang="0">
                  <a:pos x="28" y="36"/>
                </a:cxn>
                <a:cxn ang="0">
                  <a:pos x="28" y="47"/>
                </a:cxn>
                <a:cxn ang="0">
                  <a:pos x="14" y="57"/>
                </a:cxn>
                <a:cxn ang="0">
                  <a:pos x="0" y="47"/>
                </a:cxn>
                <a:cxn ang="0">
                  <a:pos x="0" y="39"/>
                </a:cxn>
                <a:cxn ang="0">
                  <a:pos x="9" y="39"/>
                </a:cxn>
                <a:cxn ang="0">
                  <a:pos x="9" y="45"/>
                </a:cxn>
                <a:cxn ang="0">
                  <a:pos x="14" y="49"/>
                </a:cxn>
                <a:cxn ang="0">
                  <a:pos x="20" y="45"/>
                </a:cxn>
                <a:cxn ang="0">
                  <a:pos x="20" y="34"/>
                </a:cxn>
                <a:cxn ang="0">
                  <a:pos x="17" y="31"/>
                </a:cxn>
                <a:cxn ang="0">
                  <a:pos x="10" y="31"/>
                </a:cxn>
                <a:cxn ang="0">
                  <a:pos x="10" y="23"/>
                </a:cxn>
                <a:cxn ang="0">
                  <a:pos x="17" y="23"/>
                </a:cxn>
                <a:cxn ang="0">
                  <a:pos x="20" y="19"/>
                </a:cxn>
                <a:cxn ang="0">
                  <a:pos x="20" y="11"/>
                </a:cxn>
                <a:cxn ang="0">
                  <a:pos x="14" y="7"/>
                </a:cxn>
                <a:cxn ang="0">
                  <a:pos x="9" y="11"/>
                </a:cxn>
              </a:cxnLst>
              <a:rect l="0" t="0" r="r" b="b"/>
              <a:pathLst>
                <a:path w="28" h="57">
                  <a:moveTo>
                    <a:pt x="9" y="11"/>
                  </a:moveTo>
                  <a:cubicBezTo>
                    <a:pt x="9" y="17"/>
                    <a:pt x="9" y="17"/>
                    <a:pt x="9" y="17"/>
                  </a:cubicBezTo>
                  <a:cubicBezTo>
                    <a:pt x="0" y="17"/>
                    <a:pt x="0" y="17"/>
                    <a:pt x="0" y="17"/>
                  </a:cubicBezTo>
                  <a:cubicBezTo>
                    <a:pt x="0" y="10"/>
                    <a:pt x="0" y="10"/>
                    <a:pt x="0" y="10"/>
                  </a:cubicBezTo>
                  <a:cubicBezTo>
                    <a:pt x="0" y="3"/>
                    <a:pt x="5" y="0"/>
                    <a:pt x="14" y="0"/>
                  </a:cubicBezTo>
                  <a:cubicBezTo>
                    <a:pt x="23" y="0"/>
                    <a:pt x="28" y="3"/>
                    <a:pt x="28" y="10"/>
                  </a:cubicBezTo>
                  <a:cubicBezTo>
                    <a:pt x="28" y="17"/>
                    <a:pt x="28" y="17"/>
                    <a:pt x="28" y="17"/>
                  </a:cubicBezTo>
                  <a:cubicBezTo>
                    <a:pt x="28" y="24"/>
                    <a:pt x="26" y="27"/>
                    <a:pt x="22" y="27"/>
                  </a:cubicBezTo>
                  <a:cubicBezTo>
                    <a:pt x="26" y="27"/>
                    <a:pt x="28" y="30"/>
                    <a:pt x="28" y="36"/>
                  </a:cubicBezTo>
                  <a:cubicBezTo>
                    <a:pt x="28" y="47"/>
                    <a:pt x="28" y="47"/>
                    <a:pt x="28" y="47"/>
                  </a:cubicBezTo>
                  <a:cubicBezTo>
                    <a:pt x="28" y="54"/>
                    <a:pt x="23" y="57"/>
                    <a:pt x="14" y="57"/>
                  </a:cubicBezTo>
                  <a:cubicBezTo>
                    <a:pt x="5" y="57"/>
                    <a:pt x="0" y="54"/>
                    <a:pt x="0" y="47"/>
                  </a:cubicBezTo>
                  <a:cubicBezTo>
                    <a:pt x="0" y="39"/>
                    <a:pt x="0" y="39"/>
                    <a:pt x="0" y="39"/>
                  </a:cubicBezTo>
                  <a:cubicBezTo>
                    <a:pt x="9" y="39"/>
                    <a:pt x="9" y="39"/>
                    <a:pt x="9" y="39"/>
                  </a:cubicBezTo>
                  <a:cubicBezTo>
                    <a:pt x="9" y="45"/>
                    <a:pt x="9" y="45"/>
                    <a:pt x="9" y="45"/>
                  </a:cubicBezTo>
                  <a:cubicBezTo>
                    <a:pt x="9" y="48"/>
                    <a:pt x="11" y="49"/>
                    <a:pt x="14" y="49"/>
                  </a:cubicBezTo>
                  <a:cubicBezTo>
                    <a:pt x="18" y="49"/>
                    <a:pt x="20" y="48"/>
                    <a:pt x="20" y="45"/>
                  </a:cubicBezTo>
                  <a:cubicBezTo>
                    <a:pt x="20" y="34"/>
                    <a:pt x="20" y="34"/>
                    <a:pt x="20" y="34"/>
                  </a:cubicBezTo>
                  <a:cubicBezTo>
                    <a:pt x="20" y="32"/>
                    <a:pt x="19" y="31"/>
                    <a:pt x="17" y="31"/>
                  </a:cubicBezTo>
                  <a:cubicBezTo>
                    <a:pt x="10" y="31"/>
                    <a:pt x="10" y="31"/>
                    <a:pt x="10" y="31"/>
                  </a:cubicBezTo>
                  <a:cubicBezTo>
                    <a:pt x="10" y="23"/>
                    <a:pt x="10" y="23"/>
                    <a:pt x="10" y="23"/>
                  </a:cubicBezTo>
                  <a:cubicBezTo>
                    <a:pt x="17" y="23"/>
                    <a:pt x="17" y="23"/>
                    <a:pt x="17" y="23"/>
                  </a:cubicBezTo>
                  <a:cubicBezTo>
                    <a:pt x="19" y="23"/>
                    <a:pt x="20" y="22"/>
                    <a:pt x="20" y="19"/>
                  </a:cubicBezTo>
                  <a:cubicBezTo>
                    <a:pt x="20" y="11"/>
                    <a:pt x="20" y="11"/>
                    <a:pt x="20" y="11"/>
                  </a:cubicBezTo>
                  <a:cubicBezTo>
                    <a:pt x="20" y="9"/>
                    <a:pt x="18" y="7"/>
                    <a:pt x="14" y="7"/>
                  </a:cubicBezTo>
                  <a:cubicBezTo>
                    <a:pt x="11" y="7"/>
                    <a:pt x="9" y="9"/>
                    <a:pt x="9" y="11"/>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6" name="Freeform 2"/>
            <p:cNvSpPr>
              <a:spLocks noEditPoints="1"/>
            </p:cNvSpPr>
            <p:nvPr/>
          </p:nvSpPr>
          <p:spPr bwMode="auto">
            <a:xfrm>
              <a:off x="4699" y="466"/>
              <a:ext cx="106" cy="148"/>
            </a:xfrm>
            <a:custGeom>
              <a:avLst/>
              <a:gdLst/>
              <a:ahLst/>
              <a:cxnLst>
                <a:cxn ang="0">
                  <a:pos x="18" y="17"/>
                </a:cxn>
                <a:cxn ang="0">
                  <a:pos x="9" y="25"/>
                </a:cxn>
                <a:cxn ang="0">
                  <a:pos x="0" y="17"/>
                </a:cxn>
                <a:cxn ang="0">
                  <a:pos x="0" y="8"/>
                </a:cxn>
                <a:cxn ang="0">
                  <a:pos x="9" y="0"/>
                </a:cxn>
                <a:cxn ang="0">
                  <a:pos x="18" y="8"/>
                </a:cxn>
                <a:cxn ang="0">
                  <a:pos x="18" y="17"/>
                </a:cxn>
                <a:cxn ang="0">
                  <a:pos x="14" y="10"/>
                </a:cxn>
                <a:cxn ang="0">
                  <a:pos x="9" y="5"/>
                </a:cxn>
                <a:cxn ang="0">
                  <a:pos x="5" y="10"/>
                </a:cxn>
                <a:cxn ang="0">
                  <a:pos x="5" y="16"/>
                </a:cxn>
                <a:cxn ang="0">
                  <a:pos x="9" y="20"/>
                </a:cxn>
                <a:cxn ang="0">
                  <a:pos x="14" y="16"/>
                </a:cxn>
                <a:cxn ang="0">
                  <a:pos x="14" y="10"/>
                </a:cxn>
              </a:cxnLst>
              <a:rect l="0" t="0" r="r" b="b"/>
              <a:pathLst>
                <a:path w="18" h="25">
                  <a:moveTo>
                    <a:pt x="18" y="17"/>
                  </a:moveTo>
                  <a:cubicBezTo>
                    <a:pt x="18" y="23"/>
                    <a:pt x="15" y="25"/>
                    <a:pt x="9" y="25"/>
                  </a:cubicBezTo>
                  <a:cubicBezTo>
                    <a:pt x="3" y="25"/>
                    <a:pt x="0" y="23"/>
                    <a:pt x="0" y="17"/>
                  </a:cubicBezTo>
                  <a:cubicBezTo>
                    <a:pt x="0" y="8"/>
                    <a:pt x="0" y="8"/>
                    <a:pt x="0" y="8"/>
                  </a:cubicBezTo>
                  <a:cubicBezTo>
                    <a:pt x="0" y="3"/>
                    <a:pt x="3" y="0"/>
                    <a:pt x="9" y="0"/>
                  </a:cubicBezTo>
                  <a:cubicBezTo>
                    <a:pt x="15" y="0"/>
                    <a:pt x="18" y="3"/>
                    <a:pt x="18" y="8"/>
                  </a:cubicBezTo>
                  <a:lnTo>
                    <a:pt x="18" y="17"/>
                  </a:lnTo>
                  <a:close/>
                  <a:moveTo>
                    <a:pt x="14" y="10"/>
                  </a:moveTo>
                  <a:cubicBezTo>
                    <a:pt x="14" y="7"/>
                    <a:pt x="12" y="5"/>
                    <a:pt x="9" y="5"/>
                  </a:cubicBezTo>
                  <a:cubicBezTo>
                    <a:pt x="6" y="5"/>
                    <a:pt x="5" y="7"/>
                    <a:pt x="5" y="10"/>
                  </a:cubicBezTo>
                  <a:cubicBezTo>
                    <a:pt x="5" y="16"/>
                    <a:pt x="5" y="16"/>
                    <a:pt x="5" y="16"/>
                  </a:cubicBezTo>
                  <a:cubicBezTo>
                    <a:pt x="5" y="19"/>
                    <a:pt x="6" y="20"/>
                    <a:pt x="9" y="20"/>
                  </a:cubicBezTo>
                  <a:cubicBezTo>
                    <a:pt x="12" y="20"/>
                    <a:pt x="14" y="19"/>
                    <a:pt x="14" y="16"/>
                  </a:cubicBezTo>
                  <a:lnTo>
                    <a:pt x="14" y="1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1" name="TextBox 35"/>
          <p:cNvSpPr txBox="1"/>
          <p:nvPr/>
        </p:nvSpPr>
        <p:spPr>
          <a:xfrm>
            <a:off x="2154081" y="2815332"/>
            <a:ext cx="276419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点击添加文字标题</a:t>
            </a:r>
            <a:endParaRPr lang="zh-CN" altLang="en-US" sz="2400" b="1" dirty="0">
              <a:solidFill>
                <a:schemeClr val="bg1"/>
              </a:solidFill>
              <a:latin typeface="微软雅黑" pitchFamily="34" charset="-122"/>
              <a:ea typeface="微软雅黑" pitchFamily="34" charset="-122"/>
            </a:endParaRPr>
          </a:p>
        </p:txBody>
      </p:sp>
      <p:sp>
        <p:nvSpPr>
          <p:cNvPr id="114" name="TextBox 38"/>
          <p:cNvSpPr txBox="1"/>
          <p:nvPr/>
        </p:nvSpPr>
        <p:spPr>
          <a:xfrm>
            <a:off x="1055287" y="4397892"/>
            <a:ext cx="10234628" cy="14773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dirty="0" smtClean="0">
                <a:solidFill>
                  <a:srgbClr val="542B00"/>
                </a:solidFill>
                <a:latin typeface="微软雅黑" pitchFamily="34" charset="-122"/>
                <a:ea typeface="微软雅黑" pitchFamily="34" charset="-122"/>
              </a:rPr>
              <a:t>添加文字添加文字添加文字添</a:t>
            </a:r>
            <a:endParaRPr lang="en-US" altLang="zh-CN" sz="2000" dirty="0" smtClean="0">
              <a:solidFill>
                <a:srgbClr val="542B00"/>
              </a:solidFill>
              <a:latin typeface="微软雅黑" pitchFamily="34" charset="-122"/>
              <a:ea typeface="微软雅黑" pitchFamily="34" charset="-122"/>
            </a:endParaRPr>
          </a:p>
          <a:p>
            <a:pPr>
              <a:lnSpc>
                <a:spcPct val="150000"/>
              </a:lnSpc>
            </a:pPr>
            <a:r>
              <a:rPr lang="zh-CN" altLang="en-US" sz="2000" dirty="0" smtClean="0">
                <a:solidFill>
                  <a:srgbClr val="542B00"/>
                </a:solidFill>
                <a:latin typeface="微软雅黑" pitchFamily="34" charset="-122"/>
                <a:ea typeface="微软雅黑" pitchFamily="34" charset="-122"/>
              </a:rPr>
              <a:t>加文字添加文字添加文字添加文字添加文字添加文字添加文字添加文字添加文字添加文字添加文字添加文字添加文字添加文字添加文字添加文字添加文字添加文字添加</a:t>
            </a:r>
            <a:endParaRPr lang="zh-CN" altLang="en-US" sz="2000" dirty="0">
              <a:solidFill>
                <a:srgbClr val="542B00"/>
              </a:solidFill>
              <a:latin typeface="微软雅黑" pitchFamily="34" charset="-122"/>
              <a:ea typeface="微软雅黑" pitchFamily="34" charset="-122"/>
            </a:endParaRPr>
          </a:p>
        </p:txBody>
      </p:sp>
      <p:sp>
        <p:nvSpPr>
          <p:cNvPr id="147" name="TextBox 35"/>
          <p:cNvSpPr txBox="1"/>
          <p:nvPr/>
        </p:nvSpPr>
        <p:spPr>
          <a:xfrm>
            <a:off x="5108392" y="2616306"/>
            <a:ext cx="276419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点击添加文字标题</a:t>
            </a:r>
            <a:endParaRPr lang="zh-CN" altLang="en-US" sz="2400" b="1" dirty="0">
              <a:solidFill>
                <a:schemeClr val="bg1"/>
              </a:solidFill>
              <a:latin typeface="微软雅黑" pitchFamily="34" charset="-122"/>
              <a:ea typeface="微软雅黑" pitchFamily="34" charset="-122"/>
            </a:endParaRPr>
          </a:p>
        </p:txBody>
      </p:sp>
      <p:sp>
        <p:nvSpPr>
          <p:cNvPr id="148" name="TextBox 35"/>
          <p:cNvSpPr txBox="1"/>
          <p:nvPr/>
        </p:nvSpPr>
        <p:spPr>
          <a:xfrm>
            <a:off x="7787236" y="2668539"/>
            <a:ext cx="276419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点击添加文字标题</a:t>
            </a:r>
            <a:endParaRPr lang="zh-CN" altLang="en-US" sz="2400" b="1" dirty="0">
              <a:solidFill>
                <a:schemeClr val="bg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randombar(horizontal)">
                                      <p:cBhvr>
                                        <p:cTn id="20" dur="500"/>
                                        <p:tgtEl>
                                          <p:spTgt spid="110"/>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randombar(horizontal)">
                                      <p:cBhvr>
                                        <p:cTn id="23" dur="500"/>
                                        <p:tgtEl>
                                          <p:spTgt spid="111"/>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47"/>
                                        </p:tgtEl>
                                        <p:attrNameLst>
                                          <p:attrName>style.visibility</p:attrName>
                                        </p:attrNameLst>
                                      </p:cBhvr>
                                      <p:to>
                                        <p:strVal val="visible"/>
                                      </p:to>
                                    </p:set>
                                    <p:animEffect transition="in" filter="randombar(horizontal)">
                                      <p:cBhvr>
                                        <p:cTn id="26" dur="500"/>
                                        <p:tgtEl>
                                          <p:spTgt spid="14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48"/>
                                        </p:tgtEl>
                                        <p:attrNameLst>
                                          <p:attrName>style.visibility</p:attrName>
                                        </p:attrNameLst>
                                      </p:cBhvr>
                                      <p:to>
                                        <p:strVal val="visible"/>
                                      </p:to>
                                    </p:set>
                                    <p:animEffect transition="in" filter="randombar(horizontal)">
                                      <p:cBhvr>
                                        <p:cTn id="29" dur="500"/>
                                        <p:tgtEl>
                                          <p:spTgt spid="148"/>
                                        </p:tgtEl>
                                      </p:cBhvr>
                                    </p:animEffect>
                                  </p:childTnLst>
                                </p:cTn>
                              </p:par>
                            </p:childTnLst>
                          </p:cTn>
                        </p:par>
                        <p:par>
                          <p:cTn id="30" fill="hold">
                            <p:stCondLst>
                              <p:cond delay="500"/>
                            </p:stCondLst>
                            <p:childTnLst>
                              <p:par>
                                <p:cTn id="31" presetID="2" presetClass="entr" presetSubtype="4" fill="hold" grpId="0" nodeType="afterEffect">
                                  <p:stCondLst>
                                    <p:cond delay="0"/>
                                  </p:stCondLst>
                                  <p:childTnLst>
                                    <p:set>
                                      <p:cBhvr>
                                        <p:cTn id="32" dur="1" fill="hold">
                                          <p:stCondLst>
                                            <p:cond delay="0"/>
                                          </p:stCondLst>
                                        </p:cTn>
                                        <p:tgtEl>
                                          <p:spTgt spid="114"/>
                                        </p:tgtEl>
                                        <p:attrNameLst>
                                          <p:attrName>style.visibility</p:attrName>
                                        </p:attrNameLst>
                                      </p:cBhvr>
                                      <p:to>
                                        <p:strVal val="visible"/>
                                      </p:to>
                                    </p:set>
                                    <p:anim calcmode="lin" valueType="num">
                                      <p:cBhvr additive="base">
                                        <p:cTn id="33" dur="500" fill="hold"/>
                                        <p:tgtEl>
                                          <p:spTgt spid="114"/>
                                        </p:tgtEl>
                                        <p:attrNameLst>
                                          <p:attrName>ppt_x</p:attrName>
                                        </p:attrNameLst>
                                      </p:cBhvr>
                                      <p:tavLst>
                                        <p:tav tm="0">
                                          <p:val>
                                            <p:strVal val="#ppt_x"/>
                                          </p:val>
                                        </p:tav>
                                        <p:tav tm="100000">
                                          <p:val>
                                            <p:strVal val="#ppt_x"/>
                                          </p:val>
                                        </p:tav>
                                      </p:tavLst>
                                    </p:anim>
                                    <p:anim calcmode="lin" valueType="num">
                                      <p:cBhvr additive="base">
                                        <p:cTn id="3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4" grpId="0"/>
      <p:bldP spid="147" grpId="0"/>
      <p:bldP spid="1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31" name="组合 30"/>
          <p:cNvGrpSpPr/>
          <p:nvPr/>
        </p:nvGrpSpPr>
        <p:grpSpPr>
          <a:xfrm>
            <a:off x="1001488" y="1817511"/>
            <a:ext cx="9921986" cy="3594176"/>
            <a:chOff x="730563" y="1988840"/>
            <a:chExt cx="10758062" cy="3897038"/>
          </a:xfrm>
        </p:grpSpPr>
        <p:sp>
          <p:nvSpPr>
            <p:cNvPr id="34" name="矩形 33"/>
            <p:cNvSpPr/>
            <p:nvPr/>
          </p:nvSpPr>
          <p:spPr>
            <a:xfrm>
              <a:off x="733425" y="4109668"/>
              <a:ext cx="3486150" cy="17762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pic>
          <p:nvPicPr>
            <p:cNvPr id="35" name="Picture 4" descr="c:\DOCUME~1\哈哈哈\APPLIC~1\360se6\USERDA~1\Temp\pic107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941"/>
            <a:stretch>
              <a:fillRect/>
            </a:stretch>
          </p:blipFill>
          <p:spPr bwMode="auto">
            <a:xfrm>
              <a:off x="730563" y="1988840"/>
              <a:ext cx="3512220" cy="206958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c:\DOCUME~1\哈哈哈\APPLIC~1\360se6\USERDA~1\Temp\pic100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14" t="2913" r="1997" b="11104"/>
            <a:stretch>
              <a:fillRect/>
            </a:stretch>
          </p:blipFill>
          <p:spPr bwMode="auto">
            <a:xfrm>
              <a:off x="4346891" y="1997498"/>
              <a:ext cx="3533512" cy="2060923"/>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c:\DOCUME~1\哈哈哈\APPLIC~1\360se6\USERDA~1\Temp\130205~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029" b="16165"/>
            <a:stretch>
              <a:fillRect/>
            </a:stretch>
          </p:blipFill>
          <p:spPr bwMode="auto">
            <a:xfrm>
              <a:off x="7967995" y="1988840"/>
              <a:ext cx="3520630" cy="2069581"/>
            </a:xfrm>
            <a:prstGeom prst="rect">
              <a:avLst/>
            </a:prstGeom>
            <a:noFill/>
            <a:extLst>
              <a:ext uri="{909E8E84-426E-40DD-AFC4-6F175D3DCCD1}">
                <a14:hiddenFill xmlns:a14="http://schemas.microsoft.com/office/drawing/2010/main">
                  <a:solidFill>
                    <a:srgbClr val="FFFFFF"/>
                  </a:solidFill>
                </a14:hiddenFill>
              </a:ext>
            </a:extLst>
          </p:spPr>
        </p:pic>
        <p:pic>
          <p:nvPicPr>
            <p:cNvPr id="38" name="图片 37"/>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987347" y="4219653"/>
              <a:ext cx="673250" cy="673250"/>
            </a:xfrm>
            <a:prstGeom prst="rect">
              <a:avLst/>
            </a:prstGeom>
          </p:spPr>
        </p:pic>
        <p:sp>
          <p:nvSpPr>
            <p:cNvPr id="39" name="矩形 38"/>
            <p:cNvSpPr/>
            <p:nvPr/>
          </p:nvSpPr>
          <p:spPr>
            <a:xfrm>
              <a:off x="1927249" y="4684721"/>
              <a:ext cx="2010383" cy="7694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prstClr val="white"/>
                  </a:solidFill>
                  <a:latin typeface="微软雅黑" pitchFamily="34" charset="-122"/>
                  <a:ea typeface="微软雅黑" pitchFamily="34" charset="-122"/>
                </a:rPr>
                <a:t>请输入你想要的文字</a:t>
              </a:r>
              <a:endParaRPr lang="en-US" altLang="zh-CN" sz="1100" dirty="0">
                <a:solidFill>
                  <a:prstClr val="white"/>
                </a:solidFill>
                <a:latin typeface="微软雅黑" pitchFamily="34" charset="-122"/>
                <a:ea typeface="微软雅黑" pitchFamily="34" charset="-122"/>
              </a:endParaRPr>
            </a:p>
            <a:p>
              <a:r>
                <a:rPr lang="zh-CN" altLang="en-US" sz="1100" dirty="0">
                  <a:solidFill>
                    <a:prstClr val="white"/>
                  </a:solidFill>
                  <a:latin typeface="微软雅黑" pitchFamily="34" charset="-122"/>
                  <a:ea typeface="微软雅黑" pitchFamily="34" charset="-122"/>
                </a:rPr>
                <a:t>请输入你想要的文字</a:t>
              </a:r>
              <a:endParaRPr lang="zh-CN" altLang="en-US" sz="1100" dirty="0">
                <a:solidFill>
                  <a:prstClr val="white"/>
                </a:solidFill>
                <a:latin typeface="微软雅黑" pitchFamily="34" charset="-122"/>
                <a:cs typeface="Arial" pitchFamily="34" charset="0"/>
              </a:endParaRPr>
            </a:p>
            <a:p>
              <a:r>
                <a:rPr lang="zh-CN" altLang="en-US" sz="1100" dirty="0">
                  <a:solidFill>
                    <a:prstClr val="white"/>
                  </a:solidFill>
                  <a:latin typeface="微软雅黑" pitchFamily="34" charset="-122"/>
                  <a:ea typeface="微软雅黑" pitchFamily="34" charset="-122"/>
                </a:rPr>
                <a:t>请输入你想要的文字</a:t>
              </a:r>
              <a:endParaRPr lang="en-US" altLang="zh-CN" sz="1100" dirty="0">
                <a:solidFill>
                  <a:prstClr val="white"/>
                </a:solidFill>
                <a:latin typeface="微软雅黑" pitchFamily="34" charset="-122"/>
                <a:ea typeface="微软雅黑" pitchFamily="34" charset="-122"/>
              </a:endParaRPr>
            </a:p>
            <a:p>
              <a:r>
                <a:rPr lang="zh-CN" altLang="en-US" sz="1100" dirty="0">
                  <a:solidFill>
                    <a:prstClr val="white"/>
                  </a:solidFill>
                  <a:latin typeface="微软雅黑" pitchFamily="34" charset="-122"/>
                  <a:ea typeface="微软雅黑" pitchFamily="34" charset="-122"/>
                </a:rPr>
                <a:t>请输入你想要的</a:t>
              </a:r>
              <a:r>
                <a:rPr lang="zh-CN" altLang="en-US" sz="1100" dirty="0" smtClean="0">
                  <a:solidFill>
                    <a:prstClr val="white"/>
                  </a:solidFill>
                  <a:latin typeface="微软雅黑" pitchFamily="34" charset="-122"/>
                  <a:ea typeface="微软雅黑" pitchFamily="34" charset="-122"/>
                </a:rPr>
                <a:t>文字</a:t>
              </a:r>
              <a:endParaRPr lang="zh-CN" altLang="en-US" sz="1100" dirty="0">
                <a:solidFill>
                  <a:prstClr val="white"/>
                </a:solidFill>
                <a:latin typeface="微软雅黑" pitchFamily="34" charset="-122"/>
                <a:cs typeface="Arial" pitchFamily="34" charset="0"/>
              </a:endParaRPr>
            </a:p>
          </p:txBody>
        </p:sp>
        <p:sp>
          <p:nvSpPr>
            <p:cNvPr id="40" name="矩形 39"/>
            <p:cNvSpPr/>
            <p:nvPr/>
          </p:nvSpPr>
          <p:spPr>
            <a:xfrm>
              <a:off x="1899287" y="4311307"/>
              <a:ext cx="1909698" cy="45666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prstClr val="white"/>
                  </a:solidFill>
                  <a:latin typeface="微软雅黑" pitchFamily="34" charset="-122"/>
                  <a:ea typeface="微软雅黑" pitchFamily="34" charset="-122"/>
                </a:rPr>
                <a:t>您要的关键字</a:t>
              </a:r>
              <a:endParaRPr lang="en-US" altLang="zh-CN" sz="1600" b="1" dirty="0">
                <a:solidFill>
                  <a:prstClr val="white"/>
                </a:solidFill>
                <a:latin typeface="微软雅黑" pitchFamily="34" charset="-122"/>
                <a:ea typeface="微软雅黑" pitchFamily="34" charset="-122"/>
              </a:endParaRPr>
            </a:p>
          </p:txBody>
        </p:sp>
        <p:sp>
          <p:nvSpPr>
            <p:cNvPr id="41" name="矩形 40"/>
            <p:cNvSpPr/>
            <p:nvPr/>
          </p:nvSpPr>
          <p:spPr>
            <a:xfrm>
              <a:off x="4348429" y="4109668"/>
              <a:ext cx="3531974" cy="1776210"/>
            </a:xfrm>
            <a:prstGeom prst="rect">
              <a:avLst/>
            </a:prstGeom>
            <a:solidFill>
              <a:srgbClr val="F58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42" name="矩形 41"/>
            <p:cNvSpPr/>
            <p:nvPr/>
          </p:nvSpPr>
          <p:spPr>
            <a:xfrm>
              <a:off x="5547898" y="4728295"/>
              <a:ext cx="2010383" cy="7694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prstClr val="white"/>
                  </a:solidFill>
                  <a:latin typeface="微软雅黑" pitchFamily="34" charset="-122"/>
                  <a:ea typeface="微软雅黑" pitchFamily="34" charset="-122"/>
                </a:rPr>
                <a:t>请输入你想要的文字</a:t>
              </a:r>
              <a:endParaRPr lang="en-US" altLang="zh-CN" sz="1100" dirty="0">
                <a:solidFill>
                  <a:prstClr val="white"/>
                </a:solidFill>
                <a:latin typeface="微软雅黑" pitchFamily="34" charset="-122"/>
                <a:ea typeface="微软雅黑" pitchFamily="34" charset="-122"/>
              </a:endParaRPr>
            </a:p>
            <a:p>
              <a:r>
                <a:rPr lang="zh-CN" altLang="en-US" sz="1100" dirty="0">
                  <a:solidFill>
                    <a:prstClr val="white"/>
                  </a:solidFill>
                  <a:latin typeface="微软雅黑" pitchFamily="34" charset="-122"/>
                  <a:ea typeface="微软雅黑" pitchFamily="34" charset="-122"/>
                </a:rPr>
                <a:t>请输入你想要的文字</a:t>
              </a:r>
              <a:endParaRPr lang="zh-CN" altLang="en-US" sz="1100" dirty="0">
                <a:solidFill>
                  <a:prstClr val="white"/>
                </a:solidFill>
                <a:latin typeface="微软雅黑" pitchFamily="34" charset="-122"/>
                <a:cs typeface="Arial" pitchFamily="34" charset="0"/>
              </a:endParaRPr>
            </a:p>
            <a:p>
              <a:r>
                <a:rPr lang="zh-CN" altLang="en-US" sz="1100" dirty="0">
                  <a:solidFill>
                    <a:prstClr val="white"/>
                  </a:solidFill>
                  <a:latin typeface="微软雅黑" pitchFamily="34" charset="-122"/>
                  <a:ea typeface="微软雅黑" pitchFamily="34" charset="-122"/>
                </a:rPr>
                <a:t>请输入你想要的文字</a:t>
              </a:r>
              <a:endParaRPr lang="en-US" altLang="zh-CN" sz="1100" dirty="0">
                <a:solidFill>
                  <a:prstClr val="white"/>
                </a:solidFill>
                <a:latin typeface="微软雅黑" pitchFamily="34" charset="-122"/>
                <a:ea typeface="微软雅黑" pitchFamily="34" charset="-122"/>
              </a:endParaRPr>
            </a:p>
            <a:p>
              <a:r>
                <a:rPr lang="zh-CN" altLang="en-US" sz="1100" dirty="0">
                  <a:solidFill>
                    <a:prstClr val="white"/>
                  </a:solidFill>
                  <a:latin typeface="微软雅黑" pitchFamily="34" charset="-122"/>
                  <a:ea typeface="微软雅黑" pitchFamily="34" charset="-122"/>
                </a:rPr>
                <a:t>请输入你想要的</a:t>
              </a:r>
              <a:r>
                <a:rPr lang="zh-CN" altLang="en-US" sz="1100" dirty="0" smtClean="0">
                  <a:solidFill>
                    <a:prstClr val="white"/>
                  </a:solidFill>
                  <a:latin typeface="微软雅黑" pitchFamily="34" charset="-122"/>
                  <a:ea typeface="微软雅黑" pitchFamily="34" charset="-122"/>
                </a:rPr>
                <a:t>文字</a:t>
              </a:r>
              <a:endParaRPr lang="zh-CN" altLang="en-US" sz="1100" dirty="0">
                <a:solidFill>
                  <a:prstClr val="white"/>
                </a:solidFill>
                <a:latin typeface="微软雅黑" pitchFamily="34" charset="-122"/>
                <a:cs typeface="Arial" pitchFamily="34" charset="0"/>
              </a:endParaRPr>
            </a:p>
          </p:txBody>
        </p:sp>
        <p:sp>
          <p:nvSpPr>
            <p:cNvPr id="43" name="矩形 42"/>
            <p:cNvSpPr/>
            <p:nvPr/>
          </p:nvSpPr>
          <p:spPr>
            <a:xfrm>
              <a:off x="5519936" y="4354881"/>
              <a:ext cx="1909698" cy="45666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prstClr val="white"/>
                  </a:solidFill>
                  <a:latin typeface="微软雅黑" pitchFamily="34" charset="-122"/>
                  <a:ea typeface="微软雅黑" pitchFamily="34" charset="-122"/>
                </a:rPr>
                <a:t>您要的关键字</a:t>
              </a:r>
              <a:endParaRPr lang="en-US" altLang="zh-CN" sz="1600" b="1" dirty="0">
                <a:solidFill>
                  <a:prstClr val="white"/>
                </a:solidFill>
                <a:latin typeface="微软雅黑" pitchFamily="34" charset="-122"/>
                <a:ea typeface="微软雅黑" pitchFamily="34" charset="-122"/>
              </a:endParaRPr>
            </a:p>
          </p:txBody>
        </p:sp>
        <p:sp>
          <p:nvSpPr>
            <p:cNvPr id="44" name="矩形 43"/>
            <p:cNvSpPr/>
            <p:nvPr/>
          </p:nvSpPr>
          <p:spPr>
            <a:xfrm>
              <a:off x="7963433" y="4109668"/>
              <a:ext cx="3525192" cy="17762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45" name="矩形 44"/>
            <p:cNvSpPr/>
            <p:nvPr/>
          </p:nvSpPr>
          <p:spPr>
            <a:xfrm>
              <a:off x="9162902" y="4728295"/>
              <a:ext cx="2010383" cy="7694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prstClr val="white"/>
                  </a:solidFill>
                  <a:latin typeface="微软雅黑" pitchFamily="34" charset="-122"/>
                  <a:ea typeface="微软雅黑" pitchFamily="34" charset="-122"/>
                </a:rPr>
                <a:t>请输入你想要的文字</a:t>
              </a:r>
              <a:endParaRPr lang="en-US" altLang="zh-CN" sz="1100" dirty="0">
                <a:solidFill>
                  <a:prstClr val="white"/>
                </a:solidFill>
                <a:latin typeface="微软雅黑" pitchFamily="34" charset="-122"/>
                <a:ea typeface="微软雅黑" pitchFamily="34" charset="-122"/>
              </a:endParaRPr>
            </a:p>
            <a:p>
              <a:r>
                <a:rPr lang="zh-CN" altLang="en-US" sz="1100" dirty="0">
                  <a:solidFill>
                    <a:prstClr val="white"/>
                  </a:solidFill>
                  <a:latin typeface="微软雅黑" pitchFamily="34" charset="-122"/>
                  <a:ea typeface="微软雅黑" pitchFamily="34" charset="-122"/>
                </a:rPr>
                <a:t>请输入你想要的文字</a:t>
              </a:r>
              <a:endParaRPr lang="zh-CN" altLang="en-US" sz="1100" dirty="0">
                <a:solidFill>
                  <a:prstClr val="white"/>
                </a:solidFill>
                <a:latin typeface="微软雅黑" pitchFamily="34" charset="-122"/>
                <a:cs typeface="Arial" pitchFamily="34" charset="0"/>
              </a:endParaRPr>
            </a:p>
            <a:p>
              <a:r>
                <a:rPr lang="zh-CN" altLang="en-US" sz="1100" dirty="0">
                  <a:solidFill>
                    <a:prstClr val="white"/>
                  </a:solidFill>
                  <a:latin typeface="微软雅黑" pitchFamily="34" charset="-122"/>
                  <a:ea typeface="微软雅黑" pitchFamily="34" charset="-122"/>
                </a:rPr>
                <a:t>请输入你想要的文字</a:t>
              </a:r>
              <a:endParaRPr lang="en-US" altLang="zh-CN" sz="1100" dirty="0">
                <a:solidFill>
                  <a:prstClr val="white"/>
                </a:solidFill>
                <a:latin typeface="微软雅黑" pitchFamily="34" charset="-122"/>
                <a:ea typeface="微软雅黑" pitchFamily="34" charset="-122"/>
              </a:endParaRPr>
            </a:p>
            <a:p>
              <a:r>
                <a:rPr lang="zh-CN" altLang="en-US" sz="1100" dirty="0">
                  <a:solidFill>
                    <a:prstClr val="white"/>
                  </a:solidFill>
                  <a:latin typeface="微软雅黑" pitchFamily="34" charset="-122"/>
                  <a:ea typeface="微软雅黑" pitchFamily="34" charset="-122"/>
                </a:rPr>
                <a:t>请输入你想要的</a:t>
              </a:r>
              <a:r>
                <a:rPr lang="zh-CN" altLang="en-US" sz="1100" dirty="0" smtClean="0">
                  <a:solidFill>
                    <a:prstClr val="white"/>
                  </a:solidFill>
                  <a:latin typeface="微软雅黑" pitchFamily="34" charset="-122"/>
                  <a:ea typeface="微软雅黑" pitchFamily="34" charset="-122"/>
                </a:rPr>
                <a:t>文字</a:t>
              </a:r>
              <a:endParaRPr lang="zh-CN" altLang="en-US" sz="1100" dirty="0">
                <a:solidFill>
                  <a:prstClr val="white"/>
                </a:solidFill>
                <a:latin typeface="微软雅黑" pitchFamily="34" charset="-122"/>
                <a:cs typeface="Arial" pitchFamily="34" charset="0"/>
              </a:endParaRPr>
            </a:p>
          </p:txBody>
        </p:sp>
        <p:sp>
          <p:nvSpPr>
            <p:cNvPr id="46" name="矩形 45"/>
            <p:cNvSpPr/>
            <p:nvPr/>
          </p:nvSpPr>
          <p:spPr>
            <a:xfrm>
              <a:off x="9134940" y="4354881"/>
              <a:ext cx="1909698" cy="45666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prstClr val="white"/>
                  </a:solidFill>
                  <a:latin typeface="微软雅黑" pitchFamily="34" charset="-122"/>
                  <a:ea typeface="微软雅黑" pitchFamily="34" charset="-122"/>
                </a:rPr>
                <a:t>您要的关键字</a:t>
              </a:r>
              <a:endParaRPr lang="en-US" altLang="zh-CN" sz="1600" b="1" dirty="0">
                <a:solidFill>
                  <a:prstClr val="white"/>
                </a:solidFill>
                <a:latin typeface="微软雅黑" pitchFamily="34" charset="-122"/>
                <a:ea typeface="微软雅黑" pitchFamily="34" charset="-122"/>
              </a:endParaRPr>
            </a:p>
          </p:txBody>
        </p:sp>
        <p:pic>
          <p:nvPicPr>
            <p:cNvPr id="47" name="图片 46"/>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8269670" y="4203015"/>
              <a:ext cx="662942" cy="662942"/>
            </a:xfrm>
            <a:prstGeom prst="rect">
              <a:avLst/>
            </a:prstGeom>
          </p:spPr>
        </p:pic>
        <p:pic>
          <p:nvPicPr>
            <p:cNvPr id="48" name="图片 47"/>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4644129" y="4228592"/>
              <a:ext cx="672725" cy="672725"/>
            </a:xfrm>
            <a:prstGeom prst="rect">
              <a:avLst/>
            </a:prstGeom>
          </p:spPr>
        </p:pic>
      </p:grpSp>
      <p:sp>
        <p:nvSpPr>
          <p:cNvPr id="32" name="矩形 31"/>
          <p:cNvSpPr/>
          <p:nvPr/>
        </p:nvSpPr>
        <p:spPr>
          <a:xfrm>
            <a:off x="925933" y="1131121"/>
            <a:ext cx="9942315"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2000" b="1" kern="0" dirty="0">
                <a:solidFill>
                  <a:srgbClr val="4D4D4D"/>
                </a:solidFill>
                <a:latin typeface="微软雅黑" pitchFamily="34" charset="-122"/>
                <a:ea typeface="微软雅黑" pitchFamily="34" charset="-122"/>
              </a:rPr>
              <a:t>点击此处添加文本点击此处添加文本点击此处添加文本点击此处添加文本点击此处</a:t>
            </a:r>
            <a:r>
              <a:rPr lang="zh-CN" altLang="en-US" sz="2000" b="1" kern="0" dirty="0" smtClean="0">
                <a:solidFill>
                  <a:srgbClr val="4D4D4D"/>
                </a:solidFill>
                <a:latin typeface="微软雅黑" pitchFamily="34" charset="-122"/>
                <a:ea typeface="微软雅黑" pitchFamily="34" charset="-122"/>
              </a:rPr>
              <a:t>添加</a:t>
            </a:r>
            <a:endParaRPr lang="zh-CN" altLang="en-US" sz="2000" b="1" kern="0" dirty="0">
              <a:solidFill>
                <a:srgbClr val="4D4D4D"/>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16" presetClass="entr" presetSubtype="21"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barn(inVertical)">
                                      <p:cBhvr>
                                        <p:cTn id="2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a:off x="8340042" y="2591133"/>
            <a:ext cx="3710218" cy="1912338"/>
            <a:chOff x="4486" y="2004"/>
            <a:chExt cx="2885" cy="1487"/>
          </a:xfrm>
        </p:grpSpPr>
        <p:sp>
          <p:nvSpPr>
            <p:cNvPr id="8" name="Freeform 5"/>
            <p:cNvSpPr/>
            <p:nvPr/>
          </p:nvSpPr>
          <p:spPr bwMode="auto">
            <a:xfrm>
              <a:off x="5995" y="2106"/>
              <a:ext cx="51" cy="70"/>
            </a:xfrm>
            <a:custGeom>
              <a:avLst/>
              <a:gdLst>
                <a:gd name="T0" fmla="*/ 4 w 8"/>
                <a:gd name="T1" fmla="*/ 0 h 11"/>
                <a:gd name="T2" fmla="*/ 0 w 8"/>
                <a:gd name="T3" fmla="*/ 11 h 11"/>
                <a:gd name="T4" fmla="*/ 1 w 8"/>
                <a:gd name="T5" fmla="*/ 10 h 11"/>
                <a:gd name="T6" fmla="*/ 6 w 8"/>
                <a:gd name="T7" fmla="*/ 0 h 11"/>
                <a:gd name="T8" fmla="*/ 8 w 8"/>
                <a:gd name="T9" fmla="*/ 0 h 11"/>
                <a:gd name="T10" fmla="*/ 4 w 8"/>
                <a:gd name="T11" fmla="*/ 0 h 11"/>
              </a:gdLst>
              <a:ahLst/>
              <a:cxnLst>
                <a:cxn ang="0">
                  <a:pos x="T0" y="T1"/>
                </a:cxn>
                <a:cxn ang="0">
                  <a:pos x="T2" y="T3"/>
                </a:cxn>
                <a:cxn ang="0">
                  <a:pos x="T4" y="T5"/>
                </a:cxn>
                <a:cxn ang="0">
                  <a:pos x="T6" y="T7"/>
                </a:cxn>
                <a:cxn ang="0">
                  <a:pos x="T8" y="T9"/>
                </a:cxn>
                <a:cxn ang="0">
                  <a:pos x="T10" y="T11"/>
                </a:cxn>
              </a:cxnLst>
              <a:rect l="0" t="0" r="r" b="b"/>
              <a:pathLst>
                <a:path w="8" h="11">
                  <a:moveTo>
                    <a:pt x="4" y="0"/>
                  </a:moveTo>
                  <a:cubicBezTo>
                    <a:pt x="0" y="11"/>
                    <a:pt x="0" y="11"/>
                    <a:pt x="0" y="11"/>
                  </a:cubicBezTo>
                  <a:cubicBezTo>
                    <a:pt x="1" y="11"/>
                    <a:pt x="1" y="10"/>
                    <a:pt x="1" y="10"/>
                  </a:cubicBezTo>
                  <a:cubicBezTo>
                    <a:pt x="6" y="0"/>
                    <a:pt x="6" y="0"/>
                    <a:pt x="6" y="0"/>
                  </a:cubicBezTo>
                  <a:cubicBezTo>
                    <a:pt x="7" y="0"/>
                    <a:pt x="7" y="0"/>
                    <a:pt x="8" y="0"/>
                  </a:cubicBezTo>
                  <a:cubicBezTo>
                    <a:pt x="4" y="0"/>
                    <a:pt x="4"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
            <p:cNvSpPr>
              <a:spLocks noEditPoints="1"/>
            </p:cNvSpPr>
            <p:nvPr/>
          </p:nvSpPr>
          <p:spPr bwMode="auto">
            <a:xfrm>
              <a:off x="5982" y="2004"/>
              <a:ext cx="178" cy="179"/>
            </a:xfrm>
            <a:custGeom>
              <a:avLst/>
              <a:gdLst>
                <a:gd name="T0" fmla="*/ 2 w 28"/>
                <a:gd name="T1" fmla="*/ 27 h 28"/>
                <a:gd name="T2" fmla="*/ 6 w 28"/>
                <a:gd name="T3" fmla="*/ 16 h 28"/>
                <a:gd name="T4" fmla="*/ 10 w 28"/>
                <a:gd name="T5" fmla="*/ 16 h 28"/>
                <a:gd name="T6" fmla="*/ 16 w 28"/>
                <a:gd name="T7" fmla="*/ 15 h 28"/>
                <a:gd name="T8" fmla="*/ 28 w 28"/>
                <a:gd name="T9" fmla="*/ 5 h 28"/>
                <a:gd name="T10" fmla="*/ 24 w 28"/>
                <a:gd name="T11" fmla="*/ 0 h 28"/>
                <a:gd name="T12" fmla="*/ 15 w 28"/>
                <a:gd name="T13" fmla="*/ 0 h 28"/>
                <a:gd name="T14" fmla="*/ 0 w 28"/>
                <a:gd name="T15" fmla="*/ 16 h 28"/>
                <a:gd name="T16" fmla="*/ 2 w 28"/>
                <a:gd name="T17" fmla="*/ 28 h 28"/>
                <a:gd name="T18" fmla="*/ 2 w 28"/>
                <a:gd name="T19" fmla="*/ 27 h 28"/>
                <a:gd name="T20" fmla="*/ 12 w 28"/>
                <a:gd name="T21" fmla="*/ 3 h 28"/>
                <a:gd name="T22" fmla="*/ 2 w 28"/>
                <a:gd name="T23" fmla="*/ 17 h 28"/>
                <a:gd name="T24" fmla="*/ 13 w 28"/>
                <a:gd name="T25" fmla="*/ 2 h 28"/>
                <a:gd name="T26" fmla="*/ 23 w 28"/>
                <a:gd name="T27" fmla="*/ 2 h 28"/>
                <a:gd name="T28" fmla="*/ 25 w 28"/>
                <a:gd name="T29" fmla="*/ 3 h 28"/>
                <a:gd name="T30" fmla="*/ 12 w 28"/>
                <a:gd name="T31"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8">
                  <a:moveTo>
                    <a:pt x="2" y="27"/>
                  </a:moveTo>
                  <a:cubicBezTo>
                    <a:pt x="6" y="16"/>
                    <a:pt x="6" y="16"/>
                    <a:pt x="6" y="16"/>
                  </a:cubicBezTo>
                  <a:cubicBezTo>
                    <a:pt x="10" y="16"/>
                    <a:pt x="10" y="16"/>
                    <a:pt x="10" y="16"/>
                  </a:cubicBezTo>
                  <a:cubicBezTo>
                    <a:pt x="12" y="16"/>
                    <a:pt x="14" y="16"/>
                    <a:pt x="16" y="15"/>
                  </a:cubicBezTo>
                  <a:cubicBezTo>
                    <a:pt x="22" y="12"/>
                    <a:pt x="26" y="9"/>
                    <a:pt x="28" y="5"/>
                  </a:cubicBezTo>
                  <a:cubicBezTo>
                    <a:pt x="24" y="0"/>
                    <a:pt x="24" y="0"/>
                    <a:pt x="24" y="0"/>
                  </a:cubicBezTo>
                  <a:cubicBezTo>
                    <a:pt x="15" y="0"/>
                    <a:pt x="15" y="0"/>
                    <a:pt x="15" y="0"/>
                  </a:cubicBezTo>
                  <a:cubicBezTo>
                    <a:pt x="5" y="1"/>
                    <a:pt x="0" y="6"/>
                    <a:pt x="0" y="16"/>
                  </a:cubicBezTo>
                  <a:cubicBezTo>
                    <a:pt x="2" y="28"/>
                    <a:pt x="2" y="28"/>
                    <a:pt x="2" y="28"/>
                  </a:cubicBezTo>
                  <a:cubicBezTo>
                    <a:pt x="2" y="28"/>
                    <a:pt x="2" y="27"/>
                    <a:pt x="2" y="27"/>
                  </a:cubicBezTo>
                  <a:close/>
                  <a:moveTo>
                    <a:pt x="12" y="3"/>
                  </a:moveTo>
                  <a:cubicBezTo>
                    <a:pt x="6" y="5"/>
                    <a:pt x="3" y="10"/>
                    <a:pt x="2" y="17"/>
                  </a:cubicBezTo>
                  <a:cubicBezTo>
                    <a:pt x="1" y="8"/>
                    <a:pt x="4" y="3"/>
                    <a:pt x="13" y="2"/>
                  </a:cubicBezTo>
                  <a:cubicBezTo>
                    <a:pt x="23" y="2"/>
                    <a:pt x="23" y="2"/>
                    <a:pt x="23" y="2"/>
                  </a:cubicBezTo>
                  <a:cubicBezTo>
                    <a:pt x="25" y="3"/>
                    <a:pt x="25" y="3"/>
                    <a:pt x="25" y="3"/>
                  </a:cubicBezTo>
                  <a:cubicBezTo>
                    <a:pt x="12" y="3"/>
                    <a:pt x="12" y="3"/>
                    <a:pt x="12" y="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7"/>
            <p:cNvSpPr/>
            <p:nvPr/>
          </p:nvSpPr>
          <p:spPr bwMode="auto">
            <a:xfrm>
              <a:off x="5989" y="2017"/>
              <a:ext cx="152" cy="96"/>
            </a:xfrm>
            <a:custGeom>
              <a:avLst/>
              <a:gdLst>
                <a:gd name="T0" fmla="*/ 1 w 24"/>
                <a:gd name="T1" fmla="*/ 15 h 15"/>
                <a:gd name="T2" fmla="*/ 11 w 24"/>
                <a:gd name="T3" fmla="*/ 1 h 15"/>
                <a:gd name="T4" fmla="*/ 24 w 24"/>
                <a:gd name="T5" fmla="*/ 1 h 15"/>
                <a:gd name="T6" fmla="*/ 22 w 24"/>
                <a:gd name="T7" fmla="*/ 0 h 15"/>
                <a:gd name="T8" fmla="*/ 12 w 24"/>
                <a:gd name="T9" fmla="*/ 0 h 15"/>
                <a:gd name="T10" fmla="*/ 1 w 24"/>
                <a:gd name="T11" fmla="*/ 15 h 15"/>
              </a:gdLst>
              <a:ahLst/>
              <a:cxnLst>
                <a:cxn ang="0">
                  <a:pos x="T0" y="T1"/>
                </a:cxn>
                <a:cxn ang="0">
                  <a:pos x="T2" y="T3"/>
                </a:cxn>
                <a:cxn ang="0">
                  <a:pos x="T4" y="T5"/>
                </a:cxn>
                <a:cxn ang="0">
                  <a:pos x="T6" y="T7"/>
                </a:cxn>
                <a:cxn ang="0">
                  <a:pos x="T8" y="T9"/>
                </a:cxn>
                <a:cxn ang="0">
                  <a:pos x="T10" y="T11"/>
                </a:cxn>
              </a:cxnLst>
              <a:rect l="0" t="0" r="r" b="b"/>
              <a:pathLst>
                <a:path w="24" h="15">
                  <a:moveTo>
                    <a:pt x="1" y="15"/>
                  </a:moveTo>
                  <a:cubicBezTo>
                    <a:pt x="2" y="8"/>
                    <a:pt x="5" y="3"/>
                    <a:pt x="11" y="1"/>
                  </a:cubicBezTo>
                  <a:cubicBezTo>
                    <a:pt x="24" y="1"/>
                    <a:pt x="24" y="1"/>
                    <a:pt x="24" y="1"/>
                  </a:cubicBezTo>
                  <a:cubicBezTo>
                    <a:pt x="22" y="0"/>
                    <a:pt x="22" y="0"/>
                    <a:pt x="22" y="0"/>
                  </a:cubicBezTo>
                  <a:cubicBezTo>
                    <a:pt x="12" y="0"/>
                    <a:pt x="12" y="0"/>
                    <a:pt x="12" y="0"/>
                  </a:cubicBezTo>
                  <a:cubicBezTo>
                    <a:pt x="3" y="1"/>
                    <a:pt x="0" y="6"/>
                    <a:pt x="1" y="1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8"/>
            <p:cNvSpPr>
              <a:spLocks noEditPoints="1"/>
            </p:cNvSpPr>
            <p:nvPr/>
          </p:nvSpPr>
          <p:spPr bwMode="auto">
            <a:xfrm>
              <a:off x="5989" y="2081"/>
              <a:ext cx="196" cy="229"/>
            </a:xfrm>
            <a:custGeom>
              <a:avLst/>
              <a:gdLst>
                <a:gd name="T0" fmla="*/ 2 w 31"/>
                <a:gd name="T1" fmla="*/ 14 h 36"/>
                <a:gd name="T2" fmla="*/ 1 w 31"/>
                <a:gd name="T3" fmla="*/ 15 h 36"/>
                <a:gd name="T4" fmla="*/ 1 w 31"/>
                <a:gd name="T5" fmla="*/ 16 h 36"/>
                <a:gd name="T6" fmla="*/ 2 w 31"/>
                <a:gd name="T7" fmla="*/ 23 h 36"/>
                <a:gd name="T8" fmla="*/ 8 w 31"/>
                <a:gd name="T9" fmla="*/ 30 h 36"/>
                <a:gd name="T10" fmla="*/ 25 w 31"/>
                <a:gd name="T11" fmla="*/ 31 h 36"/>
                <a:gd name="T12" fmla="*/ 30 w 31"/>
                <a:gd name="T13" fmla="*/ 15 h 36"/>
                <a:gd name="T14" fmla="*/ 27 w 31"/>
                <a:gd name="T15" fmla="*/ 0 h 36"/>
                <a:gd name="T16" fmla="*/ 9 w 31"/>
                <a:gd name="T17" fmla="*/ 8 h 36"/>
                <a:gd name="T18" fmla="*/ 2 w 31"/>
                <a:gd name="T19" fmla="*/ 14 h 36"/>
                <a:gd name="T20" fmla="*/ 20 w 31"/>
                <a:gd name="T21" fmla="*/ 33 h 36"/>
                <a:gd name="T22" fmla="*/ 8 w 31"/>
                <a:gd name="T23" fmla="*/ 28 h 36"/>
                <a:gd name="T24" fmla="*/ 2 w 31"/>
                <a:gd name="T25" fmla="*/ 20 h 36"/>
                <a:gd name="T26" fmla="*/ 4 w 31"/>
                <a:gd name="T27" fmla="*/ 15 h 36"/>
                <a:gd name="T28" fmla="*/ 4 w 31"/>
                <a:gd name="T29" fmla="*/ 19 h 36"/>
                <a:gd name="T30" fmla="*/ 9 w 31"/>
                <a:gd name="T31" fmla="*/ 27 h 36"/>
                <a:gd name="T32" fmla="*/ 20 w 31"/>
                <a:gd name="T33"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2" y="14"/>
                  </a:moveTo>
                  <a:cubicBezTo>
                    <a:pt x="2" y="14"/>
                    <a:pt x="2" y="15"/>
                    <a:pt x="1" y="15"/>
                  </a:cubicBezTo>
                  <a:cubicBezTo>
                    <a:pt x="1" y="15"/>
                    <a:pt x="1" y="16"/>
                    <a:pt x="1" y="16"/>
                  </a:cubicBezTo>
                  <a:cubicBezTo>
                    <a:pt x="0" y="18"/>
                    <a:pt x="1" y="20"/>
                    <a:pt x="2" y="23"/>
                  </a:cubicBezTo>
                  <a:cubicBezTo>
                    <a:pt x="8" y="30"/>
                    <a:pt x="8" y="30"/>
                    <a:pt x="8" y="30"/>
                  </a:cubicBezTo>
                  <a:cubicBezTo>
                    <a:pt x="16" y="35"/>
                    <a:pt x="22" y="36"/>
                    <a:pt x="25" y="31"/>
                  </a:cubicBezTo>
                  <a:cubicBezTo>
                    <a:pt x="28" y="27"/>
                    <a:pt x="30" y="21"/>
                    <a:pt x="30" y="15"/>
                  </a:cubicBezTo>
                  <a:cubicBezTo>
                    <a:pt x="31" y="10"/>
                    <a:pt x="29" y="5"/>
                    <a:pt x="27" y="0"/>
                  </a:cubicBezTo>
                  <a:cubicBezTo>
                    <a:pt x="23" y="5"/>
                    <a:pt x="17" y="7"/>
                    <a:pt x="9" y="8"/>
                  </a:cubicBezTo>
                  <a:cubicBezTo>
                    <a:pt x="2" y="14"/>
                    <a:pt x="2" y="14"/>
                    <a:pt x="2" y="14"/>
                  </a:cubicBezTo>
                  <a:close/>
                  <a:moveTo>
                    <a:pt x="20" y="33"/>
                  </a:moveTo>
                  <a:cubicBezTo>
                    <a:pt x="16" y="32"/>
                    <a:pt x="12" y="31"/>
                    <a:pt x="8" y="28"/>
                  </a:cubicBezTo>
                  <a:cubicBezTo>
                    <a:pt x="6" y="26"/>
                    <a:pt x="4" y="24"/>
                    <a:pt x="2" y="20"/>
                  </a:cubicBezTo>
                  <a:cubicBezTo>
                    <a:pt x="2" y="17"/>
                    <a:pt x="2" y="15"/>
                    <a:pt x="4" y="15"/>
                  </a:cubicBezTo>
                  <a:cubicBezTo>
                    <a:pt x="4" y="19"/>
                    <a:pt x="4" y="19"/>
                    <a:pt x="4" y="19"/>
                  </a:cubicBezTo>
                  <a:cubicBezTo>
                    <a:pt x="5" y="22"/>
                    <a:pt x="7" y="25"/>
                    <a:pt x="9" y="27"/>
                  </a:cubicBezTo>
                  <a:cubicBezTo>
                    <a:pt x="12" y="30"/>
                    <a:pt x="16" y="31"/>
                    <a:pt x="20" y="3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9"/>
            <p:cNvSpPr/>
            <p:nvPr/>
          </p:nvSpPr>
          <p:spPr bwMode="auto">
            <a:xfrm>
              <a:off x="6002" y="2176"/>
              <a:ext cx="114" cy="115"/>
            </a:xfrm>
            <a:custGeom>
              <a:avLst/>
              <a:gdLst>
                <a:gd name="T0" fmla="*/ 6 w 18"/>
                <a:gd name="T1" fmla="*/ 13 h 18"/>
                <a:gd name="T2" fmla="*/ 18 w 18"/>
                <a:gd name="T3" fmla="*/ 18 h 18"/>
                <a:gd name="T4" fmla="*/ 7 w 18"/>
                <a:gd name="T5" fmla="*/ 12 h 18"/>
                <a:gd name="T6" fmla="*/ 2 w 18"/>
                <a:gd name="T7" fmla="*/ 4 h 18"/>
                <a:gd name="T8" fmla="*/ 2 w 18"/>
                <a:gd name="T9" fmla="*/ 0 h 18"/>
                <a:gd name="T10" fmla="*/ 0 w 18"/>
                <a:gd name="T11" fmla="*/ 5 h 18"/>
                <a:gd name="T12" fmla="*/ 6 w 18"/>
                <a:gd name="T13" fmla="*/ 13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6" y="13"/>
                  </a:moveTo>
                  <a:cubicBezTo>
                    <a:pt x="10" y="16"/>
                    <a:pt x="14" y="17"/>
                    <a:pt x="18" y="18"/>
                  </a:cubicBezTo>
                  <a:cubicBezTo>
                    <a:pt x="14" y="16"/>
                    <a:pt x="10" y="15"/>
                    <a:pt x="7" y="12"/>
                  </a:cubicBezTo>
                  <a:cubicBezTo>
                    <a:pt x="5" y="10"/>
                    <a:pt x="3" y="7"/>
                    <a:pt x="2" y="4"/>
                  </a:cubicBezTo>
                  <a:cubicBezTo>
                    <a:pt x="2" y="0"/>
                    <a:pt x="2" y="0"/>
                    <a:pt x="2" y="0"/>
                  </a:cubicBezTo>
                  <a:cubicBezTo>
                    <a:pt x="0" y="0"/>
                    <a:pt x="0" y="2"/>
                    <a:pt x="0" y="5"/>
                  </a:cubicBezTo>
                  <a:cubicBezTo>
                    <a:pt x="2" y="9"/>
                    <a:pt x="4" y="11"/>
                    <a:pt x="6" y="13"/>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0"/>
            <p:cNvSpPr/>
            <p:nvPr/>
          </p:nvSpPr>
          <p:spPr bwMode="auto">
            <a:xfrm>
              <a:off x="6002" y="2061"/>
              <a:ext cx="196" cy="300"/>
            </a:xfrm>
            <a:custGeom>
              <a:avLst/>
              <a:gdLst>
                <a:gd name="T0" fmla="*/ 13 w 31"/>
                <a:gd name="T1" fmla="*/ 6 h 47"/>
                <a:gd name="T2" fmla="*/ 7 w 31"/>
                <a:gd name="T3" fmla="*/ 7 h 47"/>
                <a:gd name="T4" fmla="*/ 5 w 31"/>
                <a:gd name="T5" fmla="*/ 7 h 47"/>
                <a:gd name="T6" fmla="*/ 0 w 31"/>
                <a:gd name="T7" fmla="*/ 17 h 47"/>
                <a:gd name="T8" fmla="*/ 7 w 31"/>
                <a:gd name="T9" fmla="*/ 11 h 47"/>
                <a:gd name="T10" fmla="*/ 25 w 31"/>
                <a:gd name="T11" fmla="*/ 3 h 47"/>
                <a:gd name="T12" fmla="*/ 28 w 31"/>
                <a:gd name="T13" fmla="*/ 18 h 47"/>
                <a:gd name="T14" fmla="*/ 23 w 31"/>
                <a:gd name="T15" fmla="*/ 34 h 47"/>
                <a:gd name="T16" fmla="*/ 6 w 31"/>
                <a:gd name="T17" fmla="*/ 33 h 47"/>
                <a:gd name="T18" fmla="*/ 7 w 31"/>
                <a:gd name="T19" fmla="*/ 34 h 47"/>
                <a:gd name="T20" fmla="*/ 9 w 31"/>
                <a:gd name="T21" fmla="*/ 36 h 47"/>
                <a:gd name="T22" fmla="*/ 19 w 31"/>
                <a:gd name="T23" fmla="*/ 40 h 47"/>
                <a:gd name="T24" fmla="*/ 18 w 31"/>
                <a:gd name="T25" fmla="*/ 47 h 47"/>
                <a:gd name="T26" fmla="*/ 23 w 31"/>
                <a:gd name="T27" fmla="*/ 37 h 47"/>
                <a:gd name="T28" fmla="*/ 26 w 31"/>
                <a:gd name="T29" fmla="*/ 34 h 47"/>
                <a:gd name="T30" fmla="*/ 31 w 31"/>
                <a:gd name="T31" fmla="*/ 20 h 47"/>
                <a:gd name="T32" fmla="*/ 30 w 31"/>
                <a:gd name="T33" fmla="*/ 17 h 47"/>
                <a:gd name="T34" fmla="*/ 30 w 31"/>
                <a:gd name="T35" fmla="*/ 17 h 47"/>
                <a:gd name="T36" fmla="*/ 26 w 31"/>
                <a:gd name="T37" fmla="*/ 0 h 47"/>
                <a:gd name="T38" fmla="*/ 13 w 31"/>
                <a:gd name="T39" fmla="*/ 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3" y="6"/>
                  </a:moveTo>
                  <a:cubicBezTo>
                    <a:pt x="11" y="7"/>
                    <a:pt x="9" y="7"/>
                    <a:pt x="7" y="7"/>
                  </a:cubicBezTo>
                  <a:cubicBezTo>
                    <a:pt x="6" y="7"/>
                    <a:pt x="6" y="7"/>
                    <a:pt x="5" y="7"/>
                  </a:cubicBezTo>
                  <a:cubicBezTo>
                    <a:pt x="0" y="17"/>
                    <a:pt x="0" y="17"/>
                    <a:pt x="0" y="17"/>
                  </a:cubicBezTo>
                  <a:cubicBezTo>
                    <a:pt x="7" y="11"/>
                    <a:pt x="7" y="11"/>
                    <a:pt x="7" y="11"/>
                  </a:cubicBezTo>
                  <a:cubicBezTo>
                    <a:pt x="15" y="10"/>
                    <a:pt x="21" y="8"/>
                    <a:pt x="25" y="3"/>
                  </a:cubicBezTo>
                  <a:cubicBezTo>
                    <a:pt x="27" y="8"/>
                    <a:pt x="29" y="13"/>
                    <a:pt x="28" y="18"/>
                  </a:cubicBezTo>
                  <a:cubicBezTo>
                    <a:pt x="28" y="24"/>
                    <a:pt x="26" y="30"/>
                    <a:pt x="23" y="34"/>
                  </a:cubicBezTo>
                  <a:cubicBezTo>
                    <a:pt x="20" y="39"/>
                    <a:pt x="14" y="38"/>
                    <a:pt x="6" y="33"/>
                  </a:cubicBezTo>
                  <a:cubicBezTo>
                    <a:pt x="7" y="34"/>
                    <a:pt x="7" y="34"/>
                    <a:pt x="7" y="34"/>
                  </a:cubicBezTo>
                  <a:cubicBezTo>
                    <a:pt x="7" y="35"/>
                    <a:pt x="8" y="35"/>
                    <a:pt x="9" y="36"/>
                  </a:cubicBezTo>
                  <a:cubicBezTo>
                    <a:pt x="12" y="39"/>
                    <a:pt x="16" y="40"/>
                    <a:pt x="19" y="40"/>
                  </a:cubicBezTo>
                  <a:cubicBezTo>
                    <a:pt x="18" y="47"/>
                    <a:pt x="18" y="47"/>
                    <a:pt x="18" y="47"/>
                  </a:cubicBezTo>
                  <a:cubicBezTo>
                    <a:pt x="21" y="45"/>
                    <a:pt x="23" y="42"/>
                    <a:pt x="23" y="37"/>
                  </a:cubicBezTo>
                  <a:cubicBezTo>
                    <a:pt x="24" y="36"/>
                    <a:pt x="25" y="35"/>
                    <a:pt x="26" y="34"/>
                  </a:cubicBezTo>
                  <a:cubicBezTo>
                    <a:pt x="29" y="30"/>
                    <a:pt x="31" y="25"/>
                    <a:pt x="31" y="20"/>
                  </a:cubicBezTo>
                  <a:cubicBezTo>
                    <a:pt x="31" y="19"/>
                    <a:pt x="31" y="18"/>
                    <a:pt x="30" y="17"/>
                  </a:cubicBezTo>
                  <a:cubicBezTo>
                    <a:pt x="30" y="17"/>
                    <a:pt x="30" y="17"/>
                    <a:pt x="30" y="17"/>
                  </a:cubicBezTo>
                  <a:cubicBezTo>
                    <a:pt x="30" y="10"/>
                    <a:pt x="29" y="5"/>
                    <a:pt x="26" y="0"/>
                  </a:cubicBezTo>
                  <a:cubicBezTo>
                    <a:pt x="22" y="3"/>
                    <a:pt x="18" y="5"/>
                    <a:pt x="13" y="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1"/>
            <p:cNvSpPr/>
            <p:nvPr/>
          </p:nvSpPr>
          <p:spPr bwMode="auto">
            <a:xfrm>
              <a:off x="6084" y="2004"/>
              <a:ext cx="127" cy="166"/>
            </a:xfrm>
            <a:custGeom>
              <a:avLst/>
              <a:gdLst>
                <a:gd name="T0" fmla="*/ 13 w 20"/>
                <a:gd name="T1" fmla="*/ 0 h 26"/>
                <a:gd name="T2" fmla="*/ 8 w 20"/>
                <a:gd name="T3" fmla="*/ 0 h 26"/>
                <a:gd name="T4" fmla="*/ 12 w 20"/>
                <a:gd name="T5" fmla="*/ 5 h 26"/>
                <a:gd name="T6" fmla="*/ 0 w 20"/>
                <a:gd name="T7" fmla="*/ 15 h 26"/>
                <a:gd name="T8" fmla="*/ 13 w 20"/>
                <a:gd name="T9" fmla="*/ 9 h 26"/>
                <a:gd name="T10" fmla="*/ 17 w 20"/>
                <a:gd name="T11" fmla="*/ 26 h 26"/>
                <a:gd name="T12" fmla="*/ 18 w 20"/>
                <a:gd name="T13" fmla="*/ 26 h 26"/>
                <a:gd name="T14" fmla="*/ 13 w 2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6">
                  <a:moveTo>
                    <a:pt x="13" y="0"/>
                  </a:moveTo>
                  <a:cubicBezTo>
                    <a:pt x="8" y="0"/>
                    <a:pt x="8" y="0"/>
                    <a:pt x="8" y="0"/>
                  </a:cubicBezTo>
                  <a:cubicBezTo>
                    <a:pt x="12" y="5"/>
                    <a:pt x="12" y="5"/>
                    <a:pt x="12" y="5"/>
                  </a:cubicBezTo>
                  <a:cubicBezTo>
                    <a:pt x="10" y="9"/>
                    <a:pt x="6" y="12"/>
                    <a:pt x="0" y="15"/>
                  </a:cubicBezTo>
                  <a:cubicBezTo>
                    <a:pt x="5" y="14"/>
                    <a:pt x="9" y="12"/>
                    <a:pt x="13" y="9"/>
                  </a:cubicBezTo>
                  <a:cubicBezTo>
                    <a:pt x="16" y="14"/>
                    <a:pt x="17" y="19"/>
                    <a:pt x="17" y="26"/>
                  </a:cubicBezTo>
                  <a:cubicBezTo>
                    <a:pt x="18" y="26"/>
                    <a:pt x="18" y="26"/>
                    <a:pt x="18" y="26"/>
                  </a:cubicBezTo>
                  <a:cubicBezTo>
                    <a:pt x="20" y="14"/>
                    <a:pt x="19" y="6"/>
                    <a:pt x="1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2"/>
            <p:cNvSpPr>
              <a:spLocks noEditPoints="1"/>
            </p:cNvSpPr>
            <p:nvPr/>
          </p:nvSpPr>
          <p:spPr bwMode="auto">
            <a:xfrm>
              <a:off x="5982" y="2304"/>
              <a:ext cx="254" cy="325"/>
            </a:xfrm>
            <a:custGeom>
              <a:avLst/>
              <a:gdLst>
                <a:gd name="T0" fmla="*/ 34 w 40"/>
                <a:gd name="T1" fmla="*/ 2 h 51"/>
                <a:gd name="T2" fmla="*/ 31 w 40"/>
                <a:gd name="T3" fmla="*/ 1 h 51"/>
                <a:gd name="T4" fmla="*/ 32 w 40"/>
                <a:gd name="T5" fmla="*/ 11 h 51"/>
                <a:gd name="T6" fmla="*/ 32 w 40"/>
                <a:gd name="T7" fmla="*/ 15 h 51"/>
                <a:gd name="T8" fmla="*/ 32 w 40"/>
                <a:gd name="T9" fmla="*/ 29 h 51"/>
                <a:gd name="T10" fmla="*/ 29 w 40"/>
                <a:gd name="T11" fmla="*/ 41 h 51"/>
                <a:gd name="T12" fmla="*/ 25 w 40"/>
                <a:gd name="T13" fmla="*/ 37 h 51"/>
                <a:gd name="T14" fmla="*/ 19 w 40"/>
                <a:gd name="T15" fmla="*/ 30 h 51"/>
                <a:gd name="T16" fmla="*/ 10 w 40"/>
                <a:gd name="T17" fmla="*/ 16 h 51"/>
                <a:gd name="T18" fmla="*/ 6 w 40"/>
                <a:gd name="T19" fmla="*/ 7 h 51"/>
                <a:gd name="T20" fmla="*/ 4 w 40"/>
                <a:gd name="T21" fmla="*/ 0 h 51"/>
                <a:gd name="T22" fmla="*/ 0 w 40"/>
                <a:gd name="T23" fmla="*/ 3 h 51"/>
                <a:gd name="T24" fmla="*/ 2 w 40"/>
                <a:gd name="T25" fmla="*/ 20 h 51"/>
                <a:gd name="T26" fmla="*/ 8 w 40"/>
                <a:gd name="T27" fmla="*/ 20 h 51"/>
                <a:gd name="T28" fmla="*/ 5 w 40"/>
                <a:gd name="T29" fmla="*/ 28 h 51"/>
                <a:gd name="T30" fmla="*/ 26 w 40"/>
                <a:gd name="T31" fmla="*/ 49 h 51"/>
                <a:gd name="T32" fmla="*/ 29 w 40"/>
                <a:gd name="T33" fmla="*/ 51 h 51"/>
                <a:gd name="T34" fmla="*/ 40 w 40"/>
                <a:gd name="T35" fmla="*/ 24 h 51"/>
                <a:gd name="T36" fmla="*/ 36 w 40"/>
                <a:gd name="T37" fmla="*/ 19 h 51"/>
                <a:gd name="T38" fmla="*/ 39 w 40"/>
                <a:gd name="T39" fmla="*/ 16 h 51"/>
                <a:gd name="T40" fmla="*/ 34 w 40"/>
                <a:gd name="T41" fmla="*/ 2 h 51"/>
                <a:gd name="T42" fmla="*/ 1 w 40"/>
                <a:gd name="T43" fmla="*/ 3 h 51"/>
                <a:gd name="T44" fmla="*/ 3 w 40"/>
                <a:gd name="T45" fmla="*/ 1 h 51"/>
                <a:gd name="T46" fmla="*/ 4 w 40"/>
                <a:gd name="T47" fmla="*/ 3 h 51"/>
                <a:gd name="T48" fmla="*/ 2 w 40"/>
                <a:gd name="T49" fmla="*/ 5 h 51"/>
                <a:gd name="T50" fmla="*/ 5 w 40"/>
                <a:gd name="T51" fmla="*/ 18 h 51"/>
                <a:gd name="T52" fmla="*/ 3 w 40"/>
                <a:gd name="T53" fmla="*/ 18 h 51"/>
                <a:gd name="T54" fmla="*/ 1 w 40"/>
                <a:gd name="T55" fmla="*/ 3 h 51"/>
                <a:gd name="T56" fmla="*/ 9 w 40"/>
                <a:gd name="T57" fmla="*/ 20 h 51"/>
                <a:gd name="T58" fmla="*/ 9 w 40"/>
                <a:gd name="T59" fmla="*/ 28 h 51"/>
                <a:gd name="T60" fmla="*/ 14 w 40"/>
                <a:gd name="T61" fmla="*/ 36 h 51"/>
                <a:gd name="T62" fmla="*/ 30 w 40"/>
                <a:gd name="T63" fmla="*/ 48 h 51"/>
                <a:gd name="T64" fmla="*/ 29 w 40"/>
                <a:gd name="T65" fmla="*/ 49 h 51"/>
                <a:gd name="T66" fmla="*/ 6 w 40"/>
                <a:gd name="T67" fmla="*/ 28 h 51"/>
                <a:gd name="T68" fmla="*/ 9 w 40"/>
                <a:gd name="T69" fmla="*/ 2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51">
                  <a:moveTo>
                    <a:pt x="34" y="2"/>
                  </a:moveTo>
                  <a:cubicBezTo>
                    <a:pt x="31" y="1"/>
                    <a:pt x="31" y="1"/>
                    <a:pt x="31" y="1"/>
                  </a:cubicBezTo>
                  <a:cubicBezTo>
                    <a:pt x="31" y="4"/>
                    <a:pt x="32" y="8"/>
                    <a:pt x="32" y="11"/>
                  </a:cubicBezTo>
                  <a:cubicBezTo>
                    <a:pt x="32" y="12"/>
                    <a:pt x="32" y="14"/>
                    <a:pt x="32" y="15"/>
                  </a:cubicBezTo>
                  <a:cubicBezTo>
                    <a:pt x="33" y="20"/>
                    <a:pt x="33" y="25"/>
                    <a:pt x="32" y="29"/>
                  </a:cubicBezTo>
                  <a:cubicBezTo>
                    <a:pt x="31" y="33"/>
                    <a:pt x="30" y="37"/>
                    <a:pt x="29" y="41"/>
                  </a:cubicBezTo>
                  <a:cubicBezTo>
                    <a:pt x="28" y="40"/>
                    <a:pt x="26" y="38"/>
                    <a:pt x="25" y="37"/>
                  </a:cubicBezTo>
                  <a:cubicBezTo>
                    <a:pt x="23" y="35"/>
                    <a:pt x="21" y="33"/>
                    <a:pt x="19" y="30"/>
                  </a:cubicBezTo>
                  <a:cubicBezTo>
                    <a:pt x="16" y="26"/>
                    <a:pt x="13" y="21"/>
                    <a:pt x="10" y="16"/>
                  </a:cubicBezTo>
                  <a:cubicBezTo>
                    <a:pt x="9" y="13"/>
                    <a:pt x="8" y="10"/>
                    <a:pt x="6" y="7"/>
                  </a:cubicBezTo>
                  <a:cubicBezTo>
                    <a:pt x="5" y="5"/>
                    <a:pt x="4" y="2"/>
                    <a:pt x="4" y="0"/>
                  </a:cubicBezTo>
                  <a:cubicBezTo>
                    <a:pt x="0" y="3"/>
                    <a:pt x="0" y="3"/>
                    <a:pt x="0" y="3"/>
                  </a:cubicBezTo>
                  <a:cubicBezTo>
                    <a:pt x="2" y="20"/>
                    <a:pt x="2" y="20"/>
                    <a:pt x="2" y="20"/>
                  </a:cubicBezTo>
                  <a:cubicBezTo>
                    <a:pt x="8" y="20"/>
                    <a:pt x="8" y="20"/>
                    <a:pt x="8" y="20"/>
                  </a:cubicBezTo>
                  <a:cubicBezTo>
                    <a:pt x="5" y="28"/>
                    <a:pt x="5" y="28"/>
                    <a:pt x="5" y="28"/>
                  </a:cubicBezTo>
                  <a:cubicBezTo>
                    <a:pt x="12" y="37"/>
                    <a:pt x="19" y="44"/>
                    <a:pt x="26" y="49"/>
                  </a:cubicBezTo>
                  <a:cubicBezTo>
                    <a:pt x="27" y="49"/>
                    <a:pt x="28" y="50"/>
                    <a:pt x="29" y="51"/>
                  </a:cubicBezTo>
                  <a:cubicBezTo>
                    <a:pt x="35" y="46"/>
                    <a:pt x="39" y="37"/>
                    <a:pt x="40" y="24"/>
                  </a:cubicBezTo>
                  <a:cubicBezTo>
                    <a:pt x="36" y="19"/>
                    <a:pt x="36" y="19"/>
                    <a:pt x="36" y="19"/>
                  </a:cubicBezTo>
                  <a:cubicBezTo>
                    <a:pt x="39" y="16"/>
                    <a:pt x="39" y="16"/>
                    <a:pt x="39" y="16"/>
                  </a:cubicBezTo>
                  <a:cubicBezTo>
                    <a:pt x="34" y="2"/>
                    <a:pt x="34" y="2"/>
                    <a:pt x="34" y="2"/>
                  </a:cubicBezTo>
                  <a:close/>
                  <a:moveTo>
                    <a:pt x="1" y="3"/>
                  </a:moveTo>
                  <a:cubicBezTo>
                    <a:pt x="3" y="1"/>
                    <a:pt x="3" y="1"/>
                    <a:pt x="3" y="1"/>
                  </a:cubicBezTo>
                  <a:cubicBezTo>
                    <a:pt x="4" y="3"/>
                    <a:pt x="4" y="3"/>
                    <a:pt x="4" y="3"/>
                  </a:cubicBezTo>
                  <a:cubicBezTo>
                    <a:pt x="2" y="5"/>
                    <a:pt x="2" y="5"/>
                    <a:pt x="2" y="5"/>
                  </a:cubicBezTo>
                  <a:cubicBezTo>
                    <a:pt x="5" y="18"/>
                    <a:pt x="5" y="18"/>
                    <a:pt x="5" y="18"/>
                  </a:cubicBezTo>
                  <a:cubicBezTo>
                    <a:pt x="3" y="18"/>
                    <a:pt x="3" y="18"/>
                    <a:pt x="3" y="18"/>
                  </a:cubicBezTo>
                  <a:cubicBezTo>
                    <a:pt x="1" y="3"/>
                    <a:pt x="1" y="3"/>
                    <a:pt x="1" y="3"/>
                  </a:cubicBezTo>
                  <a:close/>
                  <a:moveTo>
                    <a:pt x="9" y="20"/>
                  </a:moveTo>
                  <a:cubicBezTo>
                    <a:pt x="9" y="28"/>
                    <a:pt x="9" y="28"/>
                    <a:pt x="9" y="28"/>
                  </a:cubicBezTo>
                  <a:cubicBezTo>
                    <a:pt x="14" y="36"/>
                    <a:pt x="14" y="36"/>
                    <a:pt x="14" y="36"/>
                  </a:cubicBezTo>
                  <a:cubicBezTo>
                    <a:pt x="19" y="41"/>
                    <a:pt x="24" y="45"/>
                    <a:pt x="30" y="48"/>
                  </a:cubicBezTo>
                  <a:cubicBezTo>
                    <a:pt x="29" y="49"/>
                    <a:pt x="29" y="49"/>
                    <a:pt x="29" y="49"/>
                  </a:cubicBezTo>
                  <a:cubicBezTo>
                    <a:pt x="20" y="45"/>
                    <a:pt x="13" y="37"/>
                    <a:pt x="6" y="28"/>
                  </a:cubicBezTo>
                  <a:cubicBezTo>
                    <a:pt x="9" y="20"/>
                    <a:pt x="9" y="20"/>
                    <a:pt x="9" y="2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3"/>
            <p:cNvSpPr/>
            <p:nvPr/>
          </p:nvSpPr>
          <p:spPr bwMode="auto">
            <a:xfrm>
              <a:off x="5989" y="2310"/>
              <a:ext cx="25" cy="109"/>
            </a:xfrm>
            <a:custGeom>
              <a:avLst/>
              <a:gdLst>
                <a:gd name="T0" fmla="*/ 13 w 25"/>
                <a:gd name="T1" fmla="*/ 0 h 109"/>
                <a:gd name="T2" fmla="*/ 0 w 25"/>
                <a:gd name="T3" fmla="*/ 13 h 109"/>
                <a:gd name="T4" fmla="*/ 13 w 25"/>
                <a:gd name="T5" fmla="*/ 109 h 109"/>
                <a:gd name="T6" fmla="*/ 25 w 25"/>
                <a:gd name="T7" fmla="*/ 109 h 109"/>
                <a:gd name="T8" fmla="*/ 6 w 25"/>
                <a:gd name="T9" fmla="*/ 26 h 109"/>
                <a:gd name="T10" fmla="*/ 19 w 25"/>
                <a:gd name="T11" fmla="*/ 13 h 109"/>
                <a:gd name="T12" fmla="*/ 13 w 25"/>
                <a:gd name="T13" fmla="*/ 0 h 109"/>
                <a:gd name="T14" fmla="*/ 13 w 25"/>
                <a:gd name="T15" fmla="*/ 0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09">
                  <a:moveTo>
                    <a:pt x="13" y="0"/>
                  </a:moveTo>
                  <a:lnTo>
                    <a:pt x="0" y="13"/>
                  </a:lnTo>
                  <a:lnTo>
                    <a:pt x="13" y="109"/>
                  </a:lnTo>
                  <a:lnTo>
                    <a:pt x="25" y="109"/>
                  </a:lnTo>
                  <a:lnTo>
                    <a:pt x="6" y="26"/>
                  </a:lnTo>
                  <a:lnTo>
                    <a:pt x="19" y="13"/>
                  </a:lnTo>
                  <a:lnTo>
                    <a:pt x="13" y="0"/>
                  </a:lnTo>
                  <a:lnTo>
                    <a:pt x="13" y="0"/>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4"/>
            <p:cNvSpPr/>
            <p:nvPr/>
          </p:nvSpPr>
          <p:spPr bwMode="auto">
            <a:xfrm>
              <a:off x="6021" y="2432"/>
              <a:ext cx="152" cy="185"/>
            </a:xfrm>
            <a:custGeom>
              <a:avLst/>
              <a:gdLst>
                <a:gd name="T0" fmla="*/ 3 w 24"/>
                <a:gd name="T1" fmla="*/ 8 h 29"/>
                <a:gd name="T2" fmla="*/ 3 w 24"/>
                <a:gd name="T3" fmla="*/ 0 h 29"/>
                <a:gd name="T4" fmla="*/ 0 w 24"/>
                <a:gd name="T5" fmla="*/ 8 h 29"/>
                <a:gd name="T6" fmla="*/ 23 w 24"/>
                <a:gd name="T7" fmla="*/ 29 h 29"/>
                <a:gd name="T8" fmla="*/ 24 w 24"/>
                <a:gd name="T9" fmla="*/ 28 h 29"/>
                <a:gd name="T10" fmla="*/ 8 w 24"/>
                <a:gd name="T11" fmla="*/ 16 h 29"/>
                <a:gd name="T12" fmla="*/ 3 w 24"/>
                <a:gd name="T13" fmla="*/ 8 h 29"/>
              </a:gdLst>
              <a:ahLst/>
              <a:cxnLst>
                <a:cxn ang="0">
                  <a:pos x="T0" y="T1"/>
                </a:cxn>
                <a:cxn ang="0">
                  <a:pos x="T2" y="T3"/>
                </a:cxn>
                <a:cxn ang="0">
                  <a:pos x="T4" y="T5"/>
                </a:cxn>
                <a:cxn ang="0">
                  <a:pos x="T6" y="T7"/>
                </a:cxn>
                <a:cxn ang="0">
                  <a:pos x="T8" y="T9"/>
                </a:cxn>
                <a:cxn ang="0">
                  <a:pos x="T10" y="T11"/>
                </a:cxn>
                <a:cxn ang="0">
                  <a:pos x="T12" y="T13"/>
                </a:cxn>
              </a:cxnLst>
              <a:rect l="0" t="0" r="r" b="b"/>
              <a:pathLst>
                <a:path w="24" h="29">
                  <a:moveTo>
                    <a:pt x="3" y="8"/>
                  </a:moveTo>
                  <a:cubicBezTo>
                    <a:pt x="3" y="0"/>
                    <a:pt x="3" y="0"/>
                    <a:pt x="3" y="0"/>
                  </a:cubicBezTo>
                  <a:cubicBezTo>
                    <a:pt x="0" y="8"/>
                    <a:pt x="0" y="8"/>
                    <a:pt x="0" y="8"/>
                  </a:cubicBezTo>
                  <a:cubicBezTo>
                    <a:pt x="7" y="17"/>
                    <a:pt x="14" y="25"/>
                    <a:pt x="23" y="29"/>
                  </a:cubicBezTo>
                  <a:cubicBezTo>
                    <a:pt x="24" y="28"/>
                    <a:pt x="24" y="28"/>
                    <a:pt x="24" y="28"/>
                  </a:cubicBezTo>
                  <a:cubicBezTo>
                    <a:pt x="18" y="25"/>
                    <a:pt x="13" y="21"/>
                    <a:pt x="8" y="16"/>
                  </a:cubicBezTo>
                  <a:cubicBezTo>
                    <a:pt x="3" y="8"/>
                    <a:pt x="3" y="8"/>
                    <a:pt x="3" y="8"/>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5"/>
            <p:cNvSpPr/>
            <p:nvPr/>
          </p:nvSpPr>
          <p:spPr bwMode="auto">
            <a:xfrm>
              <a:off x="6141" y="2374"/>
              <a:ext cx="44" cy="51"/>
            </a:xfrm>
            <a:custGeom>
              <a:avLst/>
              <a:gdLst>
                <a:gd name="T0" fmla="*/ 0 w 7"/>
                <a:gd name="T1" fmla="*/ 3 h 8"/>
                <a:gd name="T2" fmla="*/ 0 w 7"/>
                <a:gd name="T3" fmla="*/ 5 h 8"/>
                <a:gd name="T4" fmla="*/ 4 w 7"/>
                <a:gd name="T5" fmla="*/ 8 h 8"/>
                <a:gd name="T6" fmla="*/ 7 w 7"/>
                <a:gd name="T7" fmla="*/ 4 h 8"/>
                <a:gd name="T8" fmla="*/ 7 w 7"/>
                <a:gd name="T9" fmla="*/ 0 h 8"/>
                <a:gd name="T10" fmla="*/ 2 w 7"/>
                <a:gd name="T11" fmla="*/ 5 h 8"/>
                <a:gd name="T12" fmla="*/ 0 w 7"/>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0" y="3"/>
                  </a:moveTo>
                  <a:cubicBezTo>
                    <a:pt x="0" y="5"/>
                    <a:pt x="0" y="5"/>
                    <a:pt x="0" y="5"/>
                  </a:cubicBezTo>
                  <a:cubicBezTo>
                    <a:pt x="4" y="8"/>
                    <a:pt x="4" y="8"/>
                    <a:pt x="4" y="8"/>
                  </a:cubicBezTo>
                  <a:cubicBezTo>
                    <a:pt x="7" y="4"/>
                    <a:pt x="7" y="4"/>
                    <a:pt x="7" y="4"/>
                  </a:cubicBezTo>
                  <a:cubicBezTo>
                    <a:pt x="7" y="3"/>
                    <a:pt x="7" y="1"/>
                    <a:pt x="7" y="0"/>
                  </a:cubicBezTo>
                  <a:cubicBezTo>
                    <a:pt x="2" y="5"/>
                    <a:pt x="2" y="5"/>
                    <a:pt x="2" y="5"/>
                  </a:cubicBezTo>
                  <a:cubicBezTo>
                    <a:pt x="0" y="3"/>
                    <a:pt x="0" y="3"/>
                    <a:pt x="0" y="3"/>
                  </a:cubicBez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6"/>
            <p:cNvSpPr/>
            <p:nvPr/>
          </p:nvSpPr>
          <p:spPr bwMode="auto">
            <a:xfrm>
              <a:off x="6109" y="2361"/>
              <a:ext cx="76" cy="205"/>
            </a:xfrm>
            <a:custGeom>
              <a:avLst/>
              <a:gdLst>
                <a:gd name="T0" fmla="*/ 5 w 12"/>
                <a:gd name="T1" fmla="*/ 7 h 32"/>
                <a:gd name="T2" fmla="*/ 5 w 12"/>
                <a:gd name="T3" fmla="*/ 5 h 32"/>
                <a:gd name="T4" fmla="*/ 1 w 12"/>
                <a:gd name="T5" fmla="*/ 0 h 32"/>
                <a:gd name="T6" fmla="*/ 0 w 12"/>
                <a:gd name="T7" fmla="*/ 2 h 32"/>
                <a:gd name="T8" fmla="*/ 3 w 12"/>
                <a:gd name="T9" fmla="*/ 4 h 32"/>
                <a:gd name="T10" fmla="*/ 1 w 12"/>
                <a:gd name="T11" fmla="*/ 9 h 32"/>
                <a:gd name="T12" fmla="*/ 6 w 12"/>
                <a:gd name="T13" fmla="*/ 13 h 32"/>
                <a:gd name="T14" fmla="*/ 9 w 12"/>
                <a:gd name="T15" fmla="*/ 21 h 32"/>
                <a:gd name="T16" fmla="*/ 5 w 12"/>
                <a:gd name="T17" fmla="*/ 28 h 32"/>
                <a:gd name="T18" fmla="*/ 9 w 12"/>
                <a:gd name="T19" fmla="*/ 32 h 32"/>
                <a:gd name="T20" fmla="*/ 12 w 12"/>
                <a:gd name="T21" fmla="*/ 20 h 32"/>
                <a:gd name="T22" fmla="*/ 4 w 12"/>
                <a:gd name="T23" fmla="*/ 9 h 32"/>
                <a:gd name="T24" fmla="*/ 5 w 12"/>
                <a:gd name="T25"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32">
                  <a:moveTo>
                    <a:pt x="5" y="7"/>
                  </a:moveTo>
                  <a:cubicBezTo>
                    <a:pt x="5" y="5"/>
                    <a:pt x="5" y="5"/>
                    <a:pt x="5" y="5"/>
                  </a:cubicBezTo>
                  <a:cubicBezTo>
                    <a:pt x="1" y="0"/>
                    <a:pt x="1" y="0"/>
                    <a:pt x="1" y="0"/>
                  </a:cubicBezTo>
                  <a:cubicBezTo>
                    <a:pt x="0" y="2"/>
                    <a:pt x="0" y="2"/>
                    <a:pt x="0" y="2"/>
                  </a:cubicBezTo>
                  <a:cubicBezTo>
                    <a:pt x="3" y="4"/>
                    <a:pt x="3" y="4"/>
                    <a:pt x="3" y="4"/>
                  </a:cubicBezTo>
                  <a:cubicBezTo>
                    <a:pt x="1" y="9"/>
                    <a:pt x="1" y="9"/>
                    <a:pt x="1" y="9"/>
                  </a:cubicBezTo>
                  <a:cubicBezTo>
                    <a:pt x="6" y="13"/>
                    <a:pt x="6" y="13"/>
                    <a:pt x="6" y="13"/>
                  </a:cubicBezTo>
                  <a:cubicBezTo>
                    <a:pt x="9" y="21"/>
                    <a:pt x="9" y="21"/>
                    <a:pt x="9" y="21"/>
                  </a:cubicBezTo>
                  <a:cubicBezTo>
                    <a:pt x="5" y="28"/>
                    <a:pt x="5" y="28"/>
                    <a:pt x="5" y="28"/>
                  </a:cubicBezTo>
                  <a:cubicBezTo>
                    <a:pt x="6" y="29"/>
                    <a:pt x="8" y="31"/>
                    <a:pt x="9" y="32"/>
                  </a:cubicBezTo>
                  <a:cubicBezTo>
                    <a:pt x="10" y="28"/>
                    <a:pt x="11" y="24"/>
                    <a:pt x="12" y="20"/>
                  </a:cubicBezTo>
                  <a:cubicBezTo>
                    <a:pt x="4" y="9"/>
                    <a:pt x="4" y="9"/>
                    <a:pt x="4" y="9"/>
                  </a:cubicBezTo>
                  <a:cubicBezTo>
                    <a:pt x="5" y="7"/>
                    <a:pt x="5" y="7"/>
                    <a:pt x="5" y="7"/>
                  </a:cubicBezTo>
                  <a:close/>
                </a:path>
              </a:pathLst>
            </a:custGeom>
            <a:solidFill>
              <a:srgbClr val="6C466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7"/>
            <p:cNvSpPr>
              <a:spLocks noEditPoints="1"/>
            </p:cNvSpPr>
            <p:nvPr/>
          </p:nvSpPr>
          <p:spPr bwMode="auto">
            <a:xfrm>
              <a:off x="6116" y="2298"/>
              <a:ext cx="69" cy="108"/>
            </a:xfrm>
            <a:custGeom>
              <a:avLst/>
              <a:gdLst>
                <a:gd name="T0" fmla="*/ 4 w 11"/>
                <a:gd name="T1" fmla="*/ 15 h 17"/>
                <a:gd name="T2" fmla="*/ 6 w 11"/>
                <a:gd name="T3" fmla="*/ 17 h 17"/>
                <a:gd name="T4" fmla="*/ 11 w 11"/>
                <a:gd name="T5" fmla="*/ 12 h 17"/>
                <a:gd name="T6" fmla="*/ 10 w 11"/>
                <a:gd name="T7" fmla="*/ 2 h 17"/>
                <a:gd name="T8" fmla="*/ 5 w 11"/>
                <a:gd name="T9" fmla="*/ 0 h 17"/>
                <a:gd name="T10" fmla="*/ 0 w 11"/>
                <a:gd name="T11" fmla="*/ 10 h 17"/>
                <a:gd name="T12" fmla="*/ 4 w 11"/>
                <a:gd name="T13" fmla="*/ 15 h 17"/>
                <a:gd name="T14" fmla="*/ 5 w 11"/>
                <a:gd name="T15" fmla="*/ 9 h 17"/>
                <a:gd name="T16" fmla="*/ 6 w 11"/>
                <a:gd name="T17" fmla="*/ 15 h 17"/>
                <a:gd name="T18" fmla="*/ 2 w 11"/>
                <a:gd name="T19" fmla="*/ 10 h 17"/>
                <a:gd name="T20" fmla="*/ 7 w 11"/>
                <a:gd name="T21" fmla="*/ 2 h 17"/>
                <a:gd name="T22" fmla="*/ 5 w 11"/>
                <a:gd name="T23"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7">
                  <a:moveTo>
                    <a:pt x="4" y="15"/>
                  </a:moveTo>
                  <a:cubicBezTo>
                    <a:pt x="6" y="17"/>
                    <a:pt x="6" y="17"/>
                    <a:pt x="6" y="17"/>
                  </a:cubicBezTo>
                  <a:cubicBezTo>
                    <a:pt x="11" y="12"/>
                    <a:pt x="11" y="12"/>
                    <a:pt x="11" y="12"/>
                  </a:cubicBezTo>
                  <a:cubicBezTo>
                    <a:pt x="11" y="9"/>
                    <a:pt x="10" y="5"/>
                    <a:pt x="10" y="2"/>
                  </a:cubicBezTo>
                  <a:cubicBezTo>
                    <a:pt x="5" y="0"/>
                    <a:pt x="5" y="0"/>
                    <a:pt x="5" y="0"/>
                  </a:cubicBezTo>
                  <a:cubicBezTo>
                    <a:pt x="5" y="5"/>
                    <a:pt x="3" y="8"/>
                    <a:pt x="0" y="10"/>
                  </a:cubicBezTo>
                  <a:cubicBezTo>
                    <a:pt x="4" y="15"/>
                    <a:pt x="4" y="15"/>
                    <a:pt x="4" y="15"/>
                  </a:cubicBezTo>
                  <a:close/>
                  <a:moveTo>
                    <a:pt x="5" y="9"/>
                  </a:moveTo>
                  <a:cubicBezTo>
                    <a:pt x="6" y="15"/>
                    <a:pt x="6" y="15"/>
                    <a:pt x="6" y="15"/>
                  </a:cubicBezTo>
                  <a:cubicBezTo>
                    <a:pt x="2" y="10"/>
                    <a:pt x="2" y="10"/>
                    <a:pt x="2" y="10"/>
                  </a:cubicBezTo>
                  <a:cubicBezTo>
                    <a:pt x="7" y="2"/>
                    <a:pt x="7" y="2"/>
                    <a:pt x="7" y="2"/>
                  </a:cubicBezTo>
                  <a:cubicBezTo>
                    <a:pt x="5" y="9"/>
                    <a:pt x="5" y="9"/>
                    <a:pt x="5" y="9"/>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
            <p:cNvSpPr/>
            <p:nvPr/>
          </p:nvSpPr>
          <p:spPr bwMode="auto">
            <a:xfrm>
              <a:off x="6128" y="2310"/>
              <a:ext cx="32" cy="83"/>
            </a:xfrm>
            <a:custGeom>
              <a:avLst/>
              <a:gdLst>
                <a:gd name="T0" fmla="*/ 26 w 32"/>
                <a:gd name="T1" fmla="*/ 83 h 83"/>
                <a:gd name="T2" fmla="*/ 19 w 32"/>
                <a:gd name="T3" fmla="*/ 45 h 83"/>
                <a:gd name="T4" fmla="*/ 32 w 32"/>
                <a:gd name="T5" fmla="*/ 0 h 83"/>
                <a:gd name="T6" fmla="*/ 0 w 32"/>
                <a:gd name="T7" fmla="*/ 51 h 83"/>
                <a:gd name="T8" fmla="*/ 26 w 32"/>
                <a:gd name="T9" fmla="*/ 83 h 83"/>
                <a:gd name="T10" fmla="*/ 26 w 32"/>
                <a:gd name="T11" fmla="*/ 83 h 83"/>
              </a:gdLst>
              <a:ahLst/>
              <a:cxnLst>
                <a:cxn ang="0">
                  <a:pos x="T0" y="T1"/>
                </a:cxn>
                <a:cxn ang="0">
                  <a:pos x="T2" y="T3"/>
                </a:cxn>
                <a:cxn ang="0">
                  <a:pos x="T4" y="T5"/>
                </a:cxn>
                <a:cxn ang="0">
                  <a:pos x="T6" y="T7"/>
                </a:cxn>
                <a:cxn ang="0">
                  <a:pos x="T8" y="T9"/>
                </a:cxn>
                <a:cxn ang="0">
                  <a:pos x="T10" y="T11"/>
                </a:cxn>
              </a:cxnLst>
              <a:rect l="0" t="0" r="r" b="b"/>
              <a:pathLst>
                <a:path w="32" h="83">
                  <a:moveTo>
                    <a:pt x="26" y="83"/>
                  </a:moveTo>
                  <a:lnTo>
                    <a:pt x="19" y="45"/>
                  </a:lnTo>
                  <a:lnTo>
                    <a:pt x="32" y="0"/>
                  </a:lnTo>
                  <a:lnTo>
                    <a:pt x="0" y="51"/>
                  </a:lnTo>
                  <a:lnTo>
                    <a:pt x="26" y="83"/>
                  </a:lnTo>
                  <a:lnTo>
                    <a:pt x="26" y="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9"/>
            <p:cNvSpPr/>
            <p:nvPr/>
          </p:nvSpPr>
          <p:spPr bwMode="auto">
            <a:xfrm>
              <a:off x="6268" y="2361"/>
              <a:ext cx="101" cy="377"/>
            </a:xfrm>
            <a:custGeom>
              <a:avLst/>
              <a:gdLst>
                <a:gd name="T0" fmla="*/ 2 w 16"/>
                <a:gd name="T1" fmla="*/ 0 h 59"/>
                <a:gd name="T2" fmla="*/ 0 w 16"/>
                <a:gd name="T3" fmla="*/ 0 h 59"/>
                <a:gd name="T4" fmla="*/ 7 w 16"/>
                <a:gd name="T5" fmla="*/ 14 h 59"/>
                <a:gd name="T6" fmla="*/ 8 w 16"/>
                <a:gd name="T7" fmla="*/ 48 h 59"/>
                <a:gd name="T8" fmla="*/ 14 w 16"/>
                <a:gd name="T9" fmla="*/ 59 h 59"/>
                <a:gd name="T10" fmla="*/ 16 w 16"/>
                <a:gd name="T11" fmla="*/ 56 h 59"/>
                <a:gd name="T12" fmla="*/ 13 w 16"/>
                <a:gd name="T13" fmla="*/ 45 h 59"/>
                <a:gd name="T14" fmla="*/ 9 w 16"/>
                <a:gd name="T15" fmla="*/ 19 h 59"/>
                <a:gd name="T16" fmla="*/ 7 w 16"/>
                <a:gd name="T17" fmla="*/ 9 h 59"/>
                <a:gd name="T18" fmla="*/ 2 w 16"/>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59">
                  <a:moveTo>
                    <a:pt x="2" y="0"/>
                  </a:moveTo>
                  <a:cubicBezTo>
                    <a:pt x="0" y="0"/>
                    <a:pt x="0" y="0"/>
                    <a:pt x="0" y="0"/>
                  </a:cubicBezTo>
                  <a:cubicBezTo>
                    <a:pt x="7" y="14"/>
                    <a:pt x="7" y="14"/>
                    <a:pt x="7" y="14"/>
                  </a:cubicBezTo>
                  <a:cubicBezTo>
                    <a:pt x="8" y="48"/>
                    <a:pt x="8" y="48"/>
                    <a:pt x="8" y="48"/>
                  </a:cubicBezTo>
                  <a:cubicBezTo>
                    <a:pt x="14" y="59"/>
                    <a:pt x="14" y="59"/>
                    <a:pt x="14" y="59"/>
                  </a:cubicBezTo>
                  <a:cubicBezTo>
                    <a:pt x="14" y="57"/>
                    <a:pt x="15" y="57"/>
                    <a:pt x="16" y="56"/>
                  </a:cubicBezTo>
                  <a:cubicBezTo>
                    <a:pt x="13" y="45"/>
                    <a:pt x="13" y="45"/>
                    <a:pt x="13" y="45"/>
                  </a:cubicBezTo>
                  <a:cubicBezTo>
                    <a:pt x="9" y="19"/>
                    <a:pt x="9" y="19"/>
                    <a:pt x="9" y="19"/>
                  </a:cubicBezTo>
                  <a:cubicBezTo>
                    <a:pt x="9" y="15"/>
                    <a:pt x="8" y="12"/>
                    <a:pt x="7" y="9"/>
                  </a:cubicBezTo>
                  <a:cubicBezTo>
                    <a:pt x="6" y="6"/>
                    <a:pt x="4" y="3"/>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0"/>
            <p:cNvSpPr/>
            <p:nvPr/>
          </p:nvSpPr>
          <p:spPr bwMode="auto">
            <a:xfrm>
              <a:off x="6262" y="2342"/>
              <a:ext cx="19" cy="19"/>
            </a:xfrm>
            <a:custGeom>
              <a:avLst/>
              <a:gdLst>
                <a:gd name="T0" fmla="*/ 1 w 3"/>
                <a:gd name="T1" fmla="*/ 3 h 3"/>
                <a:gd name="T2" fmla="*/ 3 w 3"/>
                <a:gd name="T3" fmla="*/ 3 h 3"/>
                <a:gd name="T4" fmla="*/ 0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3" y="3"/>
                    <a:pt x="3" y="3"/>
                    <a:pt x="3" y="3"/>
                  </a:cubicBezTo>
                  <a:cubicBezTo>
                    <a:pt x="2" y="2"/>
                    <a:pt x="1" y="1"/>
                    <a:pt x="0" y="0"/>
                  </a:cubicBezTo>
                  <a:cubicBezTo>
                    <a:pt x="1" y="3"/>
                    <a:pt x="1" y="3"/>
                    <a:pt x="1" y="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1"/>
            <p:cNvSpPr/>
            <p:nvPr/>
          </p:nvSpPr>
          <p:spPr bwMode="auto">
            <a:xfrm>
              <a:off x="6166" y="2317"/>
              <a:ext cx="102" cy="312"/>
            </a:xfrm>
            <a:custGeom>
              <a:avLst/>
              <a:gdLst>
                <a:gd name="T0" fmla="*/ 16 w 16"/>
                <a:gd name="T1" fmla="*/ 7 h 49"/>
                <a:gd name="T2" fmla="*/ 15 w 16"/>
                <a:gd name="T3" fmla="*/ 4 h 49"/>
                <a:gd name="T4" fmla="*/ 5 w 16"/>
                <a:gd name="T5" fmla="*/ 0 h 49"/>
                <a:gd name="T6" fmla="*/ 10 w 16"/>
                <a:gd name="T7" fmla="*/ 14 h 49"/>
                <a:gd name="T8" fmla="*/ 7 w 16"/>
                <a:gd name="T9" fmla="*/ 17 h 49"/>
                <a:gd name="T10" fmla="*/ 11 w 16"/>
                <a:gd name="T11" fmla="*/ 22 h 49"/>
                <a:gd name="T12" fmla="*/ 0 w 16"/>
                <a:gd name="T13" fmla="*/ 49 h 49"/>
                <a:gd name="T14" fmla="*/ 13 w 16"/>
                <a:gd name="T15" fmla="*/ 22 h 49"/>
                <a:gd name="T16" fmla="*/ 9 w 16"/>
                <a:gd name="T17" fmla="*/ 18 h 49"/>
                <a:gd name="T18" fmla="*/ 12 w 16"/>
                <a:gd name="T19" fmla="*/ 14 h 49"/>
                <a:gd name="T20" fmla="*/ 8 w 16"/>
                <a:gd name="T21" fmla="*/ 4 h 49"/>
                <a:gd name="T22" fmla="*/ 16 w 16"/>
                <a:gd name="T23" fmla="*/ 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49">
                  <a:moveTo>
                    <a:pt x="16" y="7"/>
                  </a:moveTo>
                  <a:cubicBezTo>
                    <a:pt x="15" y="4"/>
                    <a:pt x="15" y="4"/>
                    <a:pt x="15" y="4"/>
                  </a:cubicBezTo>
                  <a:cubicBezTo>
                    <a:pt x="5" y="0"/>
                    <a:pt x="5" y="0"/>
                    <a:pt x="5" y="0"/>
                  </a:cubicBezTo>
                  <a:cubicBezTo>
                    <a:pt x="10" y="14"/>
                    <a:pt x="10" y="14"/>
                    <a:pt x="10" y="14"/>
                  </a:cubicBezTo>
                  <a:cubicBezTo>
                    <a:pt x="7" y="17"/>
                    <a:pt x="7" y="17"/>
                    <a:pt x="7" y="17"/>
                  </a:cubicBezTo>
                  <a:cubicBezTo>
                    <a:pt x="11" y="22"/>
                    <a:pt x="11" y="22"/>
                    <a:pt x="11" y="22"/>
                  </a:cubicBezTo>
                  <a:cubicBezTo>
                    <a:pt x="10" y="35"/>
                    <a:pt x="6" y="44"/>
                    <a:pt x="0" y="49"/>
                  </a:cubicBezTo>
                  <a:cubicBezTo>
                    <a:pt x="7" y="46"/>
                    <a:pt x="11" y="37"/>
                    <a:pt x="13" y="22"/>
                  </a:cubicBezTo>
                  <a:cubicBezTo>
                    <a:pt x="9" y="18"/>
                    <a:pt x="9" y="18"/>
                    <a:pt x="9" y="18"/>
                  </a:cubicBezTo>
                  <a:cubicBezTo>
                    <a:pt x="12" y="14"/>
                    <a:pt x="12" y="14"/>
                    <a:pt x="12" y="14"/>
                  </a:cubicBezTo>
                  <a:cubicBezTo>
                    <a:pt x="8" y="4"/>
                    <a:pt x="8" y="4"/>
                    <a:pt x="8" y="4"/>
                  </a:cubicBezTo>
                  <a:cubicBezTo>
                    <a:pt x="16" y="7"/>
                    <a:pt x="16" y="7"/>
                    <a:pt x="16"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2"/>
            <p:cNvSpPr/>
            <p:nvPr/>
          </p:nvSpPr>
          <p:spPr bwMode="auto">
            <a:xfrm>
              <a:off x="6154" y="2342"/>
              <a:ext cx="203" cy="741"/>
            </a:xfrm>
            <a:custGeom>
              <a:avLst/>
              <a:gdLst>
                <a:gd name="T0" fmla="*/ 10 w 32"/>
                <a:gd name="T1" fmla="*/ 0 h 116"/>
                <a:gd name="T2" fmla="*/ 14 w 32"/>
                <a:gd name="T3" fmla="*/ 10 h 116"/>
                <a:gd name="T4" fmla="*/ 11 w 32"/>
                <a:gd name="T5" fmla="*/ 14 h 116"/>
                <a:gd name="T6" fmla="*/ 15 w 32"/>
                <a:gd name="T7" fmla="*/ 18 h 116"/>
                <a:gd name="T8" fmla="*/ 2 w 32"/>
                <a:gd name="T9" fmla="*/ 45 h 116"/>
                <a:gd name="T10" fmla="*/ 2 w 32"/>
                <a:gd name="T11" fmla="*/ 88 h 116"/>
                <a:gd name="T12" fmla="*/ 0 w 32"/>
                <a:gd name="T13" fmla="*/ 115 h 116"/>
                <a:gd name="T14" fmla="*/ 14 w 32"/>
                <a:gd name="T15" fmla="*/ 116 h 116"/>
                <a:gd name="T16" fmla="*/ 14 w 32"/>
                <a:gd name="T17" fmla="*/ 85 h 116"/>
                <a:gd name="T18" fmla="*/ 18 w 32"/>
                <a:gd name="T19" fmla="*/ 48 h 116"/>
                <a:gd name="T20" fmla="*/ 19 w 32"/>
                <a:gd name="T21" fmla="*/ 9 h 116"/>
                <a:gd name="T22" fmla="*/ 21 w 32"/>
                <a:gd name="T23" fmla="*/ 57 h 116"/>
                <a:gd name="T24" fmla="*/ 21 w 32"/>
                <a:gd name="T25" fmla="*/ 69 h 116"/>
                <a:gd name="T26" fmla="*/ 29 w 32"/>
                <a:gd name="T27" fmla="*/ 63 h 116"/>
                <a:gd name="T28" fmla="*/ 32 w 32"/>
                <a:gd name="T29" fmla="*/ 62 h 116"/>
                <a:gd name="T30" fmla="*/ 26 w 32"/>
                <a:gd name="T31" fmla="*/ 51 h 116"/>
                <a:gd name="T32" fmla="*/ 25 w 32"/>
                <a:gd name="T33" fmla="*/ 17 h 116"/>
                <a:gd name="T34" fmla="*/ 18 w 32"/>
                <a:gd name="T35" fmla="*/ 3 h 116"/>
                <a:gd name="T36" fmla="*/ 10 w 32"/>
                <a:gd name="T3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116">
                  <a:moveTo>
                    <a:pt x="10" y="0"/>
                  </a:moveTo>
                  <a:cubicBezTo>
                    <a:pt x="14" y="10"/>
                    <a:pt x="14" y="10"/>
                    <a:pt x="14" y="10"/>
                  </a:cubicBezTo>
                  <a:cubicBezTo>
                    <a:pt x="11" y="14"/>
                    <a:pt x="11" y="14"/>
                    <a:pt x="11" y="14"/>
                  </a:cubicBezTo>
                  <a:cubicBezTo>
                    <a:pt x="15" y="18"/>
                    <a:pt x="15" y="18"/>
                    <a:pt x="15" y="18"/>
                  </a:cubicBezTo>
                  <a:cubicBezTo>
                    <a:pt x="13" y="33"/>
                    <a:pt x="9" y="42"/>
                    <a:pt x="2" y="45"/>
                  </a:cubicBezTo>
                  <a:cubicBezTo>
                    <a:pt x="2" y="88"/>
                    <a:pt x="2" y="88"/>
                    <a:pt x="2" y="88"/>
                  </a:cubicBezTo>
                  <a:cubicBezTo>
                    <a:pt x="0" y="115"/>
                    <a:pt x="0" y="115"/>
                    <a:pt x="0" y="115"/>
                  </a:cubicBezTo>
                  <a:cubicBezTo>
                    <a:pt x="14" y="116"/>
                    <a:pt x="14" y="116"/>
                    <a:pt x="14" y="116"/>
                  </a:cubicBezTo>
                  <a:cubicBezTo>
                    <a:pt x="14" y="85"/>
                    <a:pt x="14" y="85"/>
                    <a:pt x="14" y="85"/>
                  </a:cubicBezTo>
                  <a:cubicBezTo>
                    <a:pt x="18" y="48"/>
                    <a:pt x="18" y="48"/>
                    <a:pt x="18" y="48"/>
                  </a:cubicBezTo>
                  <a:cubicBezTo>
                    <a:pt x="21" y="37"/>
                    <a:pt x="21" y="25"/>
                    <a:pt x="19" y="9"/>
                  </a:cubicBezTo>
                  <a:cubicBezTo>
                    <a:pt x="25" y="23"/>
                    <a:pt x="25" y="39"/>
                    <a:pt x="21" y="57"/>
                  </a:cubicBezTo>
                  <a:cubicBezTo>
                    <a:pt x="21" y="69"/>
                    <a:pt x="21" y="69"/>
                    <a:pt x="21" y="69"/>
                  </a:cubicBezTo>
                  <a:cubicBezTo>
                    <a:pt x="24" y="66"/>
                    <a:pt x="26" y="64"/>
                    <a:pt x="29" y="63"/>
                  </a:cubicBezTo>
                  <a:cubicBezTo>
                    <a:pt x="30" y="62"/>
                    <a:pt x="31" y="62"/>
                    <a:pt x="32" y="62"/>
                  </a:cubicBezTo>
                  <a:cubicBezTo>
                    <a:pt x="26" y="51"/>
                    <a:pt x="26" y="51"/>
                    <a:pt x="26" y="51"/>
                  </a:cubicBezTo>
                  <a:cubicBezTo>
                    <a:pt x="25" y="17"/>
                    <a:pt x="25" y="17"/>
                    <a:pt x="25" y="17"/>
                  </a:cubicBezTo>
                  <a:cubicBezTo>
                    <a:pt x="18" y="3"/>
                    <a:pt x="18" y="3"/>
                    <a:pt x="18" y="3"/>
                  </a:cubicBezTo>
                  <a:cubicBezTo>
                    <a:pt x="10" y="0"/>
                    <a:pt x="10" y="0"/>
                    <a:pt x="10"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3"/>
            <p:cNvSpPr/>
            <p:nvPr/>
          </p:nvSpPr>
          <p:spPr bwMode="auto">
            <a:xfrm>
              <a:off x="6040" y="2272"/>
              <a:ext cx="6" cy="32"/>
            </a:xfrm>
            <a:custGeom>
              <a:avLst/>
              <a:gdLst>
                <a:gd name="T0" fmla="*/ 1 w 1"/>
                <a:gd name="T1" fmla="*/ 1 h 5"/>
                <a:gd name="T2" fmla="*/ 0 w 1"/>
                <a:gd name="T3" fmla="*/ 0 h 5"/>
                <a:gd name="T4" fmla="*/ 0 w 1"/>
                <a:gd name="T5" fmla="*/ 3 h 5"/>
                <a:gd name="T6" fmla="*/ 1 w 1"/>
                <a:gd name="T7" fmla="*/ 5 h 5"/>
                <a:gd name="T8" fmla="*/ 1 w 1"/>
                <a:gd name="T9" fmla="*/ 1 h 5"/>
              </a:gdLst>
              <a:ahLst/>
              <a:cxnLst>
                <a:cxn ang="0">
                  <a:pos x="T0" y="T1"/>
                </a:cxn>
                <a:cxn ang="0">
                  <a:pos x="T2" y="T3"/>
                </a:cxn>
                <a:cxn ang="0">
                  <a:pos x="T4" y="T5"/>
                </a:cxn>
                <a:cxn ang="0">
                  <a:pos x="T6" y="T7"/>
                </a:cxn>
                <a:cxn ang="0">
                  <a:pos x="T8" y="T9"/>
                </a:cxn>
              </a:cxnLst>
              <a:rect l="0" t="0" r="r" b="b"/>
              <a:pathLst>
                <a:path w="1" h="5">
                  <a:moveTo>
                    <a:pt x="1" y="1"/>
                  </a:moveTo>
                  <a:cubicBezTo>
                    <a:pt x="0" y="0"/>
                    <a:pt x="0" y="0"/>
                    <a:pt x="0" y="0"/>
                  </a:cubicBezTo>
                  <a:cubicBezTo>
                    <a:pt x="0" y="3"/>
                    <a:pt x="0" y="3"/>
                    <a:pt x="0" y="3"/>
                  </a:cubicBezTo>
                  <a:cubicBezTo>
                    <a:pt x="0" y="4"/>
                    <a:pt x="0" y="4"/>
                    <a:pt x="1" y="5"/>
                  </a:cubicBezTo>
                  <a:cubicBezTo>
                    <a:pt x="1" y="1"/>
                    <a:pt x="1" y="1"/>
                    <a:pt x="1" y="1"/>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4"/>
            <p:cNvSpPr>
              <a:spLocks noEditPoints="1"/>
            </p:cNvSpPr>
            <p:nvPr/>
          </p:nvSpPr>
          <p:spPr bwMode="auto">
            <a:xfrm>
              <a:off x="6008" y="2272"/>
              <a:ext cx="108" cy="140"/>
            </a:xfrm>
            <a:custGeom>
              <a:avLst/>
              <a:gdLst>
                <a:gd name="T0" fmla="*/ 5 w 17"/>
                <a:gd name="T1" fmla="*/ 3 h 22"/>
                <a:gd name="T2" fmla="*/ 5 w 17"/>
                <a:gd name="T3" fmla="*/ 0 h 22"/>
                <a:gd name="T4" fmla="*/ 0 w 17"/>
                <a:gd name="T5" fmla="*/ 5 h 22"/>
                <a:gd name="T6" fmla="*/ 2 w 17"/>
                <a:gd name="T7" fmla="*/ 12 h 22"/>
                <a:gd name="T8" fmla="*/ 10 w 17"/>
                <a:gd name="T9" fmla="*/ 22 h 22"/>
                <a:gd name="T10" fmla="*/ 14 w 17"/>
                <a:gd name="T11" fmla="*/ 18 h 22"/>
                <a:gd name="T12" fmla="*/ 16 w 17"/>
                <a:gd name="T13" fmla="*/ 16 h 22"/>
                <a:gd name="T14" fmla="*/ 17 w 17"/>
                <a:gd name="T15" fmla="*/ 14 h 22"/>
                <a:gd name="T16" fmla="*/ 7 w 17"/>
                <a:gd name="T17" fmla="*/ 6 h 22"/>
                <a:gd name="T18" fmla="*/ 6 w 17"/>
                <a:gd name="T19" fmla="*/ 5 h 22"/>
                <a:gd name="T20" fmla="*/ 5 w 17"/>
                <a:gd name="T21" fmla="*/ 3 h 22"/>
                <a:gd name="T22" fmla="*/ 10 w 17"/>
                <a:gd name="T23" fmla="*/ 20 h 22"/>
                <a:gd name="T24" fmla="*/ 10 w 17"/>
                <a:gd name="T25" fmla="*/ 20 h 22"/>
                <a:gd name="T26" fmla="*/ 10 w 17"/>
                <a:gd name="T27" fmla="*/ 20 h 22"/>
                <a:gd name="T28" fmla="*/ 1 w 17"/>
                <a:gd name="T29" fmla="*/ 5 h 22"/>
                <a:gd name="T30" fmla="*/ 4 w 17"/>
                <a:gd name="T31" fmla="*/ 2 h 22"/>
                <a:gd name="T32" fmla="*/ 3 w 17"/>
                <a:gd name="T33" fmla="*/ 5 h 22"/>
                <a:gd name="T34" fmla="*/ 10 w 17"/>
                <a:gd name="T3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22">
                  <a:moveTo>
                    <a:pt x="5" y="3"/>
                  </a:moveTo>
                  <a:cubicBezTo>
                    <a:pt x="5" y="0"/>
                    <a:pt x="5" y="0"/>
                    <a:pt x="5" y="0"/>
                  </a:cubicBezTo>
                  <a:cubicBezTo>
                    <a:pt x="0" y="5"/>
                    <a:pt x="0" y="5"/>
                    <a:pt x="0" y="5"/>
                  </a:cubicBezTo>
                  <a:cubicBezTo>
                    <a:pt x="0" y="7"/>
                    <a:pt x="1" y="10"/>
                    <a:pt x="2" y="12"/>
                  </a:cubicBezTo>
                  <a:cubicBezTo>
                    <a:pt x="10" y="22"/>
                    <a:pt x="10" y="22"/>
                    <a:pt x="10" y="22"/>
                  </a:cubicBezTo>
                  <a:cubicBezTo>
                    <a:pt x="14" y="18"/>
                    <a:pt x="14" y="18"/>
                    <a:pt x="14" y="18"/>
                  </a:cubicBezTo>
                  <a:cubicBezTo>
                    <a:pt x="16" y="16"/>
                    <a:pt x="16" y="16"/>
                    <a:pt x="16" y="16"/>
                  </a:cubicBezTo>
                  <a:cubicBezTo>
                    <a:pt x="17" y="14"/>
                    <a:pt x="17" y="14"/>
                    <a:pt x="17" y="14"/>
                  </a:cubicBezTo>
                  <a:cubicBezTo>
                    <a:pt x="14" y="12"/>
                    <a:pt x="10" y="9"/>
                    <a:pt x="7" y="6"/>
                  </a:cubicBezTo>
                  <a:cubicBezTo>
                    <a:pt x="7" y="6"/>
                    <a:pt x="6" y="5"/>
                    <a:pt x="6" y="5"/>
                  </a:cubicBezTo>
                  <a:cubicBezTo>
                    <a:pt x="5" y="4"/>
                    <a:pt x="5" y="4"/>
                    <a:pt x="5" y="3"/>
                  </a:cubicBezTo>
                  <a:close/>
                  <a:moveTo>
                    <a:pt x="10" y="20"/>
                  </a:moveTo>
                  <a:cubicBezTo>
                    <a:pt x="10" y="20"/>
                    <a:pt x="10" y="20"/>
                    <a:pt x="10" y="20"/>
                  </a:cubicBezTo>
                  <a:cubicBezTo>
                    <a:pt x="10" y="20"/>
                    <a:pt x="10" y="20"/>
                    <a:pt x="10" y="20"/>
                  </a:cubicBezTo>
                  <a:cubicBezTo>
                    <a:pt x="6" y="16"/>
                    <a:pt x="3" y="11"/>
                    <a:pt x="1" y="5"/>
                  </a:cubicBezTo>
                  <a:cubicBezTo>
                    <a:pt x="4" y="2"/>
                    <a:pt x="4" y="2"/>
                    <a:pt x="4" y="2"/>
                  </a:cubicBezTo>
                  <a:cubicBezTo>
                    <a:pt x="3" y="5"/>
                    <a:pt x="3" y="5"/>
                    <a:pt x="3" y="5"/>
                  </a:cubicBezTo>
                  <a:cubicBezTo>
                    <a:pt x="5" y="10"/>
                    <a:pt x="7" y="15"/>
                    <a:pt x="10" y="20"/>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5"/>
            <p:cNvSpPr/>
            <p:nvPr/>
          </p:nvSpPr>
          <p:spPr bwMode="auto">
            <a:xfrm>
              <a:off x="6014" y="2285"/>
              <a:ext cx="57" cy="115"/>
            </a:xfrm>
            <a:custGeom>
              <a:avLst/>
              <a:gdLst>
                <a:gd name="T0" fmla="*/ 9 w 9"/>
                <a:gd name="T1" fmla="*/ 18 h 18"/>
                <a:gd name="T2" fmla="*/ 9 w 9"/>
                <a:gd name="T3" fmla="*/ 18 h 18"/>
                <a:gd name="T4" fmla="*/ 2 w 9"/>
                <a:gd name="T5" fmla="*/ 3 h 18"/>
                <a:gd name="T6" fmla="*/ 3 w 9"/>
                <a:gd name="T7" fmla="*/ 0 h 18"/>
                <a:gd name="T8" fmla="*/ 0 w 9"/>
                <a:gd name="T9" fmla="*/ 3 h 18"/>
                <a:gd name="T10" fmla="*/ 9 w 9"/>
                <a:gd name="T11" fmla="*/ 18 h 18"/>
              </a:gdLst>
              <a:ahLst/>
              <a:cxnLst>
                <a:cxn ang="0">
                  <a:pos x="T0" y="T1"/>
                </a:cxn>
                <a:cxn ang="0">
                  <a:pos x="T2" y="T3"/>
                </a:cxn>
                <a:cxn ang="0">
                  <a:pos x="T4" y="T5"/>
                </a:cxn>
                <a:cxn ang="0">
                  <a:pos x="T6" y="T7"/>
                </a:cxn>
                <a:cxn ang="0">
                  <a:pos x="T8" y="T9"/>
                </a:cxn>
                <a:cxn ang="0">
                  <a:pos x="T10" y="T11"/>
                </a:cxn>
              </a:cxnLst>
              <a:rect l="0" t="0" r="r" b="b"/>
              <a:pathLst>
                <a:path w="9" h="18">
                  <a:moveTo>
                    <a:pt x="9" y="18"/>
                  </a:moveTo>
                  <a:cubicBezTo>
                    <a:pt x="9" y="18"/>
                    <a:pt x="9" y="18"/>
                    <a:pt x="9" y="18"/>
                  </a:cubicBezTo>
                  <a:cubicBezTo>
                    <a:pt x="6" y="13"/>
                    <a:pt x="3" y="8"/>
                    <a:pt x="2" y="3"/>
                  </a:cubicBezTo>
                  <a:cubicBezTo>
                    <a:pt x="3" y="0"/>
                    <a:pt x="3" y="0"/>
                    <a:pt x="3" y="0"/>
                  </a:cubicBezTo>
                  <a:cubicBezTo>
                    <a:pt x="0" y="3"/>
                    <a:pt x="0" y="3"/>
                    <a:pt x="0" y="3"/>
                  </a:cubicBezTo>
                  <a:cubicBezTo>
                    <a:pt x="2" y="9"/>
                    <a:pt x="5" y="14"/>
                    <a:pt x="9"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6"/>
            <p:cNvSpPr/>
            <p:nvPr/>
          </p:nvSpPr>
          <p:spPr bwMode="auto">
            <a:xfrm>
              <a:off x="6046" y="2278"/>
              <a:ext cx="13" cy="32"/>
            </a:xfrm>
            <a:custGeom>
              <a:avLst/>
              <a:gdLst>
                <a:gd name="T0" fmla="*/ 2 w 2"/>
                <a:gd name="T1" fmla="*/ 2 h 5"/>
                <a:gd name="T2" fmla="*/ 0 w 2"/>
                <a:gd name="T3" fmla="*/ 0 h 5"/>
                <a:gd name="T4" fmla="*/ 0 w 2"/>
                <a:gd name="T5" fmla="*/ 4 h 5"/>
                <a:gd name="T6" fmla="*/ 1 w 2"/>
                <a:gd name="T7" fmla="*/ 5 h 5"/>
                <a:gd name="T8" fmla="*/ 2 w 2"/>
                <a:gd name="T9" fmla="*/ 2 h 5"/>
              </a:gdLst>
              <a:ahLst/>
              <a:cxnLst>
                <a:cxn ang="0">
                  <a:pos x="T0" y="T1"/>
                </a:cxn>
                <a:cxn ang="0">
                  <a:pos x="T2" y="T3"/>
                </a:cxn>
                <a:cxn ang="0">
                  <a:pos x="T4" y="T5"/>
                </a:cxn>
                <a:cxn ang="0">
                  <a:pos x="T6" y="T7"/>
                </a:cxn>
                <a:cxn ang="0">
                  <a:pos x="T8" y="T9"/>
                </a:cxn>
              </a:cxnLst>
              <a:rect l="0" t="0" r="r" b="b"/>
              <a:pathLst>
                <a:path w="2" h="5">
                  <a:moveTo>
                    <a:pt x="2" y="2"/>
                  </a:moveTo>
                  <a:cubicBezTo>
                    <a:pt x="1" y="1"/>
                    <a:pt x="0" y="1"/>
                    <a:pt x="0" y="0"/>
                  </a:cubicBezTo>
                  <a:cubicBezTo>
                    <a:pt x="0" y="4"/>
                    <a:pt x="0" y="4"/>
                    <a:pt x="0" y="4"/>
                  </a:cubicBezTo>
                  <a:cubicBezTo>
                    <a:pt x="0" y="4"/>
                    <a:pt x="1" y="5"/>
                    <a:pt x="1" y="5"/>
                  </a:cubicBezTo>
                  <a:cubicBezTo>
                    <a:pt x="2" y="2"/>
                    <a:pt x="2" y="2"/>
                    <a:pt x="2" y="2"/>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7"/>
            <p:cNvSpPr/>
            <p:nvPr/>
          </p:nvSpPr>
          <p:spPr bwMode="auto">
            <a:xfrm>
              <a:off x="5970" y="2323"/>
              <a:ext cx="196" cy="753"/>
            </a:xfrm>
            <a:custGeom>
              <a:avLst/>
              <a:gdLst>
                <a:gd name="T0" fmla="*/ 2 w 31"/>
                <a:gd name="T1" fmla="*/ 0 h 118"/>
                <a:gd name="T2" fmla="*/ 0 w 31"/>
                <a:gd name="T3" fmla="*/ 1 h 118"/>
                <a:gd name="T4" fmla="*/ 3 w 31"/>
                <a:gd name="T5" fmla="*/ 19 h 118"/>
                <a:gd name="T6" fmla="*/ 7 w 31"/>
                <a:gd name="T7" fmla="*/ 19 h 118"/>
                <a:gd name="T8" fmla="*/ 4 w 31"/>
                <a:gd name="T9" fmla="*/ 25 h 118"/>
                <a:gd name="T10" fmla="*/ 28 w 31"/>
                <a:gd name="T11" fmla="*/ 49 h 118"/>
                <a:gd name="T12" fmla="*/ 25 w 31"/>
                <a:gd name="T13" fmla="*/ 85 h 118"/>
                <a:gd name="T14" fmla="*/ 25 w 31"/>
                <a:gd name="T15" fmla="*/ 108 h 118"/>
                <a:gd name="T16" fmla="*/ 9 w 31"/>
                <a:gd name="T17" fmla="*/ 114 h 118"/>
                <a:gd name="T18" fmla="*/ 10 w 31"/>
                <a:gd name="T19" fmla="*/ 116 h 118"/>
                <a:gd name="T20" fmla="*/ 29 w 31"/>
                <a:gd name="T21" fmla="*/ 118 h 118"/>
                <a:gd name="T22" fmla="*/ 31 w 31"/>
                <a:gd name="T23" fmla="*/ 91 h 118"/>
                <a:gd name="T24" fmla="*/ 31 w 31"/>
                <a:gd name="T25" fmla="*/ 48 h 118"/>
                <a:gd name="T26" fmla="*/ 28 w 31"/>
                <a:gd name="T27" fmla="*/ 46 h 118"/>
                <a:gd name="T28" fmla="*/ 7 w 31"/>
                <a:gd name="T29" fmla="*/ 25 h 118"/>
                <a:gd name="T30" fmla="*/ 10 w 31"/>
                <a:gd name="T31" fmla="*/ 17 h 118"/>
                <a:gd name="T32" fmla="*/ 4 w 31"/>
                <a:gd name="T33" fmla="*/ 17 h 118"/>
                <a:gd name="T34" fmla="*/ 2 w 31"/>
                <a:gd name="T3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118">
                  <a:moveTo>
                    <a:pt x="2" y="0"/>
                  </a:moveTo>
                  <a:cubicBezTo>
                    <a:pt x="0" y="1"/>
                    <a:pt x="0" y="1"/>
                    <a:pt x="0" y="1"/>
                  </a:cubicBezTo>
                  <a:cubicBezTo>
                    <a:pt x="3" y="19"/>
                    <a:pt x="3" y="19"/>
                    <a:pt x="3" y="19"/>
                  </a:cubicBezTo>
                  <a:cubicBezTo>
                    <a:pt x="7" y="19"/>
                    <a:pt x="7" y="19"/>
                    <a:pt x="7" y="19"/>
                  </a:cubicBezTo>
                  <a:cubicBezTo>
                    <a:pt x="4" y="25"/>
                    <a:pt x="4" y="25"/>
                    <a:pt x="4" y="25"/>
                  </a:cubicBezTo>
                  <a:cubicBezTo>
                    <a:pt x="8" y="31"/>
                    <a:pt x="16" y="39"/>
                    <a:pt x="28" y="49"/>
                  </a:cubicBezTo>
                  <a:cubicBezTo>
                    <a:pt x="28" y="62"/>
                    <a:pt x="27" y="74"/>
                    <a:pt x="25" y="85"/>
                  </a:cubicBezTo>
                  <a:cubicBezTo>
                    <a:pt x="25" y="108"/>
                    <a:pt x="25" y="108"/>
                    <a:pt x="25" y="108"/>
                  </a:cubicBezTo>
                  <a:cubicBezTo>
                    <a:pt x="9" y="114"/>
                    <a:pt x="9" y="114"/>
                    <a:pt x="9" y="114"/>
                  </a:cubicBezTo>
                  <a:cubicBezTo>
                    <a:pt x="10" y="116"/>
                    <a:pt x="10" y="116"/>
                    <a:pt x="10" y="116"/>
                  </a:cubicBezTo>
                  <a:cubicBezTo>
                    <a:pt x="29" y="118"/>
                    <a:pt x="29" y="118"/>
                    <a:pt x="29" y="118"/>
                  </a:cubicBezTo>
                  <a:cubicBezTo>
                    <a:pt x="31" y="91"/>
                    <a:pt x="31" y="91"/>
                    <a:pt x="31" y="91"/>
                  </a:cubicBezTo>
                  <a:cubicBezTo>
                    <a:pt x="31" y="48"/>
                    <a:pt x="31" y="48"/>
                    <a:pt x="31" y="48"/>
                  </a:cubicBezTo>
                  <a:cubicBezTo>
                    <a:pt x="30" y="47"/>
                    <a:pt x="29" y="46"/>
                    <a:pt x="28" y="46"/>
                  </a:cubicBezTo>
                  <a:cubicBezTo>
                    <a:pt x="21" y="41"/>
                    <a:pt x="14" y="34"/>
                    <a:pt x="7" y="25"/>
                  </a:cubicBezTo>
                  <a:cubicBezTo>
                    <a:pt x="10" y="17"/>
                    <a:pt x="10" y="17"/>
                    <a:pt x="10" y="17"/>
                  </a:cubicBezTo>
                  <a:cubicBezTo>
                    <a:pt x="4" y="17"/>
                    <a:pt x="4" y="17"/>
                    <a:pt x="4" y="17"/>
                  </a:cubicBezTo>
                  <a:cubicBezTo>
                    <a:pt x="2" y="0"/>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8"/>
            <p:cNvSpPr/>
            <p:nvPr/>
          </p:nvSpPr>
          <p:spPr bwMode="auto">
            <a:xfrm>
              <a:off x="6052" y="2291"/>
              <a:ext cx="70" cy="70"/>
            </a:xfrm>
            <a:custGeom>
              <a:avLst/>
              <a:gdLst>
                <a:gd name="T0" fmla="*/ 10 w 11"/>
                <a:gd name="T1" fmla="*/ 11 h 11"/>
                <a:gd name="T2" fmla="*/ 11 w 11"/>
                <a:gd name="T3" fmla="*/ 4 h 11"/>
                <a:gd name="T4" fmla="*/ 1 w 11"/>
                <a:gd name="T5" fmla="*/ 0 h 11"/>
                <a:gd name="T6" fmla="*/ 0 w 11"/>
                <a:gd name="T7" fmla="*/ 3 h 11"/>
                <a:gd name="T8" fmla="*/ 10 w 11"/>
                <a:gd name="T9" fmla="*/ 11 h 11"/>
              </a:gdLst>
              <a:ahLst/>
              <a:cxnLst>
                <a:cxn ang="0">
                  <a:pos x="T0" y="T1"/>
                </a:cxn>
                <a:cxn ang="0">
                  <a:pos x="T2" y="T3"/>
                </a:cxn>
                <a:cxn ang="0">
                  <a:pos x="T4" y="T5"/>
                </a:cxn>
                <a:cxn ang="0">
                  <a:pos x="T6" y="T7"/>
                </a:cxn>
                <a:cxn ang="0">
                  <a:pos x="T8" y="T9"/>
                </a:cxn>
              </a:cxnLst>
              <a:rect l="0" t="0" r="r" b="b"/>
              <a:pathLst>
                <a:path w="11" h="11">
                  <a:moveTo>
                    <a:pt x="10" y="11"/>
                  </a:moveTo>
                  <a:cubicBezTo>
                    <a:pt x="11" y="4"/>
                    <a:pt x="11" y="4"/>
                    <a:pt x="11" y="4"/>
                  </a:cubicBezTo>
                  <a:cubicBezTo>
                    <a:pt x="8" y="4"/>
                    <a:pt x="4" y="3"/>
                    <a:pt x="1" y="0"/>
                  </a:cubicBezTo>
                  <a:cubicBezTo>
                    <a:pt x="0" y="3"/>
                    <a:pt x="0" y="3"/>
                    <a:pt x="0" y="3"/>
                  </a:cubicBezTo>
                  <a:cubicBezTo>
                    <a:pt x="3" y="6"/>
                    <a:pt x="7" y="9"/>
                    <a:pt x="10" y="11"/>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9"/>
            <p:cNvSpPr/>
            <p:nvPr/>
          </p:nvSpPr>
          <p:spPr bwMode="auto">
            <a:xfrm>
              <a:off x="6097" y="2374"/>
              <a:ext cx="31" cy="45"/>
            </a:xfrm>
            <a:custGeom>
              <a:avLst/>
              <a:gdLst>
                <a:gd name="T0" fmla="*/ 12 w 31"/>
                <a:gd name="T1" fmla="*/ 0 h 45"/>
                <a:gd name="T2" fmla="*/ 0 w 31"/>
                <a:gd name="T3" fmla="*/ 13 h 45"/>
                <a:gd name="T4" fmla="*/ 6 w 31"/>
                <a:gd name="T5" fmla="*/ 26 h 45"/>
                <a:gd name="T6" fmla="*/ 19 w 31"/>
                <a:gd name="T7" fmla="*/ 45 h 45"/>
                <a:gd name="T8" fmla="*/ 31 w 31"/>
                <a:gd name="T9" fmla="*/ 13 h 45"/>
                <a:gd name="T10" fmla="*/ 12 w 31"/>
                <a:gd name="T11" fmla="*/ 0 h 45"/>
                <a:gd name="T12" fmla="*/ 12 w 31"/>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31" h="45">
                  <a:moveTo>
                    <a:pt x="12" y="0"/>
                  </a:moveTo>
                  <a:lnTo>
                    <a:pt x="0" y="13"/>
                  </a:lnTo>
                  <a:lnTo>
                    <a:pt x="6" y="26"/>
                  </a:lnTo>
                  <a:lnTo>
                    <a:pt x="19" y="45"/>
                  </a:lnTo>
                  <a:lnTo>
                    <a:pt x="31" y="13"/>
                  </a:lnTo>
                  <a:lnTo>
                    <a:pt x="12" y="0"/>
                  </a:lnTo>
                  <a:lnTo>
                    <a:pt x="12" y="0"/>
                  </a:lnTo>
                  <a:close/>
                </a:path>
              </a:pathLst>
            </a:custGeom>
            <a:solidFill>
              <a:srgbClr val="9960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0"/>
            <p:cNvSpPr/>
            <p:nvPr/>
          </p:nvSpPr>
          <p:spPr bwMode="auto">
            <a:xfrm>
              <a:off x="6021" y="2349"/>
              <a:ext cx="82" cy="83"/>
            </a:xfrm>
            <a:custGeom>
              <a:avLst/>
              <a:gdLst>
                <a:gd name="T0" fmla="*/ 13 w 13"/>
                <a:gd name="T1" fmla="*/ 8 h 13"/>
                <a:gd name="T2" fmla="*/ 12 w 13"/>
                <a:gd name="T3" fmla="*/ 6 h 13"/>
                <a:gd name="T4" fmla="*/ 8 w 13"/>
                <a:gd name="T5" fmla="*/ 10 h 13"/>
                <a:gd name="T6" fmla="*/ 0 w 13"/>
                <a:gd name="T7" fmla="*/ 0 h 13"/>
                <a:gd name="T8" fmla="*/ 4 w 13"/>
                <a:gd name="T9" fmla="*/ 9 h 13"/>
                <a:gd name="T10" fmla="*/ 9 w 13"/>
                <a:gd name="T11" fmla="*/ 13 h 13"/>
                <a:gd name="T12" fmla="*/ 13 w 13"/>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13" y="8"/>
                  </a:moveTo>
                  <a:cubicBezTo>
                    <a:pt x="12" y="6"/>
                    <a:pt x="12" y="6"/>
                    <a:pt x="12" y="6"/>
                  </a:cubicBezTo>
                  <a:cubicBezTo>
                    <a:pt x="8" y="10"/>
                    <a:pt x="8" y="10"/>
                    <a:pt x="8" y="10"/>
                  </a:cubicBezTo>
                  <a:cubicBezTo>
                    <a:pt x="0" y="0"/>
                    <a:pt x="0" y="0"/>
                    <a:pt x="0" y="0"/>
                  </a:cubicBezTo>
                  <a:cubicBezTo>
                    <a:pt x="2" y="3"/>
                    <a:pt x="3" y="6"/>
                    <a:pt x="4" y="9"/>
                  </a:cubicBezTo>
                  <a:cubicBezTo>
                    <a:pt x="9" y="13"/>
                    <a:pt x="9" y="13"/>
                    <a:pt x="9" y="13"/>
                  </a:cubicBezTo>
                  <a:cubicBezTo>
                    <a:pt x="13" y="8"/>
                    <a:pt x="13" y="8"/>
                    <a:pt x="13" y="8"/>
                  </a:cubicBez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1"/>
            <p:cNvSpPr/>
            <p:nvPr/>
          </p:nvSpPr>
          <p:spPr bwMode="auto">
            <a:xfrm>
              <a:off x="6103" y="2419"/>
              <a:ext cx="63" cy="121"/>
            </a:xfrm>
            <a:custGeom>
              <a:avLst/>
              <a:gdLst>
                <a:gd name="T0" fmla="*/ 2 w 10"/>
                <a:gd name="T1" fmla="*/ 0 h 19"/>
                <a:gd name="T2" fmla="*/ 0 w 10"/>
                <a:gd name="T3" fmla="*/ 12 h 19"/>
                <a:gd name="T4" fmla="*/ 6 w 10"/>
                <a:gd name="T5" fmla="*/ 19 h 19"/>
                <a:gd name="T6" fmla="*/ 10 w 10"/>
                <a:gd name="T7" fmla="*/ 12 h 19"/>
                <a:gd name="T8" fmla="*/ 7 w 10"/>
                <a:gd name="T9" fmla="*/ 4 h 19"/>
                <a:gd name="T10" fmla="*/ 2 w 10"/>
                <a:gd name="T11" fmla="*/ 0 h 19"/>
              </a:gdLst>
              <a:ahLst/>
              <a:cxnLst>
                <a:cxn ang="0">
                  <a:pos x="T0" y="T1"/>
                </a:cxn>
                <a:cxn ang="0">
                  <a:pos x="T2" y="T3"/>
                </a:cxn>
                <a:cxn ang="0">
                  <a:pos x="T4" y="T5"/>
                </a:cxn>
                <a:cxn ang="0">
                  <a:pos x="T6" y="T7"/>
                </a:cxn>
                <a:cxn ang="0">
                  <a:pos x="T8" y="T9"/>
                </a:cxn>
                <a:cxn ang="0">
                  <a:pos x="T10" y="T11"/>
                </a:cxn>
              </a:cxnLst>
              <a:rect l="0" t="0" r="r" b="b"/>
              <a:pathLst>
                <a:path w="10" h="19">
                  <a:moveTo>
                    <a:pt x="2" y="0"/>
                  </a:moveTo>
                  <a:cubicBezTo>
                    <a:pt x="0" y="12"/>
                    <a:pt x="0" y="12"/>
                    <a:pt x="0" y="12"/>
                  </a:cubicBezTo>
                  <a:cubicBezTo>
                    <a:pt x="2" y="15"/>
                    <a:pt x="4" y="17"/>
                    <a:pt x="6" y="19"/>
                  </a:cubicBezTo>
                  <a:cubicBezTo>
                    <a:pt x="10" y="12"/>
                    <a:pt x="10" y="12"/>
                    <a:pt x="10" y="12"/>
                  </a:cubicBezTo>
                  <a:cubicBezTo>
                    <a:pt x="7" y="4"/>
                    <a:pt x="7" y="4"/>
                    <a:pt x="7" y="4"/>
                  </a:cubicBezTo>
                  <a:cubicBezTo>
                    <a:pt x="2" y="0"/>
                    <a:pt x="2" y="0"/>
                    <a:pt x="2" y="0"/>
                  </a:cubicBezTo>
                  <a:close/>
                </a:path>
              </a:pathLst>
            </a:custGeom>
            <a:solidFill>
              <a:srgbClr val="9960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32"/>
            <p:cNvSpPr/>
            <p:nvPr/>
          </p:nvSpPr>
          <p:spPr bwMode="auto">
            <a:xfrm>
              <a:off x="6046" y="2400"/>
              <a:ext cx="70" cy="95"/>
            </a:xfrm>
            <a:custGeom>
              <a:avLst/>
              <a:gdLst>
                <a:gd name="T0" fmla="*/ 9 w 11"/>
                <a:gd name="T1" fmla="*/ 15 h 15"/>
                <a:gd name="T2" fmla="*/ 11 w 11"/>
                <a:gd name="T3" fmla="*/ 3 h 15"/>
                <a:gd name="T4" fmla="*/ 9 w 11"/>
                <a:gd name="T5" fmla="*/ 0 h 15"/>
                <a:gd name="T6" fmla="*/ 5 w 11"/>
                <a:gd name="T7" fmla="*/ 5 h 15"/>
                <a:gd name="T8" fmla="*/ 0 w 11"/>
                <a:gd name="T9" fmla="*/ 1 h 15"/>
                <a:gd name="T10" fmla="*/ 9 w 11"/>
                <a:gd name="T11" fmla="*/ 15 h 15"/>
              </a:gdLst>
              <a:ahLst/>
              <a:cxnLst>
                <a:cxn ang="0">
                  <a:pos x="T0" y="T1"/>
                </a:cxn>
                <a:cxn ang="0">
                  <a:pos x="T2" y="T3"/>
                </a:cxn>
                <a:cxn ang="0">
                  <a:pos x="T4" y="T5"/>
                </a:cxn>
                <a:cxn ang="0">
                  <a:pos x="T6" y="T7"/>
                </a:cxn>
                <a:cxn ang="0">
                  <a:pos x="T8" y="T9"/>
                </a:cxn>
                <a:cxn ang="0">
                  <a:pos x="T10" y="T11"/>
                </a:cxn>
              </a:cxnLst>
              <a:rect l="0" t="0" r="r" b="b"/>
              <a:pathLst>
                <a:path w="11" h="15">
                  <a:moveTo>
                    <a:pt x="9" y="15"/>
                  </a:moveTo>
                  <a:cubicBezTo>
                    <a:pt x="11" y="3"/>
                    <a:pt x="11" y="3"/>
                    <a:pt x="11" y="3"/>
                  </a:cubicBezTo>
                  <a:cubicBezTo>
                    <a:pt x="9" y="0"/>
                    <a:pt x="9" y="0"/>
                    <a:pt x="9" y="0"/>
                  </a:cubicBezTo>
                  <a:cubicBezTo>
                    <a:pt x="5" y="5"/>
                    <a:pt x="5" y="5"/>
                    <a:pt x="5" y="5"/>
                  </a:cubicBezTo>
                  <a:cubicBezTo>
                    <a:pt x="0" y="1"/>
                    <a:pt x="0" y="1"/>
                    <a:pt x="0" y="1"/>
                  </a:cubicBezTo>
                  <a:cubicBezTo>
                    <a:pt x="3" y="6"/>
                    <a:pt x="6" y="11"/>
                    <a:pt x="9" y="15"/>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33"/>
            <p:cNvSpPr>
              <a:spLocks noEditPoints="1"/>
            </p:cNvSpPr>
            <p:nvPr/>
          </p:nvSpPr>
          <p:spPr bwMode="auto">
            <a:xfrm>
              <a:off x="5862" y="2329"/>
              <a:ext cx="285" cy="722"/>
            </a:xfrm>
            <a:custGeom>
              <a:avLst/>
              <a:gdLst>
                <a:gd name="T0" fmla="*/ 24 w 45"/>
                <a:gd name="T1" fmla="*/ 18 h 113"/>
                <a:gd name="T2" fmla="*/ 20 w 45"/>
                <a:gd name="T3" fmla="*/ 18 h 113"/>
                <a:gd name="T4" fmla="*/ 17 w 45"/>
                <a:gd name="T5" fmla="*/ 0 h 113"/>
                <a:gd name="T6" fmla="*/ 0 w 45"/>
                <a:gd name="T7" fmla="*/ 13 h 113"/>
                <a:gd name="T8" fmla="*/ 18 w 45"/>
                <a:gd name="T9" fmla="*/ 32 h 113"/>
                <a:gd name="T10" fmla="*/ 14 w 45"/>
                <a:gd name="T11" fmla="*/ 62 h 113"/>
                <a:gd name="T12" fmla="*/ 9 w 45"/>
                <a:gd name="T13" fmla="*/ 72 h 113"/>
                <a:gd name="T14" fmla="*/ 23 w 45"/>
                <a:gd name="T15" fmla="*/ 105 h 113"/>
                <a:gd name="T16" fmla="*/ 20 w 45"/>
                <a:gd name="T17" fmla="*/ 106 h 113"/>
                <a:gd name="T18" fmla="*/ 24 w 45"/>
                <a:gd name="T19" fmla="*/ 111 h 113"/>
                <a:gd name="T20" fmla="*/ 26 w 45"/>
                <a:gd name="T21" fmla="*/ 113 h 113"/>
                <a:gd name="T22" fmla="*/ 42 w 45"/>
                <a:gd name="T23" fmla="*/ 107 h 113"/>
                <a:gd name="T24" fmla="*/ 42 w 45"/>
                <a:gd name="T25" fmla="*/ 84 h 113"/>
                <a:gd name="T26" fmla="*/ 45 w 45"/>
                <a:gd name="T27" fmla="*/ 48 h 113"/>
                <a:gd name="T28" fmla="*/ 21 w 45"/>
                <a:gd name="T29" fmla="*/ 24 h 113"/>
                <a:gd name="T30" fmla="*/ 24 w 45"/>
                <a:gd name="T31" fmla="*/ 18 h 113"/>
                <a:gd name="T32" fmla="*/ 16 w 45"/>
                <a:gd name="T33" fmla="*/ 2 h 113"/>
                <a:gd name="T34" fmla="*/ 17 w 45"/>
                <a:gd name="T35" fmla="*/ 4 h 113"/>
                <a:gd name="T36" fmla="*/ 4 w 45"/>
                <a:gd name="T37" fmla="*/ 13 h 113"/>
                <a:gd name="T38" fmla="*/ 3 w 45"/>
                <a:gd name="T39" fmla="*/ 13 h 113"/>
                <a:gd name="T40" fmla="*/ 16 w 45"/>
                <a:gd name="T41" fmla="*/ 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113">
                  <a:moveTo>
                    <a:pt x="24" y="18"/>
                  </a:moveTo>
                  <a:cubicBezTo>
                    <a:pt x="20" y="18"/>
                    <a:pt x="20" y="18"/>
                    <a:pt x="20" y="18"/>
                  </a:cubicBezTo>
                  <a:cubicBezTo>
                    <a:pt x="17" y="0"/>
                    <a:pt x="17" y="0"/>
                    <a:pt x="17" y="0"/>
                  </a:cubicBezTo>
                  <a:cubicBezTo>
                    <a:pt x="0" y="13"/>
                    <a:pt x="0" y="13"/>
                    <a:pt x="0" y="13"/>
                  </a:cubicBezTo>
                  <a:cubicBezTo>
                    <a:pt x="11" y="16"/>
                    <a:pt x="17" y="22"/>
                    <a:pt x="18" y="32"/>
                  </a:cubicBezTo>
                  <a:cubicBezTo>
                    <a:pt x="14" y="62"/>
                    <a:pt x="14" y="62"/>
                    <a:pt x="14" y="62"/>
                  </a:cubicBezTo>
                  <a:cubicBezTo>
                    <a:pt x="9" y="72"/>
                    <a:pt x="9" y="72"/>
                    <a:pt x="9" y="72"/>
                  </a:cubicBezTo>
                  <a:cubicBezTo>
                    <a:pt x="23" y="105"/>
                    <a:pt x="23" y="105"/>
                    <a:pt x="23" y="105"/>
                  </a:cubicBezTo>
                  <a:cubicBezTo>
                    <a:pt x="22" y="105"/>
                    <a:pt x="21" y="105"/>
                    <a:pt x="20" y="106"/>
                  </a:cubicBezTo>
                  <a:cubicBezTo>
                    <a:pt x="24" y="111"/>
                    <a:pt x="24" y="111"/>
                    <a:pt x="24" y="111"/>
                  </a:cubicBezTo>
                  <a:cubicBezTo>
                    <a:pt x="26" y="113"/>
                    <a:pt x="26" y="113"/>
                    <a:pt x="26" y="113"/>
                  </a:cubicBezTo>
                  <a:cubicBezTo>
                    <a:pt x="42" y="107"/>
                    <a:pt x="42" y="107"/>
                    <a:pt x="42" y="107"/>
                  </a:cubicBezTo>
                  <a:cubicBezTo>
                    <a:pt x="42" y="84"/>
                    <a:pt x="42" y="84"/>
                    <a:pt x="42" y="84"/>
                  </a:cubicBezTo>
                  <a:cubicBezTo>
                    <a:pt x="44" y="73"/>
                    <a:pt x="45" y="61"/>
                    <a:pt x="45" y="48"/>
                  </a:cubicBezTo>
                  <a:cubicBezTo>
                    <a:pt x="33" y="38"/>
                    <a:pt x="25" y="30"/>
                    <a:pt x="21" y="24"/>
                  </a:cubicBezTo>
                  <a:cubicBezTo>
                    <a:pt x="24" y="18"/>
                    <a:pt x="24" y="18"/>
                    <a:pt x="24" y="18"/>
                  </a:cubicBezTo>
                  <a:close/>
                  <a:moveTo>
                    <a:pt x="16" y="2"/>
                  </a:moveTo>
                  <a:cubicBezTo>
                    <a:pt x="17" y="4"/>
                    <a:pt x="17" y="4"/>
                    <a:pt x="17" y="4"/>
                  </a:cubicBezTo>
                  <a:cubicBezTo>
                    <a:pt x="4" y="13"/>
                    <a:pt x="4" y="13"/>
                    <a:pt x="4" y="13"/>
                  </a:cubicBezTo>
                  <a:cubicBezTo>
                    <a:pt x="3" y="13"/>
                    <a:pt x="3" y="13"/>
                    <a:pt x="3" y="13"/>
                  </a:cubicBezTo>
                  <a:cubicBezTo>
                    <a:pt x="16" y="2"/>
                    <a:pt x="16" y="2"/>
                    <a:pt x="16" y="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4"/>
            <p:cNvSpPr/>
            <p:nvPr/>
          </p:nvSpPr>
          <p:spPr bwMode="auto">
            <a:xfrm>
              <a:off x="5881" y="2342"/>
              <a:ext cx="89" cy="70"/>
            </a:xfrm>
            <a:custGeom>
              <a:avLst/>
              <a:gdLst>
                <a:gd name="T0" fmla="*/ 89 w 89"/>
                <a:gd name="T1" fmla="*/ 13 h 70"/>
                <a:gd name="T2" fmla="*/ 82 w 89"/>
                <a:gd name="T3" fmla="*/ 0 h 70"/>
                <a:gd name="T4" fmla="*/ 0 w 89"/>
                <a:gd name="T5" fmla="*/ 70 h 70"/>
                <a:gd name="T6" fmla="*/ 6 w 89"/>
                <a:gd name="T7" fmla="*/ 70 h 70"/>
                <a:gd name="T8" fmla="*/ 89 w 89"/>
                <a:gd name="T9" fmla="*/ 13 h 70"/>
                <a:gd name="T10" fmla="*/ 89 w 89"/>
                <a:gd name="T11" fmla="*/ 13 h 70"/>
              </a:gdLst>
              <a:ahLst/>
              <a:cxnLst>
                <a:cxn ang="0">
                  <a:pos x="T0" y="T1"/>
                </a:cxn>
                <a:cxn ang="0">
                  <a:pos x="T2" y="T3"/>
                </a:cxn>
                <a:cxn ang="0">
                  <a:pos x="T4" y="T5"/>
                </a:cxn>
                <a:cxn ang="0">
                  <a:pos x="T6" y="T7"/>
                </a:cxn>
                <a:cxn ang="0">
                  <a:pos x="T8" y="T9"/>
                </a:cxn>
                <a:cxn ang="0">
                  <a:pos x="T10" y="T11"/>
                </a:cxn>
              </a:cxnLst>
              <a:rect l="0" t="0" r="r" b="b"/>
              <a:pathLst>
                <a:path w="89" h="70">
                  <a:moveTo>
                    <a:pt x="89" y="13"/>
                  </a:moveTo>
                  <a:lnTo>
                    <a:pt x="82" y="0"/>
                  </a:lnTo>
                  <a:lnTo>
                    <a:pt x="0" y="70"/>
                  </a:lnTo>
                  <a:lnTo>
                    <a:pt x="6" y="70"/>
                  </a:lnTo>
                  <a:lnTo>
                    <a:pt x="89" y="13"/>
                  </a:lnTo>
                  <a:lnTo>
                    <a:pt x="89" y="13"/>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5"/>
            <p:cNvSpPr/>
            <p:nvPr/>
          </p:nvSpPr>
          <p:spPr bwMode="auto">
            <a:xfrm>
              <a:off x="6135" y="2400"/>
              <a:ext cx="57" cy="89"/>
            </a:xfrm>
            <a:custGeom>
              <a:avLst/>
              <a:gdLst>
                <a:gd name="T0" fmla="*/ 0 w 9"/>
                <a:gd name="T1" fmla="*/ 3 h 14"/>
                <a:gd name="T2" fmla="*/ 8 w 9"/>
                <a:gd name="T3" fmla="*/ 14 h 14"/>
                <a:gd name="T4" fmla="*/ 8 w 9"/>
                <a:gd name="T5" fmla="*/ 0 h 14"/>
                <a:gd name="T6" fmla="*/ 5 w 9"/>
                <a:gd name="T7" fmla="*/ 4 h 14"/>
                <a:gd name="T8" fmla="*/ 1 w 9"/>
                <a:gd name="T9" fmla="*/ 1 h 14"/>
                <a:gd name="T10" fmla="*/ 0 w 9"/>
                <a:gd name="T11" fmla="*/ 3 h 14"/>
              </a:gdLst>
              <a:ahLst/>
              <a:cxnLst>
                <a:cxn ang="0">
                  <a:pos x="T0" y="T1"/>
                </a:cxn>
                <a:cxn ang="0">
                  <a:pos x="T2" y="T3"/>
                </a:cxn>
                <a:cxn ang="0">
                  <a:pos x="T4" y="T5"/>
                </a:cxn>
                <a:cxn ang="0">
                  <a:pos x="T6" y="T7"/>
                </a:cxn>
                <a:cxn ang="0">
                  <a:pos x="T8" y="T9"/>
                </a:cxn>
                <a:cxn ang="0">
                  <a:pos x="T10" y="T11"/>
                </a:cxn>
              </a:cxnLst>
              <a:rect l="0" t="0" r="r" b="b"/>
              <a:pathLst>
                <a:path w="9" h="14">
                  <a:moveTo>
                    <a:pt x="0" y="3"/>
                  </a:moveTo>
                  <a:cubicBezTo>
                    <a:pt x="8" y="14"/>
                    <a:pt x="8" y="14"/>
                    <a:pt x="8" y="14"/>
                  </a:cubicBezTo>
                  <a:cubicBezTo>
                    <a:pt x="9" y="10"/>
                    <a:pt x="9" y="5"/>
                    <a:pt x="8" y="0"/>
                  </a:cubicBezTo>
                  <a:cubicBezTo>
                    <a:pt x="5" y="4"/>
                    <a:pt x="5" y="4"/>
                    <a:pt x="5" y="4"/>
                  </a:cubicBezTo>
                  <a:cubicBezTo>
                    <a:pt x="1" y="1"/>
                    <a:pt x="1" y="1"/>
                    <a:pt x="1" y="1"/>
                  </a:cubicBezTo>
                  <a:cubicBezTo>
                    <a:pt x="0" y="3"/>
                    <a:pt x="0" y="3"/>
                    <a:pt x="0" y="3"/>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6"/>
            <p:cNvSpPr/>
            <p:nvPr/>
          </p:nvSpPr>
          <p:spPr bwMode="auto">
            <a:xfrm>
              <a:off x="6972" y="2649"/>
              <a:ext cx="342" cy="491"/>
            </a:xfrm>
            <a:custGeom>
              <a:avLst/>
              <a:gdLst>
                <a:gd name="T0" fmla="*/ 38 w 54"/>
                <a:gd name="T1" fmla="*/ 44 h 77"/>
                <a:gd name="T2" fmla="*/ 38 w 54"/>
                <a:gd name="T3" fmla="*/ 27 h 77"/>
                <a:gd name="T4" fmla="*/ 8 w 54"/>
                <a:gd name="T5" fmla="*/ 0 h 77"/>
                <a:gd name="T6" fmla="*/ 28 w 54"/>
                <a:gd name="T7" fmla="*/ 44 h 77"/>
                <a:gd name="T8" fmla="*/ 27 w 54"/>
                <a:gd name="T9" fmla="*/ 48 h 77"/>
                <a:gd name="T10" fmla="*/ 7 w 54"/>
                <a:gd name="T11" fmla="*/ 58 h 77"/>
                <a:gd name="T12" fmla="*/ 0 w 54"/>
                <a:gd name="T13" fmla="*/ 62 h 77"/>
                <a:gd name="T14" fmla="*/ 3 w 54"/>
                <a:gd name="T15" fmla="*/ 68 h 77"/>
                <a:gd name="T16" fmla="*/ 5 w 54"/>
                <a:gd name="T17" fmla="*/ 68 h 77"/>
                <a:gd name="T18" fmla="*/ 14 w 54"/>
                <a:gd name="T19" fmla="*/ 58 h 77"/>
                <a:gd name="T20" fmla="*/ 32 w 54"/>
                <a:gd name="T21" fmla="*/ 63 h 77"/>
                <a:gd name="T22" fmla="*/ 41 w 54"/>
                <a:gd name="T23" fmla="*/ 63 h 77"/>
                <a:gd name="T24" fmla="*/ 50 w 54"/>
                <a:gd name="T25" fmla="*/ 77 h 77"/>
                <a:gd name="T26" fmla="*/ 49 w 54"/>
                <a:gd name="T27" fmla="*/ 61 h 77"/>
                <a:gd name="T28" fmla="*/ 34 w 54"/>
                <a:gd name="T29" fmla="*/ 52 h 77"/>
                <a:gd name="T30" fmla="*/ 38 w 54"/>
                <a:gd name="T31" fmla="*/ 4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77">
                  <a:moveTo>
                    <a:pt x="38" y="44"/>
                  </a:moveTo>
                  <a:cubicBezTo>
                    <a:pt x="40" y="40"/>
                    <a:pt x="39" y="34"/>
                    <a:pt x="38" y="27"/>
                  </a:cubicBezTo>
                  <a:cubicBezTo>
                    <a:pt x="34" y="9"/>
                    <a:pt x="25" y="0"/>
                    <a:pt x="8" y="0"/>
                  </a:cubicBezTo>
                  <a:cubicBezTo>
                    <a:pt x="25" y="16"/>
                    <a:pt x="32" y="31"/>
                    <a:pt x="28" y="44"/>
                  </a:cubicBezTo>
                  <a:cubicBezTo>
                    <a:pt x="28" y="46"/>
                    <a:pt x="28" y="47"/>
                    <a:pt x="27" y="48"/>
                  </a:cubicBezTo>
                  <a:cubicBezTo>
                    <a:pt x="14" y="49"/>
                    <a:pt x="7" y="52"/>
                    <a:pt x="7" y="58"/>
                  </a:cubicBezTo>
                  <a:cubicBezTo>
                    <a:pt x="0" y="62"/>
                    <a:pt x="0" y="62"/>
                    <a:pt x="0" y="62"/>
                  </a:cubicBezTo>
                  <a:cubicBezTo>
                    <a:pt x="0" y="65"/>
                    <a:pt x="1" y="67"/>
                    <a:pt x="3" y="68"/>
                  </a:cubicBezTo>
                  <a:cubicBezTo>
                    <a:pt x="3" y="68"/>
                    <a:pt x="4" y="68"/>
                    <a:pt x="5" y="68"/>
                  </a:cubicBezTo>
                  <a:cubicBezTo>
                    <a:pt x="7" y="62"/>
                    <a:pt x="10" y="59"/>
                    <a:pt x="14" y="58"/>
                  </a:cubicBezTo>
                  <a:cubicBezTo>
                    <a:pt x="19" y="57"/>
                    <a:pt x="25" y="59"/>
                    <a:pt x="32" y="63"/>
                  </a:cubicBezTo>
                  <a:cubicBezTo>
                    <a:pt x="41" y="63"/>
                    <a:pt x="41" y="63"/>
                    <a:pt x="41" y="63"/>
                  </a:cubicBezTo>
                  <a:cubicBezTo>
                    <a:pt x="45" y="66"/>
                    <a:pt x="48" y="71"/>
                    <a:pt x="50" y="77"/>
                  </a:cubicBezTo>
                  <a:cubicBezTo>
                    <a:pt x="54" y="74"/>
                    <a:pt x="53" y="68"/>
                    <a:pt x="49" y="61"/>
                  </a:cubicBezTo>
                  <a:cubicBezTo>
                    <a:pt x="44" y="57"/>
                    <a:pt x="39" y="54"/>
                    <a:pt x="34" y="52"/>
                  </a:cubicBezTo>
                  <a:cubicBezTo>
                    <a:pt x="36" y="50"/>
                    <a:pt x="38" y="47"/>
                    <a:pt x="38"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7"/>
            <p:cNvSpPr>
              <a:spLocks noEditPoints="1"/>
            </p:cNvSpPr>
            <p:nvPr/>
          </p:nvSpPr>
          <p:spPr bwMode="auto">
            <a:xfrm>
              <a:off x="6934" y="2629"/>
              <a:ext cx="241" cy="415"/>
            </a:xfrm>
            <a:custGeom>
              <a:avLst/>
              <a:gdLst>
                <a:gd name="T0" fmla="*/ 33 w 38"/>
                <a:gd name="T1" fmla="*/ 51 h 65"/>
                <a:gd name="T2" fmla="*/ 34 w 38"/>
                <a:gd name="T3" fmla="*/ 47 h 65"/>
                <a:gd name="T4" fmla="*/ 14 w 38"/>
                <a:gd name="T5" fmla="*/ 3 h 65"/>
                <a:gd name="T6" fmla="*/ 1 w 38"/>
                <a:gd name="T7" fmla="*/ 7 h 65"/>
                <a:gd name="T8" fmla="*/ 3 w 38"/>
                <a:gd name="T9" fmla="*/ 24 h 65"/>
                <a:gd name="T10" fmla="*/ 5 w 38"/>
                <a:gd name="T11" fmla="*/ 27 h 65"/>
                <a:gd name="T12" fmla="*/ 9 w 38"/>
                <a:gd name="T13" fmla="*/ 27 h 65"/>
                <a:gd name="T14" fmla="*/ 9 w 38"/>
                <a:gd name="T15" fmla="*/ 36 h 65"/>
                <a:gd name="T16" fmla="*/ 5 w 38"/>
                <a:gd name="T17" fmla="*/ 42 h 65"/>
                <a:gd name="T18" fmla="*/ 2 w 38"/>
                <a:gd name="T19" fmla="*/ 47 h 65"/>
                <a:gd name="T20" fmla="*/ 1 w 38"/>
                <a:gd name="T21" fmla="*/ 53 h 65"/>
                <a:gd name="T22" fmla="*/ 2 w 38"/>
                <a:gd name="T23" fmla="*/ 54 h 65"/>
                <a:gd name="T24" fmla="*/ 3 w 38"/>
                <a:gd name="T25" fmla="*/ 57 h 65"/>
                <a:gd name="T26" fmla="*/ 6 w 38"/>
                <a:gd name="T27" fmla="*/ 59 h 65"/>
                <a:gd name="T28" fmla="*/ 6 w 38"/>
                <a:gd name="T29" fmla="*/ 65 h 65"/>
                <a:gd name="T30" fmla="*/ 13 w 38"/>
                <a:gd name="T31" fmla="*/ 61 h 65"/>
                <a:gd name="T32" fmla="*/ 33 w 38"/>
                <a:gd name="T33" fmla="*/ 51 h 65"/>
                <a:gd name="T34" fmla="*/ 2 w 38"/>
                <a:gd name="T35" fmla="*/ 14 h 65"/>
                <a:gd name="T36" fmla="*/ 6 w 38"/>
                <a:gd name="T37" fmla="*/ 3 h 65"/>
                <a:gd name="T38" fmla="*/ 14 w 38"/>
                <a:gd name="T39" fmla="*/ 5 h 65"/>
                <a:gd name="T40" fmla="*/ 5 w 38"/>
                <a:gd name="T41" fmla="*/ 12 h 65"/>
                <a:gd name="T42" fmla="*/ 7 w 38"/>
                <a:gd name="T43" fmla="*/ 23 h 65"/>
                <a:gd name="T44" fmla="*/ 5 w 38"/>
                <a:gd name="T45" fmla="*/ 26 h 65"/>
                <a:gd name="T46" fmla="*/ 5 w 38"/>
                <a:gd name="T47" fmla="*/ 22 h 65"/>
                <a:gd name="T48" fmla="*/ 2 w 38"/>
                <a:gd name="T49" fmla="*/ 14 h 65"/>
                <a:gd name="T50" fmla="*/ 7 w 38"/>
                <a:gd name="T51" fmla="*/ 47 h 65"/>
                <a:gd name="T52" fmla="*/ 7 w 38"/>
                <a:gd name="T53" fmla="*/ 57 h 65"/>
                <a:gd name="T54" fmla="*/ 4 w 38"/>
                <a:gd name="T55" fmla="*/ 48 h 65"/>
                <a:gd name="T56" fmla="*/ 14 w 38"/>
                <a:gd name="T57" fmla="*/ 33 h 65"/>
                <a:gd name="T58" fmla="*/ 7 w 38"/>
                <a:gd name="T59" fmla="*/ 4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 h="65">
                  <a:moveTo>
                    <a:pt x="33" y="51"/>
                  </a:moveTo>
                  <a:cubicBezTo>
                    <a:pt x="34" y="50"/>
                    <a:pt x="34" y="49"/>
                    <a:pt x="34" y="47"/>
                  </a:cubicBezTo>
                  <a:cubicBezTo>
                    <a:pt x="38" y="34"/>
                    <a:pt x="31" y="19"/>
                    <a:pt x="14" y="3"/>
                  </a:cubicBezTo>
                  <a:cubicBezTo>
                    <a:pt x="5" y="0"/>
                    <a:pt x="1" y="1"/>
                    <a:pt x="1" y="7"/>
                  </a:cubicBezTo>
                  <a:cubicBezTo>
                    <a:pt x="0" y="13"/>
                    <a:pt x="1" y="18"/>
                    <a:pt x="3" y="24"/>
                  </a:cubicBezTo>
                  <a:cubicBezTo>
                    <a:pt x="3" y="25"/>
                    <a:pt x="3" y="27"/>
                    <a:pt x="5" y="27"/>
                  </a:cubicBezTo>
                  <a:cubicBezTo>
                    <a:pt x="9" y="27"/>
                    <a:pt x="9" y="27"/>
                    <a:pt x="9" y="27"/>
                  </a:cubicBezTo>
                  <a:cubicBezTo>
                    <a:pt x="14" y="27"/>
                    <a:pt x="14" y="30"/>
                    <a:pt x="9" y="36"/>
                  </a:cubicBezTo>
                  <a:cubicBezTo>
                    <a:pt x="8" y="38"/>
                    <a:pt x="6" y="40"/>
                    <a:pt x="5" y="42"/>
                  </a:cubicBezTo>
                  <a:cubicBezTo>
                    <a:pt x="4" y="44"/>
                    <a:pt x="3" y="46"/>
                    <a:pt x="2" y="47"/>
                  </a:cubicBezTo>
                  <a:cubicBezTo>
                    <a:pt x="1" y="49"/>
                    <a:pt x="1" y="51"/>
                    <a:pt x="1" y="53"/>
                  </a:cubicBezTo>
                  <a:cubicBezTo>
                    <a:pt x="1" y="53"/>
                    <a:pt x="1" y="53"/>
                    <a:pt x="2" y="54"/>
                  </a:cubicBezTo>
                  <a:cubicBezTo>
                    <a:pt x="2" y="55"/>
                    <a:pt x="3" y="56"/>
                    <a:pt x="3" y="57"/>
                  </a:cubicBezTo>
                  <a:cubicBezTo>
                    <a:pt x="4" y="57"/>
                    <a:pt x="5" y="58"/>
                    <a:pt x="6" y="59"/>
                  </a:cubicBezTo>
                  <a:cubicBezTo>
                    <a:pt x="5" y="61"/>
                    <a:pt x="5" y="63"/>
                    <a:pt x="6" y="65"/>
                  </a:cubicBezTo>
                  <a:cubicBezTo>
                    <a:pt x="13" y="61"/>
                    <a:pt x="13" y="61"/>
                    <a:pt x="13" y="61"/>
                  </a:cubicBezTo>
                  <a:cubicBezTo>
                    <a:pt x="13" y="55"/>
                    <a:pt x="20" y="52"/>
                    <a:pt x="33" y="51"/>
                  </a:cubicBezTo>
                  <a:close/>
                  <a:moveTo>
                    <a:pt x="2" y="14"/>
                  </a:moveTo>
                  <a:cubicBezTo>
                    <a:pt x="3" y="7"/>
                    <a:pt x="4" y="4"/>
                    <a:pt x="6" y="3"/>
                  </a:cubicBezTo>
                  <a:cubicBezTo>
                    <a:pt x="8" y="3"/>
                    <a:pt x="11" y="3"/>
                    <a:pt x="14" y="5"/>
                  </a:cubicBezTo>
                  <a:cubicBezTo>
                    <a:pt x="7" y="4"/>
                    <a:pt x="4" y="7"/>
                    <a:pt x="5" y="12"/>
                  </a:cubicBezTo>
                  <a:cubicBezTo>
                    <a:pt x="7" y="23"/>
                    <a:pt x="7" y="23"/>
                    <a:pt x="7" y="23"/>
                  </a:cubicBezTo>
                  <a:cubicBezTo>
                    <a:pt x="5" y="26"/>
                    <a:pt x="5" y="26"/>
                    <a:pt x="5" y="26"/>
                  </a:cubicBezTo>
                  <a:cubicBezTo>
                    <a:pt x="5" y="22"/>
                    <a:pt x="5" y="22"/>
                    <a:pt x="5" y="22"/>
                  </a:cubicBezTo>
                  <a:cubicBezTo>
                    <a:pt x="2" y="14"/>
                    <a:pt x="2" y="14"/>
                    <a:pt x="2" y="14"/>
                  </a:cubicBezTo>
                  <a:close/>
                  <a:moveTo>
                    <a:pt x="7" y="47"/>
                  </a:moveTo>
                  <a:cubicBezTo>
                    <a:pt x="6" y="51"/>
                    <a:pt x="6" y="55"/>
                    <a:pt x="7" y="57"/>
                  </a:cubicBezTo>
                  <a:cubicBezTo>
                    <a:pt x="3" y="54"/>
                    <a:pt x="2" y="51"/>
                    <a:pt x="4" y="48"/>
                  </a:cubicBezTo>
                  <a:cubicBezTo>
                    <a:pt x="14" y="33"/>
                    <a:pt x="14" y="33"/>
                    <a:pt x="14" y="33"/>
                  </a:cubicBezTo>
                  <a:cubicBezTo>
                    <a:pt x="11" y="38"/>
                    <a:pt x="8" y="43"/>
                    <a:pt x="7" y="4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8"/>
            <p:cNvSpPr/>
            <p:nvPr/>
          </p:nvSpPr>
          <p:spPr bwMode="auto">
            <a:xfrm>
              <a:off x="6946" y="2649"/>
              <a:ext cx="77" cy="146"/>
            </a:xfrm>
            <a:custGeom>
              <a:avLst/>
              <a:gdLst>
                <a:gd name="T0" fmla="*/ 4 w 12"/>
                <a:gd name="T1" fmla="*/ 0 h 23"/>
                <a:gd name="T2" fmla="*/ 0 w 12"/>
                <a:gd name="T3" fmla="*/ 11 h 23"/>
                <a:gd name="T4" fmla="*/ 3 w 12"/>
                <a:gd name="T5" fmla="*/ 19 h 23"/>
                <a:gd name="T6" fmla="*/ 3 w 12"/>
                <a:gd name="T7" fmla="*/ 23 h 23"/>
                <a:gd name="T8" fmla="*/ 5 w 12"/>
                <a:gd name="T9" fmla="*/ 20 h 23"/>
                <a:gd name="T10" fmla="*/ 3 w 12"/>
                <a:gd name="T11" fmla="*/ 9 h 23"/>
                <a:gd name="T12" fmla="*/ 12 w 12"/>
                <a:gd name="T13" fmla="*/ 2 h 23"/>
                <a:gd name="T14" fmla="*/ 4 w 12"/>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3">
                  <a:moveTo>
                    <a:pt x="4" y="0"/>
                  </a:moveTo>
                  <a:cubicBezTo>
                    <a:pt x="2" y="1"/>
                    <a:pt x="1" y="4"/>
                    <a:pt x="0" y="11"/>
                  </a:cubicBezTo>
                  <a:cubicBezTo>
                    <a:pt x="3" y="19"/>
                    <a:pt x="3" y="19"/>
                    <a:pt x="3" y="19"/>
                  </a:cubicBezTo>
                  <a:cubicBezTo>
                    <a:pt x="3" y="23"/>
                    <a:pt x="3" y="23"/>
                    <a:pt x="3" y="23"/>
                  </a:cubicBezTo>
                  <a:cubicBezTo>
                    <a:pt x="5" y="20"/>
                    <a:pt x="5" y="20"/>
                    <a:pt x="5" y="20"/>
                  </a:cubicBezTo>
                  <a:cubicBezTo>
                    <a:pt x="3" y="9"/>
                    <a:pt x="3" y="9"/>
                    <a:pt x="3" y="9"/>
                  </a:cubicBezTo>
                  <a:cubicBezTo>
                    <a:pt x="2" y="4"/>
                    <a:pt x="5" y="1"/>
                    <a:pt x="12" y="2"/>
                  </a:cubicBezTo>
                  <a:cubicBezTo>
                    <a:pt x="9" y="0"/>
                    <a:pt x="6" y="0"/>
                    <a:pt x="4"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9"/>
            <p:cNvSpPr/>
            <p:nvPr/>
          </p:nvSpPr>
          <p:spPr bwMode="auto">
            <a:xfrm>
              <a:off x="6946" y="2840"/>
              <a:ext cx="77" cy="153"/>
            </a:xfrm>
            <a:custGeom>
              <a:avLst/>
              <a:gdLst>
                <a:gd name="T0" fmla="*/ 5 w 12"/>
                <a:gd name="T1" fmla="*/ 24 h 24"/>
                <a:gd name="T2" fmla="*/ 5 w 12"/>
                <a:gd name="T3" fmla="*/ 14 h 24"/>
                <a:gd name="T4" fmla="*/ 12 w 12"/>
                <a:gd name="T5" fmla="*/ 0 h 24"/>
                <a:gd name="T6" fmla="*/ 2 w 12"/>
                <a:gd name="T7" fmla="*/ 15 h 24"/>
                <a:gd name="T8" fmla="*/ 5 w 12"/>
                <a:gd name="T9" fmla="*/ 24 h 24"/>
              </a:gdLst>
              <a:ahLst/>
              <a:cxnLst>
                <a:cxn ang="0">
                  <a:pos x="T0" y="T1"/>
                </a:cxn>
                <a:cxn ang="0">
                  <a:pos x="T2" y="T3"/>
                </a:cxn>
                <a:cxn ang="0">
                  <a:pos x="T4" y="T5"/>
                </a:cxn>
                <a:cxn ang="0">
                  <a:pos x="T6" y="T7"/>
                </a:cxn>
                <a:cxn ang="0">
                  <a:pos x="T8" y="T9"/>
                </a:cxn>
              </a:cxnLst>
              <a:rect l="0" t="0" r="r" b="b"/>
              <a:pathLst>
                <a:path w="12" h="24">
                  <a:moveTo>
                    <a:pt x="5" y="24"/>
                  </a:moveTo>
                  <a:cubicBezTo>
                    <a:pt x="4" y="22"/>
                    <a:pt x="4" y="18"/>
                    <a:pt x="5" y="14"/>
                  </a:cubicBezTo>
                  <a:cubicBezTo>
                    <a:pt x="6" y="10"/>
                    <a:pt x="9" y="5"/>
                    <a:pt x="12" y="0"/>
                  </a:cubicBezTo>
                  <a:cubicBezTo>
                    <a:pt x="2" y="15"/>
                    <a:pt x="2" y="15"/>
                    <a:pt x="2" y="15"/>
                  </a:cubicBezTo>
                  <a:cubicBezTo>
                    <a:pt x="0" y="18"/>
                    <a:pt x="1" y="21"/>
                    <a:pt x="5" y="24"/>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40"/>
            <p:cNvSpPr/>
            <p:nvPr/>
          </p:nvSpPr>
          <p:spPr bwMode="auto">
            <a:xfrm>
              <a:off x="6845" y="2674"/>
              <a:ext cx="178" cy="255"/>
            </a:xfrm>
            <a:custGeom>
              <a:avLst/>
              <a:gdLst>
                <a:gd name="T0" fmla="*/ 15 w 28"/>
                <a:gd name="T1" fmla="*/ 0 h 40"/>
                <a:gd name="T2" fmla="*/ 14 w 28"/>
                <a:gd name="T3" fmla="*/ 1 h 40"/>
                <a:gd name="T4" fmla="*/ 15 w 28"/>
                <a:gd name="T5" fmla="*/ 16 h 40"/>
                <a:gd name="T6" fmla="*/ 15 w 28"/>
                <a:gd name="T7" fmla="*/ 21 h 40"/>
                <a:gd name="T8" fmla="*/ 22 w 28"/>
                <a:gd name="T9" fmla="*/ 21 h 40"/>
                <a:gd name="T10" fmla="*/ 22 w 28"/>
                <a:gd name="T11" fmla="*/ 26 h 40"/>
                <a:gd name="T12" fmla="*/ 17 w 28"/>
                <a:gd name="T13" fmla="*/ 34 h 40"/>
                <a:gd name="T14" fmla="*/ 0 w 28"/>
                <a:gd name="T15" fmla="*/ 35 h 40"/>
                <a:gd name="T16" fmla="*/ 6 w 28"/>
                <a:gd name="T17" fmla="*/ 38 h 40"/>
                <a:gd name="T18" fmla="*/ 13 w 28"/>
                <a:gd name="T19" fmla="*/ 37 h 40"/>
                <a:gd name="T20" fmla="*/ 15 w 28"/>
                <a:gd name="T21" fmla="*/ 36 h 40"/>
                <a:gd name="T22" fmla="*/ 16 w 28"/>
                <a:gd name="T23" fmla="*/ 40 h 40"/>
                <a:gd name="T24" fmla="*/ 19 w 28"/>
                <a:gd name="T25" fmla="*/ 35 h 40"/>
                <a:gd name="T26" fmla="*/ 23 w 28"/>
                <a:gd name="T27" fmla="*/ 29 h 40"/>
                <a:gd name="T28" fmla="*/ 23 w 28"/>
                <a:gd name="T29" fmla="*/ 20 h 40"/>
                <a:gd name="T30" fmla="*/ 19 w 28"/>
                <a:gd name="T31" fmla="*/ 20 h 40"/>
                <a:gd name="T32" fmla="*/ 17 w 28"/>
                <a:gd name="T33" fmla="*/ 17 h 40"/>
                <a:gd name="T34" fmla="*/ 15 w 28"/>
                <a:gd name="T3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40">
                  <a:moveTo>
                    <a:pt x="15" y="0"/>
                  </a:moveTo>
                  <a:cubicBezTo>
                    <a:pt x="15" y="1"/>
                    <a:pt x="14" y="1"/>
                    <a:pt x="14" y="1"/>
                  </a:cubicBezTo>
                  <a:cubicBezTo>
                    <a:pt x="13" y="6"/>
                    <a:pt x="13" y="11"/>
                    <a:pt x="15" y="16"/>
                  </a:cubicBezTo>
                  <a:cubicBezTo>
                    <a:pt x="15" y="21"/>
                    <a:pt x="15" y="21"/>
                    <a:pt x="15" y="21"/>
                  </a:cubicBezTo>
                  <a:cubicBezTo>
                    <a:pt x="18" y="22"/>
                    <a:pt x="21" y="22"/>
                    <a:pt x="22" y="21"/>
                  </a:cubicBezTo>
                  <a:cubicBezTo>
                    <a:pt x="25" y="22"/>
                    <a:pt x="25" y="24"/>
                    <a:pt x="22" y="26"/>
                  </a:cubicBezTo>
                  <a:cubicBezTo>
                    <a:pt x="17" y="34"/>
                    <a:pt x="17" y="34"/>
                    <a:pt x="17" y="34"/>
                  </a:cubicBezTo>
                  <a:cubicBezTo>
                    <a:pt x="10" y="36"/>
                    <a:pt x="4" y="36"/>
                    <a:pt x="0" y="35"/>
                  </a:cubicBezTo>
                  <a:cubicBezTo>
                    <a:pt x="1" y="37"/>
                    <a:pt x="2" y="38"/>
                    <a:pt x="6" y="38"/>
                  </a:cubicBezTo>
                  <a:cubicBezTo>
                    <a:pt x="9" y="38"/>
                    <a:pt x="11" y="37"/>
                    <a:pt x="13" y="37"/>
                  </a:cubicBezTo>
                  <a:cubicBezTo>
                    <a:pt x="14" y="37"/>
                    <a:pt x="15" y="36"/>
                    <a:pt x="15" y="36"/>
                  </a:cubicBezTo>
                  <a:cubicBezTo>
                    <a:pt x="16" y="40"/>
                    <a:pt x="16" y="40"/>
                    <a:pt x="16" y="40"/>
                  </a:cubicBezTo>
                  <a:cubicBezTo>
                    <a:pt x="17" y="39"/>
                    <a:pt x="18" y="37"/>
                    <a:pt x="19" y="35"/>
                  </a:cubicBezTo>
                  <a:cubicBezTo>
                    <a:pt x="20" y="33"/>
                    <a:pt x="22" y="31"/>
                    <a:pt x="23" y="29"/>
                  </a:cubicBezTo>
                  <a:cubicBezTo>
                    <a:pt x="28" y="23"/>
                    <a:pt x="28" y="20"/>
                    <a:pt x="23" y="20"/>
                  </a:cubicBezTo>
                  <a:cubicBezTo>
                    <a:pt x="19" y="20"/>
                    <a:pt x="19" y="20"/>
                    <a:pt x="19" y="20"/>
                  </a:cubicBezTo>
                  <a:cubicBezTo>
                    <a:pt x="17" y="20"/>
                    <a:pt x="17" y="18"/>
                    <a:pt x="17" y="17"/>
                  </a:cubicBezTo>
                  <a:cubicBezTo>
                    <a:pt x="15" y="11"/>
                    <a:pt x="14" y="6"/>
                    <a:pt x="15"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1"/>
            <p:cNvSpPr>
              <a:spLocks noEditPoints="1"/>
            </p:cNvSpPr>
            <p:nvPr/>
          </p:nvSpPr>
          <p:spPr bwMode="auto">
            <a:xfrm>
              <a:off x="6839" y="2680"/>
              <a:ext cx="165" cy="224"/>
            </a:xfrm>
            <a:custGeom>
              <a:avLst/>
              <a:gdLst>
                <a:gd name="T0" fmla="*/ 16 w 26"/>
                <a:gd name="T1" fmla="*/ 20 h 35"/>
                <a:gd name="T2" fmla="*/ 16 w 26"/>
                <a:gd name="T3" fmla="*/ 15 h 35"/>
                <a:gd name="T4" fmla="*/ 15 w 26"/>
                <a:gd name="T5" fmla="*/ 0 h 35"/>
                <a:gd name="T6" fmla="*/ 7 w 26"/>
                <a:gd name="T7" fmla="*/ 13 h 35"/>
                <a:gd name="T8" fmla="*/ 1 w 26"/>
                <a:gd name="T9" fmla="*/ 18 h 35"/>
                <a:gd name="T10" fmla="*/ 3 w 26"/>
                <a:gd name="T11" fmla="*/ 22 h 35"/>
                <a:gd name="T12" fmla="*/ 2 w 26"/>
                <a:gd name="T13" fmla="*/ 29 h 35"/>
                <a:gd name="T14" fmla="*/ 1 w 26"/>
                <a:gd name="T15" fmla="*/ 34 h 35"/>
                <a:gd name="T16" fmla="*/ 18 w 26"/>
                <a:gd name="T17" fmla="*/ 33 h 35"/>
                <a:gd name="T18" fmla="*/ 23 w 26"/>
                <a:gd name="T19" fmla="*/ 25 h 35"/>
                <a:gd name="T20" fmla="*/ 23 w 26"/>
                <a:gd name="T21" fmla="*/ 20 h 35"/>
                <a:gd name="T22" fmla="*/ 16 w 26"/>
                <a:gd name="T23" fmla="*/ 20 h 35"/>
                <a:gd name="T24" fmla="*/ 14 w 26"/>
                <a:gd name="T25" fmla="*/ 2 h 35"/>
                <a:gd name="T26" fmla="*/ 9 w 26"/>
                <a:gd name="T27" fmla="*/ 14 h 35"/>
                <a:gd name="T28" fmla="*/ 4 w 26"/>
                <a:gd name="T29" fmla="*/ 17 h 35"/>
                <a:gd name="T30" fmla="*/ 6 w 26"/>
                <a:gd name="T31" fmla="*/ 21 h 35"/>
                <a:gd name="T32" fmla="*/ 3 w 26"/>
                <a:gd name="T33" fmla="*/ 33 h 35"/>
                <a:gd name="T34" fmla="*/ 2 w 26"/>
                <a:gd name="T35" fmla="*/ 33 h 35"/>
                <a:gd name="T36" fmla="*/ 4 w 26"/>
                <a:gd name="T37" fmla="*/ 21 h 35"/>
                <a:gd name="T38" fmla="*/ 3 w 26"/>
                <a:gd name="T39" fmla="*/ 16 h 35"/>
                <a:gd name="T40" fmla="*/ 8 w 26"/>
                <a:gd name="T41" fmla="*/ 14 h 35"/>
                <a:gd name="T42" fmla="*/ 14 w 26"/>
                <a:gd name="T43"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5">
                  <a:moveTo>
                    <a:pt x="16" y="20"/>
                  </a:moveTo>
                  <a:cubicBezTo>
                    <a:pt x="16" y="15"/>
                    <a:pt x="16" y="15"/>
                    <a:pt x="16" y="15"/>
                  </a:cubicBezTo>
                  <a:cubicBezTo>
                    <a:pt x="14" y="10"/>
                    <a:pt x="14" y="5"/>
                    <a:pt x="15" y="0"/>
                  </a:cubicBezTo>
                  <a:cubicBezTo>
                    <a:pt x="10" y="3"/>
                    <a:pt x="7" y="8"/>
                    <a:pt x="7" y="13"/>
                  </a:cubicBezTo>
                  <a:cubicBezTo>
                    <a:pt x="4" y="14"/>
                    <a:pt x="2" y="16"/>
                    <a:pt x="1" y="18"/>
                  </a:cubicBezTo>
                  <a:cubicBezTo>
                    <a:pt x="0" y="19"/>
                    <a:pt x="1" y="21"/>
                    <a:pt x="3" y="22"/>
                  </a:cubicBezTo>
                  <a:cubicBezTo>
                    <a:pt x="2" y="29"/>
                    <a:pt x="2" y="29"/>
                    <a:pt x="2" y="29"/>
                  </a:cubicBezTo>
                  <a:cubicBezTo>
                    <a:pt x="1" y="31"/>
                    <a:pt x="1" y="33"/>
                    <a:pt x="1" y="34"/>
                  </a:cubicBezTo>
                  <a:cubicBezTo>
                    <a:pt x="5" y="35"/>
                    <a:pt x="11" y="35"/>
                    <a:pt x="18" y="33"/>
                  </a:cubicBezTo>
                  <a:cubicBezTo>
                    <a:pt x="23" y="25"/>
                    <a:pt x="23" y="25"/>
                    <a:pt x="23" y="25"/>
                  </a:cubicBezTo>
                  <a:cubicBezTo>
                    <a:pt x="26" y="23"/>
                    <a:pt x="26" y="21"/>
                    <a:pt x="23" y="20"/>
                  </a:cubicBezTo>
                  <a:cubicBezTo>
                    <a:pt x="22" y="21"/>
                    <a:pt x="19" y="21"/>
                    <a:pt x="16" y="20"/>
                  </a:cubicBezTo>
                  <a:close/>
                  <a:moveTo>
                    <a:pt x="14" y="2"/>
                  </a:moveTo>
                  <a:cubicBezTo>
                    <a:pt x="11" y="5"/>
                    <a:pt x="9" y="9"/>
                    <a:pt x="9" y="14"/>
                  </a:cubicBezTo>
                  <a:cubicBezTo>
                    <a:pt x="4" y="17"/>
                    <a:pt x="4" y="17"/>
                    <a:pt x="4" y="17"/>
                  </a:cubicBezTo>
                  <a:cubicBezTo>
                    <a:pt x="2" y="18"/>
                    <a:pt x="3" y="20"/>
                    <a:pt x="6" y="21"/>
                  </a:cubicBezTo>
                  <a:cubicBezTo>
                    <a:pt x="3" y="33"/>
                    <a:pt x="3" y="33"/>
                    <a:pt x="3" y="33"/>
                  </a:cubicBezTo>
                  <a:cubicBezTo>
                    <a:pt x="2" y="33"/>
                    <a:pt x="2" y="33"/>
                    <a:pt x="2" y="33"/>
                  </a:cubicBezTo>
                  <a:cubicBezTo>
                    <a:pt x="4" y="21"/>
                    <a:pt x="4" y="21"/>
                    <a:pt x="4" y="21"/>
                  </a:cubicBezTo>
                  <a:cubicBezTo>
                    <a:pt x="1" y="20"/>
                    <a:pt x="1" y="18"/>
                    <a:pt x="3" y="16"/>
                  </a:cubicBezTo>
                  <a:cubicBezTo>
                    <a:pt x="8" y="14"/>
                    <a:pt x="8" y="14"/>
                    <a:pt x="8" y="14"/>
                  </a:cubicBezTo>
                  <a:cubicBezTo>
                    <a:pt x="8" y="8"/>
                    <a:pt x="10" y="4"/>
                    <a:pt x="14" y="2"/>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2"/>
            <p:cNvSpPr/>
            <p:nvPr/>
          </p:nvSpPr>
          <p:spPr bwMode="auto">
            <a:xfrm>
              <a:off x="6845" y="2693"/>
              <a:ext cx="82" cy="198"/>
            </a:xfrm>
            <a:custGeom>
              <a:avLst/>
              <a:gdLst>
                <a:gd name="T0" fmla="*/ 8 w 13"/>
                <a:gd name="T1" fmla="*/ 12 h 31"/>
                <a:gd name="T2" fmla="*/ 13 w 13"/>
                <a:gd name="T3" fmla="*/ 0 h 31"/>
                <a:gd name="T4" fmla="*/ 7 w 13"/>
                <a:gd name="T5" fmla="*/ 12 h 31"/>
                <a:gd name="T6" fmla="*/ 2 w 13"/>
                <a:gd name="T7" fmla="*/ 14 h 31"/>
                <a:gd name="T8" fmla="*/ 3 w 13"/>
                <a:gd name="T9" fmla="*/ 19 h 31"/>
                <a:gd name="T10" fmla="*/ 1 w 13"/>
                <a:gd name="T11" fmla="*/ 31 h 31"/>
                <a:gd name="T12" fmla="*/ 2 w 13"/>
                <a:gd name="T13" fmla="*/ 31 h 31"/>
                <a:gd name="T14" fmla="*/ 5 w 13"/>
                <a:gd name="T15" fmla="*/ 19 h 31"/>
                <a:gd name="T16" fmla="*/ 3 w 13"/>
                <a:gd name="T17" fmla="*/ 15 h 31"/>
                <a:gd name="T18" fmla="*/ 8 w 13"/>
                <a:gd name="T19"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1">
                  <a:moveTo>
                    <a:pt x="8" y="12"/>
                  </a:moveTo>
                  <a:cubicBezTo>
                    <a:pt x="8" y="7"/>
                    <a:pt x="10" y="3"/>
                    <a:pt x="13" y="0"/>
                  </a:cubicBezTo>
                  <a:cubicBezTo>
                    <a:pt x="9" y="2"/>
                    <a:pt x="7" y="6"/>
                    <a:pt x="7" y="12"/>
                  </a:cubicBezTo>
                  <a:cubicBezTo>
                    <a:pt x="2" y="14"/>
                    <a:pt x="2" y="14"/>
                    <a:pt x="2" y="14"/>
                  </a:cubicBezTo>
                  <a:cubicBezTo>
                    <a:pt x="0" y="16"/>
                    <a:pt x="0" y="18"/>
                    <a:pt x="3" y="19"/>
                  </a:cubicBezTo>
                  <a:cubicBezTo>
                    <a:pt x="1" y="31"/>
                    <a:pt x="1" y="31"/>
                    <a:pt x="1" y="31"/>
                  </a:cubicBezTo>
                  <a:cubicBezTo>
                    <a:pt x="2" y="31"/>
                    <a:pt x="2" y="31"/>
                    <a:pt x="2" y="31"/>
                  </a:cubicBezTo>
                  <a:cubicBezTo>
                    <a:pt x="5" y="19"/>
                    <a:pt x="5" y="19"/>
                    <a:pt x="5" y="19"/>
                  </a:cubicBezTo>
                  <a:cubicBezTo>
                    <a:pt x="2" y="18"/>
                    <a:pt x="1" y="16"/>
                    <a:pt x="3" y="15"/>
                  </a:cubicBezTo>
                  <a:cubicBezTo>
                    <a:pt x="8" y="12"/>
                    <a:pt x="8" y="12"/>
                    <a:pt x="8" y="12"/>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43"/>
            <p:cNvSpPr/>
            <p:nvPr/>
          </p:nvSpPr>
          <p:spPr bwMode="auto">
            <a:xfrm>
              <a:off x="6927" y="2904"/>
              <a:ext cx="19" cy="64"/>
            </a:xfrm>
            <a:custGeom>
              <a:avLst/>
              <a:gdLst>
                <a:gd name="T0" fmla="*/ 3 w 3"/>
                <a:gd name="T1" fmla="*/ 4 h 10"/>
                <a:gd name="T2" fmla="*/ 2 w 3"/>
                <a:gd name="T3" fmla="*/ 0 h 10"/>
                <a:gd name="T4" fmla="*/ 0 w 3"/>
                <a:gd name="T5" fmla="*/ 1 h 10"/>
                <a:gd name="T6" fmla="*/ 2 w 3"/>
                <a:gd name="T7" fmla="*/ 10 h 10"/>
                <a:gd name="T8" fmla="*/ 3 w 3"/>
                <a:gd name="T9" fmla="*/ 4 h 10"/>
              </a:gdLst>
              <a:ahLst/>
              <a:cxnLst>
                <a:cxn ang="0">
                  <a:pos x="T0" y="T1"/>
                </a:cxn>
                <a:cxn ang="0">
                  <a:pos x="T2" y="T3"/>
                </a:cxn>
                <a:cxn ang="0">
                  <a:pos x="T4" y="T5"/>
                </a:cxn>
                <a:cxn ang="0">
                  <a:pos x="T6" y="T7"/>
                </a:cxn>
                <a:cxn ang="0">
                  <a:pos x="T8" y="T9"/>
                </a:cxn>
              </a:cxnLst>
              <a:rect l="0" t="0" r="r" b="b"/>
              <a:pathLst>
                <a:path w="3" h="10">
                  <a:moveTo>
                    <a:pt x="3" y="4"/>
                  </a:moveTo>
                  <a:cubicBezTo>
                    <a:pt x="2" y="0"/>
                    <a:pt x="2" y="0"/>
                    <a:pt x="2" y="0"/>
                  </a:cubicBezTo>
                  <a:cubicBezTo>
                    <a:pt x="2" y="0"/>
                    <a:pt x="1" y="1"/>
                    <a:pt x="0" y="1"/>
                  </a:cubicBezTo>
                  <a:cubicBezTo>
                    <a:pt x="2" y="10"/>
                    <a:pt x="2" y="10"/>
                    <a:pt x="2" y="10"/>
                  </a:cubicBezTo>
                  <a:cubicBezTo>
                    <a:pt x="2" y="8"/>
                    <a:pt x="2" y="6"/>
                    <a:pt x="3" y="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44"/>
            <p:cNvSpPr/>
            <p:nvPr/>
          </p:nvSpPr>
          <p:spPr bwMode="auto">
            <a:xfrm>
              <a:off x="6870" y="2993"/>
              <a:ext cx="83" cy="421"/>
            </a:xfrm>
            <a:custGeom>
              <a:avLst/>
              <a:gdLst>
                <a:gd name="T0" fmla="*/ 13 w 13"/>
                <a:gd name="T1" fmla="*/ 0 h 66"/>
                <a:gd name="T2" fmla="*/ 10 w 13"/>
                <a:gd name="T3" fmla="*/ 0 h 66"/>
                <a:gd name="T4" fmla="*/ 2 w 13"/>
                <a:gd name="T5" fmla="*/ 21 h 66"/>
                <a:gd name="T6" fmla="*/ 9 w 13"/>
                <a:gd name="T7" fmla="*/ 17 h 66"/>
                <a:gd name="T8" fmla="*/ 7 w 13"/>
                <a:gd name="T9" fmla="*/ 30 h 66"/>
                <a:gd name="T10" fmla="*/ 7 w 13"/>
                <a:gd name="T11" fmla="*/ 40 h 66"/>
                <a:gd name="T12" fmla="*/ 0 w 13"/>
                <a:gd name="T13" fmla="*/ 48 h 66"/>
                <a:gd name="T14" fmla="*/ 3 w 13"/>
                <a:gd name="T15" fmla="*/ 56 h 66"/>
                <a:gd name="T16" fmla="*/ 0 w 13"/>
                <a:gd name="T17" fmla="*/ 59 h 66"/>
                <a:gd name="T18" fmla="*/ 1 w 13"/>
                <a:gd name="T19" fmla="*/ 66 h 66"/>
                <a:gd name="T20" fmla="*/ 3 w 13"/>
                <a:gd name="T21" fmla="*/ 66 h 66"/>
                <a:gd name="T22" fmla="*/ 6 w 13"/>
                <a:gd name="T23" fmla="*/ 57 h 66"/>
                <a:gd name="T24" fmla="*/ 3 w 13"/>
                <a:gd name="T25" fmla="*/ 47 h 66"/>
                <a:gd name="T26" fmla="*/ 9 w 13"/>
                <a:gd name="T27" fmla="*/ 42 h 66"/>
                <a:gd name="T28" fmla="*/ 9 w 13"/>
                <a:gd name="T29" fmla="*/ 28 h 66"/>
                <a:gd name="T30" fmla="*/ 10 w 13"/>
                <a:gd name="T31" fmla="*/ 22 h 66"/>
                <a:gd name="T32" fmla="*/ 11 w 13"/>
                <a:gd name="T33" fmla="*/ 13 h 66"/>
                <a:gd name="T34" fmla="*/ 4 w 13"/>
                <a:gd name="T35" fmla="*/ 19 h 66"/>
                <a:gd name="T36" fmla="*/ 13 w 13"/>
                <a:gd name="T3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6">
                  <a:moveTo>
                    <a:pt x="13" y="0"/>
                  </a:moveTo>
                  <a:cubicBezTo>
                    <a:pt x="10" y="0"/>
                    <a:pt x="10" y="0"/>
                    <a:pt x="10" y="0"/>
                  </a:cubicBezTo>
                  <a:cubicBezTo>
                    <a:pt x="5" y="7"/>
                    <a:pt x="3" y="14"/>
                    <a:pt x="2" y="21"/>
                  </a:cubicBezTo>
                  <a:cubicBezTo>
                    <a:pt x="9" y="17"/>
                    <a:pt x="9" y="17"/>
                    <a:pt x="9" y="17"/>
                  </a:cubicBezTo>
                  <a:cubicBezTo>
                    <a:pt x="7" y="30"/>
                    <a:pt x="7" y="30"/>
                    <a:pt x="7" y="30"/>
                  </a:cubicBezTo>
                  <a:cubicBezTo>
                    <a:pt x="7" y="40"/>
                    <a:pt x="7" y="40"/>
                    <a:pt x="7" y="40"/>
                  </a:cubicBezTo>
                  <a:cubicBezTo>
                    <a:pt x="0" y="48"/>
                    <a:pt x="0" y="48"/>
                    <a:pt x="0" y="48"/>
                  </a:cubicBezTo>
                  <a:cubicBezTo>
                    <a:pt x="3" y="56"/>
                    <a:pt x="3" y="56"/>
                    <a:pt x="3" y="56"/>
                  </a:cubicBezTo>
                  <a:cubicBezTo>
                    <a:pt x="0" y="59"/>
                    <a:pt x="0" y="59"/>
                    <a:pt x="0" y="59"/>
                  </a:cubicBezTo>
                  <a:cubicBezTo>
                    <a:pt x="1" y="66"/>
                    <a:pt x="1" y="66"/>
                    <a:pt x="1" y="66"/>
                  </a:cubicBezTo>
                  <a:cubicBezTo>
                    <a:pt x="3" y="66"/>
                    <a:pt x="3" y="66"/>
                    <a:pt x="3" y="66"/>
                  </a:cubicBezTo>
                  <a:cubicBezTo>
                    <a:pt x="2" y="62"/>
                    <a:pt x="3" y="59"/>
                    <a:pt x="6" y="57"/>
                  </a:cubicBezTo>
                  <a:cubicBezTo>
                    <a:pt x="3" y="47"/>
                    <a:pt x="3" y="47"/>
                    <a:pt x="3" y="47"/>
                  </a:cubicBezTo>
                  <a:cubicBezTo>
                    <a:pt x="9" y="42"/>
                    <a:pt x="9" y="42"/>
                    <a:pt x="9" y="42"/>
                  </a:cubicBezTo>
                  <a:cubicBezTo>
                    <a:pt x="9" y="28"/>
                    <a:pt x="9" y="28"/>
                    <a:pt x="9" y="28"/>
                  </a:cubicBezTo>
                  <a:cubicBezTo>
                    <a:pt x="10" y="22"/>
                    <a:pt x="10" y="22"/>
                    <a:pt x="10" y="22"/>
                  </a:cubicBezTo>
                  <a:cubicBezTo>
                    <a:pt x="11" y="13"/>
                    <a:pt x="11" y="13"/>
                    <a:pt x="11" y="13"/>
                  </a:cubicBezTo>
                  <a:cubicBezTo>
                    <a:pt x="8" y="14"/>
                    <a:pt x="6" y="16"/>
                    <a:pt x="4" y="19"/>
                  </a:cubicBezTo>
                  <a:cubicBezTo>
                    <a:pt x="5" y="12"/>
                    <a:pt x="8" y="6"/>
                    <a:pt x="13" y="0"/>
                  </a:cubicBezTo>
                  <a:close/>
                </a:path>
              </a:pathLst>
            </a:custGeom>
            <a:solidFill>
              <a:srgbClr val="C6B7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45"/>
            <p:cNvSpPr>
              <a:spLocks noEditPoints="1"/>
            </p:cNvSpPr>
            <p:nvPr/>
          </p:nvSpPr>
          <p:spPr bwMode="auto">
            <a:xfrm>
              <a:off x="6509" y="2993"/>
              <a:ext cx="425" cy="421"/>
            </a:xfrm>
            <a:custGeom>
              <a:avLst/>
              <a:gdLst>
                <a:gd name="T0" fmla="*/ 67 w 67"/>
                <a:gd name="T1" fmla="*/ 0 h 66"/>
                <a:gd name="T2" fmla="*/ 63 w 67"/>
                <a:gd name="T3" fmla="*/ 0 h 66"/>
                <a:gd name="T4" fmla="*/ 47 w 67"/>
                <a:gd name="T5" fmla="*/ 17 h 66"/>
                <a:gd name="T6" fmla="*/ 25 w 67"/>
                <a:gd name="T7" fmla="*/ 51 h 66"/>
                <a:gd name="T8" fmla="*/ 0 w 67"/>
                <a:gd name="T9" fmla="*/ 51 h 66"/>
                <a:gd name="T10" fmla="*/ 0 w 67"/>
                <a:gd name="T11" fmla="*/ 59 h 66"/>
                <a:gd name="T12" fmla="*/ 32 w 67"/>
                <a:gd name="T13" fmla="*/ 59 h 66"/>
                <a:gd name="T14" fmla="*/ 43 w 67"/>
                <a:gd name="T15" fmla="*/ 46 h 66"/>
                <a:gd name="T16" fmla="*/ 44 w 67"/>
                <a:gd name="T17" fmla="*/ 38 h 66"/>
                <a:gd name="T18" fmla="*/ 53 w 67"/>
                <a:gd name="T19" fmla="*/ 13 h 66"/>
                <a:gd name="T20" fmla="*/ 48 w 67"/>
                <a:gd name="T21" fmla="*/ 32 h 66"/>
                <a:gd name="T22" fmla="*/ 47 w 67"/>
                <a:gd name="T23" fmla="*/ 38 h 66"/>
                <a:gd name="T24" fmla="*/ 48 w 67"/>
                <a:gd name="T25" fmla="*/ 53 h 66"/>
                <a:gd name="T26" fmla="*/ 52 w 67"/>
                <a:gd name="T27" fmla="*/ 61 h 66"/>
                <a:gd name="T28" fmla="*/ 51 w 67"/>
                <a:gd name="T29" fmla="*/ 66 h 66"/>
                <a:gd name="T30" fmla="*/ 58 w 67"/>
                <a:gd name="T31" fmla="*/ 66 h 66"/>
                <a:gd name="T32" fmla="*/ 57 w 67"/>
                <a:gd name="T33" fmla="*/ 59 h 66"/>
                <a:gd name="T34" fmla="*/ 60 w 67"/>
                <a:gd name="T35" fmla="*/ 56 h 66"/>
                <a:gd name="T36" fmla="*/ 57 w 67"/>
                <a:gd name="T37" fmla="*/ 48 h 66"/>
                <a:gd name="T38" fmla="*/ 64 w 67"/>
                <a:gd name="T39" fmla="*/ 40 h 66"/>
                <a:gd name="T40" fmla="*/ 64 w 67"/>
                <a:gd name="T41" fmla="*/ 30 h 66"/>
                <a:gd name="T42" fmla="*/ 66 w 67"/>
                <a:gd name="T43" fmla="*/ 17 h 66"/>
                <a:gd name="T44" fmla="*/ 59 w 67"/>
                <a:gd name="T45" fmla="*/ 21 h 66"/>
                <a:gd name="T46" fmla="*/ 67 w 67"/>
                <a:gd name="T47" fmla="*/ 0 h 66"/>
                <a:gd name="T48" fmla="*/ 65 w 67"/>
                <a:gd name="T49" fmla="*/ 1 h 66"/>
                <a:gd name="T50" fmla="*/ 50 w 67"/>
                <a:gd name="T51" fmla="*/ 16 h 66"/>
                <a:gd name="T52" fmla="*/ 45 w 67"/>
                <a:gd name="T53" fmla="*/ 27 h 66"/>
                <a:gd name="T54" fmla="*/ 26 w 67"/>
                <a:gd name="T55" fmla="*/ 53 h 66"/>
                <a:gd name="T56" fmla="*/ 1 w 67"/>
                <a:gd name="T57" fmla="*/ 54 h 66"/>
                <a:gd name="T58" fmla="*/ 1 w 67"/>
                <a:gd name="T59" fmla="*/ 52 h 66"/>
                <a:gd name="T60" fmla="*/ 25 w 67"/>
                <a:gd name="T61" fmla="*/ 52 h 66"/>
                <a:gd name="T62" fmla="*/ 43 w 67"/>
                <a:gd name="T63" fmla="*/ 26 h 66"/>
                <a:gd name="T64" fmla="*/ 53 w 67"/>
                <a:gd name="T65" fmla="*/ 8 h 66"/>
                <a:gd name="T66" fmla="*/ 65 w 67"/>
                <a:gd name="T67" fmla="*/ 1 h 66"/>
                <a:gd name="T68" fmla="*/ 50 w 67"/>
                <a:gd name="T69" fmla="*/ 35 h 66"/>
                <a:gd name="T70" fmla="*/ 50 w 67"/>
                <a:gd name="T71" fmla="*/ 36 h 66"/>
                <a:gd name="T72" fmla="*/ 50 w 67"/>
                <a:gd name="T73" fmla="*/ 38 h 66"/>
                <a:gd name="T74" fmla="*/ 50 w 67"/>
                <a:gd name="T75" fmla="*/ 52 h 66"/>
                <a:gd name="T76" fmla="*/ 54 w 67"/>
                <a:gd name="T77" fmla="*/ 60 h 66"/>
                <a:gd name="T78" fmla="*/ 54 w 67"/>
                <a:gd name="T79" fmla="*/ 66 h 66"/>
                <a:gd name="T80" fmla="*/ 52 w 67"/>
                <a:gd name="T81" fmla="*/ 66 h 66"/>
                <a:gd name="T82" fmla="*/ 53 w 67"/>
                <a:gd name="T83" fmla="*/ 60 h 66"/>
                <a:gd name="T84" fmla="*/ 49 w 67"/>
                <a:gd name="T85" fmla="*/ 52 h 66"/>
                <a:gd name="T86" fmla="*/ 48 w 67"/>
                <a:gd name="T87" fmla="*/ 38 h 66"/>
                <a:gd name="T88" fmla="*/ 49 w 67"/>
                <a:gd name="T89" fmla="*/ 34 h 66"/>
                <a:gd name="T90" fmla="*/ 54 w 67"/>
                <a:gd name="T91" fmla="*/ 14 h 66"/>
                <a:gd name="T92" fmla="*/ 50 w 67"/>
                <a:gd name="T93" fmla="*/ 3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 h="66">
                  <a:moveTo>
                    <a:pt x="67" y="0"/>
                  </a:moveTo>
                  <a:cubicBezTo>
                    <a:pt x="63" y="0"/>
                    <a:pt x="63" y="0"/>
                    <a:pt x="63" y="0"/>
                  </a:cubicBezTo>
                  <a:cubicBezTo>
                    <a:pt x="57" y="0"/>
                    <a:pt x="51" y="6"/>
                    <a:pt x="47" y="17"/>
                  </a:cubicBezTo>
                  <a:cubicBezTo>
                    <a:pt x="25" y="51"/>
                    <a:pt x="25" y="51"/>
                    <a:pt x="25" y="51"/>
                  </a:cubicBezTo>
                  <a:cubicBezTo>
                    <a:pt x="0" y="51"/>
                    <a:pt x="0" y="51"/>
                    <a:pt x="0" y="51"/>
                  </a:cubicBezTo>
                  <a:cubicBezTo>
                    <a:pt x="0" y="59"/>
                    <a:pt x="0" y="59"/>
                    <a:pt x="0" y="59"/>
                  </a:cubicBezTo>
                  <a:cubicBezTo>
                    <a:pt x="32" y="59"/>
                    <a:pt x="32" y="59"/>
                    <a:pt x="32" y="59"/>
                  </a:cubicBezTo>
                  <a:cubicBezTo>
                    <a:pt x="43" y="46"/>
                    <a:pt x="43" y="46"/>
                    <a:pt x="43" y="46"/>
                  </a:cubicBezTo>
                  <a:cubicBezTo>
                    <a:pt x="43" y="44"/>
                    <a:pt x="43" y="41"/>
                    <a:pt x="44" y="38"/>
                  </a:cubicBezTo>
                  <a:cubicBezTo>
                    <a:pt x="45" y="31"/>
                    <a:pt x="49" y="22"/>
                    <a:pt x="53" y="13"/>
                  </a:cubicBezTo>
                  <a:cubicBezTo>
                    <a:pt x="48" y="32"/>
                    <a:pt x="48" y="32"/>
                    <a:pt x="48" y="32"/>
                  </a:cubicBezTo>
                  <a:cubicBezTo>
                    <a:pt x="48" y="34"/>
                    <a:pt x="47" y="36"/>
                    <a:pt x="47" y="38"/>
                  </a:cubicBezTo>
                  <a:cubicBezTo>
                    <a:pt x="46" y="43"/>
                    <a:pt x="47" y="48"/>
                    <a:pt x="48" y="53"/>
                  </a:cubicBezTo>
                  <a:cubicBezTo>
                    <a:pt x="52" y="61"/>
                    <a:pt x="52" y="61"/>
                    <a:pt x="52" y="61"/>
                  </a:cubicBezTo>
                  <a:cubicBezTo>
                    <a:pt x="51" y="66"/>
                    <a:pt x="51" y="66"/>
                    <a:pt x="51" y="66"/>
                  </a:cubicBezTo>
                  <a:cubicBezTo>
                    <a:pt x="58" y="66"/>
                    <a:pt x="58" y="66"/>
                    <a:pt x="58" y="66"/>
                  </a:cubicBezTo>
                  <a:cubicBezTo>
                    <a:pt x="57" y="59"/>
                    <a:pt x="57" y="59"/>
                    <a:pt x="57" y="59"/>
                  </a:cubicBezTo>
                  <a:cubicBezTo>
                    <a:pt x="60" y="56"/>
                    <a:pt x="60" y="56"/>
                    <a:pt x="60" y="56"/>
                  </a:cubicBezTo>
                  <a:cubicBezTo>
                    <a:pt x="57" y="48"/>
                    <a:pt x="57" y="48"/>
                    <a:pt x="57" y="48"/>
                  </a:cubicBezTo>
                  <a:cubicBezTo>
                    <a:pt x="64" y="40"/>
                    <a:pt x="64" y="40"/>
                    <a:pt x="64" y="40"/>
                  </a:cubicBezTo>
                  <a:cubicBezTo>
                    <a:pt x="64" y="30"/>
                    <a:pt x="64" y="30"/>
                    <a:pt x="64" y="30"/>
                  </a:cubicBezTo>
                  <a:cubicBezTo>
                    <a:pt x="66" y="17"/>
                    <a:pt x="66" y="17"/>
                    <a:pt x="66" y="17"/>
                  </a:cubicBezTo>
                  <a:cubicBezTo>
                    <a:pt x="59" y="21"/>
                    <a:pt x="59" y="21"/>
                    <a:pt x="59" y="21"/>
                  </a:cubicBezTo>
                  <a:cubicBezTo>
                    <a:pt x="60" y="14"/>
                    <a:pt x="62" y="7"/>
                    <a:pt x="67" y="0"/>
                  </a:cubicBezTo>
                  <a:close/>
                  <a:moveTo>
                    <a:pt x="65" y="1"/>
                  </a:moveTo>
                  <a:cubicBezTo>
                    <a:pt x="59" y="3"/>
                    <a:pt x="54" y="8"/>
                    <a:pt x="50" y="16"/>
                  </a:cubicBezTo>
                  <a:cubicBezTo>
                    <a:pt x="45" y="27"/>
                    <a:pt x="45" y="27"/>
                    <a:pt x="45" y="27"/>
                  </a:cubicBezTo>
                  <a:cubicBezTo>
                    <a:pt x="26" y="53"/>
                    <a:pt x="26" y="53"/>
                    <a:pt x="26" y="53"/>
                  </a:cubicBezTo>
                  <a:cubicBezTo>
                    <a:pt x="1" y="54"/>
                    <a:pt x="1" y="54"/>
                    <a:pt x="1" y="54"/>
                  </a:cubicBezTo>
                  <a:cubicBezTo>
                    <a:pt x="1" y="52"/>
                    <a:pt x="1" y="52"/>
                    <a:pt x="1" y="52"/>
                  </a:cubicBezTo>
                  <a:cubicBezTo>
                    <a:pt x="25" y="52"/>
                    <a:pt x="25" y="52"/>
                    <a:pt x="25" y="52"/>
                  </a:cubicBezTo>
                  <a:cubicBezTo>
                    <a:pt x="43" y="26"/>
                    <a:pt x="43" y="26"/>
                    <a:pt x="43" y="26"/>
                  </a:cubicBezTo>
                  <a:cubicBezTo>
                    <a:pt x="53" y="8"/>
                    <a:pt x="53" y="8"/>
                    <a:pt x="53" y="8"/>
                  </a:cubicBezTo>
                  <a:cubicBezTo>
                    <a:pt x="56" y="3"/>
                    <a:pt x="60" y="1"/>
                    <a:pt x="65" y="1"/>
                  </a:cubicBezTo>
                  <a:close/>
                  <a:moveTo>
                    <a:pt x="50" y="35"/>
                  </a:moveTo>
                  <a:cubicBezTo>
                    <a:pt x="50" y="36"/>
                    <a:pt x="50" y="36"/>
                    <a:pt x="50" y="36"/>
                  </a:cubicBezTo>
                  <a:cubicBezTo>
                    <a:pt x="50" y="36"/>
                    <a:pt x="50" y="37"/>
                    <a:pt x="50" y="38"/>
                  </a:cubicBezTo>
                  <a:cubicBezTo>
                    <a:pt x="49" y="42"/>
                    <a:pt x="49" y="47"/>
                    <a:pt x="50" y="52"/>
                  </a:cubicBezTo>
                  <a:cubicBezTo>
                    <a:pt x="54" y="60"/>
                    <a:pt x="54" y="60"/>
                    <a:pt x="54" y="60"/>
                  </a:cubicBezTo>
                  <a:cubicBezTo>
                    <a:pt x="54" y="66"/>
                    <a:pt x="54" y="66"/>
                    <a:pt x="54" y="66"/>
                  </a:cubicBezTo>
                  <a:cubicBezTo>
                    <a:pt x="52" y="66"/>
                    <a:pt x="52" y="66"/>
                    <a:pt x="52" y="66"/>
                  </a:cubicBezTo>
                  <a:cubicBezTo>
                    <a:pt x="53" y="60"/>
                    <a:pt x="53" y="60"/>
                    <a:pt x="53" y="60"/>
                  </a:cubicBezTo>
                  <a:cubicBezTo>
                    <a:pt x="49" y="52"/>
                    <a:pt x="49" y="52"/>
                    <a:pt x="49" y="52"/>
                  </a:cubicBezTo>
                  <a:cubicBezTo>
                    <a:pt x="47" y="47"/>
                    <a:pt x="47" y="42"/>
                    <a:pt x="48" y="38"/>
                  </a:cubicBezTo>
                  <a:cubicBezTo>
                    <a:pt x="48" y="36"/>
                    <a:pt x="48" y="35"/>
                    <a:pt x="49" y="34"/>
                  </a:cubicBezTo>
                  <a:cubicBezTo>
                    <a:pt x="54" y="14"/>
                    <a:pt x="54" y="14"/>
                    <a:pt x="54" y="14"/>
                  </a:cubicBezTo>
                  <a:cubicBezTo>
                    <a:pt x="50" y="35"/>
                    <a:pt x="50" y="35"/>
                    <a:pt x="50" y="35"/>
                  </a:cubicBezTo>
                  <a:close/>
                </a:path>
              </a:pathLst>
            </a:custGeom>
            <a:solidFill>
              <a:srgbClr val="EDE0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46"/>
            <p:cNvSpPr/>
            <p:nvPr/>
          </p:nvSpPr>
          <p:spPr bwMode="auto">
            <a:xfrm>
              <a:off x="6515" y="3000"/>
              <a:ext cx="406" cy="338"/>
            </a:xfrm>
            <a:custGeom>
              <a:avLst/>
              <a:gdLst>
                <a:gd name="T0" fmla="*/ 49 w 64"/>
                <a:gd name="T1" fmla="*/ 15 h 53"/>
                <a:gd name="T2" fmla="*/ 64 w 64"/>
                <a:gd name="T3" fmla="*/ 0 h 53"/>
                <a:gd name="T4" fmla="*/ 52 w 64"/>
                <a:gd name="T5" fmla="*/ 7 h 53"/>
                <a:gd name="T6" fmla="*/ 42 w 64"/>
                <a:gd name="T7" fmla="*/ 25 h 53"/>
                <a:gd name="T8" fmla="*/ 24 w 64"/>
                <a:gd name="T9" fmla="*/ 51 h 53"/>
                <a:gd name="T10" fmla="*/ 0 w 64"/>
                <a:gd name="T11" fmla="*/ 51 h 53"/>
                <a:gd name="T12" fmla="*/ 0 w 64"/>
                <a:gd name="T13" fmla="*/ 53 h 53"/>
                <a:gd name="T14" fmla="*/ 25 w 64"/>
                <a:gd name="T15" fmla="*/ 52 h 53"/>
                <a:gd name="T16" fmla="*/ 44 w 64"/>
                <a:gd name="T17" fmla="*/ 26 h 53"/>
                <a:gd name="T18" fmla="*/ 49 w 64"/>
                <a:gd name="T19"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53">
                  <a:moveTo>
                    <a:pt x="49" y="15"/>
                  </a:moveTo>
                  <a:cubicBezTo>
                    <a:pt x="53" y="7"/>
                    <a:pt x="58" y="2"/>
                    <a:pt x="64" y="0"/>
                  </a:cubicBezTo>
                  <a:cubicBezTo>
                    <a:pt x="59" y="0"/>
                    <a:pt x="55" y="2"/>
                    <a:pt x="52" y="7"/>
                  </a:cubicBezTo>
                  <a:cubicBezTo>
                    <a:pt x="42" y="25"/>
                    <a:pt x="42" y="25"/>
                    <a:pt x="42" y="25"/>
                  </a:cubicBezTo>
                  <a:cubicBezTo>
                    <a:pt x="24" y="51"/>
                    <a:pt x="24" y="51"/>
                    <a:pt x="24" y="51"/>
                  </a:cubicBezTo>
                  <a:cubicBezTo>
                    <a:pt x="0" y="51"/>
                    <a:pt x="0" y="51"/>
                    <a:pt x="0" y="51"/>
                  </a:cubicBezTo>
                  <a:cubicBezTo>
                    <a:pt x="0" y="53"/>
                    <a:pt x="0" y="53"/>
                    <a:pt x="0" y="53"/>
                  </a:cubicBezTo>
                  <a:cubicBezTo>
                    <a:pt x="25" y="52"/>
                    <a:pt x="25" y="52"/>
                    <a:pt x="25" y="52"/>
                  </a:cubicBezTo>
                  <a:cubicBezTo>
                    <a:pt x="44" y="26"/>
                    <a:pt x="44" y="26"/>
                    <a:pt x="44" y="26"/>
                  </a:cubicBezTo>
                  <a:cubicBezTo>
                    <a:pt x="49" y="15"/>
                    <a:pt x="49"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47"/>
            <p:cNvSpPr/>
            <p:nvPr/>
          </p:nvSpPr>
          <p:spPr bwMode="auto">
            <a:xfrm>
              <a:off x="6807" y="3083"/>
              <a:ext cx="44" cy="331"/>
            </a:xfrm>
            <a:custGeom>
              <a:avLst/>
              <a:gdLst>
                <a:gd name="T0" fmla="*/ 3 w 7"/>
                <a:gd name="T1" fmla="*/ 22 h 52"/>
                <a:gd name="T2" fmla="*/ 3 w 7"/>
                <a:gd name="T3" fmla="*/ 21 h 52"/>
                <a:gd name="T4" fmla="*/ 7 w 7"/>
                <a:gd name="T5" fmla="*/ 0 h 52"/>
                <a:gd name="T6" fmla="*/ 2 w 7"/>
                <a:gd name="T7" fmla="*/ 20 h 52"/>
                <a:gd name="T8" fmla="*/ 1 w 7"/>
                <a:gd name="T9" fmla="*/ 24 h 52"/>
                <a:gd name="T10" fmla="*/ 2 w 7"/>
                <a:gd name="T11" fmla="*/ 38 h 52"/>
                <a:gd name="T12" fmla="*/ 6 w 7"/>
                <a:gd name="T13" fmla="*/ 46 h 52"/>
                <a:gd name="T14" fmla="*/ 5 w 7"/>
                <a:gd name="T15" fmla="*/ 52 h 52"/>
                <a:gd name="T16" fmla="*/ 7 w 7"/>
                <a:gd name="T17" fmla="*/ 52 h 52"/>
                <a:gd name="T18" fmla="*/ 7 w 7"/>
                <a:gd name="T19" fmla="*/ 46 h 52"/>
                <a:gd name="T20" fmla="*/ 3 w 7"/>
                <a:gd name="T21" fmla="*/ 38 h 52"/>
                <a:gd name="T22" fmla="*/ 3 w 7"/>
                <a:gd name="T23" fmla="*/ 24 h 52"/>
                <a:gd name="T24" fmla="*/ 3 w 7"/>
                <a:gd name="T25"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2">
                  <a:moveTo>
                    <a:pt x="3" y="22"/>
                  </a:moveTo>
                  <a:cubicBezTo>
                    <a:pt x="3" y="21"/>
                    <a:pt x="3" y="21"/>
                    <a:pt x="3" y="21"/>
                  </a:cubicBezTo>
                  <a:cubicBezTo>
                    <a:pt x="7" y="0"/>
                    <a:pt x="7" y="0"/>
                    <a:pt x="7" y="0"/>
                  </a:cubicBezTo>
                  <a:cubicBezTo>
                    <a:pt x="2" y="20"/>
                    <a:pt x="2" y="20"/>
                    <a:pt x="2" y="20"/>
                  </a:cubicBezTo>
                  <a:cubicBezTo>
                    <a:pt x="1" y="21"/>
                    <a:pt x="1" y="22"/>
                    <a:pt x="1" y="24"/>
                  </a:cubicBezTo>
                  <a:cubicBezTo>
                    <a:pt x="0" y="28"/>
                    <a:pt x="0" y="33"/>
                    <a:pt x="2" y="38"/>
                  </a:cubicBezTo>
                  <a:cubicBezTo>
                    <a:pt x="6" y="46"/>
                    <a:pt x="6" y="46"/>
                    <a:pt x="6" y="46"/>
                  </a:cubicBezTo>
                  <a:cubicBezTo>
                    <a:pt x="5" y="52"/>
                    <a:pt x="5" y="52"/>
                    <a:pt x="5" y="52"/>
                  </a:cubicBezTo>
                  <a:cubicBezTo>
                    <a:pt x="7" y="52"/>
                    <a:pt x="7" y="52"/>
                    <a:pt x="7" y="52"/>
                  </a:cubicBezTo>
                  <a:cubicBezTo>
                    <a:pt x="7" y="46"/>
                    <a:pt x="7" y="46"/>
                    <a:pt x="7" y="46"/>
                  </a:cubicBezTo>
                  <a:cubicBezTo>
                    <a:pt x="3" y="38"/>
                    <a:pt x="3" y="38"/>
                    <a:pt x="3" y="38"/>
                  </a:cubicBezTo>
                  <a:cubicBezTo>
                    <a:pt x="2" y="33"/>
                    <a:pt x="2" y="28"/>
                    <a:pt x="3" y="24"/>
                  </a:cubicBezTo>
                  <a:cubicBezTo>
                    <a:pt x="3" y="23"/>
                    <a:pt x="3" y="22"/>
                    <a:pt x="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48"/>
            <p:cNvSpPr/>
            <p:nvPr/>
          </p:nvSpPr>
          <p:spPr bwMode="auto">
            <a:xfrm>
              <a:off x="6927" y="3006"/>
              <a:ext cx="64" cy="166"/>
            </a:xfrm>
            <a:custGeom>
              <a:avLst/>
              <a:gdLst>
                <a:gd name="T0" fmla="*/ 7 w 10"/>
                <a:gd name="T1" fmla="*/ 6 h 26"/>
                <a:gd name="T2" fmla="*/ 7 w 10"/>
                <a:gd name="T3" fmla="*/ 0 h 26"/>
                <a:gd name="T4" fmla="*/ 4 w 10"/>
                <a:gd name="T5" fmla="*/ 5 h 26"/>
                <a:gd name="T6" fmla="*/ 7 w 10"/>
                <a:gd name="T7" fmla="*/ 12 h 26"/>
                <a:gd name="T8" fmla="*/ 1 w 10"/>
                <a:gd name="T9" fmla="*/ 20 h 26"/>
                <a:gd name="T10" fmla="*/ 0 w 10"/>
                <a:gd name="T11" fmla="*/ 26 h 26"/>
                <a:gd name="T12" fmla="*/ 6 w 10"/>
                <a:gd name="T13" fmla="*/ 17 h 26"/>
                <a:gd name="T14" fmla="*/ 7 w 10"/>
                <a:gd name="T15" fmla="*/ 15 h 26"/>
                <a:gd name="T16" fmla="*/ 10 w 10"/>
                <a:gd name="T17" fmla="*/ 12 h 26"/>
                <a:gd name="T18" fmla="*/ 7 w 10"/>
                <a:gd name="T1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6">
                  <a:moveTo>
                    <a:pt x="7" y="6"/>
                  </a:moveTo>
                  <a:cubicBezTo>
                    <a:pt x="6" y="4"/>
                    <a:pt x="6" y="2"/>
                    <a:pt x="7" y="0"/>
                  </a:cubicBezTo>
                  <a:cubicBezTo>
                    <a:pt x="4" y="5"/>
                    <a:pt x="4" y="5"/>
                    <a:pt x="4" y="5"/>
                  </a:cubicBezTo>
                  <a:cubicBezTo>
                    <a:pt x="7" y="12"/>
                    <a:pt x="7" y="12"/>
                    <a:pt x="7" y="12"/>
                  </a:cubicBezTo>
                  <a:cubicBezTo>
                    <a:pt x="1" y="20"/>
                    <a:pt x="1" y="20"/>
                    <a:pt x="1" y="20"/>
                  </a:cubicBezTo>
                  <a:cubicBezTo>
                    <a:pt x="0" y="26"/>
                    <a:pt x="0" y="26"/>
                    <a:pt x="0" y="26"/>
                  </a:cubicBezTo>
                  <a:cubicBezTo>
                    <a:pt x="6" y="17"/>
                    <a:pt x="6" y="17"/>
                    <a:pt x="6" y="17"/>
                  </a:cubicBezTo>
                  <a:cubicBezTo>
                    <a:pt x="7" y="15"/>
                    <a:pt x="7" y="15"/>
                    <a:pt x="7" y="15"/>
                  </a:cubicBezTo>
                  <a:cubicBezTo>
                    <a:pt x="10" y="12"/>
                    <a:pt x="10" y="12"/>
                    <a:pt x="10" y="12"/>
                  </a:cubicBezTo>
                  <a:cubicBezTo>
                    <a:pt x="8" y="11"/>
                    <a:pt x="7" y="9"/>
                    <a:pt x="7" y="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49"/>
            <p:cNvSpPr/>
            <p:nvPr/>
          </p:nvSpPr>
          <p:spPr bwMode="auto">
            <a:xfrm>
              <a:off x="6934" y="3038"/>
              <a:ext cx="38" cy="96"/>
            </a:xfrm>
            <a:custGeom>
              <a:avLst/>
              <a:gdLst>
                <a:gd name="T0" fmla="*/ 19 w 38"/>
                <a:gd name="T1" fmla="*/ 0 h 96"/>
                <a:gd name="T2" fmla="*/ 6 w 38"/>
                <a:gd name="T3" fmla="*/ 38 h 96"/>
                <a:gd name="T4" fmla="*/ 0 w 38"/>
                <a:gd name="T5" fmla="*/ 96 h 96"/>
                <a:gd name="T6" fmla="*/ 38 w 38"/>
                <a:gd name="T7" fmla="*/ 45 h 96"/>
                <a:gd name="T8" fmla="*/ 19 w 38"/>
                <a:gd name="T9" fmla="*/ 0 h 96"/>
                <a:gd name="T10" fmla="*/ 19 w 38"/>
                <a:gd name="T11" fmla="*/ 0 h 96"/>
              </a:gdLst>
              <a:ahLst/>
              <a:cxnLst>
                <a:cxn ang="0">
                  <a:pos x="T0" y="T1"/>
                </a:cxn>
                <a:cxn ang="0">
                  <a:pos x="T2" y="T3"/>
                </a:cxn>
                <a:cxn ang="0">
                  <a:pos x="T4" y="T5"/>
                </a:cxn>
                <a:cxn ang="0">
                  <a:pos x="T6" y="T7"/>
                </a:cxn>
                <a:cxn ang="0">
                  <a:pos x="T8" y="T9"/>
                </a:cxn>
                <a:cxn ang="0">
                  <a:pos x="T10" y="T11"/>
                </a:cxn>
              </a:cxnLst>
              <a:rect l="0" t="0" r="r" b="b"/>
              <a:pathLst>
                <a:path w="38" h="96">
                  <a:moveTo>
                    <a:pt x="19" y="0"/>
                  </a:moveTo>
                  <a:lnTo>
                    <a:pt x="6" y="38"/>
                  </a:lnTo>
                  <a:lnTo>
                    <a:pt x="0" y="96"/>
                  </a:lnTo>
                  <a:lnTo>
                    <a:pt x="38" y="45"/>
                  </a:lnTo>
                  <a:lnTo>
                    <a:pt x="19" y="0"/>
                  </a:lnTo>
                  <a:lnTo>
                    <a:pt x="19" y="0"/>
                  </a:ln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
            <p:cNvSpPr>
              <a:spLocks noEditPoints="1"/>
            </p:cNvSpPr>
            <p:nvPr/>
          </p:nvSpPr>
          <p:spPr bwMode="auto">
            <a:xfrm>
              <a:off x="6896" y="2993"/>
              <a:ext cx="76" cy="121"/>
            </a:xfrm>
            <a:custGeom>
              <a:avLst/>
              <a:gdLst>
                <a:gd name="T0" fmla="*/ 7 w 12"/>
                <a:gd name="T1" fmla="*/ 13 h 19"/>
                <a:gd name="T2" fmla="*/ 9 w 12"/>
                <a:gd name="T3" fmla="*/ 7 h 19"/>
                <a:gd name="T4" fmla="*/ 12 w 12"/>
                <a:gd name="T5" fmla="*/ 2 h 19"/>
                <a:gd name="T6" fmla="*/ 9 w 12"/>
                <a:gd name="T7" fmla="*/ 0 h 19"/>
                <a:gd name="T8" fmla="*/ 0 w 12"/>
                <a:gd name="T9" fmla="*/ 19 h 19"/>
                <a:gd name="T10" fmla="*/ 7 w 12"/>
                <a:gd name="T11" fmla="*/ 13 h 19"/>
                <a:gd name="T12" fmla="*/ 9 w 12"/>
                <a:gd name="T13" fmla="*/ 1 h 19"/>
                <a:gd name="T14" fmla="*/ 10 w 12"/>
                <a:gd name="T15" fmla="*/ 2 h 19"/>
                <a:gd name="T16" fmla="*/ 1 w 12"/>
                <a:gd name="T17" fmla="*/ 16 h 19"/>
                <a:gd name="T18" fmla="*/ 9 w 12"/>
                <a:gd name="T1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9">
                  <a:moveTo>
                    <a:pt x="7" y="13"/>
                  </a:moveTo>
                  <a:cubicBezTo>
                    <a:pt x="9" y="7"/>
                    <a:pt x="9" y="7"/>
                    <a:pt x="9" y="7"/>
                  </a:cubicBezTo>
                  <a:cubicBezTo>
                    <a:pt x="12" y="2"/>
                    <a:pt x="12" y="2"/>
                    <a:pt x="12" y="2"/>
                  </a:cubicBezTo>
                  <a:cubicBezTo>
                    <a:pt x="11" y="1"/>
                    <a:pt x="10" y="0"/>
                    <a:pt x="9" y="0"/>
                  </a:cubicBezTo>
                  <a:cubicBezTo>
                    <a:pt x="4" y="6"/>
                    <a:pt x="1" y="12"/>
                    <a:pt x="0" y="19"/>
                  </a:cubicBezTo>
                  <a:cubicBezTo>
                    <a:pt x="2" y="16"/>
                    <a:pt x="4" y="14"/>
                    <a:pt x="7" y="13"/>
                  </a:cubicBezTo>
                  <a:close/>
                  <a:moveTo>
                    <a:pt x="9" y="1"/>
                  </a:moveTo>
                  <a:cubicBezTo>
                    <a:pt x="10" y="2"/>
                    <a:pt x="10" y="2"/>
                    <a:pt x="10" y="2"/>
                  </a:cubicBezTo>
                  <a:cubicBezTo>
                    <a:pt x="1" y="16"/>
                    <a:pt x="1" y="16"/>
                    <a:pt x="1" y="16"/>
                  </a:cubicBezTo>
                  <a:cubicBezTo>
                    <a:pt x="3" y="11"/>
                    <a:pt x="5" y="6"/>
                    <a:pt x="9" y="1"/>
                  </a:cubicBezTo>
                  <a:close/>
                </a:path>
              </a:pathLst>
            </a:custGeom>
            <a:solidFill>
              <a:srgbClr val="EDE0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51"/>
            <p:cNvSpPr/>
            <p:nvPr/>
          </p:nvSpPr>
          <p:spPr bwMode="auto">
            <a:xfrm>
              <a:off x="6902" y="3000"/>
              <a:ext cx="57" cy="95"/>
            </a:xfrm>
            <a:custGeom>
              <a:avLst/>
              <a:gdLst>
                <a:gd name="T0" fmla="*/ 9 w 9"/>
                <a:gd name="T1" fmla="*/ 1 h 15"/>
                <a:gd name="T2" fmla="*/ 8 w 9"/>
                <a:gd name="T3" fmla="*/ 0 h 15"/>
                <a:gd name="T4" fmla="*/ 0 w 9"/>
                <a:gd name="T5" fmla="*/ 15 h 15"/>
                <a:gd name="T6" fmla="*/ 9 w 9"/>
                <a:gd name="T7" fmla="*/ 1 h 15"/>
              </a:gdLst>
              <a:ahLst/>
              <a:cxnLst>
                <a:cxn ang="0">
                  <a:pos x="T0" y="T1"/>
                </a:cxn>
                <a:cxn ang="0">
                  <a:pos x="T2" y="T3"/>
                </a:cxn>
                <a:cxn ang="0">
                  <a:pos x="T4" y="T5"/>
                </a:cxn>
                <a:cxn ang="0">
                  <a:pos x="T6" y="T7"/>
                </a:cxn>
              </a:cxnLst>
              <a:rect l="0" t="0" r="r" b="b"/>
              <a:pathLst>
                <a:path w="9" h="15">
                  <a:moveTo>
                    <a:pt x="9" y="1"/>
                  </a:moveTo>
                  <a:cubicBezTo>
                    <a:pt x="8" y="0"/>
                    <a:pt x="8" y="0"/>
                    <a:pt x="8" y="0"/>
                  </a:cubicBezTo>
                  <a:cubicBezTo>
                    <a:pt x="4" y="5"/>
                    <a:pt x="2" y="10"/>
                    <a:pt x="0" y="15"/>
                  </a:cubicBezTo>
                  <a:cubicBezTo>
                    <a:pt x="9" y="1"/>
                    <a:pt x="9" y="1"/>
                    <a:pt x="9"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52"/>
            <p:cNvSpPr>
              <a:spLocks noEditPoints="1"/>
            </p:cNvSpPr>
            <p:nvPr/>
          </p:nvSpPr>
          <p:spPr bwMode="auto">
            <a:xfrm>
              <a:off x="6972" y="3019"/>
              <a:ext cx="89" cy="140"/>
            </a:xfrm>
            <a:custGeom>
              <a:avLst/>
              <a:gdLst>
                <a:gd name="T0" fmla="*/ 5 w 14"/>
                <a:gd name="T1" fmla="*/ 10 h 22"/>
                <a:gd name="T2" fmla="*/ 3 w 14"/>
                <a:gd name="T3" fmla="*/ 10 h 22"/>
                <a:gd name="T4" fmla="*/ 0 w 14"/>
                <a:gd name="T5" fmla="*/ 13 h 22"/>
                <a:gd name="T6" fmla="*/ 8 w 14"/>
                <a:gd name="T7" fmla="*/ 22 h 22"/>
                <a:gd name="T8" fmla="*/ 14 w 14"/>
                <a:gd name="T9" fmla="*/ 0 h 22"/>
                <a:gd name="T10" fmla="*/ 5 w 14"/>
                <a:gd name="T11" fmla="*/ 10 h 22"/>
                <a:gd name="T12" fmla="*/ 7 w 14"/>
                <a:gd name="T13" fmla="*/ 11 h 22"/>
                <a:gd name="T14" fmla="*/ 5 w 14"/>
                <a:gd name="T15" fmla="*/ 12 h 22"/>
                <a:gd name="T16" fmla="*/ 4 w 14"/>
                <a:gd name="T17" fmla="*/ 14 h 22"/>
                <a:gd name="T18" fmla="*/ 2 w 14"/>
                <a:gd name="T19" fmla="*/ 12 h 22"/>
                <a:gd name="T20" fmla="*/ 3 w 14"/>
                <a:gd name="T21" fmla="*/ 11 h 22"/>
                <a:gd name="T22" fmla="*/ 5 w 14"/>
                <a:gd name="T23" fmla="*/ 11 h 22"/>
                <a:gd name="T24" fmla="*/ 13 w 14"/>
                <a:gd name="T25" fmla="*/ 2 h 22"/>
                <a:gd name="T26" fmla="*/ 7 w 14"/>
                <a:gd name="T27"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2">
                  <a:moveTo>
                    <a:pt x="5" y="10"/>
                  </a:moveTo>
                  <a:cubicBezTo>
                    <a:pt x="4" y="10"/>
                    <a:pt x="3" y="10"/>
                    <a:pt x="3" y="10"/>
                  </a:cubicBezTo>
                  <a:cubicBezTo>
                    <a:pt x="0" y="13"/>
                    <a:pt x="0" y="13"/>
                    <a:pt x="0" y="13"/>
                  </a:cubicBezTo>
                  <a:cubicBezTo>
                    <a:pt x="4" y="15"/>
                    <a:pt x="7" y="18"/>
                    <a:pt x="8" y="22"/>
                  </a:cubicBezTo>
                  <a:cubicBezTo>
                    <a:pt x="12" y="16"/>
                    <a:pt x="14" y="9"/>
                    <a:pt x="14" y="0"/>
                  </a:cubicBezTo>
                  <a:cubicBezTo>
                    <a:pt x="10" y="1"/>
                    <a:pt x="7" y="4"/>
                    <a:pt x="5" y="10"/>
                  </a:cubicBezTo>
                  <a:close/>
                  <a:moveTo>
                    <a:pt x="7" y="11"/>
                  </a:moveTo>
                  <a:cubicBezTo>
                    <a:pt x="5" y="12"/>
                    <a:pt x="5" y="12"/>
                    <a:pt x="5" y="12"/>
                  </a:cubicBezTo>
                  <a:cubicBezTo>
                    <a:pt x="4" y="14"/>
                    <a:pt x="4" y="14"/>
                    <a:pt x="4" y="14"/>
                  </a:cubicBezTo>
                  <a:cubicBezTo>
                    <a:pt x="2" y="12"/>
                    <a:pt x="2" y="12"/>
                    <a:pt x="2" y="12"/>
                  </a:cubicBezTo>
                  <a:cubicBezTo>
                    <a:pt x="3" y="11"/>
                    <a:pt x="3" y="11"/>
                    <a:pt x="3" y="11"/>
                  </a:cubicBezTo>
                  <a:cubicBezTo>
                    <a:pt x="5" y="11"/>
                    <a:pt x="5" y="11"/>
                    <a:pt x="5" y="11"/>
                  </a:cubicBezTo>
                  <a:cubicBezTo>
                    <a:pt x="7" y="5"/>
                    <a:pt x="10" y="2"/>
                    <a:pt x="13" y="2"/>
                  </a:cubicBezTo>
                  <a:cubicBezTo>
                    <a:pt x="11" y="4"/>
                    <a:pt x="8" y="7"/>
                    <a:pt x="7" y="11"/>
                  </a:cubicBezTo>
                  <a:close/>
                </a:path>
              </a:pathLst>
            </a:custGeom>
            <a:solidFill>
              <a:srgbClr val="EDE0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53"/>
            <p:cNvSpPr/>
            <p:nvPr/>
          </p:nvSpPr>
          <p:spPr bwMode="auto">
            <a:xfrm>
              <a:off x="6985" y="3031"/>
              <a:ext cx="69" cy="77"/>
            </a:xfrm>
            <a:custGeom>
              <a:avLst/>
              <a:gdLst>
                <a:gd name="T0" fmla="*/ 3 w 11"/>
                <a:gd name="T1" fmla="*/ 10 h 12"/>
                <a:gd name="T2" fmla="*/ 5 w 11"/>
                <a:gd name="T3" fmla="*/ 9 h 12"/>
                <a:gd name="T4" fmla="*/ 11 w 11"/>
                <a:gd name="T5" fmla="*/ 0 h 12"/>
                <a:gd name="T6" fmla="*/ 3 w 11"/>
                <a:gd name="T7" fmla="*/ 9 h 12"/>
                <a:gd name="T8" fmla="*/ 1 w 11"/>
                <a:gd name="T9" fmla="*/ 9 h 12"/>
                <a:gd name="T10" fmla="*/ 0 w 11"/>
                <a:gd name="T11" fmla="*/ 10 h 12"/>
                <a:gd name="T12" fmla="*/ 2 w 11"/>
                <a:gd name="T13" fmla="*/ 12 h 12"/>
                <a:gd name="T14" fmla="*/ 3 w 11"/>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2">
                  <a:moveTo>
                    <a:pt x="3" y="10"/>
                  </a:moveTo>
                  <a:cubicBezTo>
                    <a:pt x="5" y="9"/>
                    <a:pt x="5" y="9"/>
                    <a:pt x="5" y="9"/>
                  </a:cubicBezTo>
                  <a:cubicBezTo>
                    <a:pt x="6" y="5"/>
                    <a:pt x="9" y="2"/>
                    <a:pt x="11" y="0"/>
                  </a:cubicBezTo>
                  <a:cubicBezTo>
                    <a:pt x="8" y="0"/>
                    <a:pt x="5" y="3"/>
                    <a:pt x="3" y="9"/>
                  </a:cubicBezTo>
                  <a:cubicBezTo>
                    <a:pt x="1" y="9"/>
                    <a:pt x="1" y="9"/>
                    <a:pt x="1" y="9"/>
                  </a:cubicBezTo>
                  <a:cubicBezTo>
                    <a:pt x="0" y="10"/>
                    <a:pt x="0" y="10"/>
                    <a:pt x="0" y="10"/>
                  </a:cubicBezTo>
                  <a:cubicBezTo>
                    <a:pt x="2" y="12"/>
                    <a:pt x="2" y="12"/>
                    <a:pt x="2" y="12"/>
                  </a:cubicBezTo>
                  <a:cubicBezTo>
                    <a:pt x="3" y="10"/>
                    <a:pt x="3" y="10"/>
                    <a:pt x="3"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54"/>
            <p:cNvSpPr/>
            <p:nvPr/>
          </p:nvSpPr>
          <p:spPr bwMode="auto">
            <a:xfrm>
              <a:off x="6839" y="3453"/>
              <a:ext cx="57" cy="25"/>
            </a:xfrm>
            <a:custGeom>
              <a:avLst/>
              <a:gdLst>
                <a:gd name="T0" fmla="*/ 0 w 9"/>
                <a:gd name="T1" fmla="*/ 4 h 4"/>
                <a:gd name="T2" fmla="*/ 1 w 9"/>
                <a:gd name="T3" fmla="*/ 4 h 4"/>
                <a:gd name="T4" fmla="*/ 5 w 9"/>
                <a:gd name="T5" fmla="*/ 2 h 4"/>
                <a:gd name="T6" fmla="*/ 9 w 9"/>
                <a:gd name="T7" fmla="*/ 1 h 4"/>
                <a:gd name="T8" fmla="*/ 4 w 9"/>
                <a:gd name="T9" fmla="*/ 0 h 4"/>
                <a:gd name="T10" fmla="*/ 0 w 9"/>
                <a:gd name="T11" fmla="*/ 4 h 4"/>
                <a:gd name="T12" fmla="*/ 0 w 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 h="4">
                  <a:moveTo>
                    <a:pt x="0" y="4"/>
                  </a:moveTo>
                  <a:cubicBezTo>
                    <a:pt x="0" y="4"/>
                    <a:pt x="1" y="4"/>
                    <a:pt x="1" y="4"/>
                  </a:cubicBezTo>
                  <a:cubicBezTo>
                    <a:pt x="5" y="2"/>
                    <a:pt x="5" y="2"/>
                    <a:pt x="5" y="2"/>
                  </a:cubicBezTo>
                  <a:cubicBezTo>
                    <a:pt x="9" y="1"/>
                    <a:pt x="9" y="1"/>
                    <a:pt x="9" y="1"/>
                  </a:cubicBezTo>
                  <a:cubicBezTo>
                    <a:pt x="4" y="0"/>
                    <a:pt x="4" y="0"/>
                    <a:pt x="4" y="0"/>
                  </a:cubicBezTo>
                  <a:cubicBezTo>
                    <a:pt x="0" y="4"/>
                    <a:pt x="0" y="4"/>
                    <a:pt x="0" y="4"/>
                  </a:cubicBezTo>
                  <a:cubicBezTo>
                    <a:pt x="0" y="4"/>
                    <a:pt x="0" y="4"/>
                    <a:pt x="0" y="4"/>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55"/>
            <p:cNvSpPr/>
            <p:nvPr/>
          </p:nvSpPr>
          <p:spPr bwMode="auto">
            <a:xfrm>
              <a:off x="6813" y="3434"/>
              <a:ext cx="76" cy="38"/>
            </a:xfrm>
            <a:custGeom>
              <a:avLst/>
              <a:gdLst>
                <a:gd name="T0" fmla="*/ 0 w 12"/>
                <a:gd name="T1" fmla="*/ 6 h 6"/>
                <a:gd name="T2" fmla="*/ 1 w 12"/>
                <a:gd name="T3" fmla="*/ 6 h 6"/>
                <a:gd name="T4" fmla="*/ 5 w 12"/>
                <a:gd name="T5" fmla="*/ 1 h 6"/>
                <a:gd name="T6" fmla="*/ 12 w 12"/>
                <a:gd name="T7" fmla="*/ 1 h 6"/>
                <a:gd name="T8" fmla="*/ 5 w 12"/>
                <a:gd name="T9" fmla="*/ 0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cubicBezTo>
                    <a:pt x="0" y="6"/>
                    <a:pt x="1" y="6"/>
                    <a:pt x="1" y="6"/>
                  </a:cubicBezTo>
                  <a:cubicBezTo>
                    <a:pt x="5" y="1"/>
                    <a:pt x="5" y="1"/>
                    <a:pt x="5" y="1"/>
                  </a:cubicBezTo>
                  <a:cubicBezTo>
                    <a:pt x="12" y="1"/>
                    <a:pt x="12" y="1"/>
                    <a:pt x="12" y="1"/>
                  </a:cubicBezTo>
                  <a:cubicBezTo>
                    <a:pt x="5" y="0"/>
                    <a:pt x="5" y="0"/>
                    <a:pt x="5" y="0"/>
                  </a:cubicBezTo>
                  <a:cubicBezTo>
                    <a:pt x="0" y="6"/>
                    <a:pt x="0" y="6"/>
                    <a:pt x="0" y="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56"/>
            <p:cNvSpPr>
              <a:spLocks noEditPoints="1"/>
            </p:cNvSpPr>
            <p:nvPr/>
          </p:nvSpPr>
          <p:spPr bwMode="auto">
            <a:xfrm>
              <a:off x="6319" y="2661"/>
              <a:ext cx="107" cy="134"/>
            </a:xfrm>
            <a:custGeom>
              <a:avLst/>
              <a:gdLst>
                <a:gd name="T0" fmla="*/ 17 w 17"/>
                <a:gd name="T1" fmla="*/ 2 h 21"/>
                <a:gd name="T2" fmla="*/ 16 w 17"/>
                <a:gd name="T3" fmla="*/ 0 h 21"/>
                <a:gd name="T4" fmla="*/ 8 w 17"/>
                <a:gd name="T5" fmla="*/ 9 h 21"/>
                <a:gd name="T6" fmla="*/ 6 w 17"/>
                <a:gd name="T7" fmla="*/ 12 h 21"/>
                <a:gd name="T8" fmla="*/ 5 w 17"/>
                <a:gd name="T9" fmla="*/ 14 h 21"/>
                <a:gd name="T10" fmla="*/ 5 w 17"/>
                <a:gd name="T11" fmla="*/ 16 h 21"/>
                <a:gd name="T12" fmla="*/ 1 w 17"/>
                <a:gd name="T13" fmla="*/ 16 h 21"/>
                <a:gd name="T14" fmla="*/ 0 w 17"/>
                <a:gd name="T15" fmla="*/ 18 h 21"/>
                <a:gd name="T16" fmla="*/ 12 w 17"/>
                <a:gd name="T17" fmla="*/ 20 h 21"/>
                <a:gd name="T18" fmla="*/ 9 w 17"/>
                <a:gd name="T19" fmla="*/ 12 h 21"/>
                <a:gd name="T20" fmla="*/ 17 w 17"/>
                <a:gd name="T21" fmla="*/ 2 h 21"/>
                <a:gd name="T22" fmla="*/ 14 w 17"/>
                <a:gd name="T23" fmla="*/ 4 h 21"/>
                <a:gd name="T24" fmla="*/ 7 w 17"/>
                <a:gd name="T25" fmla="*/ 13 h 21"/>
                <a:gd name="T26" fmla="*/ 6 w 17"/>
                <a:gd name="T27" fmla="*/ 18 h 21"/>
                <a:gd name="T28" fmla="*/ 2 w 17"/>
                <a:gd name="T29" fmla="*/ 18 h 21"/>
                <a:gd name="T30" fmla="*/ 1 w 17"/>
                <a:gd name="T31" fmla="*/ 17 h 21"/>
                <a:gd name="T32" fmla="*/ 5 w 17"/>
                <a:gd name="T33" fmla="*/ 17 h 21"/>
                <a:gd name="T34" fmla="*/ 6 w 17"/>
                <a:gd name="T35" fmla="*/ 13 h 21"/>
                <a:gd name="T36" fmla="*/ 14 w 17"/>
                <a:gd name="T3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1">
                  <a:moveTo>
                    <a:pt x="17" y="2"/>
                  </a:moveTo>
                  <a:cubicBezTo>
                    <a:pt x="17" y="1"/>
                    <a:pt x="17" y="1"/>
                    <a:pt x="16" y="0"/>
                  </a:cubicBezTo>
                  <a:cubicBezTo>
                    <a:pt x="8" y="9"/>
                    <a:pt x="8" y="9"/>
                    <a:pt x="8" y="9"/>
                  </a:cubicBezTo>
                  <a:cubicBezTo>
                    <a:pt x="7" y="10"/>
                    <a:pt x="6" y="10"/>
                    <a:pt x="6" y="12"/>
                  </a:cubicBezTo>
                  <a:cubicBezTo>
                    <a:pt x="5" y="13"/>
                    <a:pt x="5" y="13"/>
                    <a:pt x="5" y="14"/>
                  </a:cubicBezTo>
                  <a:cubicBezTo>
                    <a:pt x="5" y="16"/>
                    <a:pt x="5" y="16"/>
                    <a:pt x="5" y="16"/>
                  </a:cubicBezTo>
                  <a:cubicBezTo>
                    <a:pt x="1" y="16"/>
                    <a:pt x="1" y="16"/>
                    <a:pt x="1" y="16"/>
                  </a:cubicBezTo>
                  <a:cubicBezTo>
                    <a:pt x="0" y="17"/>
                    <a:pt x="0" y="18"/>
                    <a:pt x="0" y="18"/>
                  </a:cubicBezTo>
                  <a:cubicBezTo>
                    <a:pt x="3" y="20"/>
                    <a:pt x="7" y="21"/>
                    <a:pt x="12" y="20"/>
                  </a:cubicBezTo>
                  <a:cubicBezTo>
                    <a:pt x="9" y="12"/>
                    <a:pt x="9" y="12"/>
                    <a:pt x="9" y="12"/>
                  </a:cubicBezTo>
                  <a:cubicBezTo>
                    <a:pt x="17" y="2"/>
                    <a:pt x="17" y="2"/>
                    <a:pt x="17" y="2"/>
                  </a:cubicBezTo>
                  <a:close/>
                  <a:moveTo>
                    <a:pt x="14" y="4"/>
                  </a:moveTo>
                  <a:cubicBezTo>
                    <a:pt x="7" y="13"/>
                    <a:pt x="7" y="13"/>
                    <a:pt x="7" y="13"/>
                  </a:cubicBezTo>
                  <a:cubicBezTo>
                    <a:pt x="6" y="18"/>
                    <a:pt x="6" y="18"/>
                    <a:pt x="6" y="18"/>
                  </a:cubicBezTo>
                  <a:cubicBezTo>
                    <a:pt x="2" y="18"/>
                    <a:pt x="2" y="18"/>
                    <a:pt x="2" y="18"/>
                  </a:cubicBezTo>
                  <a:cubicBezTo>
                    <a:pt x="1" y="17"/>
                    <a:pt x="1" y="17"/>
                    <a:pt x="1" y="17"/>
                  </a:cubicBezTo>
                  <a:cubicBezTo>
                    <a:pt x="5" y="17"/>
                    <a:pt x="5" y="17"/>
                    <a:pt x="5" y="17"/>
                  </a:cubicBezTo>
                  <a:cubicBezTo>
                    <a:pt x="6" y="13"/>
                    <a:pt x="6" y="13"/>
                    <a:pt x="6" y="13"/>
                  </a:cubicBezTo>
                  <a:cubicBezTo>
                    <a:pt x="14" y="4"/>
                    <a:pt x="14" y="4"/>
                    <a:pt x="14" y="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57"/>
            <p:cNvSpPr/>
            <p:nvPr/>
          </p:nvSpPr>
          <p:spPr bwMode="auto">
            <a:xfrm>
              <a:off x="6325" y="2687"/>
              <a:ext cx="82" cy="89"/>
            </a:xfrm>
            <a:custGeom>
              <a:avLst/>
              <a:gdLst>
                <a:gd name="T0" fmla="*/ 38 w 82"/>
                <a:gd name="T1" fmla="*/ 57 h 89"/>
                <a:gd name="T2" fmla="*/ 82 w 82"/>
                <a:gd name="T3" fmla="*/ 0 h 89"/>
                <a:gd name="T4" fmla="*/ 32 w 82"/>
                <a:gd name="T5" fmla="*/ 57 h 89"/>
                <a:gd name="T6" fmla="*/ 25 w 82"/>
                <a:gd name="T7" fmla="*/ 83 h 89"/>
                <a:gd name="T8" fmla="*/ 0 w 82"/>
                <a:gd name="T9" fmla="*/ 83 h 89"/>
                <a:gd name="T10" fmla="*/ 6 w 82"/>
                <a:gd name="T11" fmla="*/ 89 h 89"/>
                <a:gd name="T12" fmla="*/ 32 w 82"/>
                <a:gd name="T13" fmla="*/ 89 h 89"/>
                <a:gd name="T14" fmla="*/ 38 w 82"/>
                <a:gd name="T15" fmla="*/ 57 h 89"/>
                <a:gd name="T16" fmla="*/ 38 w 82"/>
                <a:gd name="T17" fmla="*/ 5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9">
                  <a:moveTo>
                    <a:pt x="38" y="57"/>
                  </a:moveTo>
                  <a:lnTo>
                    <a:pt x="82" y="0"/>
                  </a:lnTo>
                  <a:lnTo>
                    <a:pt x="32" y="57"/>
                  </a:lnTo>
                  <a:lnTo>
                    <a:pt x="25" y="83"/>
                  </a:lnTo>
                  <a:lnTo>
                    <a:pt x="0" y="83"/>
                  </a:lnTo>
                  <a:lnTo>
                    <a:pt x="6" y="89"/>
                  </a:lnTo>
                  <a:lnTo>
                    <a:pt x="32" y="89"/>
                  </a:lnTo>
                  <a:lnTo>
                    <a:pt x="38" y="57"/>
                  </a:lnTo>
                  <a:lnTo>
                    <a:pt x="38" y="57"/>
                  </a:ln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58"/>
            <p:cNvSpPr/>
            <p:nvPr/>
          </p:nvSpPr>
          <p:spPr bwMode="auto">
            <a:xfrm>
              <a:off x="6287" y="2738"/>
              <a:ext cx="70" cy="76"/>
            </a:xfrm>
            <a:custGeom>
              <a:avLst/>
              <a:gdLst>
                <a:gd name="T0" fmla="*/ 11 w 11"/>
                <a:gd name="T1" fmla="*/ 0 h 12"/>
                <a:gd name="T2" fmla="*/ 8 w 11"/>
                <a:gd name="T3" fmla="*/ 1 h 12"/>
                <a:gd name="T4" fmla="*/ 3 w 11"/>
                <a:gd name="T5" fmla="*/ 7 h 12"/>
                <a:gd name="T6" fmla="*/ 0 w 11"/>
                <a:gd name="T7" fmla="*/ 7 h 12"/>
                <a:gd name="T8" fmla="*/ 3 w 11"/>
                <a:gd name="T9" fmla="*/ 12 h 12"/>
                <a:gd name="T10" fmla="*/ 3 w 11"/>
                <a:gd name="T11" fmla="*/ 11 h 12"/>
                <a:gd name="T12" fmla="*/ 4 w 11"/>
                <a:gd name="T13" fmla="*/ 9 h 12"/>
                <a:gd name="T14" fmla="*/ 5 w 11"/>
                <a:gd name="T15" fmla="*/ 6 h 12"/>
                <a:gd name="T16" fmla="*/ 6 w 11"/>
                <a:gd name="T17" fmla="*/ 4 h 12"/>
                <a:gd name="T18" fmla="*/ 10 w 11"/>
                <a:gd name="T19" fmla="*/ 4 h 12"/>
                <a:gd name="T20" fmla="*/ 10 w 11"/>
                <a:gd name="T21" fmla="*/ 2 h 12"/>
                <a:gd name="T22" fmla="*/ 11 w 11"/>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
                  <a:moveTo>
                    <a:pt x="11" y="0"/>
                  </a:moveTo>
                  <a:cubicBezTo>
                    <a:pt x="10" y="0"/>
                    <a:pt x="9" y="0"/>
                    <a:pt x="8" y="1"/>
                  </a:cubicBezTo>
                  <a:cubicBezTo>
                    <a:pt x="3" y="7"/>
                    <a:pt x="3" y="7"/>
                    <a:pt x="3" y="7"/>
                  </a:cubicBezTo>
                  <a:cubicBezTo>
                    <a:pt x="0" y="7"/>
                    <a:pt x="0" y="7"/>
                    <a:pt x="0" y="7"/>
                  </a:cubicBezTo>
                  <a:cubicBezTo>
                    <a:pt x="3" y="12"/>
                    <a:pt x="3" y="12"/>
                    <a:pt x="3" y="12"/>
                  </a:cubicBezTo>
                  <a:cubicBezTo>
                    <a:pt x="3" y="11"/>
                    <a:pt x="3" y="11"/>
                    <a:pt x="3" y="11"/>
                  </a:cubicBezTo>
                  <a:cubicBezTo>
                    <a:pt x="4" y="9"/>
                    <a:pt x="4" y="9"/>
                    <a:pt x="4" y="9"/>
                  </a:cubicBezTo>
                  <a:cubicBezTo>
                    <a:pt x="5" y="6"/>
                    <a:pt x="5" y="6"/>
                    <a:pt x="5" y="6"/>
                  </a:cubicBezTo>
                  <a:cubicBezTo>
                    <a:pt x="5" y="6"/>
                    <a:pt x="5" y="5"/>
                    <a:pt x="6" y="4"/>
                  </a:cubicBezTo>
                  <a:cubicBezTo>
                    <a:pt x="10" y="4"/>
                    <a:pt x="10" y="4"/>
                    <a:pt x="10" y="4"/>
                  </a:cubicBezTo>
                  <a:cubicBezTo>
                    <a:pt x="10" y="2"/>
                    <a:pt x="10" y="2"/>
                    <a:pt x="10" y="2"/>
                  </a:cubicBezTo>
                  <a:cubicBezTo>
                    <a:pt x="10" y="1"/>
                    <a:pt x="10" y="1"/>
                    <a:pt x="11" y="0"/>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59"/>
            <p:cNvSpPr/>
            <p:nvPr/>
          </p:nvSpPr>
          <p:spPr bwMode="auto">
            <a:xfrm>
              <a:off x="6319" y="2674"/>
              <a:ext cx="107" cy="134"/>
            </a:xfrm>
            <a:custGeom>
              <a:avLst/>
              <a:gdLst>
                <a:gd name="T0" fmla="*/ 10 w 17"/>
                <a:gd name="T1" fmla="*/ 20 h 21"/>
                <a:gd name="T2" fmla="*/ 14 w 17"/>
                <a:gd name="T3" fmla="*/ 20 h 21"/>
                <a:gd name="T4" fmla="*/ 12 w 17"/>
                <a:gd name="T5" fmla="*/ 10 h 21"/>
                <a:gd name="T6" fmla="*/ 17 w 17"/>
                <a:gd name="T7" fmla="*/ 0 h 21"/>
                <a:gd name="T8" fmla="*/ 9 w 17"/>
                <a:gd name="T9" fmla="*/ 10 h 21"/>
                <a:gd name="T10" fmla="*/ 12 w 17"/>
                <a:gd name="T11" fmla="*/ 18 h 21"/>
                <a:gd name="T12" fmla="*/ 0 w 17"/>
                <a:gd name="T13" fmla="*/ 16 h 21"/>
                <a:gd name="T14" fmla="*/ 10 w 17"/>
                <a:gd name="T15" fmla="*/ 2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1">
                  <a:moveTo>
                    <a:pt x="10" y="20"/>
                  </a:moveTo>
                  <a:cubicBezTo>
                    <a:pt x="14" y="20"/>
                    <a:pt x="14" y="20"/>
                    <a:pt x="14" y="20"/>
                  </a:cubicBezTo>
                  <a:cubicBezTo>
                    <a:pt x="16" y="17"/>
                    <a:pt x="15" y="14"/>
                    <a:pt x="12" y="10"/>
                  </a:cubicBezTo>
                  <a:cubicBezTo>
                    <a:pt x="16" y="7"/>
                    <a:pt x="17" y="4"/>
                    <a:pt x="17" y="0"/>
                  </a:cubicBezTo>
                  <a:cubicBezTo>
                    <a:pt x="9" y="10"/>
                    <a:pt x="9" y="10"/>
                    <a:pt x="9" y="10"/>
                  </a:cubicBezTo>
                  <a:cubicBezTo>
                    <a:pt x="12" y="18"/>
                    <a:pt x="12" y="18"/>
                    <a:pt x="12" y="18"/>
                  </a:cubicBezTo>
                  <a:cubicBezTo>
                    <a:pt x="7" y="19"/>
                    <a:pt x="3" y="18"/>
                    <a:pt x="0" y="16"/>
                  </a:cubicBezTo>
                  <a:cubicBezTo>
                    <a:pt x="1" y="20"/>
                    <a:pt x="4" y="21"/>
                    <a:pt x="10" y="2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0"/>
            <p:cNvSpPr/>
            <p:nvPr/>
          </p:nvSpPr>
          <p:spPr bwMode="auto">
            <a:xfrm>
              <a:off x="6312" y="2776"/>
              <a:ext cx="95" cy="45"/>
            </a:xfrm>
            <a:custGeom>
              <a:avLst/>
              <a:gdLst>
                <a:gd name="T0" fmla="*/ 15 w 15"/>
                <a:gd name="T1" fmla="*/ 4 h 7"/>
                <a:gd name="T2" fmla="*/ 11 w 15"/>
                <a:gd name="T3" fmla="*/ 4 h 7"/>
                <a:gd name="T4" fmla="*/ 1 w 15"/>
                <a:gd name="T5" fmla="*/ 0 h 7"/>
                <a:gd name="T6" fmla="*/ 0 w 15"/>
                <a:gd name="T7" fmla="*/ 3 h 7"/>
                <a:gd name="T8" fmla="*/ 7 w 15"/>
                <a:gd name="T9" fmla="*/ 7 h 7"/>
                <a:gd name="T10" fmla="*/ 15 w 15"/>
                <a:gd name="T11" fmla="*/ 4 h 7"/>
              </a:gdLst>
              <a:ahLst/>
              <a:cxnLst>
                <a:cxn ang="0">
                  <a:pos x="T0" y="T1"/>
                </a:cxn>
                <a:cxn ang="0">
                  <a:pos x="T2" y="T3"/>
                </a:cxn>
                <a:cxn ang="0">
                  <a:pos x="T4" y="T5"/>
                </a:cxn>
                <a:cxn ang="0">
                  <a:pos x="T6" y="T7"/>
                </a:cxn>
                <a:cxn ang="0">
                  <a:pos x="T8" y="T9"/>
                </a:cxn>
                <a:cxn ang="0">
                  <a:pos x="T10" y="T11"/>
                </a:cxn>
              </a:cxnLst>
              <a:rect l="0" t="0" r="r" b="b"/>
              <a:pathLst>
                <a:path w="15" h="7">
                  <a:moveTo>
                    <a:pt x="15" y="4"/>
                  </a:moveTo>
                  <a:cubicBezTo>
                    <a:pt x="11" y="4"/>
                    <a:pt x="11" y="4"/>
                    <a:pt x="11" y="4"/>
                  </a:cubicBezTo>
                  <a:cubicBezTo>
                    <a:pt x="5" y="5"/>
                    <a:pt x="2" y="4"/>
                    <a:pt x="1" y="0"/>
                  </a:cubicBezTo>
                  <a:cubicBezTo>
                    <a:pt x="0" y="3"/>
                    <a:pt x="0" y="3"/>
                    <a:pt x="0" y="3"/>
                  </a:cubicBezTo>
                  <a:cubicBezTo>
                    <a:pt x="7" y="7"/>
                    <a:pt x="7" y="7"/>
                    <a:pt x="7" y="7"/>
                  </a:cubicBezTo>
                  <a:cubicBezTo>
                    <a:pt x="15" y="4"/>
                    <a:pt x="15" y="4"/>
                    <a:pt x="15" y="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61"/>
            <p:cNvSpPr/>
            <p:nvPr/>
          </p:nvSpPr>
          <p:spPr bwMode="auto">
            <a:xfrm>
              <a:off x="6306" y="2795"/>
              <a:ext cx="95" cy="51"/>
            </a:xfrm>
            <a:custGeom>
              <a:avLst/>
              <a:gdLst>
                <a:gd name="T0" fmla="*/ 89 w 95"/>
                <a:gd name="T1" fmla="*/ 32 h 51"/>
                <a:gd name="T2" fmla="*/ 95 w 95"/>
                <a:gd name="T3" fmla="*/ 26 h 51"/>
                <a:gd name="T4" fmla="*/ 44 w 95"/>
                <a:gd name="T5" fmla="*/ 39 h 51"/>
                <a:gd name="T6" fmla="*/ 6 w 95"/>
                <a:gd name="T7" fmla="*/ 0 h 51"/>
                <a:gd name="T8" fmla="*/ 0 w 95"/>
                <a:gd name="T9" fmla="*/ 13 h 51"/>
                <a:gd name="T10" fmla="*/ 44 w 95"/>
                <a:gd name="T11" fmla="*/ 51 h 51"/>
                <a:gd name="T12" fmla="*/ 89 w 95"/>
                <a:gd name="T13" fmla="*/ 32 h 51"/>
                <a:gd name="T14" fmla="*/ 89 w 95"/>
                <a:gd name="T15" fmla="*/ 32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1">
                  <a:moveTo>
                    <a:pt x="89" y="32"/>
                  </a:moveTo>
                  <a:lnTo>
                    <a:pt x="95" y="26"/>
                  </a:lnTo>
                  <a:lnTo>
                    <a:pt x="44" y="39"/>
                  </a:lnTo>
                  <a:lnTo>
                    <a:pt x="6" y="0"/>
                  </a:lnTo>
                  <a:lnTo>
                    <a:pt x="0" y="13"/>
                  </a:lnTo>
                  <a:lnTo>
                    <a:pt x="44" y="51"/>
                  </a:lnTo>
                  <a:lnTo>
                    <a:pt x="89" y="32"/>
                  </a:lnTo>
                  <a:lnTo>
                    <a:pt x="89" y="32"/>
                  </a:ln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62"/>
            <p:cNvSpPr/>
            <p:nvPr/>
          </p:nvSpPr>
          <p:spPr bwMode="auto">
            <a:xfrm>
              <a:off x="6306" y="2808"/>
              <a:ext cx="89" cy="51"/>
            </a:xfrm>
            <a:custGeom>
              <a:avLst/>
              <a:gdLst>
                <a:gd name="T0" fmla="*/ 82 w 89"/>
                <a:gd name="T1" fmla="*/ 32 h 51"/>
                <a:gd name="T2" fmla="*/ 89 w 89"/>
                <a:gd name="T3" fmla="*/ 19 h 51"/>
                <a:gd name="T4" fmla="*/ 44 w 89"/>
                <a:gd name="T5" fmla="*/ 38 h 51"/>
                <a:gd name="T6" fmla="*/ 0 w 89"/>
                <a:gd name="T7" fmla="*/ 0 h 51"/>
                <a:gd name="T8" fmla="*/ 0 w 89"/>
                <a:gd name="T9" fmla="*/ 6 h 51"/>
                <a:gd name="T10" fmla="*/ 44 w 89"/>
                <a:gd name="T11" fmla="*/ 51 h 51"/>
                <a:gd name="T12" fmla="*/ 82 w 89"/>
                <a:gd name="T13" fmla="*/ 32 h 51"/>
                <a:gd name="T14" fmla="*/ 82 w 89"/>
                <a:gd name="T15" fmla="*/ 32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51">
                  <a:moveTo>
                    <a:pt x="82" y="32"/>
                  </a:moveTo>
                  <a:lnTo>
                    <a:pt x="89" y="19"/>
                  </a:lnTo>
                  <a:lnTo>
                    <a:pt x="44" y="38"/>
                  </a:lnTo>
                  <a:lnTo>
                    <a:pt x="0" y="0"/>
                  </a:lnTo>
                  <a:lnTo>
                    <a:pt x="0" y="6"/>
                  </a:lnTo>
                  <a:lnTo>
                    <a:pt x="44" y="51"/>
                  </a:lnTo>
                  <a:lnTo>
                    <a:pt x="82" y="32"/>
                  </a:lnTo>
                  <a:lnTo>
                    <a:pt x="82" y="32"/>
                  </a:ln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63"/>
            <p:cNvSpPr/>
            <p:nvPr/>
          </p:nvSpPr>
          <p:spPr bwMode="auto">
            <a:xfrm>
              <a:off x="6312" y="2795"/>
              <a:ext cx="95" cy="39"/>
            </a:xfrm>
            <a:custGeom>
              <a:avLst/>
              <a:gdLst>
                <a:gd name="T0" fmla="*/ 89 w 95"/>
                <a:gd name="T1" fmla="*/ 26 h 39"/>
                <a:gd name="T2" fmla="*/ 95 w 95"/>
                <a:gd name="T3" fmla="*/ 7 h 39"/>
                <a:gd name="T4" fmla="*/ 45 w 95"/>
                <a:gd name="T5" fmla="*/ 26 h 39"/>
                <a:gd name="T6" fmla="*/ 0 w 95"/>
                <a:gd name="T7" fmla="*/ 0 h 39"/>
                <a:gd name="T8" fmla="*/ 38 w 95"/>
                <a:gd name="T9" fmla="*/ 39 h 39"/>
                <a:gd name="T10" fmla="*/ 89 w 95"/>
                <a:gd name="T11" fmla="*/ 26 h 39"/>
                <a:gd name="T12" fmla="*/ 89 w 95"/>
                <a:gd name="T13" fmla="*/ 26 h 39"/>
              </a:gdLst>
              <a:ahLst/>
              <a:cxnLst>
                <a:cxn ang="0">
                  <a:pos x="T0" y="T1"/>
                </a:cxn>
                <a:cxn ang="0">
                  <a:pos x="T2" y="T3"/>
                </a:cxn>
                <a:cxn ang="0">
                  <a:pos x="T4" y="T5"/>
                </a:cxn>
                <a:cxn ang="0">
                  <a:pos x="T6" y="T7"/>
                </a:cxn>
                <a:cxn ang="0">
                  <a:pos x="T8" y="T9"/>
                </a:cxn>
                <a:cxn ang="0">
                  <a:pos x="T10" y="T11"/>
                </a:cxn>
                <a:cxn ang="0">
                  <a:pos x="T12" y="T13"/>
                </a:cxn>
              </a:cxnLst>
              <a:rect l="0" t="0" r="r" b="b"/>
              <a:pathLst>
                <a:path w="95" h="39">
                  <a:moveTo>
                    <a:pt x="89" y="26"/>
                  </a:moveTo>
                  <a:lnTo>
                    <a:pt x="95" y="7"/>
                  </a:lnTo>
                  <a:lnTo>
                    <a:pt x="45" y="26"/>
                  </a:lnTo>
                  <a:lnTo>
                    <a:pt x="0" y="0"/>
                  </a:lnTo>
                  <a:lnTo>
                    <a:pt x="38" y="39"/>
                  </a:lnTo>
                  <a:lnTo>
                    <a:pt x="89" y="26"/>
                  </a:lnTo>
                  <a:lnTo>
                    <a:pt x="89" y="26"/>
                  </a:ln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64"/>
            <p:cNvSpPr/>
            <p:nvPr/>
          </p:nvSpPr>
          <p:spPr bwMode="auto">
            <a:xfrm>
              <a:off x="6287" y="2744"/>
              <a:ext cx="51" cy="39"/>
            </a:xfrm>
            <a:custGeom>
              <a:avLst/>
              <a:gdLst>
                <a:gd name="T0" fmla="*/ 0 w 8"/>
                <a:gd name="T1" fmla="*/ 6 h 6"/>
                <a:gd name="T2" fmla="*/ 3 w 8"/>
                <a:gd name="T3" fmla="*/ 6 h 6"/>
                <a:gd name="T4" fmla="*/ 8 w 8"/>
                <a:gd name="T5" fmla="*/ 0 h 6"/>
                <a:gd name="T6" fmla="*/ 0 w 8"/>
                <a:gd name="T7" fmla="*/ 6 h 6"/>
              </a:gdLst>
              <a:ahLst/>
              <a:cxnLst>
                <a:cxn ang="0">
                  <a:pos x="T0" y="T1"/>
                </a:cxn>
                <a:cxn ang="0">
                  <a:pos x="T2" y="T3"/>
                </a:cxn>
                <a:cxn ang="0">
                  <a:pos x="T4" y="T5"/>
                </a:cxn>
                <a:cxn ang="0">
                  <a:pos x="T6" y="T7"/>
                </a:cxn>
              </a:cxnLst>
              <a:rect l="0" t="0" r="r" b="b"/>
              <a:pathLst>
                <a:path w="8" h="6">
                  <a:moveTo>
                    <a:pt x="0" y="6"/>
                  </a:moveTo>
                  <a:cubicBezTo>
                    <a:pt x="3" y="6"/>
                    <a:pt x="3" y="6"/>
                    <a:pt x="3" y="6"/>
                  </a:cubicBezTo>
                  <a:cubicBezTo>
                    <a:pt x="8" y="0"/>
                    <a:pt x="8" y="0"/>
                    <a:pt x="8" y="0"/>
                  </a:cubicBezTo>
                  <a:cubicBezTo>
                    <a:pt x="5" y="1"/>
                    <a:pt x="3" y="3"/>
                    <a:pt x="0" y="6"/>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65"/>
            <p:cNvSpPr/>
            <p:nvPr/>
          </p:nvSpPr>
          <p:spPr bwMode="auto">
            <a:xfrm>
              <a:off x="6002" y="2400"/>
              <a:ext cx="323" cy="919"/>
            </a:xfrm>
            <a:custGeom>
              <a:avLst/>
              <a:gdLst>
                <a:gd name="T0" fmla="*/ 45 w 51"/>
                <a:gd name="T1" fmla="*/ 60 h 144"/>
                <a:gd name="T2" fmla="*/ 45 w 51"/>
                <a:gd name="T3" fmla="*/ 48 h 144"/>
                <a:gd name="T4" fmla="*/ 43 w 51"/>
                <a:gd name="T5" fmla="*/ 0 h 144"/>
                <a:gd name="T6" fmla="*/ 42 w 51"/>
                <a:gd name="T7" fmla="*/ 39 h 144"/>
                <a:gd name="T8" fmla="*/ 38 w 51"/>
                <a:gd name="T9" fmla="*/ 76 h 144"/>
                <a:gd name="T10" fmla="*/ 38 w 51"/>
                <a:gd name="T11" fmla="*/ 107 h 144"/>
                <a:gd name="T12" fmla="*/ 44 w 51"/>
                <a:gd name="T13" fmla="*/ 108 h 144"/>
                <a:gd name="T14" fmla="*/ 44 w 51"/>
                <a:gd name="T15" fmla="*/ 123 h 144"/>
                <a:gd name="T16" fmla="*/ 13 w 51"/>
                <a:gd name="T17" fmla="*/ 118 h 144"/>
                <a:gd name="T18" fmla="*/ 7 w 51"/>
                <a:gd name="T19" fmla="*/ 122 h 144"/>
                <a:gd name="T20" fmla="*/ 3 w 51"/>
                <a:gd name="T21" fmla="*/ 120 h 144"/>
                <a:gd name="T22" fmla="*/ 0 w 51"/>
                <a:gd name="T23" fmla="*/ 118 h 144"/>
                <a:gd name="T24" fmla="*/ 3 w 51"/>
                <a:gd name="T25" fmla="*/ 143 h 144"/>
                <a:gd name="T26" fmla="*/ 19 w 51"/>
                <a:gd name="T27" fmla="*/ 144 h 144"/>
                <a:gd name="T28" fmla="*/ 10 w 51"/>
                <a:gd name="T29" fmla="*/ 123 h 144"/>
                <a:gd name="T30" fmla="*/ 14 w 51"/>
                <a:gd name="T31" fmla="*/ 121 h 144"/>
                <a:gd name="T32" fmla="*/ 51 w 51"/>
                <a:gd name="T33" fmla="*/ 129 h 144"/>
                <a:gd name="T34" fmla="*/ 45 w 51"/>
                <a:gd name="T35" fmla="*/ 81 h 144"/>
                <a:gd name="T36" fmla="*/ 45 w 51"/>
                <a:gd name="T37" fmla="*/ 6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44">
                  <a:moveTo>
                    <a:pt x="45" y="60"/>
                  </a:moveTo>
                  <a:cubicBezTo>
                    <a:pt x="45" y="48"/>
                    <a:pt x="45" y="48"/>
                    <a:pt x="45" y="48"/>
                  </a:cubicBezTo>
                  <a:cubicBezTo>
                    <a:pt x="49" y="30"/>
                    <a:pt x="49" y="14"/>
                    <a:pt x="43" y="0"/>
                  </a:cubicBezTo>
                  <a:cubicBezTo>
                    <a:pt x="45" y="16"/>
                    <a:pt x="45" y="28"/>
                    <a:pt x="42" y="39"/>
                  </a:cubicBezTo>
                  <a:cubicBezTo>
                    <a:pt x="38" y="76"/>
                    <a:pt x="38" y="76"/>
                    <a:pt x="38" y="76"/>
                  </a:cubicBezTo>
                  <a:cubicBezTo>
                    <a:pt x="38" y="107"/>
                    <a:pt x="38" y="107"/>
                    <a:pt x="38" y="107"/>
                  </a:cubicBezTo>
                  <a:cubicBezTo>
                    <a:pt x="44" y="108"/>
                    <a:pt x="44" y="108"/>
                    <a:pt x="44" y="108"/>
                  </a:cubicBezTo>
                  <a:cubicBezTo>
                    <a:pt x="44" y="123"/>
                    <a:pt x="44" y="123"/>
                    <a:pt x="44" y="123"/>
                  </a:cubicBezTo>
                  <a:cubicBezTo>
                    <a:pt x="13" y="118"/>
                    <a:pt x="13" y="118"/>
                    <a:pt x="13" y="118"/>
                  </a:cubicBezTo>
                  <a:cubicBezTo>
                    <a:pt x="7" y="122"/>
                    <a:pt x="7" y="122"/>
                    <a:pt x="7" y="122"/>
                  </a:cubicBezTo>
                  <a:cubicBezTo>
                    <a:pt x="3" y="120"/>
                    <a:pt x="3" y="120"/>
                    <a:pt x="3" y="120"/>
                  </a:cubicBezTo>
                  <a:cubicBezTo>
                    <a:pt x="0" y="118"/>
                    <a:pt x="0" y="118"/>
                    <a:pt x="0" y="118"/>
                  </a:cubicBezTo>
                  <a:cubicBezTo>
                    <a:pt x="3" y="143"/>
                    <a:pt x="3" y="143"/>
                    <a:pt x="3" y="143"/>
                  </a:cubicBezTo>
                  <a:cubicBezTo>
                    <a:pt x="8" y="143"/>
                    <a:pt x="13" y="144"/>
                    <a:pt x="19" y="144"/>
                  </a:cubicBezTo>
                  <a:cubicBezTo>
                    <a:pt x="10" y="123"/>
                    <a:pt x="10" y="123"/>
                    <a:pt x="10" y="123"/>
                  </a:cubicBezTo>
                  <a:cubicBezTo>
                    <a:pt x="14" y="121"/>
                    <a:pt x="14" y="121"/>
                    <a:pt x="14" y="121"/>
                  </a:cubicBezTo>
                  <a:cubicBezTo>
                    <a:pt x="51" y="129"/>
                    <a:pt x="51" y="129"/>
                    <a:pt x="51" y="129"/>
                  </a:cubicBezTo>
                  <a:cubicBezTo>
                    <a:pt x="45" y="81"/>
                    <a:pt x="45" y="81"/>
                    <a:pt x="45" y="81"/>
                  </a:cubicBezTo>
                  <a:cubicBezTo>
                    <a:pt x="45" y="60"/>
                    <a:pt x="45" y="60"/>
                    <a:pt x="45" y="6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66"/>
            <p:cNvSpPr/>
            <p:nvPr/>
          </p:nvSpPr>
          <p:spPr bwMode="auto">
            <a:xfrm>
              <a:off x="5862" y="2412"/>
              <a:ext cx="146" cy="600"/>
            </a:xfrm>
            <a:custGeom>
              <a:avLst/>
              <a:gdLst>
                <a:gd name="T0" fmla="*/ 20 w 23"/>
                <a:gd name="T1" fmla="*/ 93 h 94"/>
                <a:gd name="T2" fmla="*/ 23 w 23"/>
                <a:gd name="T3" fmla="*/ 92 h 94"/>
                <a:gd name="T4" fmla="*/ 9 w 23"/>
                <a:gd name="T5" fmla="*/ 59 h 94"/>
                <a:gd name="T6" fmla="*/ 14 w 23"/>
                <a:gd name="T7" fmla="*/ 49 h 94"/>
                <a:gd name="T8" fmla="*/ 18 w 23"/>
                <a:gd name="T9" fmla="*/ 19 h 94"/>
                <a:gd name="T10" fmla="*/ 0 w 23"/>
                <a:gd name="T11" fmla="*/ 0 h 94"/>
                <a:gd name="T12" fmla="*/ 11 w 23"/>
                <a:gd name="T13" fmla="*/ 32 h 94"/>
                <a:gd name="T14" fmla="*/ 12 w 23"/>
                <a:gd name="T15" fmla="*/ 43 h 94"/>
                <a:gd name="T16" fmla="*/ 5 w 23"/>
                <a:gd name="T17" fmla="*/ 58 h 94"/>
                <a:gd name="T18" fmla="*/ 16 w 23"/>
                <a:gd name="T19" fmla="*/ 94 h 94"/>
                <a:gd name="T20" fmla="*/ 20 w 23"/>
                <a:gd name="T21" fmla="*/ 9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94">
                  <a:moveTo>
                    <a:pt x="20" y="93"/>
                  </a:moveTo>
                  <a:cubicBezTo>
                    <a:pt x="21" y="92"/>
                    <a:pt x="22" y="92"/>
                    <a:pt x="23" y="92"/>
                  </a:cubicBezTo>
                  <a:cubicBezTo>
                    <a:pt x="9" y="59"/>
                    <a:pt x="9" y="59"/>
                    <a:pt x="9" y="59"/>
                  </a:cubicBezTo>
                  <a:cubicBezTo>
                    <a:pt x="14" y="49"/>
                    <a:pt x="14" y="49"/>
                    <a:pt x="14" y="49"/>
                  </a:cubicBezTo>
                  <a:cubicBezTo>
                    <a:pt x="18" y="19"/>
                    <a:pt x="18" y="19"/>
                    <a:pt x="18" y="19"/>
                  </a:cubicBezTo>
                  <a:cubicBezTo>
                    <a:pt x="17" y="9"/>
                    <a:pt x="11" y="3"/>
                    <a:pt x="0" y="0"/>
                  </a:cubicBezTo>
                  <a:cubicBezTo>
                    <a:pt x="9" y="8"/>
                    <a:pt x="13" y="19"/>
                    <a:pt x="11" y="32"/>
                  </a:cubicBezTo>
                  <a:cubicBezTo>
                    <a:pt x="12" y="43"/>
                    <a:pt x="12" y="43"/>
                    <a:pt x="12" y="43"/>
                  </a:cubicBezTo>
                  <a:cubicBezTo>
                    <a:pt x="5" y="58"/>
                    <a:pt x="5" y="58"/>
                    <a:pt x="5" y="58"/>
                  </a:cubicBezTo>
                  <a:cubicBezTo>
                    <a:pt x="16" y="94"/>
                    <a:pt x="16" y="94"/>
                    <a:pt x="16" y="94"/>
                  </a:cubicBezTo>
                  <a:cubicBezTo>
                    <a:pt x="17" y="93"/>
                    <a:pt x="19" y="93"/>
                    <a:pt x="20" y="9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67"/>
            <p:cNvSpPr/>
            <p:nvPr/>
          </p:nvSpPr>
          <p:spPr bwMode="auto">
            <a:xfrm>
              <a:off x="5932" y="3006"/>
              <a:ext cx="82" cy="77"/>
            </a:xfrm>
            <a:custGeom>
              <a:avLst/>
              <a:gdLst>
                <a:gd name="T0" fmla="*/ 13 w 13"/>
                <a:gd name="T1" fmla="*/ 5 h 12"/>
                <a:gd name="T2" fmla="*/ 9 w 13"/>
                <a:gd name="T3" fmla="*/ 0 h 12"/>
                <a:gd name="T4" fmla="*/ 5 w 13"/>
                <a:gd name="T5" fmla="*/ 1 h 12"/>
                <a:gd name="T6" fmla="*/ 7 w 13"/>
                <a:gd name="T7" fmla="*/ 4 h 12"/>
                <a:gd name="T8" fmla="*/ 0 w 13"/>
                <a:gd name="T9" fmla="*/ 11 h 12"/>
                <a:gd name="T10" fmla="*/ 0 w 13"/>
                <a:gd name="T11" fmla="*/ 12 h 12"/>
                <a:gd name="T12" fmla="*/ 5 w 13"/>
                <a:gd name="T13" fmla="*/ 8 h 12"/>
                <a:gd name="T14" fmla="*/ 13 w 13"/>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2">
                  <a:moveTo>
                    <a:pt x="13" y="5"/>
                  </a:moveTo>
                  <a:cubicBezTo>
                    <a:pt x="9" y="0"/>
                    <a:pt x="9" y="0"/>
                    <a:pt x="9" y="0"/>
                  </a:cubicBezTo>
                  <a:cubicBezTo>
                    <a:pt x="8" y="0"/>
                    <a:pt x="6" y="0"/>
                    <a:pt x="5" y="1"/>
                  </a:cubicBezTo>
                  <a:cubicBezTo>
                    <a:pt x="7" y="4"/>
                    <a:pt x="7" y="4"/>
                    <a:pt x="7" y="4"/>
                  </a:cubicBezTo>
                  <a:cubicBezTo>
                    <a:pt x="0" y="11"/>
                    <a:pt x="0" y="11"/>
                    <a:pt x="0" y="11"/>
                  </a:cubicBezTo>
                  <a:cubicBezTo>
                    <a:pt x="0" y="12"/>
                    <a:pt x="0" y="12"/>
                    <a:pt x="0" y="12"/>
                  </a:cubicBezTo>
                  <a:cubicBezTo>
                    <a:pt x="2" y="11"/>
                    <a:pt x="3" y="9"/>
                    <a:pt x="5" y="8"/>
                  </a:cubicBezTo>
                  <a:cubicBezTo>
                    <a:pt x="7" y="6"/>
                    <a:pt x="10" y="5"/>
                    <a:pt x="13" y="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68"/>
            <p:cNvSpPr/>
            <p:nvPr/>
          </p:nvSpPr>
          <p:spPr bwMode="auto">
            <a:xfrm>
              <a:off x="5919" y="3012"/>
              <a:ext cx="57" cy="64"/>
            </a:xfrm>
            <a:custGeom>
              <a:avLst/>
              <a:gdLst>
                <a:gd name="T0" fmla="*/ 9 w 9"/>
                <a:gd name="T1" fmla="*/ 3 h 10"/>
                <a:gd name="T2" fmla="*/ 7 w 9"/>
                <a:gd name="T3" fmla="*/ 0 h 10"/>
                <a:gd name="T4" fmla="*/ 0 w 9"/>
                <a:gd name="T5" fmla="*/ 5 h 10"/>
                <a:gd name="T6" fmla="*/ 2 w 9"/>
                <a:gd name="T7" fmla="*/ 10 h 10"/>
                <a:gd name="T8" fmla="*/ 9 w 9"/>
                <a:gd name="T9" fmla="*/ 3 h 10"/>
              </a:gdLst>
              <a:ahLst/>
              <a:cxnLst>
                <a:cxn ang="0">
                  <a:pos x="T0" y="T1"/>
                </a:cxn>
                <a:cxn ang="0">
                  <a:pos x="T2" y="T3"/>
                </a:cxn>
                <a:cxn ang="0">
                  <a:pos x="T4" y="T5"/>
                </a:cxn>
                <a:cxn ang="0">
                  <a:pos x="T6" y="T7"/>
                </a:cxn>
                <a:cxn ang="0">
                  <a:pos x="T8" y="T9"/>
                </a:cxn>
              </a:cxnLst>
              <a:rect l="0" t="0" r="r" b="b"/>
              <a:pathLst>
                <a:path w="9" h="10">
                  <a:moveTo>
                    <a:pt x="9" y="3"/>
                  </a:moveTo>
                  <a:cubicBezTo>
                    <a:pt x="7" y="0"/>
                    <a:pt x="7" y="0"/>
                    <a:pt x="7" y="0"/>
                  </a:cubicBezTo>
                  <a:cubicBezTo>
                    <a:pt x="4" y="1"/>
                    <a:pt x="2" y="3"/>
                    <a:pt x="0" y="5"/>
                  </a:cubicBezTo>
                  <a:cubicBezTo>
                    <a:pt x="2" y="10"/>
                    <a:pt x="2" y="10"/>
                    <a:pt x="2" y="10"/>
                  </a:cubicBezTo>
                  <a:cubicBezTo>
                    <a:pt x="9" y="3"/>
                    <a:pt x="9" y="3"/>
                    <a:pt x="9" y="3"/>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69"/>
            <p:cNvSpPr/>
            <p:nvPr/>
          </p:nvSpPr>
          <p:spPr bwMode="auto">
            <a:xfrm>
              <a:off x="5875" y="2987"/>
              <a:ext cx="88" cy="159"/>
            </a:xfrm>
            <a:custGeom>
              <a:avLst/>
              <a:gdLst>
                <a:gd name="T0" fmla="*/ 14 w 14"/>
                <a:gd name="T1" fmla="*/ 12 h 25"/>
                <a:gd name="T2" fmla="*/ 14 w 14"/>
                <a:gd name="T3" fmla="*/ 11 h 25"/>
                <a:gd name="T4" fmla="*/ 9 w 14"/>
                <a:gd name="T5" fmla="*/ 15 h 25"/>
                <a:gd name="T6" fmla="*/ 9 w 14"/>
                <a:gd name="T7" fmla="*/ 14 h 25"/>
                <a:gd name="T8" fmla="*/ 7 w 14"/>
                <a:gd name="T9" fmla="*/ 9 h 25"/>
                <a:gd name="T10" fmla="*/ 5 w 14"/>
                <a:gd name="T11" fmla="*/ 12 h 25"/>
                <a:gd name="T12" fmla="*/ 0 w 14"/>
                <a:gd name="T13" fmla="*/ 0 h 25"/>
                <a:gd name="T14" fmla="*/ 0 w 14"/>
                <a:gd name="T15" fmla="*/ 9 h 25"/>
                <a:gd name="T16" fmla="*/ 6 w 14"/>
                <a:gd name="T17" fmla="*/ 18 h 25"/>
                <a:gd name="T18" fmla="*/ 10 w 14"/>
                <a:gd name="T19" fmla="*/ 18 h 25"/>
                <a:gd name="T20" fmla="*/ 0 w 14"/>
                <a:gd name="T21" fmla="*/ 25 h 25"/>
                <a:gd name="T22" fmla="*/ 14 w 14"/>
                <a:gd name="T23" fmla="*/ 22 h 25"/>
                <a:gd name="T24" fmla="*/ 14 w 14"/>
                <a:gd name="T25"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25">
                  <a:moveTo>
                    <a:pt x="14" y="12"/>
                  </a:moveTo>
                  <a:cubicBezTo>
                    <a:pt x="14" y="11"/>
                    <a:pt x="14" y="11"/>
                    <a:pt x="14" y="11"/>
                  </a:cubicBezTo>
                  <a:cubicBezTo>
                    <a:pt x="12" y="12"/>
                    <a:pt x="11" y="14"/>
                    <a:pt x="9" y="15"/>
                  </a:cubicBezTo>
                  <a:cubicBezTo>
                    <a:pt x="9" y="14"/>
                    <a:pt x="9" y="14"/>
                    <a:pt x="9" y="14"/>
                  </a:cubicBezTo>
                  <a:cubicBezTo>
                    <a:pt x="7" y="9"/>
                    <a:pt x="7" y="9"/>
                    <a:pt x="7" y="9"/>
                  </a:cubicBezTo>
                  <a:cubicBezTo>
                    <a:pt x="6" y="10"/>
                    <a:pt x="6" y="11"/>
                    <a:pt x="5" y="12"/>
                  </a:cubicBezTo>
                  <a:cubicBezTo>
                    <a:pt x="0" y="0"/>
                    <a:pt x="0" y="0"/>
                    <a:pt x="0" y="0"/>
                  </a:cubicBezTo>
                  <a:cubicBezTo>
                    <a:pt x="0" y="3"/>
                    <a:pt x="0" y="6"/>
                    <a:pt x="0" y="9"/>
                  </a:cubicBezTo>
                  <a:cubicBezTo>
                    <a:pt x="6" y="18"/>
                    <a:pt x="6" y="18"/>
                    <a:pt x="6" y="18"/>
                  </a:cubicBezTo>
                  <a:cubicBezTo>
                    <a:pt x="10" y="18"/>
                    <a:pt x="10" y="18"/>
                    <a:pt x="10" y="18"/>
                  </a:cubicBezTo>
                  <a:cubicBezTo>
                    <a:pt x="0" y="25"/>
                    <a:pt x="0" y="25"/>
                    <a:pt x="0" y="25"/>
                  </a:cubicBezTo>
                  <a:cubicBezTo>
                    <a:pt x="14" y="22"/>
                    <a:pt x="14" y="22"/>
                    <a:pt x="14" y="22"/>
                  </a:cubicBezTo>
                  <a:cubicBezTo>
                    <a:pt x="14" y="12"/>
                    <a:pt x="14" y="12"/>
                    <a:pt x="14"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70"/>
            <p:cNvSpPr/>
            <p:nvPr/>
          </p:nvSpPr>
          <p:spPr bwMode="auto">
            <a:xfrm>
              <a:off x="5963" y="3038"/>
              <a:ext cx="96" cy="76"/>
            </a:xfrm>
            <a:custGeom>
              <a:avLst/>
              <a:gdLst>
                <a:gd name="T0" fmla="*/ 0 w 15"/>
                <a:gd name="T1" fmla="*/ 3 h 12"/>
                <a:gd name="T2" fmla="*/ 0 w 15"/>
                <a:gd name="T3" fmla="*/ 4 h 12"/>
                <a:gd name="T4" fmla="*/ 8 w 15"/>
                <a:gd name="T5" fmla="*/ 3 h 12"/>
                <a:gd name="T6" fmla="*/ 13 w 15"/>
                <a:gd name="T7" fmla="*/ 12 h 12"/>
                <a:gd name="T8" fmla="*/ 15 w 15"/>
                <a:gd name="T9" fmla="*/ 12 h 12"/>
                <a:gd name="T10" fmla="*/ 11 w 15"/>
                <a:gd name="T11" fmla="*/ 4 h 12"/>
                <a:gd name="T12" fmla="*/ 10 w 15"/>
                <a:gd name="T13" fmla="*/ 2 h 12"/>
                <a:gd name="T14" fmla="*/ 8 w 15"/>
                <a:gd name="T15" fmla="*/ 0 h 12"/>
                <a:gd name="T16" fmla="*/ 0 w 15"/>
                <a:gd name="T1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0" y="3"/>
                  </a:moveTo>
                  <a:cubicBezTo>
                    <a:pt x="0" y="4"/>
                    <a:pt x="0" y="4"/>
                    <a:pt x="0" y="4"/>
                  </a:cubicBezTo>
                  <a:cubicBezTo>
                    <a:pt x="8" y="3"/>
                    <a:pt x="8" y="3"/>
                    <a:pt x="8" y="3"/>
                  </a:cubicBezTo>
                  <a:cubicBezTo>
                    <a:pt x="13" y="12"/>
                    <a:pt x="13" y="12"/>
                    <a:pt x="13" y="12"/>
                  </a:cubicBezTo>
                  <a:cubicBezTo>
                    <a:pt x="14" y="12"/>
                    <a:pt x="15" y="12"/>
                    <a:pt x="15" y="12"/>
                  </a:cubicBezTo>
                  <a:cubicBezTo>
                    <a:pt x="11" y="4"/>
                    <a:pt x="11" y="4"/>
                    <a:pt x="11" y="4"/>
                  </a:cubicBezTo>
                  <a:cubicBezTo>
                    <a:pt x="10" y="2"/>
                    <a:pt x="10" y="2"/>
                    <a:pt x="10" y="2"/>
                  </a:cubicBezTo>
                  <a:cubicBezTo>
                    <a:pt x="8" y="0"/>
                    <a:pt x="8" y="0"/>
                    <a:pt x="8" y="0"/>
                  </a:cubicBezTo>
                  <a:cubicBezTo>
                    <a:pt x="5" y="0"/>
                    <a:pt x="2" y="1"/>
                    <a:pt x="0" y="3"/>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71"/>
            <p:cNvSpPr/>
            <p:nvPr/>
          </p:nvSpPr>
          <p:spPr bwMode="auto">
            <a:xfrm>
              <a:off x="6002" y="3076"/>
              <a:ext cx="82" cy="102"/>
            </a:xfrm>
            <a:custGeom>
              <a:avLst/>
              <a:gdLst>
                <a:gd name="T0" fmla="*/ 4 w 13"/>
                <a:gd name="T1" fmla="*/ 5 h 16"/>
                <a:gd name="T2" fmla="*/ 1 w 13"/>
                <a:gd name="T3" fmla="*/ 0 h 16"/>
                <a:gd name="T4" fmla="*/ 2 w 13"/>
                <a:gd name="T5" fmla="*/ 5 h 16"/>
                <a:gd name="T6" fmla="*/ 0 w 13"/>
                <a:gd name="T7" fmla="*/ 10 h 16"/>
                <a:gd name="T8" fmla="*/ 3 w 13"/>
                <a:gd name="T9" fmla="*/ 14 h 16"/>
                <a:gd name="T10" fmla="*/ 7 w 13"/>
                <a:gd name="T11" fmla="*/ 16 h 16"/>
                <a:gd name="T12" fmla="*/ 13 w 13"/>
                <a:gd name="T13" fmla="*/ 12 h 16"/>
                <a:gd name="T14" fmla="*/ 2 w 13"/>
                <a:gd name="T15" fmla="*/ 10 h 16"/>
                <a:gd name="T16" fmla="*/ 2 w 13"/>
                <a:gd name="T17" fmla="*/ 10 h 16"/>
                <a:gd name="T18" fmla="*/ 4 w 13"/>
                <a:gd name="T19"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6">
                  <a:moveTo>
                    <a:pt x="4" y="5"/>
                  </a:moveTo>
                  <a:cubicBezTo>
                    <a:pt x="3" y="4"/>
                    <a:pt x="2" y="2"/>
                    <a:pt x="1" y="0"/>
                  </a:cubicBezTo>
                  <a:cubicBezTo>
                    <a:pt x="2" y="5"/>
                    <a:pt x="2" y="5"/>
                    <a:pt x="2" y="5"/>
                  </a:cubicBezTo>
                  <a:cubicBezTo>
                    <a:pt x="0" y="10"/>
                    <a:pt x="0" y="10"/>
                    <a:pt x="0" y="10"/>
                  </a:cubicBezTo>
                  <a:cubicBezTo>
                    <a:pt x="3" y="14"/>
                    <a:pt x="3" y="14"/>
                    <a:pt x="3" y="14"/>
                  </a:cubicBezTo>
                  <a:cubicBezTo>
                    <a:pt x="7" y="16"/>
                    <a:pt x="7" y="16"/>
                    <a:pt x="7" y="16"/>
                  </a:cubicBezTo>
                  <a:cubicBezTo>
                    <a:pt x="13" y="12"/>
                    <a:pt x="13" y="12"/>
                    <a:pt x="13" y="12"/>
                  </a:cubicBezTo>
                  <a:cubicBezTo>
                    <a:pt x="2" y="10"/>
                    <a:pt x="2" y="10"/>
                    <a:pt x="2" y="10"/>
                  </a:cubicBezTo>
                  <a:cubicBezTo>
                    <a:pt x="2" y="10"/>
                    <a:pt x="2" y="10"/>
                    <a:pt x="2" y="10"/>
                  </a:cubicBezTo>
                  <a:cubicBezTo>
                    <a:pt x="4" y="5"/>
                    <a:pt x="4" y="5"/>
                    <a:pt x="4" y="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72"/>
            <p:cNvSpPr>
              <a:spLocks noEditPoints="1"/>
            </p:cNvSpPr>
            <p:nvPr/>
          </p:nvSpPr>
          <p:spPr bwMode="auto">
            <a:xfrm>
              <a:off x="5963" y="3057"/>
              <a:ext cx="83" cy="108"/>
            </a:xfrm>
            <a:custGeom>
              <a:avLst/>
              <a:gdLst>
                <a:gd name="T0" fmla="*/ 7 w 13"/>
                <a:gd name="T1" fmla="*/ 3 h 17"/>
                <a:gd name="T2" fmla="*/ 10 w 13"/>
                <a:gd name="T3" fmla="*/ 8 h 17"/>
                <a:gd name="T4" fmla="*/ 13 w 13"/>
                <a:gd name="T5" fmla="*/ 9 h 17"/>
                <a:gd name="T6" fmla="*/ 8 w 13"/>
                <a:gd name="T7" fmla="*/ 0 h 17"/>
                <a:gd name="T8" fmla="*/ 0 w 13"/>
                <a:gd name="T9" fmla="*/ 1 h 17"/>
                <a:gd name="T10" fmla="*/ 0 w 13"/>
                <a:gd name="T11" fmla="*/ 11 h 17"/>
                <a:gd name="T12" fmla="*/ 6 w 13"/>
                <a:gd name="T13" fmla="*/ 15 h 17"/>
                <a:gd name="T14" fmla="*/ 9 w 13"/>
                <a:gd name="T15" fmla="*/ 17 h 17"/>
                <a:gd name="T16" fmla="*/ 6 w 13"/>
                <a:gd name="T17" fmla="*/ 13 h 17"/>
                <a:gd name="T18" fmla="*/ 8 w 13"/>
                <a:gd name="T19" fmla="*/ 8 h 17"/>
                <a:gd name="T20" fmla="*/ 7 w 13"/>
                <a:gd name="T21" fmla="*/ 3 h 17"/>
                <a:gd name="T22" fmla="*/ 1 w 13"/>
                <a:gd name="T23" fmla="*/ 2 h 17"/>
                <a:gd name="T24" fmla="*/ 2 w 13"/>
                <a:gd name="T25" fmla="*/ 2 h 17"/>
                <a:gd name="T26" fmla="*/ 2 w 13"/>
                <a:gd name="T27" fmla="*/ 10 h 17"/>
                <a:gd name="T28" fmla="*/ 4 w 13"/>
                <a:gd name="T29" fmla="*/ 13 h 17"/>
                <a:gd name="T30" fmla="*/ 1 w 13"/>
                <a:gd name="T31" fmla="*/ 10 h 17"/>
                <a:gd name="T32" fmla="*/ 1 w 13"/>
                <a:gd name="T3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7">
                  <a:moveTo>
                    <a:pt x="7" y="3"/>
                  </a:moveTo>
                  <a:cubicBezTo>
                    <a:pt x="8" y="5"/>
                    <a:pt x="9" y="7"/>
                    <a:pt x="10" y="8"/>
                  </a:cubicBezTo>
                  <a:cubicBezTo>
                    <a:pt x="11" y="9"/>
                    <a:pt x="12" y="9"/>
                    <a:pt x="13" y="9"/>
                  </a:cubicBezTo>
                  <a:cubicBezTo>
                    <a:pt x="8" y="0"/>
                    <a:pt x="8" y="0"/>
                    <a:pt x="8" y="0"/>
                  </a:cubicBezTo>
                  <a:cubicBezTo>
                    <a:pt x="0" y="1"/>
                    <a:pt x="0" y="1"/>
                    <a:pt x="0" y="1"/>
                  </a:cubicBezTo>
                  <a:cubicBezTo>
                    <a:pt x="0" y="11"/>
                    <a:pt x="0" y="11"/>
                    <a:pt x="0" y="11"/>
                  </a:cubicBezTo>
                  <a:cubicBezTo>
                    <a:pt x="6" y="15"/>
                    <a:pt x="6" y="15"/>
                    <a:pt x="6" y="15"/>
                  </a:cubicBezTo>
                  <a:cubicBezTo>
                    <a:pt x="9" y="17"/>
                    <a:pt x="9" y="17"/>
                    <a:pt x="9" y="17"/>
                  </a:cubicBezTo>
                  <a:cubicBezTo>
                    <a:pt x="6" y="13"/>
                    <a:pt x="6" y="13"/>
                    <a:pt x="6" y="13"/>
                  </a:cubicBezTo>
                  <a:cubicBezTo>
                    <a:pt x="8" y="8"/>
                    <a:pt x="8" y="8"/>
                    <a:pt x="8" y="8"/>
                  </a:cubicBezTo>
                  <a:cubicBezTo>
                    <a:pt x="7" y="3"/>
                    <a:pt x="7" y="3"/>
                    <a:pt x="7" y="3"/>
                  </a:cubicBezTo>
                  <a:close/>
                  <a:moveTo>
                    <a:pt x="1" y="2"/>
                  </a:moveTo>
                  <a:cubicBezTo>
                    <a:pt x="2" y="2"/>
                    <a:pt x="2" y="2"/>
                    <a:pt x="2" y="2"/>
                  </a:cubicBezTo>
                  <a:cubicBezTo>
                    <a:pt x="2" y="10"/>
                    <a:pt x="2" y="10"/>
                    <a:pt x="2" y="10"/>
                  </a:cubicBezTo>
                  <a:cubicBezTo>
                    <a:pt x="4" y="13"/>
                    <a:pt x="4" y="13"/>
                    <a:pt x="4" y="13"/>
                  </a:cubicBezTo>
                  <a:cubicBezTo>
                    <a:pt x="1" y="10"/>
                    <a:pt x="1" y="10"/>
                    <a:pt x="1" y="10"/>
                  </a:cubicBezTo>
                  <a:cubicBezTo>
                    <a:pt x="1" y="2"/>
                    <a:pt x="1" y="2"/>
                    <a:pt x="1" y="2"/>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73"/>
            <p:cNvSpPr/>
            <p:nvPr/>
          </p:nvSpPr>
          <p:spPr bwMode="auto">
            <a:xfrm>
              <a:off x="5970" y="3070"/>
              <a:ext cx="19" cy="70"/>
            </a:xfrm>
            <a:custGeom>
              <a:avLst/>
              <a:gdLst>
                <a:gd name="T0" fmla="*/ 6 w 19"/>
                <a:gd name="T1" fmla="*/ 0 h 70"/>
                <a:gd name="T2" fmla="*/ 0 w 19"/>
                <a:gd name="T3" fmla="*/ 0 h 70"/>
                <a:gd name="T4" fmla="*/ 0 w 19"/>
                <a:gd name="T5" fmla="*/ 51 h 70"/>
                <a:gd name="T6" fmla="*/ 19 w 19"/>
                <a:gd name="T7" fmla="*/ 70 h 70"/>
                <a:gd name="T8" fmla="*/ 6 w 19"/>
                <a:gd name="T9" fmla="*/ 51 h 70"/>
                <a:gd name="T10" fmla="*/ 6 w 19"/>
                <a:gd name="T11" fmla="*/ 0 h 70"/>
                <a:gd name="T12" fmla="*/ 6 w 1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19" h="70">
                  <a:moveTo>
                    <a:pt x="6" y="0"/>
                  </a:moveTo>
                  <a:lnTo>
                    <a:pt x="0" y="0"/>
                  </a:lnTo>
                  <a:lnTo>
                    <a:pt x="0" y="51"/>
                  </a:lnTo>
                  <a:lnTo>
                    <a:pt x="19" y="70"/>
                  </a:lnTo>
                  <a:lnTo>
                    <a:pt x="6" y="51"/>
                  </a:lnTo>
                  <a:lnTo>
                    <a:pt x="6" y="0"/>
                  </a:lnTo>
                  <a:lnTo>
                    <a:pt x="6" y="0"/>
                  </a:ln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74"/>
            <p:cNvSpPr/>
            <p:nvPr/>
          </p:nvSpPr>
          <p:spPr bwMode="auto">
            <a:xfrm>
              <a:off x="6014" y="3063"/>
              <a:ext cx="241" cy="90"/>
            </a:xfrm>
            <a:custGeom>
              <a:avLst/>
              <a:gdLst>
                <a:gd name="T0" fmla="*/ 36 w 38"/>
                <a:gd name="T1" fmla="*/ 3 h 14"/>
                <a:gd name="T2" fmla="*/ 22 w 38"/>
                <a:gd name="T3" fmla="*/ 2 h 14"/>
                <a:gd name="T4" fmla="*/ 3 w 38"/>
                <a:gd name="T5" fmla="*/ 0 h 14"/>
                <a:gd name="T6" fmla="*/ 7 w 38"/>
                <a:gd name="T7" fmla="*/ 8 h 14"/>
                <a:gd name="T8" fmla="*/ 5 w 38"/>
                <a:gd name="T9" fmla="*/ 8 h 14"/>
                <a:gd name="T10" fmla="*/ 2 w 38"/>
                <a:gd name="T11" fmla="*/ 7 h 14"/>
                <a:gd name="T12" fmla="*/ 0 w 38"/>
                <a:gd name="T13" fmla="*/ 12 h 14"/>
                <a:gd name="T14" fmla="*/ 35 w 38"/>
                <a:gd name="T15" fmla="*/ 9 h 14"/>
                <a:gd name="T16" fmla="*/ 36 w 38"/>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4">
                  <a:moveTo>
                    <a:pt x="36" y="3"/>
                  </a:moveTo>
                  <a:cubicBezTo>
                    <a:pt x="22" y="2"/>
                    <a:pt x="22" y="2"/>
                    <a:pt x="22" y="2"/>
                  </a:cubicBezTo>
                  <a:cubicBezTo>
                    <a:pt x="3" y="0"/>
                    <a:pt x="3" y="0"/>
                    <a:pt x="3" y="0"/>
                  </a:cubicBezTo>
                  <a:cubicBezTo>
                    <a:pt x="7" y="8"/>
                    <a:pt x="7" y="8"/>
                    <a:pt x="7" y="8"/>
                  </a:cubicBezTo>
                  <a:cubicBezTo>
                    <a:pt x="7" y="8"/>
                    <a:pt x="6" y="8"/>
                    <a:pt x="5" y="8"/>
                  </a:cubicBezTo>
                  <a:cubicBezTo>
                    <a:pt x="4" y="8"/>
                    <a:pt x="3" y="8"/>
                    <a:pt x="2" y="7"/>
                  </a:cubicBezTo>
                  <a:cubicBezTo>
                    <a:pt x="0" y="12"/>
                    <a:pt x="0" y="12"/>
                    <a:pt x="0" y="12"/>
                  </a:cubicBezTo>
                  <a:cubicBezTo>
                    <a:pt x="14" y="14"/>
                    <a:pt x="26" y="13"/>
                    <a:pt x="35" y="9"/>
                  </a:cubicBezTo>
                  <a:cubicBezTo>
                    <a:pt x="37" y="7"/>
                    <a:pt x="38" y="5"/>
                    <a:pt x="36" y="3"/>
                  </a:cubicBezTo>
                  <a:close/>
                </a:path>
              </a:pathLst>
            </a:custGeom>
            <a:solidFill>
              <a:srgbClr val="ECE8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75"/>
            <p:cNvSpPr/>
            <p:nvPr/>
          </p:nvSpPr>
          <p:spPr bwMode="auto">
            <a:xfrm>
              <a:off x="6014" y="3083"/>
              <a:ext cx="267" cy="102"/>
            </a:xfrm>
            <a:custGeom>
              <a:avLst/>
              <a:gdLst>
                <a:gd name="T0" fmla="*/ 42 w 42"/>
                <a:gd name="T1" fmla="*/ 1 h 16"/>
                <a:gd name="T2" fmla="*/ 36 w 42"/>
                <a:gd name="T3" fmla="*/ 0 h 16"/>
                <a:gd name="T4" fmla="*/ 35 w 42"/>
                <a:gd name="T5" fmla="*/ 6 h 16"/>
                <a:gd name="T6" fmla="*/ 0 w 42"/>
                <a:gd name="T7" fmla="*/ 9 h 16"/>
                <a:gd name="T8" fmla="*/ 0 w 42"/>
                <a:gd name="T9" fmla="*/ 9 h 16"/>
                <a:gd name="T10" fmla="*/ 11 w 42"/>
                <a:gd name="T11" fmla="*/ 11 h 16"/>
                <a:gd name="T12" fmla="*/ 42 w 42"/>
                <a:gd name="T13" fmla="*/ 16 h 16"/>
                <a:gd name="T14" fmla="*/ 42 w 42"/>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6">
                  <a:moveTo>
                    <a:pt x="42" y="1"/>
                  </a:moveTo>
                  <a:cubicBezTo>
                    <a:pt x="36" y="0"/>
                    <a:pt x="36" y="0"/>
                    <a:pt x="36" y="0"/>
                  </a:cubicBezTo>
                  <a:cubicBezTo>
                    <a:pt x="38" y="2"/>
                    <a:pt x="37" y="4"/>
                    <a:pt x="35" y="6"/>
                  </a:cubicBezTo>
                  <a:cubicBezTo>
                    <a:pt x="26" y="10"/>
                    <a:pt x="14" y="11"/>
                    <a:pt x="0" y="9"/>
                  </a:cubicBezTo>
                  <a:cubicBezTo>
                    <a:pt x="0" y="9"/>
                    <a:pt x="0" y="9"/>
                    <a:pt x="0" y="9"/>
                  </a:cubicBezTo>
                  <a:cubicBezTo>
                    <a:pt x="11" y="11"/>
                    <a:pt x="11" y="11"/>
                    <a:pt x="11" y="11"/>
                  </a:cubicBezTo>
                  <a:cubicBezTo>
                    <a:pt x="42" y="16"/>
                    <a:pt x="42" y="16"/>
                    <a:pt x="42" y="16"/>
                  </a:cubicBezTo>
                  <a:cubicBezTo>
                    <a:pt x="42" y="1"/>
                    <a:pt x="42" y="1"/>
                    <a:pt x="42" y="1"/>
                  </a:cubicBezTo>
                  <a:close/>
                </a:path>
              </a:pathLst>
            </a:custGeom>
            <a:solidFill>
              <a:srgbClr val="D6C9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76"/>
            <p:cNvSpPr>
              <a:spLocks noEditPoints="1"/>
            </p:cNvSpPr>
            <p:nvPr/>
          </p:nvSpPr>
          <p:spPr bwMode="auto">
            <a:xfrm>
              <a:off x="5875" y="3127"/>
              <a:ext cx="146" cy="185"/>
            </a:xfrm>
            <a:custGeom>
              <a:avLst/>
              <a:gdLst>
                <a:gd name="T0" fmla="*/ 20 w 23"/>
                <a:gd name="T1" fmla="*/ 4 h 29"/>
                <a:gd name="T2" fmla="*/ 14 w 23"/>
                <a:gd name="T3" fmla="*/ 0 h 29"/>
                <a:gd name="T4" fmla="*/ 0 w 23"/>
                <a:gd name="T5" fmla="*/ 3 h 29"/>
                <a:gd name="T6" fmla="*/ 3 w 23"/>
                <a:gd name="T7" fmla="*/ 28 h 29"/>
                <a:gd name="T8" fmla="*/ 23 w 23"/>
                <a:gd name="T9" fmla="*/ 29 h 29"/>
                <a:gd name="T10" fmla="*/ 20 w 23"/>
                <a:gd name="T11" fmla="*/ 4 h 29"/>
                <a:gd name="T12" fmla="*/ 2 w 23"/>
                <a:gd name="T13" fmla="*/ 4 h 29"/>
                <a:gd name="T14" fmla="*/ 5 w 23"/>
                <a:gd name="T15" fmla="*/ 4 h 29"/>
                <a:gd name="T16" fmla="*/ 7 w 23"/>
                <a:gd name="T17" fmla="*/ 26 h 29"/>
                <a:gd name="T18" fmla="*/ 5 w 23"/>
                <a:gd name="T19" fmla="*/ 26 h 29"/>
                <a:gd name="T20" fmla="*/ 2 w 23"/>
                <a:gd name="T21"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9">
                  <a:moveTo>
                    <a:pt x="20" y="4"/>
                  </a:moveTo>
                  <a:cubicBezTo>
                    <a:pt x="14" y="0"/>
                    <a:pt x="14" y="0"/>
                    <a:pt x="14" y="0"/>
                  </a:cubicBezTo>
                  <a:cubicBezTo>
                    <a:pt x="0" y="3"/>
                    <a:pt x="0" y="3"/>
                    <a:pt x="0" y="3"/>
                  </a:cubicBezTo>
                  <a:cubicBezTo>
                    <a:pt x="1" y="11"/>
                    <a:pt x="2" y="20"/>
                    <a:pt x="3" y="28"/>
                  </a:cubicBezTo>
                  <a:cubicBezTo>
                    <a:pt x="10" y="28"/>
                    <a:pt x="16" y="28"/>
                    <a:pt x="23" y="29"/>
                  </a:cubicBezTo>
                  <a:cubicBezTo>
                    <a:pt x="20" y="4"/>
                    <a:pt x="20" y="4"/>
                    <a:pt x="20" y="4"/>
                  </a:cubicBezTo>
                  <a:close/>
                  <a:moveTo>
                    <a:pt x="2" y="4"/>
                  </a:moveTo>
                  <a:cubicBezTo>
                    <a:pt x="5" y="4"/>
                    <a:pt x="5" y="4"/>
                    <a:pt x="5" y="4"/>
                  </a:cubicBezTo>
                  <a:cubicBezTo>
                    <a:pt x="7" y="26"/>
                    <a:pt x="7" y="26"/>
                    <a:pt x="7" y="26"/>
                  </a:cubicBezTo>
                  <a:cubicBezTo>
                    <a:pt x="5" y="26"/>
                    <a:pt x="5" y="26"/>
                    <a:pt x="5" y="26"/>
                  </a:cubicBezTo>
                  <a:cubicBezTo>
                    <a:pt x="2" y="4"/>
                    <a:pt x="2" y="4"/>
                    <a:pt x="2" y="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77"/>
            <p:cNvSpPr/>
            <p:nvPr/>
          </p:nvSpPr>
          <p:spPr bwMode="auto">
            <a:xfrm>
              <a:off x="5887" y="3153"/>
              <a:ext cx="32" cy="140"/>
            </a:xfrm>
            <a:custGeom>
              <a:avLst/>
              <a:gdLst>
                <a:gd name="T0" fmla="*/ 19 w 32"/>
                <a:gd name="T1" fmla="*/ 0 h 140"/>
                <a:gd name="T2" fmla="*/ 0 w 32"/>
                <a:gd name="T3" fmla="*/ 0 h 140"/>
                <a:gd name="T4" fmla="*/ 19 w 32"/>
                <a:gd name="T5" fmla="*/ 140 h 140"/>
                <a:gd name="T6" fmla="*/ 32 w 32"/>
                <a:gd name="T7" fmla="*/ 140 h 140"/>
                <a:gd name="T8" fmla="*/ 19 w 32"/>
                <a:gd name="T9" fmla="*/ 0 h 140"/>
                <a:gd name="T10" fmla="*/ 19 w 32"/>
                <a:gd name="T11" fmla="*/ 0 h 140"/>
              </a:gdLst>
              <a:ahLst/>
              <a:cxnLst>
                <a:cxn ang="0">
                  <a:pos x="T0" y="T1"/>
                </a:cxn>
                <a:cxn ang="0">
                  <a:pos x="T2" y="T3"/>
                </a:cxn>
                <a:cxn ang="0">
                  <a:pos x="T4" y="T5"/>
                </a:cxn>
                <a:cxn ang="0">
                  <a:pos x="T6" y="T7"/>
                </a:cxn>
                <a:cxn ang="0">
                  <a:pos x="T8" y="T9"/>
                </a:cxn>
                <a:cxn ang="0">
                  <a:pos x="T10" y="T11"/>
                </a:cxn>
              </a:cxnLst>
              <a:rect l="0" t="0" r="r" b="b"/>
              <a:pathLst>
                <a:path w="32" h="140">
                  <a:moveTo>
                    <a:pt x="19" y="0"/>
                  </a:moveTo>
                  <a:lnTo>
                    <a:pt x="0" y="0"/>
                  </a:lnTo>
                  <a:lnTo>
                    <a:pt x="19" y="140"/>
                  </a:lnTo>
                  <a:lnTo>
                    <a:pt x="32" y="140"/>
                  </a:lnTo>
                  <a:lnTo>
                    <a:pt x="19" y="0"/>
                  </a:lnTo>
                  <a:lnTo>
                    <a:pt x="19" y="0"/>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78"/>
            <p:cNvSpPr/>
            <p:nvPr/>
          </p:nvSpPr>
          <p:spPr bwMode="auto">
            <a:xfrm>
              <a:off x="6477" y="3319"/>
              <a:ext cx="19" cy="32"/>
            </a:xfrm>
            <a:custGeom>
              <a:avLst/>
              <a:gdLst>
                <a:gd name="T0" fmla="*/ 3 w 3"/>
                <a:gd name="T1" fmla="*/ 0 h 5"/>
                <a:gd name="T2" fmla="*/ 0 w 3"/>
                <a:gd name="T3" fmla="*/ 0 h 5"/>
                <a:gd name="T4" fmla="*/ 2 w 3"/>
                <a:gd name="T5" fmla="*/ 5 h 5"/>
                <a:gd name="T6" fmla="*/ 3 w 3"/>
                <a:gd name="T7" fmla="*/ 0 h 5"/>
              </a:gdLst>
              <a:ahLst/>
              <a:cxnLst>
                <a:cxn ang="0">
                  <a:pos x="T0" y="T1"/>
                </a:cxn>
                <a:cxn ang="0">
                  <a:pos x="T2" y="T3"/>
                </a:cxn>
                <a:cxn ang="0">
                  <a:pos x="T4" y="T5"/>
                </a:cxn>
                <a:cxn ang="0">
                  <a:pos x="T6" y="T7"/>
                </a:cxn>
              </a:cxnLst>
              <a:rect l="0" t="0" r="r" b="b"/>
              <a:pathLst>
                <a:path w="3" h="5">
                  <a:moveTo>
                    <a:pt x="3" y="0"/>
                  </a:moveTo>
                  <a:cubicBezTo>
                    <a:pt x="0" y="0"/>
                    <a:pt x="0" y="0"/>
                    <a:pt x="0" y="0"/>
                  </a:cubicBezTo>
                  <a:cubicBezTo>
                    <a:pt x="2" y="5"/>
                    <a:pt x="2" y="5"/>
                    <a:pt x="2" y="5"/>
                  </a:cubicBezTo>
                  <a:cubicBezTo>
                    <a:pt x="3" y="5"/>
                    <a:pt x="3" y="3"/>
                    <a:pt x="3" y="0"/>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79"/>
            <p:cNvSpPr/>
            <p:nvPr/>
          </p:nvSpPr>
          <p:spPr bwMode="auto">
            <a:xfrm>
              <a:off x="5114" y="2604"/>
              <a:ext cx="222" cy="293"/>
            </a:xfrm>
            <a:custGeom>
              <a:avLst/>
              <a:gdLst>
                <a:gd name="T0" fmla="*/ 35 w 35"/>
                <a:gd name="T1" fmla="*/ 5 h 46"/>
                <a:gd name="T2" fmla="*/ 22 w 35"/>
                <a:gd name="T3" fmla="*/ 0 h 46"/>
                <a:gd name="T4" fmla="*/ 28 w 35"/>
                <a:gd name="T5" fmla="*/ 8 h 46"/>
                <a:gd name="T6" fmla="*/ 25 w 35"/>
                <a:gd name="T7" fmla="*/ 27 h 46"/>
                <a:gd name="T8" fmla="*/ 13 w 35"/>
                <a:gd name="T9" fmla="*/ 36 h 46"/>
                <a:gd name="T10" fmla="*/ 0 w 35"/>
                <a:gd name="T11" fmla="*/ 42 h 46"/>
                <a:gd name="T12" fmla="*/ 4 w 35"/>
                <a:gd name="T13" fmla="*/ 43 h 46"/>
                <a:gd name="T14" fmla="*/ 5 w 35"/>
                <a:gd name="T15" fmla="*/ 45 h 46"/>
                <a:gd name="T16" fmla="*/ 7 w 35"/>
                <a:gd name="T17" fmla="*/ 46 h 46"/>
                <a:gd name="T18" fmla="*/ 19 w 35"/>
                <a:gd name="T19" fmla="*/ 38 h 46"/>
                <a:gd name="T20" fmla="*/ 27 w 35"/>
                <a:gd name="T21" fmla="*/ 31 h 46"/>
                <a:gd name="T22" fmla="*/ 31 w 35"/>
                <a:gd name="T23" fmla="*/ 21 h 46"/>
                <a:gd name="T24" fmla="*/ 34 w 35"/>
                <a:gd name="T25" fmla="*/ 14 h 46"/>
                <a:gd name="T26" fmla="*/ 35 w 35"/>
                <a:gd name="T27" fmla="*/ 11 h 46"/>
                <a:gd name="T28" fmla="*/ 35 w 35"/>
                <a:gd name="T2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46">
                  <a:moveTo>
                    <a:pt x="35" y="5"/>
                  </a:moveTo>
                  <a:cubicBezTo>
                    <a:pt x="30" y="3"/>
                    <a:pt x="26" y="1"/>
                    <a:pt x="22" y="0"/>
                  </a:cubicBezTo>
                  <a:cubicBezTo>
                    <a:pt x="28" y="8"/>
                    <a:pt x="28" y="8"/>
                    <a:pt x="28" y="8"/>
                  </a:cubicBezTo>
                  <a:cubicBezTo>
                    <a:pt x="25" y="27"/>
                    <a:pt x="25" y="27"/>
                    <a:pt x="25" y="27"/>
                  </a:cubicBezTo>
                  <a:cubicBezTo>
                    <a:pt x="19" y="27"/>
                    <a:pt x="15" y="30"/>
                    <a:pt x="13" y="36"/>
                  </a:cubicBezTo>
                  <a:cubicBezTo>
                    <a:pt x="11" y="41"/>
                    <a:pt x="7" y="43"/>
                    <a:pt x="0" y="42"/>
                  </a:cubicBezTo>
                  <a:cubicBezTo>
                    <a:pt x="1" y="43"/>
                    <a:pt x="2" y="44"/>
                    <a:pt x="4" y="43"/>
                  </a:cubicBezTo>
                  <a:cubicBezTo>
                    <a:pt x="5" y="45"/>
                    <a:pt x="5" y="45"/>
                    <a:pt x="5" y="45"/>
                  </a:cubicBezTo>
                  <a:cubicBezTo>
                    <a:pt x="7" y="46"/>
                    <a:pt x="7" y="46"/>
                    <a:pt x="7" y="46"/>
                  </a:cubicBezTo>
                  <a:cubicBezTo>
                    <a:pt x="13" y="46"/>
                    <a:pt x="17" y="43"/>
                    <a:pt x="19" y="38"/>
                  </a:cubicBezTo>
                  <a:cubicBezTo>
                    <a:pt x="19" y="33"/>
                    <a:pt x="21" y="31"/>
                    <a:pt x="27" y="31"/>
                  </a:cubicBezTo>
                  <a:cubicBezTo>
                    <a:pt x="29" y="29"/>
                    <a:pt x="30" y="26"/>
                    <a:pt x="31" y="21"/>
                  </a:cubicBezTo>
                  <a:cubicBezTo>
                    <a:pt x="32" y="19"/>
                    <a:pt x="33" y="17"/>
                    <a:pt x="34" y="14"/>
                  </a:cubicBezTo>
                  <a:cubicBezTo>
                    <a:pt x="34" y="13"/>
                    <a:pt x="34" y="12"/>
                    <a:pt x="35" y="11"/>
                  </a:cubicBezTo>
                  <a:cubicBezTo>
                    <a:pt x="35" y="9"/>
                    <a:pt x="35" y="7"/>
                    <a:pt x="3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80"/>
            <p:cNvSpPr>
              <a:spLocks noEditPoints="1"/>
            </p:cNvSpPr>
            <p:nvPr/>
          </p:nvSpPr>
          <p:spPr bwMode="auto">
            <a:xfrm>
              <a:off x="5792" y="2412"/>
              <a:ext cx="171" cy="651"/>
            </a:xfrm>
            <a:custGeom>
              <a:avLst/>
              <a:gdLst>
                <a:gd name="T0" fmla="*/ 11 w 27"/>
                <a:gd name="T1" fmla="*/ 0 h 102"/>
                <a:gd name="T2" fmla="*/ 10 w 27"/>
                <a:gd name="T3" fmla="*/ 2 h 102"/>
                <a:gd name="T4" fmla="*/ 3 w 27"/>
                <a:gd name="T5" fmla="*/ 47 h 102"/>
                <a:gd name="T6" fmla="*/ 0 w 27"/>
                <a:gd name="T7" fmla="*/ 63 h 102"/>
                <a:gd name="T8" fmla="*/ 13 w 27"/>
                <a:gd name="T9" fmla="*/ 90 h 102"/>
                <a:gd name="T10" fmla="*/ 18 w 27"/>
                <a:gd name="T11" fmla="*/ 102 h 102"/>
                <a:gd name="T12" fmla="*/ 20 w 27"/>
                <a:gd name="T13" fmla="*/ 99 h 102"/>
                <a:gd name="T14" fmla="*/ 27 w 27"/>
                <a:gd name="T15" fmla="*/ 94 h 102"/>
                <a:gd name="T16" fmla="*/ 16 w 27"/>
                <a:gd name="T17" fmla="*/ 58 h 102"/>
                <a:gd name="T18" fmla="*/ 23 w 27"/>
                <a:gd name="T19" fmla="*/ 43 h 102"/>
                <a:gd name="T20" fmla="*/ 22 w 27"/>
                <a:gd name="T21" fmla="*/ 32 h 102"/>
                <a:gd name="T22" fmla="*/ 11 w 27"/>
                <a:gd name="T23" fmla="*/ 0 h 102"/>
                <a:gd name="T24" fmla="*/ 14 w 27"/>
                <a:gd name="T25" fmla="*/ 5 h 102"/>
                <a:gd name="T26" fmla="*/ 10 w 27"/>
                <a:gd name="T27" fmla="*/ 10 h 102"/>
                <a:gd name="T28" fmla="*/ 7 w 27"/>
                <a:gd name="T29" fmla="*/ 47 h 102"/>
                <a:gd name="T30" fmla="*/ 4 w 27"/>
                <a:gd name="T31" fmla="*/ 62 h 102"/>
                <a:gd name="T32" fmla="*/ 20 w 27"/>
                <a:gd name="T33" fmla="*/ 97 h 102"/>
                <a:gd name="T34" fmla="*/ 18 w 27"/>
                <a:gd name="T35" fmla="*/ 98 h 102"/>
                <a:gd name="T36" fmla="*/ 2 w 27"/>
                <a:gd name="T37" fmla="*/ 62 h 102"/>
                <a:gd name="T38" fmla="*/ 5 w 27"/>
                <a:gd name="T39" fmla="*/ 46 h 102"/>
                <a:gd name="T40" fmla="*/ 8 w 27"/>
                <a:gd name="T41" fmla="*/ 8 h 102"/>
                <a:gd name="T42" fmla="*/ 12 w 27"/>
                <a:gd name="T43" fmla="*/ 3 h 102"/>
                <a:gd name="T44" fmla="*/ 14 w 27"/>
                <a:gd name="T45" fmla="*/ 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102">
                  <a:moveTo>
                    <a:pt x="11" y="0"/>
                  </a:moveTo>
                  <a:cubicBezTo>
                    <a:pt x="11" y="1"/>
                    <a:pt x="11" y="2"/>
                    <a:pt x="10" y="2"/>
                  </a:cubicBezTo>
                  <a:cubicBezTo>
                    <a:pt x="4" y="15"/>
                    <a:pt x="2" y="29"/>
                    <a:pt x="3" y="47"/>
                  </a:cubicBezTo>
                  <a:cubicBezTo>
                    <a:pt x="1" y="51"/>
                    <a:pt x="0" y="57"/>
                    <a:pt x="0" y="63"/>
                  </a:cubicBezTo>
                  <a:cubicBezTo>
                    <a:pt x="13" y="90"/>
                    <a:pt x="13" y="90"/>
                    <a:pt x="13" y="90"/>
                  </a:cubicBezTo>
                  <a:cubicBezTo>
                    <a:pt x="18" y="102"/>
                    <a:pt x="18" y="102"/>
                    <a:pt x="18" y="102"/>
                  </a:cubicBezTo>
                  <a:cubicBezTo>
                    <a:pt x="19" y="101"/>
                    <a:pt x="19" y="100"/>
                    <a:pt x="20" y="99"/>
                  </a:cubicBezTo>
                  <a:cubicBezTo>
                    <a:pt x="22" y="97"/>
                    <a:pt x="24" y="95"/>
                    <a:pt x="27" y="94"/>
                  </a:cubicBezTo>
                  <a:cubicBezTo>
                    <a:pt x="16" y="58"/>
                    <a:pt x="16" y="58"/>
                    <a:pt x="16" y="58"/>
                  </a:cubicBezTo>
                  <a:cubicBezTo>
                    <a:pt x="23" y="43"/>
                    <a:pt x="23" y="43"/>
                    <a:pt x="23" y="43"/>
                  </a:cubicBezTo>
                  <a:cubicBezTo>
                    <a:pt x="22" y="32"/>
                    <a:pt x="22" y="32"/>
                    <a:pt x="22" y="32"/>
                  </a:cubicBezTo>
                  <a:cubicBezTo>
                    <a:pt x="24" y="19"/>
                    <a:pt x="20" y="8"/>
                    <a:pt x="11" y="0"/>
                  </a:cubicBezTo>
                  <a:close/>
                  <a:moveTo>
                    <a:pt x="14" y="5"/>
                  </a:moveTo>
                  <a:cubicBezTo>
                    <a:pt x="10" y="10"/>
                    <a:pt x="10" y="10"/>
                    <a:pt x="10" y="10"/>
                  </a:cubicBezTo>
                  <a:cubicBezTo>
                    <a:pt x="7" y="22"/>
                    <a:pt x="6" y="34"/>
                    <a:pt x="7" y="47"/>
                  </a:cubicBezTo>
                  <a:cubicBezTo>
                    <a:pt x="4" y="62"/>
                    <a:pt x="4" y="62"/>
                    <a:pt x="4" y="62"/>
                  </a:cubicBezTo>
                  <a:cubicBezTo>
                    <a:pt x="20" y="97"/>
                    <a:pt x="20" y="97"/>
                    <a:pt x="20" y="97"/>
                  </a:cubicBezTo>
                  <a:cubicBezTo>
                    <a:pt x="18" y="98"/>
                    <a:pt x="18" y="98"/>
                    <a:pt x="18" y="98"/>
                  </a:cubicBezTo>
                  <a:cubicBezTo>
                    <a:pt x="2" y="62"/>
                    <a:pt x="2" y="62"/>
                    <a:pt x="2" y="62"/>
                  </a:cubicBezTo>
                  <a:cubicBezTo>
                    <a:pt x="2" y="56"/>
                    <a:pt x="3" y="51"/>
                    <a:pt x="5" y="46"/>
                  </a:cubicBezTo>
                  <a:cubicBezTo>
                    <a:pt x="4" y="32"/>
                    <a:pt x="5" y="19"/>
                    <a:pt x="8" y="8"/>
                  </a:cubicBezTo>
                  <a:cubicBezTo>
                    <a:pt x="12" y="3"/>
                    <a:pt x="12" y="3"/>
                    <a:pt x="12" y="3"/>
                  </a:cubicBezTo>
                  <a:cubicBezTo>
                    <a:pt x="14" y="5"/>
                    <a:pt x="14" y="5"/>
                    <a:pt x="14" y="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81"/>
            <p:cNvSpPr/>
            <p:nvPr/>
          </p:nvSpPr>
          <p:spPr bwMode="auto">
            <a:xfrm>
              <a:off x="5805" y="2432"/>
              <a:ext cx="114" cy="606"/>
            </a:xfrm>
            <a:custGeom>
              <a:avLst/>
              <a:gdLst>
                <a:gd name="T0" fmla="*/ 8 w 18"/>
                <a:gd name="T1" fmla="*/ 7 h 95"/>
                <a:gd name="T2" fmla="*/ 12 w 18"/>
                <a:gd name="T3" fmla="*/ 2 h 95"/>
                <a:gd name="T4" fmla="*/ 10 w 18"/>
                <a:gd name="T5" fmla="*/ 0 h 95"/>
                <a:gd name="T6" fmla="*/ 6 w 18"/>
                <a:gd name="T7" fmla="*/ 5 h 95"/>
                <a:gd name="T8" fmla="*/ 3 w 18"/>
                <a:gd name="T9" fmla="*/ 43 h 95"/>
                <a:gd name="T10" fmla="*/ 0 w 18"/>
                <a:gd name="T11" fmla="*/ 59 h 95"/>
                <a:gd name="T12" fmla="*/ 16 w 18"/>
                <a:gd name="T13" fmla="*/ 95 h 95"/>
                <a:gd name="T14" fmla="*/ 18 w 18"/>
                <a:gd name="T15" fmla="*/ 94 h 95"/>
                <a:gd name="T16" fmla="*/ 2 w 18"/>
                <a:gd name="T17" fmla="*/ 59 h 95"/>
                <a:gd name="T18" fmla="*/ 5 w 18"/>
                <a:gd name="T19" fmla="*/ 44 h 95"/>
                <a:gd name="T20" fmla="*/ 8 w 18"/>
                <a:gd name="T21" fmla="*/ 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95">
                  <a:moveTo>
                    <a:pt x="8" y="7"/>
                  </a:moveTo>
                  <a:cubicBezTo>
                    <a:pt x="12" y="2"/>
                    <a:pt x="12" y="2"/>
                    <a:pt x="12" y="2"/>
                  </a:cubicBezTo>
                  <a:cubicBezTo>
                    <a:pt x="10" y="0"/>
                    <a:pt x="10" y="0"/>
                    <a:pt x="10" y="0"/>
                  </a:cubicBezTo>
                  <a:cubicBezTo>
                    <a:pt x="6" y="5"/>
                    <a:pt x="6" y="5"/>
                    <a:pt x="6" y="5"/>
                  </a:cubicBezTo>
                  <a:cubicBezTo>
                    <a:pt x="3" y="16"/>
                    <a:pt x="2" y="29"/>
                    <a:pt x="3" y="43"/>
                  </a:cubicBezTo>
                  <a:cubicBezTo>
                    <a:pt x="1" y="48"/>
                    <a:pt x="0" y="53"/>
                    <a:pt x="0" y="59"/>
                  </a:cubicBezTo>
                  <a:cubicBezTo>
                    <a:pt x="16" y="95"/>
                    <a:pt x="16" y="95"/>
                    <a:pt x="16" y="95"/>
                  </a:cubicBezTo>
                  <a:cubicBezTo>
                    <a:pt x="18" y="94"/>
                    <a:pt x="18" y="94"/>
                    <a:pt x="18" y="94"/>
                  </a:cubicBezTo>
                  <a:cubicBezTo>
                    <a:pt x="2" y="59"/>
                    <a:pt x="2" y="59"/>
                    <a:pt x="2" y="59"/>
                  </a:cubicBezTo>
                  <a:cubicBezTo>
                    <a:pt x="5" y="44"/>
                    <a:pt x="5" y="44"/>
                    <a:pt x="5" y="44"/>
                  </a:cubicBezTo>
                  <a:cubicBezTo>
                    <a:pt x="4" y="31"/>
                    <a:pt x="5" y="19"/>
                    <a:pt x="8" y="7"/>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82"/>
            <p:cNvSpPr/>
            <p:nvPr/>
          </p:nvSpPr>
          <p:spPr bwMode="auto">
            <a:xfrm>
              <a:off x="5875" y="3044"/>
              <a:ext cx="63" cy="102"/>
            </a:xfrm>
            <a:custGeom>
              <a:avLst/>
              <a:gdLst>
                <a:gd name="T0" fmla="*/ 6 w 10"/>
                <a:gd name="T1" fmla="*/ 9 h 16"/>
                <a:gd name="T2" fmla="*/ 0 w 10"/>
                <a:gd name="T3" fmla="*/ 0 h 16"/>
                <a:gd name="T4" fmla="*/ 0 w 10"/>
                <a:gd name="T5" fmla="*/ 16 h 16"/>
                <a:gd name="T6" fmla="*/ 10 w 10"/>
                <a:gd name="T7" fmla="*/ 9 h 16"/>
                <a:gd name="T8" fmla="*/ 6 w 10"/>
                <a:gd name="T9" fmla="*/ 9 h 16"/>
              </a:gdLst>
              <a:ahLst/>
              <a:cxnLst>
                <a:cxn ang="0">
                  <a:pos x="T0" y="T1"/>
                </a:cxn>
                <a:cxn ang="0">
                  <a:pos x="T2" y="T3"/>
                </a:cxn>
                <a:cxn ang="0">
                  <a:pos x="T4" y="T5"/>
                </a:cxn>
                <a:cxn ang="0">
                  <a:pos x="T6" y="T7"/>
                </a:cxn>
                <a:cxn ang="0">
                  <a:pos x="T8" y="T9"/>
                </a:cxn>
              </a:cxnLst>
              <a:rect l="0" t="0" r="r" b="b"/>
              <a:pathLst>
                <a:path w="10" h="16">
                  <a:moveTo>
                    <a:pt x="6" y="9"/>
                  </a:moveTo>
                  <a:cubicBezTo>
                    <a:pt x="0" y="0"/>
                    <a:pt x="0" y="0"/>
                    <a:pt x="0" y="0"/>
                  </a:cubicBezTo>
                  <a:cubicBezTo>
                    <a:pt x="0" y="5"/>
                    <a:pt x="0" y="11"/>
                    <a:pt x="0" y="16"/>
                  </a:cubicBezTo>
                  <a:cubicBezTo>
                    <a:pt x="10" y="9"/>
                    <a:pt x="10" y="9"/>
                    <a:pt x="10" y="9"/>
                  </a:cubicBezTo>
                  <a:cubicBezTo>
                    <a:pt x="6" y="9"/>
                    <a:pt x="6" y="9"/>
                    <a:pt x="6" y="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83"/>
            <p:cNvSpPr/>
            <p:nvPr/>
          </p:nvSpPr>
          <p:spPr bwMode="auto">
            <a:xfrm>
              <a:off x="5202" y="2674"/>
              <a:ext cx="184" cy="287"/>
            </a:xfrm>
            <a:custGeom>
              <a:avLst/>
              <a:gdLst>
                <a:gd name="T0" fmla="*/ 21 w 29"/>
                <a:gd name="T1" fmla="*/ 0 h 45"/>
                <a:gd name="T2" fmla="*/ 20 w 29"/>
                <a:gd name="T3" fmla="*/ 3 h 45"/>
                <a:gd name="T4" fmla="*/ 24 w 29"/>
                <a:gd name="T5" fmla="*/ 11 h 45"/>
                <a:gd name="T6" fmla="*/ 26 w 29"/>
                <a:gd name="T7" fmla="*/ 15 h 45"/>
                <a:gd name="T8" fmla="*/ 24 w 29"/>
                <a:gd name="T9" fmla="*/ 17 h 45"/>
                <a:gd name="T10" fmla="*/ 24 w 29"/>
                <a:gd name="T11" fmla="*/ 26 h 45"/>
                <a:gd name="T12" fmla="*/ 5 w 29"/>
                <a:gd name="T13" fmla="*/ 27 h 45"/>
                <a:gd name="T14" fmla="*/ 10 w 29"/>
                <a:gd name="T15" fmla="*/ 33 h 45"/>
                <a:gd name="T16" fmla="*/ 9 w 29"/>
                <a:gd name="T17" fmla="*/ 37 h 45"/>
                <a:gd name="T18" fmla="*/ 0 w 29"/>
                <a:gd name="T19" fmla="*/ 39 h 45"/>
                <a:gd name="T20" fmla="*/ 15 w 29"/>
                <a:gd name="T21" fmla="*/ 45 h 45"/>
                <a:gd name="T22" fmla="*/ 16 w 29"/>
                <a:gd name="T23" fmla="*/ 43 h 45"/>
                <a:gd name="T24" fmla="*/ 13 w 29"/>
                <a:gd name="T25" fmla="*/ 38 h 45"/>
                <a:gd name="T26" fmla="*/ 13 w 29"/>
                <a:gd name="T27" fmla="*/ 33 h 45"/>
                <a:gd name="T28" fmla="*/ 15 w 29"/>
                <a:gd name="T29" fmla="*/ 33 h 45"/>
                <a:gd name="T30" fmla="*/ 23 w 29"/>
                <a:gd name="T31" fmla="*/ 31 h 45"/>
                <a:gd name="T32" fmla="*/ 26 w 29"/>
                <a:gd name="T33" fmla="*/ 18 h 45"/>
                <a:gd name="T34" fmla="*/ 29 w 29"/>
                <a:gd name="T35" fmla="*/ 16 h 45"/>
                <a:gd name="T36" fmla="*/ 26 w 29"/>
                <a:gd name="T37" fmla="*/ 10 h 45"/>
                <a:gd name="T38" fmla="*/ 21 w 29"/>
                <a:gd name="T3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45">
                  <a:moveTo>
                    <a:pt x="21" y="0"/>
                  </a:moveTo>
                  <a:cubicBezTo>
                    <a:pt x="20" y="1"/>
                    <a:pt x="20" y="2"/>
                    <a:pt x="20" y="3"/>
                  </a:cubicBezTo>
                  <a:cubicBezTo>
                    <a:pt x="23" y="6"/>
                    <a:pt x="24" y="8"/>
                    <a:pt x="24" y="11"/>
                  </a:cubicBezTo>
                  <a:cubicBezTo>
                    <a:pt x="26" y="15"/>
                    <a:pt x="26" y="15"/>
                    <a:pt x="26" y="15"/>
                  </a:cubicBezTo>
                  <a:cubicBezTo>
                    <a:pt x="24" y="17"/>
                    <a:pt x="24" y="17"/>
                    <a:pt x="24" y="17"/>
                  </a:cubicBezTo>
                  <a:cubicBezTo>
                    <a:pt x="25" y="21"/>
                    <a:pt x="25" y="24"/>
                    <a:pt x="24" y="26"/>
                  </a:cubicBezTo>
                  <a:cubicBezTo>
                    <a:pt x="19" y="33"/>
                    <a:pt x="12" y="34"/>
                    <a:pt x="5" y="27"/>
                  </a:cubicBezTo>
                  <a:cubicBezTo>
                    <a:pt x="7" y="29"/>
                    <a:pt x="9" y="31"/>
                    <a:pt x="10" y="33"/>
                  </a:cubicBezTo>
                  <a:cubicBezTo>
                    <a:pt x="9" y="37"/>
                    <a:pt x="9" y="37"/>
                    <a:pt x="9" y="37"/>
                  </a:cubicBezTo>
                  <a:cubicBezTo>
                    <a:pt x="0" y="39"/>
                    <a:pt x="0" y="39"/>
                    <a:pt x="0" y="39"/>
                  </a:cubicBezTo>
                  <a:cubicBezTo>
                    <a:pt x="15" y="45"/>
                    <a:pt x="15" y="45"/>
                    <a:pt x="15" y="45"/>
                  </a:cubicBezTo>
                  <a:cubicBezTo>
                    <a:pt x="16" y="43"/>
                    <a:pt x="16" y="43"/>
                    <a:pt x="16" y="43"/>
                  </a:cubicBezTo>
                  <a:cubicBezTo>
                    <a:pt x="13" y="38"/>
                    <a:pt x="13" y="38"/>
                    <a:pt x="13" y="38"/>
                  </a:cubicBezTo>
                  <a:cubicBezTo>
                    <a:pt x="13" y="33"/>
                    <a:pt x="13" y="33"/>
                    <a:pt x="13" y="33"/>
                  </a:cubicBezTo>
                  <a:cubicBezTo>
                    <a:pt x="15" y="33"/>
                    <a:pt x="15" y="33"/>
                    <a:pt x="15" y="33"/>
                  </a:cubicBezTo>
                  <a:cubicBezTo>
                    <a:pt x="23" y="31"/>
                    <a:pt x="23" y="31"/>
                    <a:pt x="23" y="31"/>
                  </a:cubicBezTo>
                  <a:cubicBezTo>
                    <a:pt x="27" y="29"/>
                    <a:pt x="28" y="24"/>
                    <a:pt x="26" y="18"/>
                  </a:cubicBezTo>
                  <a:cubicBezTo>
                    <a:pt x="27" y="18"/>
                    <a:pt x="28" y="17"/>
                    <a:pt x="29" y="16"/>
                  </a:cubicBezTo>
                  <a:cubicBezTo>
                    <a:pt x="29" y="13"/>
                    <a:pt x="28" y="12"/>
                    <a:pt x="26" y="10"/>
                  </a:cubicBezTo>
                  <a:cubicBezTo>
                    <a:pt x="25" y="5"/>
                    <a:pt x="23" y="2"/>
                    <a:pt x="21"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84"/>
            <p:cNvSpPr>
              <a:spLocks noEditPoints="1"/>
            </p:cNvSpPr>
            <p:nvPr/>
          </p:nvSpPr>
          <p:spPr bwMode="auto">
            <a:xfrm>
              <a:off x="5234" y="2693"/>
              <a:ext cx="133" cy="198"/>
            </a:xfrm>
            <a:custGeom>
              <a:avLst/>
              <a:gdLst>
                <a:gd name="T0" fmla="*/ 15 w 21"/>
                <a:gd name="T1" fmla="*/ 0 h 31"/>
                <a:gd name="T2" fmla="*/ 12 w 21"/>
                <a:gd name="T3" fmla="*/ 7 h 31"/>
                <a:gd name="T4" fmla="*/ 8 w 21"/>
                <a:gd name="T5" fmla="*/ 17 h 31"/>
                <a:gd name="T6" fmla="*/ 0 w 21"/>
                <a:gd name="T7" fmla="*/ 24 h 31"/>
                <a:gd name="T8" fmla="*/ 19 w 21"/>
                <a:gd name="T9" fmla="*/ 23 h 31"/>
                <a:gd name="T10" fmla="*/ 19 w 21"/>
                <a:gd name="T11" fmla="*/ 14 h 31"/>
                <a:gd name="T12" fmla="*/ 21 w 21"/>
                <a:gd name="T13" fmla="*/ 12 h 31"/>
                <a:gd name="T14" fmla="*/ 19 w 21"/>
                <a:gd name="T15" fmla="*/ 8 h 31"/>
                <a:gd name="T16" fmla="*/ 15 w 21"/>
                <a:gd name="T17" fmla="*/ 0 h 31"/>
                <a:gd name="T18" fmla="*/ 16 w 21"/>
                <a:gd name="T19" fmla="*/ 3 h 31"/>
                <a:gd name="T20" fmla="*/ 16 w 21"/>
                <a:gd name="T21" fmla="*/ 4 h 31"/>
                <a:gd name="T22" fmla="*/ 14 w 21"/>
                <a:gd name="T23" fmla="*/ 12 h 31"/>
                <a:gd name="T24" fmla="*/ 9 w 21"/>
                <a:gd name="T25" fmla="*/ 20 h 31"/>
                <a:gd name="T26" fmla="*/ 1 w 21"/>
                <a:gd name="T27" fmla="*/ 23 h 31"/>
                <a:gd name="T28" fmla="*/ 8 w 21"/>
                <a:gd name="T29" fmla="*/ 18 h 31"/>
                <a:gd name="T30" fmla="*/ 13 w 21"/>
                <a:gd name="T31" fmla="*/ 10 h 31"/>
                <a:gd name="T32" fmla="*/ 16 w 21"/>
                <a:gd name="T33"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31">
                  <a:moveTo>
                    <a:pt x="15" y="0"/>
                  </a:moveTo>
                  <a:cubicBezTo>
                    <a:pt x="14" y="3"/>
                    <a:pt x="13" y="5"/>
                    <a:pt x="12" y="7"/>
                  </a:cubicBezTo>
                  <a:cubicBezTo>
                    <a:pt x="11" y="12"/>
                    <a:pt x="10" y="15"/>
                    <a:pt x="8" y="17"/>
                  </a:cubicBezTo>
                  <a:cubicBezTo>
                    <a:pt x="2" y="17"/>
                    <a:pt x="0" y="19"/>
                    <a:pt x="0" y="24"/>
                  </a:cubicBezTo>
                  <a:cubicBezTo>
                    <a:pt x="7" y="31"/>
                    <a:pt x="14" y="30"/>
                    <a:pt x="19" y="23"/>
                  </a:cubicBezTo>
                  <a:cubicBezTo>
                    <a:pt x="20" y="21"/>
                    <a:pt x="20" y="18"/>
                    <a:pt x="19" y="14"/>
                  </a:cubicBezTo>
                  <a:cubicBezTo>
                    <a:pt x="21" y="12"/>
                    <a:pt x="21" y="12"/>
                    <a:pt x="21" y="12"/>
                  </a:cubicBezTo>
                  <a:cubicBezTo>
                    <a:pt x="19" y="8"/>
                    <a:pt x="19" y="8"/>
                    <a:pt x="19" y="8"/>
                  </a:cubicBezTo>
                  <a:cubicBezTo>
                    <a:pt x="19" y="5"/>
                    <a:pt x="18" y="3"/>
                    <a:pt x="15" y="0"/>
                  </a:cubicBezTo>
                  <a:close/>
                  <a:moveTo>
                    <a:pt x="16" y="3"/>
                  </a:moveTo>
                  <a:cubicBezTo>
                    <a:pt x="16" y="4"/>
                    <a:pt x="16" y="4"/>
                    <a:pt x="16" y="4"/>
                  </a:cubicBezTo>
                  <a:cubicBezTo>
                    <a:pt x="14" y="12"/>
                    <a:pt x="14" y="12"/>
                    <a:pt x="14" y="12"/>
                  </a:cubicBezTo>
                  <a:cubicBezTo>
                    <a:pt x="13" y="15"/>
                    <a:pt x="11" y="18"/>
                    <a:pt x="9" y="20"/>
                  </a:cubicBezTo>
                  <a:cubicBezTo>
                    <a:pt x="5" y="20"/>
                    <a:pt x="2" y="21"/>
                    <a:pt x="1" y="23"/>
                  </a:cubicBezTo>
                  <a:cubicBezTo>
                    <a:pt x="1" y="20"/>
                    <a:pt x="3" y="19"/>
                    <a:pt x="8" y="18"/>
                  </a:cubicBezTo>
                  <a:cubicBezTo>
                    <a:pt x="10" y="16"/>
                    <a:pt x="12" y="13"/>
                    <a:pt x="13" y="10"/>
                  </a:cubicBezTo>
                  <a:cubicBezTo>
                    <a:pt x="16" y="3"/>
                    <a:pt x="16" y="3"/>
                    <a:pt x="16" y="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85"/>
            <p:cNvSpPr/>
            <p:nvPr/>
          </p:nvSpPr>
          <p:spPr bwMode="auto">
            <a:xfrm>
              <a:off x="5240" y="2712"/>
              <a:ext cx="96" cy="128"/>
            </a:xfrm>
            <a:custGeom>
              <a:avLst/>
              <a:gdLst>
                <a:gd name="T0" fmla="*/ 15 w 15"/>
                <a:gd name="T1" fmla="*/ 1 h 20"/>
                <a:gd name="T2" fmla="*/ 15 w 15"/>
                <a:gd name="T3" fmla="*/ 0 h 20"/>
                <a:gd name="T4" fmla="*/ 12 w 15"/>
                <a:gd name="T5" fmla="*/ 7 h 20"/>
                <a:gd name="T6" fmla="*/ 7 w 15"/>
                <a:gd name="T7" fmla="*/ 15 h 20"/>
                <a:gd name="T8" fmla="*/ 0 w 15"/>
                <a:gd name="T9" fmla="*/ 20 h 20"/>
                <a:gd name="T10" fmla="*/ 8 w 15"/>
                <a:gd name="T11" fmla="*/ 17 h 20"/>
                <a:gd name="T12" fmla="*/ 13 w 15"/>
                <a:gd name="T13" fmla="*/ 9 h 20"/>
                <a:gd name="T14" fmla="*/ 15 w 15"/>
                <a:gd name="T15" fmla="*/ 1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0">
                  <a:moveTo>
                    <a:pt x="15" y="1"/>
                  </a:moveTo>
                  <a:cubicBezTo>
                    <a:pt x="15" y="0"/>
                    <a:pt x="15" y="0"/>
                    <a:pt x="15" y="0"/>
                  </a:cubicBezTo>
                  <a:cubicBezTo>
                    <a:pt x="12" y="7"/>
                    <a:pt x="12" y="7"/>
                    <a:pt x="12" y="7"/>
                  </a:cubicBezTo>
                  <a:cubicBezTo>
                    <a:pt x="11" y="10"/>
                    <a:pt x="9" y="13"/>
                    <a:pt x="7" y="15"/>
                  </a:cubicBezTo>
                  <a:cubicBezTo>
                    <a:pt x="2" y="16"/>
                    <a:pt x="0" y="17"/>
                    <a:pt x="0" y="20"/>
                  </a:cubicBezTo>
                  <a:cubicBezTo>
                    <a:pt x="1" y="18"/>
                    <a:pt x="4" y="17"/>
                    <a:pt x="8" y="17"/>
                  </a:cubicBezTo>
                  <a:cubicBezTo>
                    <a:pt x="10" y="15"/>
                    <a:pt x="12" y="12"/>
                    <a:pt x="13" y="9"/>
                  </a:cubicBezTo>
                  <a:cubicBezTo>
                    <a:pt x="15" y="1"/>
                    <a:pt x="15" y="1"/>
                    <a:pt x="15" y="1"/>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86"/>
            <p:cNvSpPr>
              <a:spLocks noEditPoints="1"/>
            </p:cNvSpPr>
            <p:nvPr/>
          </p:nvSpPr>
          <p:spPr bwMode="auto">
            <a:xfrm>
              <a:off x="5057" y="2585"/>
              <a:ext cx="234" cy="293"/>
            </a:xfrm>
            <a:custGeom>
              <a:avLst/>
              <a:gdLst>
                <a:gd name="T0" fmla="*/ 22 w 37"/>
                <a:gd name="T1" fmla="*/ 39 h 46"/>
                <a:gd name="T2" fmla="*/ 34 w 37"/>
                <a:gd name="T3" fmla="*/ 30 h 46"/>
                <a:gd name="T4" fmla="*/ 37 w 37"/>
                <a:gd name="T5" fmla="*/ 11 h 46"/>
                <a:gd name="T6" fmla="*/ 31 w 37"/>
                <a:gd name="T7" fmla="*/ 3 h 46"/>
                <a:gd name="T8" fmla="*/ 6 w 37"/>
                <a:gd name="T9" fmla="*/ 11 h 46"/>
                <a:gd name="T10" fmla="*/ 6 w 37"/>
                <a:gd name="T11" fmla="*/ 40 h 46"/>
                <a:gd name="T12" fmla="*/ 9 w 37"/>
                <a:gd name="T13" fmla="*/ 45 h 46"/>
                <a:gd name="T14" fmla="*/ 22 w 37"/>
                <a:gd name="T15" fmla="*/ 39 h 46"/>
                <a:gd name="T16" fmla="*/ 3 w 37"/>
                <a:gd name="T17" fmla="*/ 23 h 46"/>
                <a:gd name="T18" fmla="*/ 6 w 37"/>
                <a:gd name="T19" fmla="*/ 13 h 46"/>
                <a:gd name="T20" fmla="*/ 30 w 37"/>
                <a:gd name="T21" fmla="*/ 4 h 46"/>
                <a:gd name="T22" fmla="*/ 6 w 37"/>
                <a:gd name="T23" fmla="*/ 21 h 46"/>
                <a:gd name="T24" fmla="*/ 12 w 37"/>
                <a:gd name="T25" fmla="*/ 44 h 46"/>
                <a:gd name="T26" fmla="*/ 10 w 37"/>
                <a:gd name="T27" fmla="*/ 44 h 46"/>
                <a:gd name="T28" fmla="*/ 3 w 37"/>
                <a:gd name="T29"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46">
                  <a:moveTo>
                    <a:pt x="22" y="39"/>
                  </a:moveTo>
                  <a:cubicBezTo>
                    <a:pt x="24" y="33"/>
                    <a:pt x="28" y="30"/>
                    <a:pt x="34" y="30"/>
                  </a:cubicBezTo>
                  <a:cubicBezTo>
                    <a:pt x="37" y="11"/>
                    <a:pt x="37" y="11"/>
                    <a:pt x="37" y="11"/>
                  </a:cubicBezTo>
                  <a:cubicBezTo>
                    <a:pt x="31" y="3"/>
                    <a:pt x="31" y="3"/>
                    <a:pt x="31" y="3"/>
                  </a:cubicBezTo>
                  <a:cubicBezTo>
                    <a:pt x="19" y="0"/>
                    <a:pt x="10" y="3"/>
                    <a:pt x="6" y="11"/>
                  </a:cubicBezTo>
                  <a:cubicBezTo>
                    <a:pt x="0" y="19"/>
                    <a:pt x="0" y="29"/>
                    <a:pt x="6" y="40"/>
                  </a:cubicBezTo>
                  <a:cubicBezTo>
                    <a:pt x="9" y="45"/>
                    <a:pt x="9" y="45"/>
                    <a:pt x="9" y="45"/>
                  </a:cubicBezTo>
                  <a:cubicBezTo>
                    <a:pt x="16" y="46"/>
                    <a:pt x="20" y="44"/>
                    <a:pt x="22" y="39"/>
                  </a:cubicBezTo>
                  <a:close/>
                  <a:moveTo>
                    <a:pt x="3" y="23"/>
                  </a:moveTo>
                  <a:cubicBezTo>
                    <a:pt x="3" y="20"/>
                    <a:pt x="4" y="16"/>
                    <a:pt x="6" y="13"/>
                  </a:cubicBezTo>
                  <a:cubicBezTo>
                    <a:pt x="11" y="4"/>
                    <a:pt x="19" y="2"/>
                    <a:pt x="30" y="4"/>
                  </a:cubicBezTo>
                  <a:cubicBezTo>
                    <a:pt x="15" y="5"/>
                    <a:pt x="7" y="11"/>
                    <a:pt x="6" y="21"/>
                  </a:cubicBezTo>
                  <a:cubicBezTo>
                    <a:pt x="5" y="29"/>
                    <a:pt x="7" y="37"/>
                    <a:pt x="12" y="44"/>
                  </a:cubicBezTo>
                  <a:cubicBezTo>
                    <a:pt x="10" y="44"/>
                    <a:pt x="10" y="44"/>
                    <a:pt x="10" y="44"/>
                  </a:cubicBezTo>
                  <a:cubicBezTo>
                    <a:pt x="5" y="37"/>
                    <a:pt x="2" y="30"/>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87"/>
            <p:cNvSpPr/>
            <p:nvPr/>
          </p:nvSpPr>
          <p:spPr bwMode="auto">
            <a:xfrm>
              <a:off x="5069" y="2598"/>
              <a:ext cx="178" cy="268"/>
            </a:xfrm>
            <a:custGeom>
              <a:avLst/>
              <a:gdLst>
                <a:gd name="T0" fmla="*/ 4 w 28"/>
                <a:gd name="T1" fmla="*/ 11 h 42"/>
                <a:gd name="T2" fmla="*/ 1 w 28"/>
                <a:gd name="T3" fmla="*/ 21 h 42"/>
                <a:gd name="T4" fmla="*/ 8 w 28"/>
                <a:gd name="T5" fmla="*/ 42 h 42"/>
                <a:gd name="T6" fmla="*/ 10 w 28"/>
                <a:gd name="T7" fmla="*/ 42 h 42"/>
                <a:gd name="T8" fmla="*/ 4 w 28"/>
                <a:gd name="T9" fmla="*/ 19 h 42"/>
                <a:gd name="T10" fmla="*/ 28 w 28"/>
                <a:gd name="T11" fmla="*/ 2 h 42"/>
                <a:gd name="T12" fmla="*/ 4 w 28"/>
                <a:gd name="T13" fmla="*/ 11 h 42"/>
              </a:gdLst>
              <a:ahLst/>
              <a:cxnLst>
                <a:cxn ang="0">
                  <a:pos x="T0" y="T1"/>
                </a:cxn>
                <a:cxn ang="0">
                  <a:pos x="T2" y="T3"/>
                </a:cxn>
                <a:cxn ang="0">
                  <a:pos x="T4" y="T5"/>
                </a:cxn>
                <a:cxn ang="0">
                  <a:pos x="T6" y="T7"/>
                </a:cxn>
                <a:cxn ang="0">
                  <a:pos x="T8" y="T9"/>
                </a:cxn>
                <a:cxn ang="0">
                  <a:pos x="T10" y="T11"/>
                </a:cxn>
                <a:cxn ang="0">
                  <a:pos x="T12" y="T13"/>
                </a:cxn>
              </a:cxnLst>
              <a:rect l="0" t="0" r="r" b="b"/>
              <a:pathLst>
                <a:path w="28" h="42">
                  <a:moveTo>
                    <a:pt x="4" y="11"/>
                  </a:moveTo>
                  <a:cubicBezTo>
                    <a:pt x="2" y="14"/>
                    <a:pt x="1" y="18"/>
                    <a:pt x="1" y="21"/>
                  </a:cubicBezTo>
                  <a:cubicBezTo>
                    <a:pt x="0" y="28"/>
                    <a:pt x="3" y="35"/>
                    <a:pt x="8" y="42"/>
                  </a:cubicBezTo>
                  <a:cubicBezTo>
                    <a:pt x="10" y="42"/>
                    <a:pt x="10" y="42"/>
                    <a:pt x="10" y="42"/>
                  </a:cubicBezTo>
                  <a:cubicBezTo>
                    <a:pt x="5" y="35"/>
                    <a:pt x="3" y="27"/>
                    <a:pt x="4" y="19"/>
                  </a:cubicBezTo>
                  <a:cubicBezTo>
                    <a:pt x="5" y="9"/>
                    <a:pt x="13" y="3"/>
                    <a:pt x="28" y="2"/>
                  </a:cubicBezTo>
                  <a:cubicBezTo>
                    <a:pt x="17" y="0"/>
                    <a:pt x="9" y="2"/>
                    <a:pt x="4" y="11"/>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88"/>
            <p:cNvSpPr>
              <a:spLocks noEditPoints="1"/>
            </p:cNvSpPr>
            <p:nvPr/>
          </p:nvSpPr>
          <p:spPr bwMode="auto">
            <a:xfrm>
              <a:off x="5018" y="2885"/>
              <a:ext cx="444" cy="421"/>
            </a:xfrm>
            <a:custGeom>
              <a:avLst/>
              <a:gdLst>
                <a:gd name="T0" fmla="*/ 42 w 70"/>
                <a:gd name="T1" fmla="*/ 0 h 66"/>
                <a:gd name="T2" fmla="*/ 42 w 70"/>
                <a:gd name="T3" fmla="*/ 5 h 66"/>
                <a:gd name="T4" fmla="*/ 45 w 70"/>
                <a:gd name="T5" fmla="*/ 10 h 66"/>
                <a:gd name="T6" fmla="*/ 47 w 70"/>
                <a:gd name="T7" fmla="*/ 13 h 66"/>
                <a:gd name="T8" fmla="*/ 50 w 70"/>
                <a:gd name="T9" fmla="*/ 16 h 66"/>
                <a:gd name="T10" fmla="*/ 59 w 70"/>
                <a:gd name="T11" fmla="*/ 28 h 66"/>
                <a:gd name="T12" fmla="*/ 54 w 70"/>
                <a:gd name="T13" fmla="*/ 37 h 66"/>
                <a:gd name="T14" fmla="*/ 48 w 70"/>
                <a:gd name="T15" fmla="*/ 51 h 66"/>
                <a:gd name="T16" fmla="*/ 42 w 70"/>
                <a:gd name="T17" fmla="*/ 51 h 66"/>
                <a:gd name="T18" fmla="*/ 27 w 70"/>
                <a:gd name="T19" fmla="*/ 35 h 66"/>
                <a:gd name="T20" fmla="*/ 24 w 70"/>
                <a:gd name="T21" fmla="*/ 15 h 66"/>
                <a:gd name="T22" fmla="*/ 12 w 70"/>
                <a:gd name="T23" fmla="*/ 5 h 66"/>
                <a:gd name="T24" fmla="*/ 0 w 70"/>
                <a:gd name="T25" fmla="*/ 21 h 66"/>
                <a:gd name="T26" fmla="*/ 0 w 70"/>
                <a:gd name="T27" fmla="*/ 23 h 66"/>
                <a:gd name="T28" fmla="*/ 1 w 70"/>
                <a:gd name="T29" fmla="*/ 24 h 66"/>
                <a:gd name="T30" fmla="*/ 13 w 70"/>
                <a:gd name="T31" fmla="*/ 53 h 66"/>
                <a:gd name="T32" fmla="*/ 31 w 70"/>
                <a:gd name="T33" fmla="*/ 65 h 66"/>
                <a:gd name="T34" fmla="*/ 42 w 70"/>
                <a:gd name="T35" fmla="*/ 66 h 66"/>
                <a:gd name="T36" fmla="*/ 53 w 70"/>
                <a:gd name="T37" fmla="*/ 62 h 66"/>
                <a:gd name="T38" fmla="*/ 70 w 70"/>
                <a:gd name="T39" fmla="*/ 32 h 66"/>
                <a:gd name="T40" fmla="*/ 63 w 70"/>
                <a:gd name="T41" fmla="*/ 29 h 66"/>
                <a:gd name="T42" fmla="*/ 61 w 70"/>
                <a:gd name="T43" fmla="*/ 28 h 66"/>
                <a:gd name="T44" fmla="*/ 63 w 70"/>
                <a:gd name="T45" fmla="*/ 25 h 66"/>
                <a:gd name="T46" fmla="*/ 44 w 70"/>
                <a:gd name="T47" fmla="*/ 0 h 66"/>
                <a:gd name="T48" fmla="*/ 42 w 70"/>
                <a:gd name="T49" fmla="*/ 0 h 66"/>
                <a:gd name="T50" fmla="*/ 59 w 70"/>
                <a:gd name="T51" fmla="*/ 29 h 66"/>
                <a:gd name="T52" fmla="*/ 61 w 70"/>
                <a:gd name="T53" fmla="*/ 29 h 66"/>
                <a:gd name="T54" fmla="*/ 50 w 70"/>
                <a:gd name="T55" fmla="*/ 53 h 66"/>
                <a:gd name="T56" fmla="*/ 43 w 70"/>
                <a:gd name="T57" fmla="*/ 53 h 66"/>
                <a:gd name="T58" fmla="*/ 49 w 70"/>
                <a:gd name="T59" fmla="*/ 51 h 66"/>
                <a:gd name="T60" fmla="*/ 59 w 70"/>
                <a:gd name="T61" fmla="*/ 29 h 66"/>
                <a:gd name="T62" fmla="*/ 11 w 70"/>
                <a:gd name="T63" fmla="*/ 7 h 66"/>
                <a:gd name="T64" fmla="*/ 13 w 70"/>
                <a:gd name="T65" fmla="*/ 7 h 66"/>
                <a:gd name="T66" fmla="*/ 4 w 70"/>
                <a:gd name="T67" fmla="*/ 22 h 66"/>
                <a:gd name="T68" fmla="*/ 14 w 70"/>
                <a:gd name="T69" fmla="*/ 49 h 66"/>
                <a:gd name="T70" fmla="*/ 30 w 70"/>
                <a:gd name="T71" fmla="*/ 63 h 66"/>
                <a:gd name="T72" fmla="*/ 12 w 70"/>
                <a:gd name="T73" fmla="*/ 51 h 66"/>
                <a:gd name="T74" fmla="*/ 2 w 70"/>
                <a:gd name="T75" fmla="*/ 21 h 66"/>
                <a:gd name="T76" fmla="*/ 11 w 70"/>
                <a:gd name="T77"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 h="66">
                  <a:moveTo>
                    <a:pt x="42" y="0"/>
                  </a:moveTo>
                  <a:cubicBezTo>
                    <a:pt x="42" y="5"/>
                    <a:pt x="42" y="5"/>
                    <a:pt x="42" y="5"/>
                  </a:cubicBezTo>
                  <a:cubicBezTo>
                    <a:pt x="45" y="10"/>
                    <a:pt x="45" y="10"/>
                    <a:pt x="45" y="10"/>
                  </a:cubicBezTo>
                  <a:cubicBezTo>
                    <a:pt x="47" y="13"/>
                    <a:pt x="47" y="13"/>
                    <a:pt x="47" y="13"/>
                  </a:cubicBezTo>
                  <a:cubicBezTo>
                    <a:pt x="50" y="16"/>
                    <a:pt x="50" y="16"/>
                    <a:pt x="50" y="16"/>
                  </a:cubicBezTo>
                  <a:cubicBezTo>
                    <a:pt x="59" y="28"/>
                    <a:pt x="59" y="28"/>
                    <a:pt x="59" y="28"/>
                  </a:cubicBezTo>
                  <a:cubicBezTo>
                    <a:pt x="54" y="37"/>
                    <a:pt x="54" y="37"/>
                    <a:pt x="54" y="37"/>
                  </a:cubicBezTo>
                  <a:cubicBezTo>
                    <a:pt x="48" y="51"/>
                    <a:pt x="48" y="51"/>
                    <a:pt x="48" y="51"/>
                  </a:cubicBezTo>
                  <a:cubicBezTo>
                    <a:pt x="42" y="51"/>
                    <a:pt x="42" y="51"/>
                    <a:pt x="42" y="51"/>
                  </a:cubicBezTo>
                  <a:cubicBezTo>
                    <a:pt x="27" y="35"/>
                    <a:pt x="27" y="35"/>
                    <a:pt x="27" y="35"/>
                  </a:cubicBezTo>
                  <a:cubicBezTo>
                    <a:pt x="28" y="31"/>
                    <a:pt x="27" y="24"/>
                    <a:pt x="24" y="15"/>
                  </a:cubicBezTo>
                  <a:cubicBezTo>
                    <a:pt x="12" y="5"/>
                    <a:pt x="12" y="5"/>
                    <a:pt x="12" y="5"/>
                  </a:cubicBezTo>
                  <a:cubicBezTo>
                    <a:pt x="6" y="6"/>
                    <a:pt x="2" y="11"/>
                    <a:pt x="0" y="21"/>
                  </a:cubicBezTo>
                  <a:cubicBezTo>
                    <a:pt x="0" y="22"/>
                    <a:pt x="0" y="23"/>
                    <a:pt x="0" y="23"/>
                  </a:cubicBezTo>
                  <a:cubicBezTo>
                    <a:pt x="1" y="24"/>
                    <a:pt x="1" y="24"/>
                    <a:pt x="1" y="24"/>
                  </a:cubicBezTo>
                  <a:cubicBezTo>
                    <a:pt x="2" y="37"/>
                    <a:pt x="6" y="47"/>
                    <a:pt x="13" y="53"/>
                  </a:cubicBezTo>
                  <a:cubicBezTo>
                    <a:pt x="31" y="65"/>
                    <a:pt x="31" y="65"/>
                    <a:pt x="31" y="65"/>
                  </a:cubicBezTo>
                  <a:cubicBezTo>
                    <a:pt x="42" y="66"/>
                    <a:pt x="42" y="66"/>
                    <a:pt x="42" y="66"/>
                  </a:cubicBezTo>
                  <a:cubicBezTo>
                    <a:pt x="53" y="62"/>
                    <a:pt x="53" y="62"/>
                    <a:pt x="53" y="62"/>
                  </a:cubicBezTo>
                  <a:cubicBezTo>
                    <a:pt x="70" y="32"/>
                    <a:pt x="70" y="32"/>
                    <a:pt x="70" y="32"/>
                  </a:cubicBezTo>
                  <a:cubicBezTo>
                    <a:pt x="68" y="31"/>
                    <a:pt x="66" y="30"/>
                    <a:pt x="63" y="29"/>
                  </a:cubicBezTo>
                  <a:cubicBezTo>
                    <a:pt x="62" y="29"/>
                    <a:pt x="62" y="29"/>
                    <a:pt x="61" y="28"/>
                  </a:cubicBezTo>
                  <a:cubicBezTo>
                    <a:pt x="63" y="25"/>
                    <a:pt x="63" y="25"/>
                    <a:pt x="63" y="25"/>
                  </a:cubicBezTo>
                  <a:cubicBezTo>
                    <a:pt x="44" y="0"/>
                    <a:pt x="44" y="0"/>
                    <a:pt x="44" y="0"/>
                  </a:cubicBezTo>
                  <a:cubicBezTo>
                    <a:pt x="42" y="0"/>
                    <a:pt x="42" y="0"/>
                    <a:pt x="42" y="0"/>
                  </a:cubicBezTo>
                  <a:close/>
                  <a:moveTo>
                    <a:pt x="59" y="29"/>
                  </a:moveTo>
                  <a:cubicBezTo>
                    <a:pt x="61" y="29"/>
                    <a:pt x="61" y="29"/>
                    <a:pt x="61" y="29"/>
                  </a:cubicBezTo>
                  <a:cubicBezTo>
                    <a:pt x="50" y="53"/>
                    <a:pt x="50" y="53"/>
                    <a:pt x="50" y="53"/>
                  </a:cubicBezTo>
                  <a:cubicBezTo>
                    <a:pt x="43" y="53"/>
                    <a:pt x="43" y="53"/>
                    <a:pt x="43" y="53"/>
                  </a:cubicBezTo>
                  <a:cubicBezTo>
                    <a:pt x="49" y="51"/>
                    <a:pt x="49" y="51"/>
                    <a:pt x="49" y="51"/>
                  </a:cubicBezTo>
                  <a:cubicBezTo>
                    <a:pt x="59" y="29"/>
                    <a:pt x="59" y="29"/>
                    <a:pt x="59" y="29"/>
                  </a:cubicBezTo>
                  <a:close/>
                  <a:moveTo>
                    <a:pt x="11" y="7"/>
                  </a:moveTo>
                  <a:cubicBezTo>
                    <a:pt x="13" y="7"/>
                    <a:pt x="13" y="7"/>
                    <a:pt x="13" y="7"/>
                  </a:cubicBezTo>
                  <a:cubicBezTo>
                    <a:pt x="7" y="12"/>
                    <a:pt x="4" y="17"/>
                    <a:pt x="4" y="22"/>
                  </a:cubicBezTo>
                  <a:cubicBezTo>
                    <a:pt x="5" y="29"/>
                    <a:pt x="8" y="38"/>
                    <a:pt x="14" y="49"/>
                  </a:cubicBezTo>
                  <a:cubicBezTo>
                    <a:pt x="30" y="63"/>
                    <a:pt x="30" y="63"/>
                    <a:pt x="30" y="63"/>
                  </a:cubicBezTo>
                  <a:cubicBezTo>
                    <a:pt x="12" y="51"/>
                    <a:pt x="12" y="51"/>
                    <a:pt x="12" y="51"/>
                  </a:cubicBezTo>
                  <a:cubicBezTo>
                    <a:pt x="5" y="40"/>
                    <a:pt x="2" y="30"/>
                    <a:pt x="2" y="21"/>
                  </a:cubicBezTo>
                  <a:cubicBezTo>
                    <a:pt x="3" y="14"/>
                    <a:pt x="6" y="9"/>
                    <a:pt x="11" y="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89"/>
            <p:cNvSpPr/>
            <p:nvPr/>
          </p:nvSpPr>
          <p:spPr bwMode="auto">
            <a:xfrm>
              <a:off x="5291" y="3070"/>
              <a:ext cx="114" cy="153"/>
            </a:xfrm>
            <a:custGeom>
              <a:avLst/>
              <a:gdLst>
                <a:gd name="T0" fmla="*/ 114 w 114"/>
                <a:gd name="T1" fmla="*/ 0 h 153"/>
                <a:gd name="T2" fmla="*/ 102 w 114"/>
                <a:gd name="T3" fmla="*/ 0 h 153"/>
                <a:gd name="T4" fmla="*/ 38 w 114"/>
                <a:gd name="T5" fmla="*/ 140 h 153"/>
                <a:gd name="T6" fmla="*/ 0 w 114"/>
                <a:gd name="T7" fmla="*/ 153 h 153"/>
                <a:gd name="T8" fmla="*/ 45 w 114"/>
                <a:gd name="T9" fmla="*/ 153 h 153"/>
                <a:gd name="T10" fmla="*/ 114 w 114"/>
                <a:gd name="T11" fmla="*/ 0 h 153"/>
                <a:gd name="T12" fmla="*/ 114 w 114"/>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14" h="153">
                  <a:moveTo>
                    <a:pt x="114" y="0"/>
                  </a:moveTo>
                  <a:lnTo>
                    <a:pt x="102" y="0"/>
                  </a:lnTo>
                  <a:lnTo>
                    <a:pt x="38" y="140"/>
                  </a:lnTo>
                  <a:lnTo>
                    <a:pt x="0" y="153"/>
                  </a:lnTo>
                  <a:lnTo>
                    <a:pt x="45" y="153"/>
                  </a:lnTo>
                  <a:lnTo>
                    <a:pt x="114" y="0"/>
                  </a:lnTo>
                  <a:lnTo>
                    <a:pt x="114" y="0"/>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90"/>
            <p:cNvSpPr/>
            <p:nvPr/>
          </p:nvSpPr>
          <p:spPr bwMode="auto">
            <a:xfrm>
              <a:off x="5031" y="2929"/>
              <a:ext cx="178" cy="358"/>
            </a:xfrm>
            <a:custGeom>
              <a:avLst/>
              <a:gdLst>
                <a:gd name="T0" fmla="*/ 11 w 28"/>
                <a:gd name="T1" fmla="*/ 0 h 56"/>
                <a:gd name="T2" fmla="*/ 9 w 28"/>
                <a:gd name="T3" fmla="*/ 0 h 56"/>
                <a:gd name="T4" fmla="*/ 0 w 28"/>
                <a:gd name="T5" fmla="*/ 14 h 56"/>
                <a:gd name="T6" fmla="*/ 10 w 28"/>
                <a:gd name="T7" fmla="*/ 44 h 56"/>
                <a:gd name="T8" fmla="*/ 28 w 28"/>
                <a:gd name="T9" fmla="*/ 56 h 56"/>
                <a:gd name="T10" fmla="*/ 12 w 28"/>
                <a:gd name="T11" fmla="*/ 42 h 56"/>
                <a:gd name="T12" fmla="*/ 2 w 28"/>
                <a:gd name="T13" fmla="*/ 15 h 56"/>
                <a:gd name="T14" fmla="*/ 11 w 28"/>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56">
                  <a:moveTo>
                    <a:pt x="11" y="0"/>
                  </a:moveTo>
                  <a:cubicBezTo>
                    <a:pt x="9" y="0"/>
                    <a:pt x="9" y="0"/>
                    <a:pt x="9" y="0"/>
                  </a:cubicBezTo>
                  <a:cubicBezTo>
                    <a:pt x="4" y="2"/>
                    <a:pt x="1" y="7"/>
                    <a:pt x="0" y="14"/>
                  </a:cubicBezTo>
                  <a:cubicBezTo>
                    <a:pt x="0" y="23"/>
                    <a:pt x="3" y="33"/>
                    <a:pt x="10" y="44"/>
                  </a:cubicBezTo>
                  <a:cubicBezTo>
                    <a:pt x="28" y="56"/>
                    <a:pt x="28" y="56"/>
                    <a:pt x="28" y="56"/>
                  </a:cubicBezTo>
                  <a:cubicBezTo>
                    <a:pt x="12" y="42"/>
                    <a:pt x="12" y="42"/>
                    <a:pt x="12" y="42"/>
                  </a:cubicBezTo>
                  <a:cubicBezTo>
                    <a:pt x="6" y="31"/>
                    <a:pt x="3" y="22"/>
                    <a:pt x="2" y="15"/>
                  </a:cubicBezTo>
                  <a:cubicBezTo>
                    <a:pt x="2" y="10"/>
                    <a:pt x="5" y="5"/>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91"/>
            <p:cNvSpPr/>
            <p:nvPr/>
          </p:nvSpPr>
          <p:spPr bwMode="auto">
            <a:xfrm>
              <a:off x="5291" y="2961"/>
              <a:ext cx="45" cy="45"/>
            </a:xfrm>
            <a:custGeom>
              <a:avLst/>
              <a:gdLst>
                <a:gd name="T0" fmla="*/ 13 w 45"/>
                <a:gd name="T1" fmla="*/ 13 h 45"/>
                <a:gd name="T2" fmla="*/ 7 w 45"/>
                <a:gd name="T3" fmla="*/ 0 h 45"/>
                <a:gd name="T4" fmla="*/ 0 w 45"/>
                <a:gd name="T5" fmla="*/ 13 h 45"/>
                <a:gd name="T6" fmla="*/ 26 w 45"/>
                <a:gd name="T7" fmla="*/ 26 h 45"/>
                <a:gd name="T8" fmla="*/ 19 w 45"/>
                <a:gd name="T9" fmla="*/ 39 h 45"/>
                <a:gd name="T10" fmla="*/ 32 w 45"/>
                <a:gd name="T11" fmla="*/ 45 h 45"/>
                <a:gd name="T12" fmla="*/ 45 w 45"/>
                <a:gd name="T13" fmla="*/ 26 h 45"/>
                <a:gd name="T14" fmla="*/ 13 w 45"/>
                <a:gd name="T15" fmla="*/ 13 h 45"/>
                <a:gd name="T16" fmla="*/ 13 w 45"/>
                <a:gd name="T17" fmla="*/ 1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5">
                  <a:moveTo>
                    <a:pt x="13" y="13"/>
                  </a:moveTo>
                  <a:lnTo>
                    <a:pt x="7" y="0"/>
                  </a:lnTo>
                  <a:lnTo>
                    <a:pt x="0" y="13"/>
                  </a:lnTo>
                  <a:lnTo>
                    <a:pt x="26" y="26"/>
                  </a:lnTo>
                  <a:lnTo>
                    <a:pt x="19" y="39"/>
                  </a:lnTo>
                  <a:lnTo>
                    <a:pt x="32" y="45"/>
                  </a:lnTo>
                  <a:lnTo>
                    <a:pt x="45" y="26"/>
                  </a:lnTo>
                  <a:lnTo>
                    <a:pt x="13" y="13"/>
                  </a:lnTo>
                  <a:lnTo>
                    <a:pt x="13" y="13"/>
                  </a:lnTo>
                  <a:close/>
                </a:path>
              </a:pathLst>
            </a:custGeom>
            <a:solidFill>
              <a:srgbClr val="6916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92"/>
            <p:cNvSpPr/>
            <p:nvPr/>
          </p:nvSpPr>
          <p:spPr bwMode="auto">
            <a:xfrm>
              <a:off x="5298" y="2948"/>
              <a:ext cx="19" cy="26"/>
            </a:xfrm>
            <a:custGeom>
              <a:avLst/>
              <a:gdLst>
                <a:gd name="T0" fmla="*/ 0 w 19"/>
                <a:gd name="T1" fmla="*/ 13 h 26"/>
                <a:gd name="T2" fmla="*/ 6 w 19"/>
                <a:gd name="T3" fmla="*/ 26 h 26"/>
                <a:gd name="T4" fmla="*/ 19 w 19"/>
                <a:gd name="T5" fmla="*/ 20 h 26"/>
                <a:gd name="T6" fmla="*/ 6 w 19"/>
                <a:gd name="T7" fmla="*/ 0 h 26"/>
                <a:gd name="T8" fmla="*/ 0 w 19"/>
                <a:gd name="T9" fmla="*/ 13 h 26"/>
                <a:gd name="T10" fmla="*/ 0 w 19"/>
                <a:gd name="T11" fmla="*/ 13 h 26"/>
              </a:gdLst>
              <a:ahLst/>
              <a:cxnLst>
                <a:cxn ang="0">
                  <a:pos x="T0" y="T1"/>
                </a:cxn>
                <a:cxn ang="0">
                  <a:pos x="T2" y="T3"/>
                </a:cxn>
                <a:cxn ang="0">
                  <a:pos x="T4" y="T5"/>
                </a:cxn>
                <a:cxn ang="0">
                  <a:pos x="T6" y="T7"/>
                </a:cxn>
                <a:cxn ang="0">
                  <a:pos x="T8" y="T9"/>
                </a:cxn>
                <a:cxn ang="0">
                  <a:pos x="T10" y="T11"/>
                </a:cxn>
              </a:cxnLst>
              <a:rect l="0" t="0" r="r" b="b"/>
              <a:pathLst>
                <a:path w="19" h="26">
                  <a:moveTo>
                    <a:pt x="0" y="13"/>
                  </a:moveTo>
                  <a:lnTo>
                    <a:pt x="6" y="26"/>
                  </a:lnTo>
                  <a:lnTo>
                    <a:pt x="19" y="20"/>
                  </a:lnTo>
                  <a:lnTo>
                    <a:pt x="6" y="0"/>
                  </a:lnTo>
                  <a:lnTo>
                    <a:pt x="0" y="13"/>
                  </a:lnTo>
                  <a:lnTo>
                    <a:pt x="0" y="13"/>
                  </a:ln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93"/>
            <p:cNvSpPr/>
            <p:nvPr/>
          </p:nvSpPr>
          <p:spPr bwMode="auto">
            <a:xfrm>
              <a:off x="5285" y="2974"/>
              <a:ext cx="32" cy="26"/>
            </a:xfrm>
            <a:custGeom>
              <a:avLst/>
              <a:gdLst>
                <a:gd name="T0" fmla="*/ 0 w 32"/>
                <a:gd name="T1" fmla="*/ 13 h 26"/>
                <a:gd name="T2" fmla="*/ 13 w 32"/>
                <a:gd name="T3" fmla="*/ 19 h 26"/>
                <a:gd name="T4" fmla="*/ 25 w 32"/>
                <a:gd name="T5" fmla="*/ 26 h 26"/>
                <a:gd name="T6" fmla="*/ 32 w 32"/>
                <a:gd name="T7" fmla="*/ 13 h 26"/>
                <a:gd name="T8" fmla="*/ 6 w 32"/>
                <a:gd name="T9" fmla="*/ 0 h 26"/>
                <a:gd name="T10" fmla="*/ 0 w 32"/>
                <a:gd name="T11" fmla="*/ 13 h 26"/>
                <a:gd name="T12" fmla="*/ 0 w 32"/>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32" h="26">
                  <a:moveTo>
                    <a:pt x="0" y="13"/>
                  </a:moveTo>
                  <a:lnTo>
                    <a:pt x="13" y="19"/>
                  </a:lnTo>
                  <a:lnTo>
                    <a:pt x="25" y="26"/>
                  </a:lnTo>
                  <a:lnTo>
                    <a:pt x="32" y="13"/>
                  </a:lnTo>
                  <a:lnTo>
                    <a:pt x="6" y="0"/>
                  </a:lnTo>
                  <a:lnTo>
                    <a:pt x="0" y="13"/>
                  </a:lnTo>
                  <a:lnTo>
                    <a:pt x="0" y="13"/>
                  </a:lnTo>
                  <a:close/>
                </a:path>
              </a:pathLst>
            </a:custGeom>
            <a:solidFill>
              <a:srgbClr val="AF2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94"/>
            <p:cNvSpPr/>
            <p:nvPr/>
          </p:nvSpPr>
          <p:spPr bwMode="auto">
            <a:xfrm>
              <a:off x="5272" y="2987"/>
              <a:ext cx="26" cy="32"/>
            </a:xfrm>
            <a:custGeom>
              <a:avLst/>
              <a:gdLst>
                <a:gd name="T0" fmla="*/ 26 w 26"/>
                <a:gd name="T1" fmla="*/ 6 h 32"/>
                <a:gd name="T2" fmla="*/ 13 w 26"/>
                <a:gd name="T3" fmla="*/ 0 h 32"/>
                <a:gd name="T4" fmla="*/ 0 w 26"/>
                <a:gd name="T5" fmla="*/ 19 h 32"/>
                <a:gd name="T6" fmla="*/ 13 w 26"/>
                <a:gd name="T7" fmla="*/ 32 h 32"/>
                <a:gd name="T8" fmla="*/ 26 w 26"/>
                <a:gd name="T9" fmla="*/ 6 h 32"/>
                <a:gd name="T10" fmla="*/ 26 w 26"/>
                <a:gd name="T11" fmla="*/ 6 h 32"/>
              </a:gdLst>
              <a:ahLst/>
              <a:cxnLst>
                <a:cxn ang="0">
                  <a:pos x="T0" y="T1"/>
                </a:cxn>
                <a:cxn ang="0">
                  <a:pos x="T2" y="T3"/>
                </a:cxn>
                <a:cxn ang="0">
                  <a:pos x="T4" y="T5"/>
                </a:cxn>
                <a:cxn ang="0">
                  <a:pos x="T6" y="T7"/>
                </a:cxn>
                <a:cxn ang="0">
                  <a:pos x="T8" y="T9"/>
                </a:cxn>
                <a:cxn ang="0">
                  <a:pos x="T10" y="T11"/>
                </a:cxn>
              </a:cxnLst>
              <a:rect l="0" t="0" r="r" b="b"/>
              <a:pathLst>
                <a:path w="26" h="32">
                  <a:moveTo>
                    <a:pt x="26" y="6"/>
                  </a:moveTo>
                  <a:lnTo>
                    <a:pt x="13" y="0"/>
                  </a:lnTo>
                  <a:lnTo>
                    <a:pt x="0" y="19"/>
                  </a:lnTo>
                  <a:lnTo>
                    <a:pt x="13" y="32"/>
                  </a:lnTo>
                  <a:lnTo>
                    <a:pt x="26" y="6"/>
                  </a:lnTo>
                  <a:lnTo>
                    <a:pt x="26" y="6"/>
                  </a:ln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95"/>
            <p:cNvSpPr/>
            <p:nvPr/>
          </p:nvSpPr>
          <p:spPr bwMode="auto">
            <a:xfrm>
              <a:off x="5158" y="2897"/>
              <a:ext cx="140" cy="109"/>
            </a:xfrm>
            <a:custGeom>
              <a:avLst/>
              <a:gdLst>
                <a:gd name="T0" fmla="*/ 127 w 140"/>
                <a:gd name="T1" fmla="*/ 90 h 109"/>
                <a:gd name="T2" fmla="*/ 133 w 140"/>
                <a:gd name="T3" fmla="*/ 77 h 109"/>
                <a:gd name="T4" fmla="*/ 140 w 140"/>
                <a:gd name="T5" fmla="*/ 64 h 109"/>
                <a:gd name="T6" fmla="*/ 44 w 140"/>
                <a:gd name="T7" fmla="*/ 26 h 109"/>
                <a:gd name="T8" fmla="*/ 0 w 140"/>
                <a:gd name="T9" fmla="*/ 0 h 109"/>
                <a:gd name="T10" fmla="*/ 114 w 140"/>
                <a:gd name="T11" fmla="*/ 109 h 109"/>
                <a:gd name="T12" fmla="*/ 127 w 140"/>
                <a:gd name="T13" fmla="*/ 90 h 109"/>
                <a:gd name="T14" fmla="*/ 127 w 140"/>
                <a:gd name="T15" fmla="*/ 90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09">
                  <a:moveTo>
                    <a:pt x="127" y="90"/>
                  </a:moveTo>
                  <a:lnTo>
                    <a:pt x="133" y="77"/>
                  </a:lnTo>
                  <a:lnTo>
                    <a:pt x="140" y="64"/>
                  </a:lnTo>
                  <a:lnTo>
                    <a:pt x="44" y="26"/>
                  </a:lnTo>
                  <a:lnTo>
                    <a:pt x="0" y="0"/>
                  </a:lnTo>
                  <a:lnTo>
                    <a:pt x="114" y="109"/>
                  </a:lnTo>
                  <a:lnTo>
                    <a:pt x="127" y="90"/>
                  </a:lnTo>
                  <a:lnTo>
                    <a:pt x="127" y="90"/>
                  </a:ln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96"/>
            <p:cNvSpPr/>
            <p:nvPr/>
          </p:nvSpPr>
          <p:spPr bwMode="auto">
            <a:xfrm>
              <a:off x="5304" y="2968"/>
              <a:ext cx="32" cy="19"/>
            </a:xfrm>
            <a:custGeom>
              <a:avLst/>
              <a:gdLst>
                <a:gd name="T0" fmla="*/ 13 w 32"/>
                <a:gd name="T1" fmla="*/ 0 h 19"/>
                <a:gd name="T2" fmla="*/ 0 w 32"/>
                <a:gd name="T3" fmla="*/ 6 h 19"/>
                <a:gd name="T4" fmla="*/ 32 w 32"/>
                <a:gd name="T5" fmla="*/ 19 h 19"/>
                <a:gd name="T6" fmla="*/ 13 w 32"/>
                <a:gd name="T7" fmla="*/ 0 h 19"/>
                <a:gd name="T8" fmla="*/ 13 w 32"/>
                <a:gd name="T9" fmla="*/ 0 h 19"/>
              </a:gdLst>
              <a:ahLst/>
              <a:cxnLst>
                <a:cxn ang="0">
                  <a:pos x="T0" y="T1"/>
                </a:cxn>
                <a:cxn ang="0">
                  <a:pos x="T2" y="T3"/>
                </a:cxn>
                <a:cxn ang="0">
                  <a:pos x="T4" y="T5"/>
                </a:cxn>
                <a:cxn ang="0">
                  <a:pos x="T6" y="T7"/>
                </a:cxn>
                <a:cxn ang="0">
                  <a:pos x="T8" y="T9"/>
                </a:cxn>
              </a:cxnLst>
              <a:rect l="0" t="0" r="r" b="b"/>
              <a:pathLst>
                <a:path w="32" h="19">
                  <a:moveTo>
                    <a:pt x="13" y="0"/>
                  </a:moveTo>
                  <a:lnTo>
                    <a:pt x="0" y="6"/>
                  </a:lnTo>
                  <a:lnTo>
                    <a:pt x="32" y="19"/>
                  </a:lnTo>
                  <a:lnTo>
                    <a:pt x="13" y="0"/>
                  </a:lnTo>
                  <a:lnTo>
                    <a:pt x="13" y="0"/>
                  </a:ln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97"/>
            <p:cNvSpPr>
              <a:spLocks noEditPoints="1"/>
            </p:cNvSpPr>
            <p:nvPr/>
          </p:nvSpPr>
          <p:spPr bwMode="auto">
            <a:xfrm>
              <a:off x="5158" y="2846"/>
              <a:ext cx="108" cy="77"/>
            </a:xfrm>
            <a:custGeom>
              <a:avLst/>
              <a:gdLst>
                <a:gd name="T0" fmla="*/ 16 w 17"/>
                <a:gd name="T1" fmla="*/ 10 h 12"/>
                <a:gd name="T2" fmla="*/ 17 w 17"/>
                <a:gd name="T3" fmla="*/ 6 h 12"/>
                <a:gd name="T4" fmla="*/ 12 w 17"/>
                <a:gd name="T5" fmla="*/ 0 h 12"/>
                <a:gd name="T6" fmla="*/ 0 w 17"/>
                <a:gd name="T7" fmla="*/ 8 h 12"/>
                <a:gd name="T8" fmla="*/ 7 w 17"/>
                <a:gd name="T9" fmla="*/ 12 h 12"/>
                <a:gd name="T10" fmla="*/ 16 w 17"/>
                <a:gd name="T11" fmla="*/ 10 h 12"/>
                <a:gd name="T12" fmla="*/ 12 w 17"/>
                <a:gd name="T13" fmla="*/ 2 h 12"/>
                <a:gd name="T14" fmla="*/ 13 w 17"/>
                <a:gd name="T15" fmla="*/ 4 h 12"/>
                <a:gd name="T16" fmla="*/ 6 w 17"/>
                <a:gd name="T17" fmla="*/ 9 h 12"/>
                <a:gd name="T18" fmla="*/ 4 w 17"/>
                <a:gd name="T19" fmla="*/ 9 h 12"/>
                <a:gd name="T20" fmla="*/ 12 w 17"/>
                <a:gd name="T2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6" y="10"/>
                  </a:moveTo>
                  <a:cubicBezTo>
                    <a:pt x="17" y="6"/>
                    <a:pt x="17" y="6"/>
                    <a:pt x="17" y="6"/>
                  </a:cubicBezTo>
                  <a:cubicBezTo>
                    <a:pt x="16" y="4"/>
                    <a:pt x="14" y="2"/>
                    <a:pt x="12" y="0"/>
                  </a:cubicBezTo>
                  <a:cubicBezTo>
                    <a:pt x="10" y="5"/>
                    <a:pt x="6" y="8"/>
                    <a:pt x="0" y="8"/>
                  </a:cubicBezTo>
                  <a:cubicBezTo>
                    <a:pt x="7" y="12"/>
                    <a:pt x="7" y="12"/>
                    <a:pt x="7" y="12"/>
                  </a:cubicBezTo>
                  <a:cubicBezTo>
                    <a:pt x="16" y="10"/>
                    <a:pt x="16" y="10"/>
                    <a:pt x="16" y="10"/>
                  </a:cubicBezTo>
                  <a:close/>
                  <a:moveTo>
                    <a:pt x="12" y="2"/>
                  </a:moveTo>
                  <a:cubicBezTo>
                    <a:pt x="13" y="4"/>
                    <a:pt x="13" y="4"/>
                    <a:pt x="13" y="4"/>
                  </a:cubicBezTo>
                  <a:cubicBezTo>
                    <a:pt x="11" y="7"/>
                    <a:pt x="9" y="8"/>
                    <a:pt x="6" y="9"/>
                  </a:cubicBezTo>
                  <a:cubicBezTo>
                    <a:pt x="4" y="9"/>
                    <a:pt x="4" y="9"/>
                    <a:pt x="4" y="9"/>
                  </a:cubicBezTo>
                  <a:cubicBezTo>
                    <a:pt x="8" y="7"/>
                    <a:pt x="11" y="5"/>
                    <a:pt x="12" y="2"/>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98"/>
            <p:cNvSpPr/>
            <p:nvPr/>
          </p:nvSpPr>
          <p:spPr bwMode="auto">
            <a:xfrm>
              <a:off x="5183" y="2859"/>
              <a:ext cx="57" cy="45"/>
            </a:xfrm>
            <a:custGeom>
              <a:avLst/>
              <a:gdLst>
                <a:gd name="T0" fmla="*/ 9 w 9"/>
                <a:gd name="T1" fmla="*/ 2 h 7"/>
                <a:gd name="T2" fmla="*/ 8 w 9"/>
                <a:gd name="T3" fmla="*/ 0 h 7"/>
                <a:gd name="T4" fmla="*/ 0 w 9"/>
                <a:gd name="T5" fmla="*/ 7 h 7"/>
                <a:gd name="T6" fmla="*/ 2 w 9"/>
                <a:gd name="T7" fmla="*/ 7 h 7"/>
                <a:gd name="T8" fmla="*/ 9 w 9"/>
                <a:gd name="T9" fmla="*/ 2 h 7"/>
              </a:gdLst>
              <a:ahLst/>
              <a:cxnLst>
                <a:cxn ang="0">
                  <a:pos x="T0" y="T1"/>
                </a:cxn>
                <a:cxn ang="0">
                  <a:pos x="T2" y="T3"/>
                </a:cxn>
                <a:cxn ang="0">
                  <a:pos x="T4" y="T5"/>
                </a:cxn>
                <a:cxn ang="0">
                  <a:pos x="T6" y="T7"/>
                </a:cxn>
                <a:cxn ang="0">
                  <a:pos x="T8" y="T9"/>
                </a:cxn>
              </a:cxnLst>
              <a:rect l="0" t="0" r="r" b="b"/>
              <a:pathLst>
                <a:path w="9" h="7">
                  <a:moveTo>
                    <a:pt x="9" y="2"/>
                  </a:moveTo>
                  <a:cubicBezTo>
                    <a:pt x="8" y="0"/>
                    <a:pt x="8" y="0"/>
                    <a:pt x="8" y="0"/>
                  </a:cubicBezTo>
                  <a:cubicBezTo>
                    <a:pt x="7" y="3"/>
                    <a:pt x="4" y="5"/>
                    <a:pt x="0" y="7"/>
                  </a:cubicBezTo>
                  <a:cubicBezTo>
                    <a:pt x="2" y="7"/>
                    <a:pt x="2" y="7"/>
                    <a:pt x="2" y="7"/>
                  </a:cubicBezTo>
                  <a:cubicBezTo>
                    <a:pt x="5" y="6"/>
                    <a:pt x="7" y="5"/>
                    <a:pt x="9" y="2"/>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99"/>
            <p:cNvSpPr/>
            <p:nvPr/>
          </p:nvSpPr>
          <p:spPr bwMode="auto">
            <a:xfrm>
              <a:off x="5114" y="2878"/>
              <a:ext cx="247" cy="243"/>
            </a:xfrm>
            <a:custGeom>
              <a:avLst/>
              <a:gdLst>
                <a:gd name="T0" fmla="*/ 133 w 247"/>
                <a:gd name="T1" fmla="*/ 134 h 243"/>
                <a:gd name="T2" fmla="*/ 120 w 247"/>
                <a:gd name="T3" fmla="*/ 153 h 243"/>
                <a:gd name="T4" fmla="*/ 247 w 247"/>
                <a:gd name="T5" fmla="*/ 243 h 243"/>
                <a:gd name="T6" fmla="*/ 234 w 247"/>
                <a:gd name="T7" fmla="*/ 217 h 243"/>
                <a:gd name="T8" fmla="*/ 203 w 247"/>
                <a:gd name="T9" fmla="*/ 185 h 243"/>
                <a:gd name="T10" fmla="*/ 171 w 247"/>
                <a:gd name="T11" fmla="*/ 141 h 243"/>
                <a:gd name="T12" fmla="*/ 158 w 247"/>
                <a:gd name="T13" fmla="*/ 128 h 243"/>
                <a:gd name="T14" fmla="*/ 44 w 247"/>
                <a:gd name="T15" fmla="*/ 19 h 243"/>
                <a:gd name="T16" fmla="*/ 31 w 247"/>
                <a:gd name="T17" fmla="*/ 13 h 243"/>
                <a:gd name="T18" fmla="*/ 25 w 247"/>
                <a:gd name="T19" fmla="*/ 39 h 243"/>
                <a:gd name="T20" fmla="*/ 101 w 247"/>
                <a:gd name="T21" fmla="*/ 109 h 243"/>
                <a:gd name="T22" fmla="*/ 126 w 247"/>
                <a:gd name="T23" fmla="*/ 122 h 243"/>
                <a:gd name="T24" fmla="*/ 101 w 247"/>
                <a:gd name="T25" fmla="*/ 122 h 243"/>
                <a:gd name="T26" fmla="*/ 12 w 247"/>
                <a:gd name="T27" fmla="*/ 39 h 243"/>
                <a:gd name="T28" fmla="*/ 31 w 247"/>
                <a:gd name="T29" fmla="*/ 13 h 243"/>
                <a:gd name="T30" fmla="*/ 25 w 247"/>
                <a:gd name="T31" fmla="*/ 0 h 243"/>
                <a:gd name="T32" fmla="*/ 0 w 247"/>
                <a:gd name="T33" fmla="*/ 39 h 243"/>
                <a:gd name="T34" fmla="*/ 101 w 247"/>
                <a:gd name="T35" fmla="*/ 134 h 243"/>
                <a:gd name="T36" fmla="*/ 133 w 247"/>
                <a:gd name="T37" fmla="*/ 134 h 243"/>
                <a:gd name="T38" fmla="*/ 133 w 247"/>
                <a:gd name="T39" fmla="*/ 13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243">
                  <a:moveTo>
                    <a:pt x="133" y="134"/>
                  </a:moveTo>
                  <a:lnTo>
                    <a:pt x="120" y="153"/>
                  </a:lnTo>
                  <a:lnTo>
                    <a:pt x="247" y="243"/>
                  </a:lnTo>
                  <a:lnTo>
                    <a:pt x="234" y="217"/>
                  </a:lnTo>
                  <a:lnTo>
                    <a:pt x="203" y="185"/>
                  </a:lnTo>
                  <a:lnTo>
                    <a:pt x="171" y="141"/>
                  </a:lnTo>
                  <a:lnTo>
                    <a:pt x="158" y="128"/>
                  </a:lnTo>
                  <a:lnTo>
                    <a:pt x="44" y="19"/>
                  </a:lnTo>
                  <a:lnTo>
                    <a:pt x="31" y="13"/>
                  </a:lnTo>
                  <a:lnTo>
                    <a:pt x="25" y="39"/>
                  </a:lnTo>
                  <a:lnTo>
                    <a:pt x="101" y="109"/>
                  </a:lnTo>
                  <a:lnTo>
                    <a:pt x="126" y="122"/>
                  </a:lnTo>
                  <a:lnTo>
                    <a:pt x="101" y="122"/>
                  </a:lnTo>
                  <a:lnTo>
                    <a:pt x="12" y="39"/>
                  </a:lnTo>
                  <a:lnTo>
                    <a:pt x="31" y="13"/>
                  </a:lnTo>
                  <a:lnTo>
                    <a:pt x="25" y="0"/>
                  </a:lnTo>
                  <a:lnTo>
                    <a:pt x="0" y="39"/>
                  </a:lnTo>
                  <a:lnTo>
                    <a:pt x="101" y="134"/>
                  </a:lnTo>
                  <a:lnTo>
                    <a:pt x="133" y="134"/>
                  </a:lnTo>
                  <a:lnTo>
                    <a:pt x="133" y="134"/>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00"/>
            <p:cNvSpPr/>
            <p:nvPr/>
          </p:nvSpPr>
          <p:spPr bwMode="auto">
            <a:xfrm>
              <a:off x="5095" y="2917"/>
              <a:ext cx="266" cy="293"/>
            </a:xfrm>
            <a:custGeom>
              <a:avLst/>
              <a:gdLst>
                <a:gd name="T0" fmla="*/ 22 w 42"/>
                <a:gd name="T1" fmla="*/ 18 h 46"/>
                <a:gd name="T2" fmla="*/ 24 w 42"/>
                <a:gd name="T3" fmla="*/ 15 h 46"/>
                <a:gd name="T4" fmla="*/ 19 w 42"/>
                <a:gd name="T5" fmla="*/ 15 h 46"/>
                <a:gd name="T6" fmla="*/ 3 w 42"/>
                <a:gd name="T7" fmla="*/ 0 h 46"/>
                <a:gd name="T8" fmla="*/ 0 w 42"/>
                <a:gd name="T9" fmla="*/ 0 h 46"/>
                <a:gd name="T10" fmla="*/ 12 w 42"/>
                <a:gd name="T11" fmla="*/ 10 h 46"/>
                <a:gd name="T12" fmla="*/ 15 w 42"/>
                <a:gd name="T13" fmla="*/ 30 h 46"/>
                <a:gd name="T14" fmla="*/ 30 w 42"/>
                <a:gd name="T15" fmla="*/ 46 h 46"/>
                <a:gd name="T16" fmla="*/ 36 w 42"/>
                <a:gd name="T17" fmla="*/ 46 h 46"/>
                <a:gd name="T18" fmla="*/ 20 w 42"/>
                <a:gd name="T19" fmla="*/ 28 h 46"/>
                <a:gd name="T20" fmla="*/ 15 w 42"/>
                <a:gd name="T21" fmla="*/ 14 h 46"/>
                <a:gd name="T22" fmla="*/ 39 w 42"/>
                <a:gd name="T23" fmla="*/ 34 h 46"/>
                <a:gd name="T24" fmla="*/ 36 w 42"/>
                <a:gd name="T25" fmla="*/ 46 h 46"/>
                <a:gd name="T26" fmla="*/ 42 w 42"/>
                <a:gd name="T27" fmla="*/ 32 h 46"/>
                <a:gd name="T28" fmla="*/ 22 w 42"/>
                <a:gd name="T29" fmla="*/ 1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46">
                  <a:moveTo>
                    <a:pt x="22" y="18"/>
                  </a:moveTo>
                  <a:cubicBezTo>
                    <a:pt x="24" y="15"/>
                    <a:pt x="24" y="15"/>
                    <a:pt x="24" y="15"/>
                  </a:cubicBezTo>
                  <a:cubicBezTo>
                    <a:pt x="19" y="15"/>
                    <a:pt x="19" y="15"/>
                    <a:pt x="19" y="15"/>
                  </a:cubicBezTo>
                  <a:cubicBezTo>
                    <a:pt x="3" y="0"/>
                    <a:pt x="3" y="0"/>
                    <a:pt x="3" y="0"/>
                  </a:cubicBezTo>
                  <a:cubicBezTo>
                    <a:pt x="0" y="0"/>
                    <a:pt x="0" y="0"/>
                    <a:pt x="0" y="0"/>
                  </a:cubicBezTo>
                  <a:cubicBezTo>
                    <a:pt x="12" y="10"/>
                    <a:pt x="12" y="10"/>
                    <a:pt x="12" y="10"/>
                  </a:cubicBezTo>
                  <a:cubicBezTo>
                    <a:pt x="15" y="19"/>
                    <a:pt x="16" y="26"/>
                    <a:pt x="15" y="30"/>
                  </a:cubicBezTo>
                  <a:cubicBezTo>
                    <a:pt x="30" y="46"/>
                    <a:pt x="30" y="46"/>
                    <a:pt x="30" y="46"/>
                  </a:cubicBezTo>
                  <a:cubicBezTo>
                    <a:pt x="36" y="46"/>
                    <a:pt x="36" y="46"/>
                    <a:pt x="36" y="46"/>
                  </a:cubicBezTo>
                  <a:cubicBezTo>
                    <a:pt x="20" y="28"/>
                    <a:pt x="20" y="28"/>
                    <a:pt x="20" y="28"/>
                  </a:cubicBezTo>
                  <a:cubicBezTo>
                    <a:pt x="20" y="23"/>
                    <a:pt x="19" y="19"/>
                    <a:pt x="15" y="14"/>
                  </a:cubicBezTo>
                  <a:cubicBezTo>
                    <a:pt x="39" y="34"/>
                    <a:pt x="39" y="34"/>
                    <a:pt x="39" y="34"/>
                  </a:cubicBezTo>
                  <a:cubicBezTo>
                    <a:pt x="36" y="46"/>
                    <a:pt x="36" y="46"/>
                    <a:pt x="36" y="46"/>
                  </a:cubicBezTo>
                  <a:cubicBezTo>
                    <a:pt x="42" y="32"/>
                    <a:pt x="42" y="32"/>
                    <a:pt x="42" y="32"/>
                  </a:cubicBezTo>
                  <a:cubicBezTo>
                    <a:pt x="22" y="18"/>
                    <a:pt x="22" y="18"/>
                    <a:pt x="22" y="1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01"/>
            <p:cNvSpPr/>
            <p:nvPr/>
          </p:nvSpPr>
          <p:spPr bwMode="auto">
            <a:xfrm>
              <a:off x="5190" y="3006"/>
              <a:ext cx="152" cy="204"/>
            </a:xfrm>
            <a:custGeom>
              <a:avLst/>
              <a:gdLst>
                <a:gd name="T0" fmla="*/ 0 w 24"/>
                <a:gd name="T1" fmla="*/ 0 h 32"/>
                <a:gd name="T2" fmla="*/ 5 w 24"/>
                <a:gd name="T3" fmla="*/ 14 h 32"/>
                <a:gd name="T4" fmla="*/ 21 w 24"/>
                <a:gd name="T5" fmla="*/ 32 h 32"/>
                <a:gd name="T6" fmla="*/ 24 w 24"/>
                <a:gd name="T7" fmla="*/ 20 h 32"/>
                <a:gd name="T8" fmla="*/ 0 w 24"/>
                <a:gd name="T9" fmla="*/ 0 h 32"/>
              </a:gdLst>
              <a:ahLst/>
              <a:cxnLst>
                <a:cxn ang="0">
                  <a:pos x="T0" y="T1"/>
                </a:cxn>
                <a:cxn ang="0">
                  <a:pos x="T2" y="T3"/>
                </a:cxn>
                <a:cxn ang="0">
                  <a:pos x="T4" y="T5"/>
                </a:cxn>
                <a:cxn ang="0">
                  <a:pos x="T6" y="T7"/>
                </a:cxn>
                <a:cxn ang="0">
                  <a:pos x="T8" y="T9"/>
                </a:cxn>
              </a:cxnLst>
              <a:rect l="0" t="0" r="r" b="b"/>
              <a:pathLst>
                <a:path w="24" h="32">
                  <a:moveTo>
                    <a:pt x="0" y="0"/>
                  </a:moveTo>
                  <a:cubicBezTo>
                    <a:pt x="4" y="5"/>
                    <a:pt x="5" y="9"/>
                    <a:pt x="5" y="14"/>
                  </a:cubicBezTo>
                  <a:cubicBezTo>
                    <a:pt x="21" y="32"/>
                    <a:pt x="21" y="32"/>
                    <a:pt x="21" y="32"/>
                  </a:cubicBezTo>
                  <a:cubicBezTo>
                    <a:pt x="24" y="20"/>
                    <a:pt x="24" y="20"/>
                    <a:pt x="24" y="20"/>
                  </a:cubicBezTo>
                  <a:cubicBezTo>
                    <a:pt x="0" y="0"/>
                    <a:pt x="0" y="0"/>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02"/>
            <p:cNvSpPr/>
            <p:nvPr/>
          </p:nvSpPr>
          <p:spPr bwMode="auto">
            <a:xfrm>
              <a:off x="5126" y="2891"/>
              <a:ext cx="114" cy="109"/>
            </a:xfrm>
            <a:custGeom>
              <a:avLst/>
              <a:gdLst>
                <a:gd name="T0" fmla="*/ 89 w 114"/>
                <a:gd name="T1" fmla="*/ 109 h 109"/>
                <a:gd name="T2" fmla="*/ 114 w 114"/>
                <a:gd name="T3" fmla="*/ 109 h 109"/>
                <a:gd name="T4" fmla="*/ 89 w 114"/>
                <a:gd name="T5" fmla="*/ 96 h 109"/>
                <a:gd name="T6" fmla="*/ 13 w 114"/>
                <a:gd name="T7" fmla="*/ 26 h 109"/>
                <a:gd name="T8" fmla="*/ 19 w 114"/>
                <a:gd name="T9" fmla="*/ 0 h 109"/>
                <a:gd name="T10" fmla="*/ 0 w 114"/>
                <a:gd name="T11" fmla="*/ 26 h 109"/>
                <a:gd name="T12" fmla="*/ 89 w 114"/>
                <a:gd name="T13" fmla="*/ 109 h 109"/>
                <a:gd name="T14" fmla="*/ 89 w 114"/>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09">
                  <a:moveTo>
                    <a:pt x="89" y="109"/>
                  </a:moveTo>
                  <a:lnTo>
                    <a:pt x="114" y="109"/>
                  </a:lnTo>
                  <a:lnTo>
                    <a:pt x="89" y="96"/>
                  </a:lnTo>
                  <a:lnTo>
                    <a:pt x="13" y="26"/>
                  </a:lnTo>
                  <a:lnTo>
                    <a:pt x="19" y="0"/>
                  </a:lnTo>
                  <a:lnTo>
                    <a:pt x="0" y="26"/>
                  </a:lnTo>
                  <a:lnTo>
                    <a:pt x="89" y="109"/>
                  </a:lnTo>
                  <a:lnTo>
                    <a:pt x="89" y="109"/>
                  </a:ln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03"/>
            <p:cNvSpPr/>
            <p:nvPr/>
          </p:nvSpPr>
          <p:spPr bwMode="auto">
            <a:xfrm>
              <a:off x="5285" y="2993"/>
              <a:ext cx="38" cy="70"/>
            </a:xfrm>
            <a:custGeom>
              <a:avLst/>
              <a:gdLst>
                <a:gd name="T0" fmla="*/ 38 w 38"/>
                <a:gd name="T1" fmla="*/ 19 h 70"/>
                <a:gd name="T2" fmla="*/ 38 w 38"/>
                <a:gd name="T3" fmla="*/ 13 h 70"/>
                <a:gd name="T4" fmla="*/ 25 w 38"/>
                <a:gd name="T5" fmla="*/ 7 h 70"/>
                <a:gd name="T6" fmla="*/ 13 w 38"/>
                <a:gd name="T7" fmla="*/ 0 h 70"/>
                <a:gd name="T8" fmla="*/ 0 w 38"/>
                <a:gd name="T9" fmla="*/ 26 h 70"/>
                <a:gd name="T10" fmla="*/ 32 w 38"/>
                <a:gd name="T11" fmla="*/ 70 h 70"/>
                <a:gd name="T12" fmla="*/ 38 w 38"/>
                <a:gd name="T13" fmla="*/ 19 h 70"/>
                <a:gd name="T14" fmla="*/ 38 w 38"/>
                <a:gd name="T15" fmla="*/ 19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0">
                  <a:moveTo>
                    <a:pt x="38" y="19"/>
                  </a:moveTo>
                  <a:lnTo>
                    <a:pt x="38" y="13"/>
                  </a:lnTo>
                  <a:lnTo>
                    <a:pt x="25" y="7"/>
                  </a:lnTo>
                  <a:lnTo>
                    <a:pt x="13" y="0"/>
                  </a:lnTo>
                  <a:lnTo>
                    <a:pt x="0" y="26"/>
                  </a:lnTo>
                  <a:lnTo>
                    <a:pt x="32" y="70"/>
                  </a:lnTo>
                  <a:lnTo>
                    <a:pt x="38" y="19"/>
                  </a:lnTo>
                  <a:lnTo>
                    <a:pt x="38" y="19"/>
                  </a:ln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04"/>
            <p:cNvSpPr/>
            <p:nvPr/>
          </p:nvSpPr>
          <p:spPr bwMode="auto">
            <a:xfrm>
              <a:off x="5323" y="3006"/>
              <a:ext cx="70" cy="115"/>
            </a:xfrm>
            <a:custGeom>
              <a:avLst/>
              <a:gdLst>
                <a:gd name="T0" fmla="*/ 0 w 70"/>
                <a:gd name="T1" fmla="*/ 0 h 115"/>
                <a:gd name="T2" fmla="*/ 0 w 70"/>
                <a:gd name="T3" fmla="*/ 6 h 115"/>
                <a:gd name="T4" fmla="*/ 32 w 70"/>
                <a:gd name="T5" fmla="*/ 64 h 115"/>
                <a:gd name="T6" fmla="*/ 25 w 70"/>
                <a:gd name="T7" fmla="*/ 89 h 115"/>
                <a:gd name="T8" fmla="*/ 38 w 70"/>
                <a:gd name="T9" fmla="*/ 115 h 115"/>
                <a:gd name="T10" fmla="*/ 70 w 70"/>
                <a:gd name="T11" fmla="*/ 57 h 115"/>
                <a:gd name="T12" fmla="*/ 0 w 70"/>
                <a:gd name="T13" fmla="*/ 0 h 115"/>
                <a:gd name="T14" fmla="*/ 0 w 70"/>
                <a:gd name="T15" fmla="*/ 0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15">
                  <a:moveTo>
                    <a:pt x="0" y="0"/>
                  </a:moveTo>
                  <a:lnTo>
                    <a:pt x="0" y="6"/>
                  </a:lnTo>
                  <a:lnTo>
                    <a:pt x="32" y="64"/>
                  </a:lnTo>
                  <a:lnTo>
                    <a:pt x="25" y="89"/>
                  </a:lnTo>
                  <a:lnTo>
                    <a:pt x="38" y="115"/>
                  </a:lnTo>
                  <a:lnTo>
                    <a:pt x="70" y="57"/>
                  </a:lnTo>
                  <a:lnTo>
                    <a:pt x="0" y="0"/>
                  </a:lnTo>
                  <a:lnTo>
                    <a:pt x="0" y="0"/>
                  </a:lnTo>
                  <a:close/>
                </a:path>
              </a:pathLst>
            </a:custGeom>
            <a:solidFill>
              <a:srgbClr val="6916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05"/>
            <p:cNvSpPr/>
            <p:nvPr/>
          </p:nvSpPr>
          <p:spPr bwMode="auto">
            <a:xfrm>
              <a:off x="5317" y="3012"/>
              <a:ext cx="38" cy="83"/>
            </a:xfrm>
            <a:custGeom>
              <a:avLst/>
              <a:gdLst>
                <a:gd name="T0" fmla="*/ 38 w 38"/>
                <a:gd name="T1" fmla="*/ 58 h 83"/>
                <a:gd name="T2" fmla="*/ 6 w 38"/>
                <a:gd name="T3" fmla="*/ 0 h 83"/>
                <a:gd name="T4" fmla="*/ 0 w 38"/>
                <a:gd name="T5" fmla="*/ 51 h 83"/>
                <a:gd name="T6" fmla="*/ 31 w 38"/>
                <a:gd name="T7" fmla="*/ 83 h 83"/>
                <a:gd name="T8" fmla="*/ 38 w 38"/>
                <a:gd name="T9" fmla="*/ 58 h 83"/>
                <a:gd name="T10" fmla="*/ 38 w 38"/>
                <a:gd name="T11" fmla="*/ 58 h 83"/>
              </a:gdLst>
              <a:ahLst/>
              <a:cxnLst>
                <a:cxn ang="0">
                  <a:pos x="T0" y="T1"/>
                </a:cxn>
                <a:cxn ang="0">
                  <a:pos x="T2" y="T3"/>
                </a:cxn>
                <a:cxn ang="0">
                  <a:pos x="T4" y="T5"/>
                </a:cxn>
                <a:cxn ang="0">
                  <a:pos x="T6" y="T7"/>
                </a:cxn>
                <a:cxn ang="0">
                  <a:pos x="T8" y="T9"/>
                </a:cxn>
                <a:cxn ang="0">
                  <a:pos x="T10" y="T11"/>
                </a:cxn>
              </a:cxnLst>
              <a:rect l="0" t="0" r="r" b="b"/>
              <a:pathLst>
                <a:path w="38" h="83">
                  <a:moveTo>
                    <a:pt x="38" y="58"/>
                  </a:moveTo>
                  <a:lnTo>
                    <a:pt x="6" y="0"/>
                  </a:lnTo>
                  <a:lnTo>
                    <a:pt x="0" y="51"/>
                  </a:lnTo>
                  <a:lnTo>
                    <a:pt x="31" y="83"/>
                  </a:lnTo>
                  <a:lnTo>
                    <a:pt x="38" y="58"/>
                  </a:lnTo>
                  <a:lnTo>
                    <a:pt x="38" y="58"/>
                  </a:lnTo>
                  <a:close/>
                </a:path>
              </a:pathLst>
            </a:custGeom>
            <a:solidFill>
              <a:srgbClr val="AF2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06"/>
            <p:cNvSpPr/>
            <p:nvPr/>
          </p:nvSpPr>
          <p:spPr bwMode="auto">
            <a:xfrm>
              <a:off x="5323" y="2987"/>
              <a:ext cx="70" cy="76"/>
            </a:xfrm>
            <a:custGeom>
              <a:avLst/>
              <a:gdLst>
                <a:gd name="T0" fmla="*/ 13 w 70"/>
                <a:gd name="T1" fmla="*/ 0 h 76"/>
                <a:gd name="T2" fmla="*/ 0 w 70"/>
                <a:gd name="T3" fmla="*/ 19 h 76"/>
                <a:gd name="T4" fmla="*/ 70 w 70"/>
                <a:gd name="T5" fmla="*/ 76 h 76"/>
                <a:gd name="T6" fmla="*/ 13 w 70"/>
                <a:gd name="T7" fmla="*/ 0 h 76"/>
                <a:gd name="T8" fmla="*/ 13 w 70"/>
                <a:gd name="T9" fmla="*/ 0 h 76"/>
              </a:gdLst>
              <a:ahLst/>
              <a:cxnLst>
                <a:cxn ang="0">
                  <a:pos x="T0" y="T1"/>
                </a:cxn>
                <a:cxn ang="0">
                  <a:pos x="T2" y="T3"/>
                </a:cxn>
                <a:cxn ang="0">
                  <a:pos x="T4" y="T5"/>
                </a:cxn>
                <a:cxn ang="0">
                  <a:pos x="T6" y="T7"/>
                </a:cxn>
                <a:cxn ang="0">
                  <a:pos x="T8" y="T9"/>
                </a:cxn>
              </a:cxnLst>
              <a:rect l="0" t="0" r="r" b="b"/>
              <a:pathLst>
                <a:path w="70" h="76">
                  <a:moveTo>
                    <a:pt x="13" y="0"/>
                  </a:moveTo>
                  <a:lnTo>
                    <a:pt x="0" y="19"/>
                  </a:lnTo>
                  <a:lnTo>
                    <a:pt x="70" y="76"/>
                  </a:lnTo>
                  <a:lnTo>
                    <a:pt x="13" y="0"/>
                  </a:lnTo>
                  <a:lnTo>
                    <a:pt x="13" y="0"/>
                  </a:ln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07"/>
            <p:cNvSpPr>
              <a:spLocks noEditPoints="1"/>
            </p:cNvSpPr>
            <p:nvPr/>
          </p:nvSpPr>
          <p:spPr bwMode="auto">
            <a:xfrm>
              <a:off x="5399" y="2885"/>
              <a:ext cx="127" cy="172"/>
            </a:xfrm>
            <a:custGeom>
              <a:avLst/>
              <a:gdLst>
                <a:gd name="T0" fmla="*/ 20 w 20"/>
                <a:gd name="T1" fmla="*/ 6 h 27"/>
                <a:gd name="T2" fmla="*/ 18 w 20"/>
                <a:gd name="T3" fmla="*/ 5 h 27"/>
                <a:gd name="T4" fmla="*/ 15 w 20"/>
                <a:gd name="T5" fmla="*/ 7 h 27"/>
                <a:gd name="T6" fmla="*/ 13 w 20"/>
                <a:gd name="T7" fmla="*/ 6 h 27"/>
                <a:gd name="T8" fmla="*/ 18 w 20"/>
                <a:gd name="T9" fmla="*/ 4 h 27"/>
                <a:gd name="T10" fmla="*/ 16 w 20"/>
                <a:gd name="T11" fmla="*/ 3 h 27"/>
                <a:gd name="T12" fmla="*/ 11 w 20"/>
                <a:gd name="T13" fmla="*/ 5 h 27"/>
                <a:gd name="T14" fmla="*/ 11 w 20"/>
                <a:gd name="T15" fmla="*/ 4 h 27"/>
                <a:gd name="T16" fmla="*/ 15 w 20"/>
                <a:gd name="T17" fmla="*/ 2 h 27"/>
                <a:gd name="T18" fmla="*/ 13 w 20"/>
                <a:gd name="T19" fmla="*/ 2 h 27"/>
                <a:gd name="T20" fmla="*/ 10 w 20"/>
                <a:gd name="T21" fmla="*/ 3 h 27"/>
                <a:gd name="T22" fmla="*/ 8 w 20"/>
                <a:gd name="T23" fmla="*/ 5 h 27"/>
                <a:gd name="T24" fmla="*/ 8 w 20"/>
                <a:gd name="T25" fmla="*/ 0 h 27"/>
                <a:gd name="T26" fmla="*/ 3 w 20"/>
                <a:gd name="T27" fmla="*/ 4 h 27"/>
                <a:gd name="T28" fmla="*/ 3 w 20"/>
                <a:gd name="T29" fmla="*/ 10 h 27"/>
                <a:gd name="T30" fmla="*/ 1 w 20"/>
                <a:gd name="T31" fmla="*/ 5 h 27"/>
                <a:gd name="T32" fmla="*/ 0 w 20"/>
                <a:gd name="T33" fmla="*/ 6 h 27"/>
                <a:gd name="T34" fmla="*/ 3 w 20"/>
                <a:gd name="T35" fmla="*/ 20 h 27"/>
                <a:gd name="T36" fmla="*/ 3 w 20"/>
                <a:gd name="T37" fmla="*/ 25 h 27"/>
                <a:gd name="T38" fmla="*/ 9 w 20"/>
                <a:gd name="T39" fmla="*/ 27 h 27"/>
                <a:gd name="T40" fmla="*/ 18 w 20"/>
                <a:gd name="T41" fmla="*/ 15 h 27"/>
                <a:gd name="T42" fmla="*/ 15 w 20"/>
                <a:gd name="T43" fmla="*/ 13 h 27"/>
                <a:gd name="T44" fmla="*/ 20 w 20"/>
                <a:gd name="T45" fmla="*/ 6 h 27"/>
                <a:gd name="T46" fmla="*/ 4 w 20"/>
                <a:gd name="T47" fmla="*/ 4 h 27"/>
                <a:gd name="T48" fmla="*/ 6 w 20"/>
                <a:gd name="T49" fmla="*/ 2 h 27"/>
                <a:gd name="T50" fmla="*/ 6 w 20"/>
                <a:gd name="T51" fmla="*/ 10 h 27"/>
                <a:gd name="T52" fmla="*/ 4 w 20"/>
                <a:gd name="T53" fmla="*/ 13 h 27"/>
                <a:gd name="T54" fmla="*/ 6 w 20"/>
                <a:gd name="T55" fmla="*/ 19 h 27"/>
                <a:gd name="T56" fmla="*/ 6 w 20"/>
                <a:gd name="T57" fmla="*/ 24 h 27"/>
                <a:gd name="T58" fmla="*/ 4 w 20"/>
                <a:gd name="T59" fmla="*/ 24 h 27"/>
                <a:gd name="T60" fmla="*/ 4 w 20"/>
                <a:gd name="T61" fmla="*/ 19 h 27"/>
                <a:gd name="T62" fmla="*/ 2 w 20"/>
                <a:gd name="T63" fmla="*/ 12 h 27"/>
                <a:gd name="T64" fmla="*/ 4 w 20"/>
                <a:gd name="T65" fmla="*/ 10 h 27"/>
                <a:gd name="T66" fmla="*/ 4 w 20"/>
                <a:gd name="T67"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7">
                  <a:moveTo>
                    <a:pt x="20" y="6"/>
                  </a:moveTo>
                  <a:cubicBezTo>
                    <a:pt x="20" y="6"/>
                    <a:pt x="20" y="5"/>
                    <a:pt x="18" y="5"/>
                  </a:cubicBezTo>
                  <a:cubicBezTo>
                    <a:pt x="15" y="7"/>
                    <a:pt x="15" y="7"/>
                    <a:pt x="15" y="7"/>
                  </a:cubicBezTo>
                  <a:cubicBezTo>
                    <a:pt x="13" y="6"/>
                    <a:pt x="13" y="6"/>
                    <a:pt x="13" y="6"/>
                  </a:cubicBezTo>
                  <a:cubicBezTo>
                    <a:pt x="18" y="4"/>
                    <a:pt x="18" y="4"/>
                    <a:pt x="18" y="4"/>
                  </a:cubicBezTo>
                  <a:cubicBezTo>
                    <a:pt x="17" y="3"/>
                    <a:pt x="17" y="3"/>
                    <a:pt x="16" y="3"/>
                  </a:cubicBezTo>
                  <a:cubicBezTo>
                    <a:pt x="11" y="5"/>
                    <a:pt x="11" y="5"/>
                    <a:pt x="11" y="5"/>
                  </a:cubicBezTo>
                  <a:cubicBezTo>
                    <a:pt x="11" y="4"/>
                    <a:pt x="11" y="4"/>
                    <a:pt x="11" y="4"/>
                  </a:cubicBezTo>
                  <a:cubicBezTo>
                    <a:pt x="15" y="2"/>
                    <a:pt x="15" y="2"/>
                    <a:pt x="15" y="2"/>
                  </a:cubicBezTo>
                  <a:cubicBezTo>
                    <a:pt x="15" y="2"/>
                    <a:pt x="14" y="2"/>
                    <a:pt x="13" y="2"/>
                  </a:cubicBezTo>
                  <a:cubicBezTo>
                    <a:pt x="10" y="3"/>
                    <a:pt x="10" y="3"/>
                    <a:pt x="10" y="3"/>
                  </a:cubicBezTo>
                  <a:cubicBezTo>
                    <a:pt x="8" y="5"/>
                    <a:pt x="8" y="5"/>
                    <a:pt x="8" y="5"/>
                  </a:cubicBezTo>
                  <a:cubicBezTo>
                    <a:pt x="8" y="0"/>
                    <a:pt x="8" y="0"/>
                    <a:pt x="8" y="0"/>
                  </a:cubicBezTo>
                  <a:cubicBezTo>
                    <a:pt x="6" y="0"/>
                    <a:pt x="4" y="2"/>
                    <a:pt x="3" y="4"/>
                  </a:cubicBezTo>
                  <a:cubicBezTo>
                    <a:pt x="3" y="10"/>
                    <a:pt x="3" y="10"/>
                    <a:pt x="3" y="10"/>
                  </a:cubicBezTo>
                  <a:cubicBezTo>
                    <a:pt x="1" y="5"/>
                    <a:pt x="1" y="5"/>
                    <a:pt x="1" y="5"/>
                  </a:cubicBezTo>
                  <a:cubicBezTo>
                    <a:pt x="0" y="6"/>
                    <a:pt x="0" y="6"/>
                    <a:pt x="0" y="6"/>
                  </a:cubicBezTo>
                  <a:cubicBezTo>
                    <a:pt x="3" y="20"/>
                    <a:pt x="3" y="20"/>
                    <a:pt x="3" y="20"/>
                  </a:cubicBezTo>
                  <a:cubicBezTo>
                    <a:pt x="3" y="25"/>
                    <a:pt x="3" y="25"/>
                    <a:pt x="3" y="25"/>
                  </a:cubicBezTo>
                  <a:cubicBezTo>
                    <a:pt x="5" y="25"/>
                    <a:pt x="7" y="26"/>
                    <a:pt x="9" y="27"/>
                  </a:cubicBezTo>
                  <a:cubicBezTo>
                    <a:pt x="18" y="15"/>
                    <a:pt x="18" y="15"/>
                    <a:pt x="18" y="15"/>
                  </a:cubicBezTo>
                  <a:cubicBezTo>
                    <a:pt x="15" y="13"/>
                    <a:pt x="15" y="13"/>
                    <a:pt x="15" y="13"/>
                  </a:cubicBezTo>
                  <a:cubicBezTo>
                    <a:pt x="20" y="6"/>
                    <a:pt x="20" y="6"/>
                    <a:pt x="20" y="6"/>
                  </a:cubicBezTo>
                  <a:close/>
                  <a:moveTo>
                    <a:pt x="4" y="4"/>
                  </a:moveTo>
                  <a:cubicBezTo>
                    <a:pt x="6" y="2"/>
                    <a:pt x="6" y="2"/>
                    <a:pt x="6" y="2"/>
                  </a:cubicBezTo>
                  <a:cubicBezTo>
                    <a:pt x="6" y="10"/>
                    <a:pt x="6" y="10"/>
                    <a:pt x="6" y="10"/>
                  </a:cubicBezTo>
                  <a:cubicBezTo>
                    <a:pt x="4" y="13"/>
                    <a:pt x="4" y="13"/>
                    <a:pt x="4" y="13"/>
                  </a:cubicBezTo>
                  <a:cubicBezTo>
                    <a:pt x="6" y="19"/>
                    <a:pt x="6" y="19"/>
                    <a:pt x="6" y="19"/>
                  </a:cubicBezTo>
                  <a:cubicBezTo>
                    <a:pt x="6" y="24"/>
                    <a:pt x="6" y="24"/>
                    <a:pt x="6" y="24"/>
                  </a:cubicBezTo>
                  <a:cubicBezTo>
                    <a:pt x="4" y="24"/>
                    <a:pt x="4" y="24"/>
                    <a:pt x="4" y="24"/>
                  </a:cubicBezTo>
                  <a:cubicBezTo>
                    <a:pt x="4" y="19"/>
                    <a:pt x="4" y="19"/>
                    <a:pt x="4" y="19"/>
                  </a:cubicBezTo>
                  <a:cubicBezTo>
                    <a:pt x="2" y="12"/>
                    <a:pt x="2" y="12"/>
                    <a:pt x="2" y="12"/>
                  </a:cubicBezTo>
                  <a:cubicBezTo>
                    <a:pt x="4" y="10"/>
                    <a:pt x="4" y="10"/>
                    <a:pt x="4" y="10"/>
                  </a:cubicBezTo>
                  <a:cubicBezTo>
                    <a:pt x="4" y="4"/>
                    <a:pt x="4" y="4"/>
                    <a:pt x="4" y="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08"/>
            <p:cNvSpPr/>
            <p:nvPr/>
          </p:nvSpPr>
          <p:spPr bwMode="auto">
            <a:xfrm>
              <a:off x="5412" y="2897"/>
              <a:ext cx="25" cy="141"/>
            </a:xfrm>
            <a:custGeom>
              <a:avLst/>
              <a:gdLst>
                <a:gd name="T0" fmla="*/ 25 w 25"/>
                <a:gd name="T1" fmla="*/ 0 h 141"/>
                <a:gd name="T2" fmla="*/ 12 w 25"/>
                <a:gd name="T3" fmla="*/ 13 h 141"/>
                <a:gd name="T4" fmla="*/ 12 w 25"/>
                <a:gd name="T5" fmla="*/ 51 h 141"/>
                <a:gd name="T6" fmla="*/ 0 w 25"/>
                <a:gd name="T7" fmla="*/ 64 h 141"/>
                <a:gd name="T8" fmla="*/ 12 w 25"/>
                <a:gd name="T9" fmla="*/ 109 h 141"/>
                <a:gd name="T10" fmla="*/ 12 w 25"/>
                <a:gd name="T11" fmla="*/ 141 h 141"/>
                <a:gd name="T12" fmla="*/ 25 w 25"/>
                <a:gd name="T13" fmla="*/ 141 h 141"/>
                <a:gd name="T14" fmla="*/ 25 w 25"/>
                <a:gd name="T15" fmla="*/ 109 h 141"/>
                <a:gd name="T16" fmla="*/ 12 w 25"/>
                <a:gd name="T17" fmla="*/ 71 h 141"/>
                <a:gd name="T18" fmla="*/ 25 w 25"/>
                <a:gd name="T19" fmla="*/ 51 h 141"/>
                <a:gd name="T20" fmla="*/ 25 w 25"/>
                <a:gd name="T21" fmla="*/ 0 h 141"/>
                <a:gd name="T22" fmla="*/ 25 w 25"/>
                <a:gd name="T2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41">
                  <a:moveTo>
                    <a:pt x="25" y="0"/>
                  </a:moveTo>
                  <a:lnTo>
                    <a:pt x="12" y="13"/>
                  </a:lnTo>
                  <a:lnTo>
                    <a:pt x="12" y="51"/>
                  </a:lnTo>
                  <a:lnTo>
                    <a:pt x="0" y="64"/>
                  </a:lnTo>
                  <a:lnTo>
                    <a:pt x="12" y="109"/>
                  </a:lnTo>
                  <a:lnTo>
                    <a:pt x="12" y="141"/>
                  </a:lnTo>
                  <a:lnTo>
                    <a:pt x="25" y="141"/>
                  </a:lnTo>
                  <a:lnTo>
                    <a:pt x="25" y="109"/>
                  </a:lnTo>
                  <a:lnTo>
                    <a:pt x="12" y="71"/>
                  </a:lnTo>
                  <a:lnTo>
                    <a:pt x="25" y="51"/>
                  </a:lnTo>
                  <a:lnTo>
                    <a:pt x="25" y="0"/>
                  </a:lnTo>
                  <a:lnTo>
                    <a:pt x="25" y="0"/>
                  </a:ln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09"/>
            <p:cNvSpPr/>
            <p:nvPr/>
          </p:nvSpPr>
          <p:spPr bwMode="auto">
            <a:xfrm>
              <a:off x="5481" y="2910"/>
              <a:ext cx="32" cy="19"/>
            </a:xfrm>
            <a:custGeom>
              <a:avLst/>
              <a:gdLst>
                <a:gd name="T0" fmla="*/ 5 w 5"/>
                <a:gd name="T1" fmla="*/ 1 h 3"/>
                <a:gd name="T2" fmla="*/ 5 w 5"/>
                <a:gd name="T3" fmla="*/ 0 h 3"/>
                <a:gd name="T4" fmla="*/ 0 w 5"/>
                <a:gd name="T5" fmla="*/ 2 h 3"/>
                <a:gd name="T6" fmla="*/ 2 w 5"/>
                <a:gd name="T7" fmla="*/ 3 h 3"/>
                <a:gd name="T8" fmla="*/ 5 w 5"/>
                <a:gd name="T9" fmla="*/ 1 h 3"/>
              </a:gdLst>
              <a:ahLst/>
              <a:cxnLst>
                <a:cxn ang="0">
                  <a:pos x="T0" y="T1"/>
                </a:cxn>
                <a:cxn ang="0">
                  <a:pos x="T2" y="T3"/>
                </a:cxn>
                <a:cxn ang="0">
                  <a:pos x="T4" y="T5"/>
                </a:cxn>
                <a:cxn ang="0">
                  <a:pos x="T6" y="T7"/>
                </a:cxn>
                <a:cxn ang="0">
                  <a:pos x="T8" y="T9"/>
                </a:cxn>
              </a:cxnLst>
              <a:rect l="0" t="0" r="r" b="b"/>
              <a:pathLst>
                <a:path w="5" h="3">
                  <a:moveTo>
                    <a:pt x="5" y="1"/>
                  </a:moveTo>
                  <a:cubicBezTo>
                    <a:pt x="5" y="0"/>
                    <a:pt x="5" y="0"/>
                    <a:pt x="5" y="0"/>
                  </a:cubicBezTo>
                  <a:cubicBezTo>
                    <a:pt x="0" y="2"/>
                    <a:pt x="0" y="2"/>
                    <a:pt x="0" y="2"/>
                  </a:cubicBezTo>
                  <a:cubicBezTo>
                    <a:pt x="2" y="3"/>
                    <a:pt x="2" y="3"/>
                    <a:pt x="2" y="3"/>
                  </a:cubicBezTo>
                  <a:cubicBezTo>
                    <a:pt x="5" y="1"/>
                    <a:pt x="5" y="1"/>
                    <a:pt x="5" y="1"/>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10"/>
            <p:cNvSpPr/>
            <p:nvPr/>
          </p:nvSpPr>
          <p:spPr bwMode="auto">
            <a:xfrm>
              <a:off x="5469" y="2897"/>
              <a:ext cx="31" cy="20"/>
            </a:xfrm>
            <a:custGeom>
              <a:avLst/>
              <a:gdLst>
                <a:gd name="T0" fmla="*/ 5 w 5"/>
                <a:gd name="T1" fmla="*/ 1 h 3"/>
                <a:gd name="T2" fmla="*/ 4 w 5"/>
                <a:gd name="T3" fmla="*/ 0 h 3"/>
                <a:gd name="T4" fmla="*/ 0 w 5"/>
                <a:gd name="T5" fmla="*/ 2 h 3"/>
                <a:gd name="T6" fmla="*/ 0 w 5"/>
                <a:gd name="T7" fmla="*/ 3 h 3"/>
                <a:gd name="T8" fmla="*/ 5 w 5"/>
                <a:gd name="T9" fmla="*/ 1 h 3"/>
              </a:gdLst>
              <a:ahLst/>
              <a:cxnLst>
                <a:cxn ang="0">
                  <a:pos x="T0" y="T1"/>
                </a:cxn>
                <a:cxn ang="0">
                  <a:pos x="T2" y="T3"/>
                </a:cxn>
                <a:cxn ang="0">
                  <a:pos x="T4" y="T5"/>
                </a:cxn>
                <a:cxn ang="0">
                  <a:pos x="T6" y="T7"/>
                </a:cxn>
                <a:cxn ang="0">
                  <a:pos x="T8" y="T9"/>
                </a:cxn>
              </a:cxnLst>
              <a:rect l="0" t="0" r="r" b="b"/>
              <a:pathLst>
                <a:path w="5" h="3">
                  <a:moveTo>
                    <a:pt x="5" y="1"/>
                  </a:moveTo>
                  <a:cubicBezTo>
                    <a:pt x="5" y="1"/>
                    <a:pt x="5" y="0"/>
                    <a:pt x="4" y="0"/>
                  </a:cubicBezTo>
                  <a:cubicBezTo>
                    <a:pt x="0" y="2"/>
                    <a:pt x="0" y="2"/>
                    <a:pt x="0" y="2"/>
                  </a:cubicBezTo>
                  <a:cubicBezTo>
                    <a:pt x="0" y="3"/>
                    <a:pt x="0" y="3"/>
                    <a:pt x="0" y="3"/>
                  </a:cubicBezTo>
                  <a:cubicBezTo>
                    <a:pt x="5" y="1"/>
                    <a:pt x="5" y="1"/>
                    <a:pt x="5" y="1"/>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11"/>
            <p:cNvSpPr/>
            <p:nvPr/>
          </p:nvSpPr>
          <p:spPr bwMode="auto">
            <a:xfrm>
              <a:off x="5462" y="2866"/>
              <a:ext cx="45" cy="38"/>
            </a:xfrm>
            <a:custGeom>
              <a:avLst/>
              <a:gdLst>
                <a:gd name="T0" fmla="*/ 19 w 45"/>
                <a:gd name="T1" fmla="*/ 31 h 38"/>
                <a:gd name="T2" fmla="*/ 45 w 45"/>
                <a:gd name="T3" fmla="*/ 19 h 38"/>
                <a:gd name="T4" fmla="*/ 45 w 45"/>
                <a:gd name="T5" fmla="*/ 0 h 38"/>
                <a:gd name="T6" fmla="*/ 0 w 45"/>
                <a:gd name="T7" fmla="*/ 25 h 38"/>
                <a:gd name="T8" fmla="*/ 0 w 45"/>
                <a:gd name="T9" fmla="*/ 38 h 38"/>
                <a:gd name="T10" fmla="*/ 19 w 45"/>
                <a:gd name="T11" fmla="*/ 31 h 38"/>
                <a:gd name="T12" fmla="*/ 19 w 45"/>
                <a:gd name="T13" fmla="*/ 31 h 38"/>
              </a:gdLst>
              <a:ahLst/>
              <a:cxnLst>
                <a:cxn ang="0">
                  <a:pos x="T0" y="T1"/>
                </a:cxn>
                <a:cxn ang="0">
                  <a:pos x="T2" y="T3"/>
                </a:cxn>
                <a:cxn ang="0">
                  <a:pos x="T4" y="T5"/>
                </a:cxn>
                <a:cxn ang="0">
                  <a:pos x="T6" y="T7"/>
                </a:cxn>
                <a:cxn ang="0">
                  <a:pos x="T8" y="T9"/>
                </a:cxn>
                <a:cxn ang="0">
                  <a:pos x="T10" y="T11"/>
                </a:cxn>
                <a:cxn ang="0">
                  <a:pos x="T12" y="T13"/>
                </a:cxn>
              </a:cxnLst>
              <a:rect l="0" t="0" r="r" b="b"/>
              <a:pathLst>
                <a:path w="45" h="38">
                  <a:moveTo>
                    <a:pt x="19" y="31"/>
                  </a:moveTo>
                  <a:lnTo>
                    <a:pt x="45" y="19"/>
                  </a:lnTo>
                  <a:lnTo>
                    <a:pt x="45" y="0"/>
                  </a:lnTo>
                  <a:lnTo>
                    <a:pt x="0" y="25"/>
                  </a:lnTo>
                  <a:lnTo>
                    <a:pt x="0" y="38"/>
                  </a:lnTo>
                  <a:lnTo>
                    <a:pt x="19" y="31"/>
                  </a:lnTo>
                  <a:lnTo>
                    <a:pt x="19" y="31"/>
                  </a:lnTo>
                  <a:close/>
                </a:path>
              </a:pathLst>
            </a:custGeom>
            <a:solidFill>
              <a:srgbClr val="9960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12"/>
            <p:cNvSpPr/>
            <p:nvPr/>
          </p:nvSpPr>
          <p:spPr bwMode="auto">
            <a:xfrm>
              <a:off x="5456" y="2923"/>
              <a:ext cx="76" cy="147"/>
            </a:xfrm>
            <a:custGeom>
              <a:avLst/>
              <a:gdLst>
                <a:gd name="T0" fmla="*/ 11 w 12"/>
                <a:gd name="T1" fmla="*/ 7 h 23"/>
                <a:gd name="T2" fmla="*/ 11 w 12"/>
                <a:gd name="T3" fmla="*/ 4 h 23"/>
                <a:gd name="T4" fmla="*/ 11 w 12"/>
                <a:gd name="T5" fmla="*/ 0 h 23"/>
                <a:gd name="T6" fmla="*/ 6 w 12"/>
                <a:gd name="T7" fmla="*/ 7 h 23"/>
                <a:gd name="T8" fmla="*/ 9 w 12"/>
                <a:gd name="T9" fmla="*/ 9 h 23"/>
                <a:gd name="T10" fmla="*/ 0 w 12"/>
                <a:gd name="T11" fmla="*/ 21 h 23"/>
                <a:gd name="T12" fmla="*/ 3 w 12"/>
                <a:gd name="T13" fmla="*/ 23 h 23"/>
                <a:gd name="T14" fmla="*/ 11 w 12"/>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3">
                  <a:moveTo>
                    <a:pt x="11" y="7"/>
                  </a:moveTo>
                  <a:cubicBezTo>
                    <a:pt x="11" y="4"/>
                    <a:pt x="11" y="4"/>
                    <a:pt x="11" y="4"/>
                  </a:cubicBezTo>
                  <a:cubicBezTo>
                    <a:pt x="12" y="3"/>
                    <a:pt x="12" y="1"/>
                    <a:pt x="11" y="0"/>
                  </a:cubicBezTo>
                  <a:cubicBezTo>
                    <a:pt x="6" y="7"/>
                    <a:pt x="6" y="7"/>
                    <a:pt x="6" y="7"/>
                  </a:cubicBezTo>
                  <a:cubicBezTo>
                    <a:pt x="9" y="9"/>
                    <a:pt x="9" y="9"/>
                    <a:pt x="9" y="9"/>
                  </a:cubicBezTo>
                  <a:cubicBezTo>
                    <a:pt x="0" y="21"/>
                    <a:pt x="0" y="21"/>
                    <a:pt x="0" y="21"/>
                  </a:cubicBezTo>
                  <a:cubicBezTo>
                    <a:pt x="1" y="21"/>
                    <a:pt x="2" y="22"/>
                    <a:pt x="3" y="23"/>
                  </a:cubicBezTo>
                  <a:cubicBezTo>
                    <a:pt x="11" y="7"/>
                    <a:pt x="11" y="7"/>
                    <a:pt x="11" y="7"/>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13"/>
            <p:cNvSpPr/>
            <p:nvPr/>
          </p:nvSpPr>
          <p:spPr bwMode="auto">
            <a:xfrm>
              <a:off x="5450" y="2885"/>
              <a:ext cx="12" cy="32"/>
            </a:xfrm>
            <a:custGeom>
              <a:avLst/>
              <a:gdLst>
                <a:gd name="T0" fmla="*/ 0 w 2"/>
                <a:gd name="T1" fmla="*/ 5 h 5"/>
                <a:gd name="T2" fmla="*/ 2 w 2"/>
                <a:gd name="T3" fmla="*/ 3 h 5"/>
                <a:gd name="T4" fmla="*/ 2 w 2"/>
                <a:gd name="T5" fmla="*/ 1 h 5"/>
                <a:gd name="T6" fmla="*/ 0 w 2"/>
                <a:gd name="T7" fmla="*/ 0 h 5"/>
                <a:gd name="T8" fmla="*/ 0 w 2"/>
                <a:gd name="T9" fmla="*/ 5 h 5"/>
              </a:gdLst>
              <a:ahLst/>
              <a:cxnLst>
                <a:cxn ang="0">
                  <a:pos x="T0" y="T1"/>
                </a:cxn>
                <a:cxn ang="0">
                  <a:pos x="T2" y="T3"/>
                </a:cxn>
                <a:cxn ang="0">
                  <a:pos x="T4" y="T5"/>
                </a:cxn>
                <a:cxn ang="0">
                  <a:pos x="T6" y="T7"/>
                </a:cxn>
                <a:cxn ang="0">
                  <a:pos x="T8" y="T9"/>
                </a:cxn>
              </a:cxnLst>
              <a:rect l="0" t="0" r="r" b="b"/>
              <a:pathLst>
                <a:path w="2" h="5">
                  <a:moveTo>
                    <a:pt x="0" y="5"/>
                  </a:moveTo>
                  <a:cubicBezTo>
                    <a:pt x="2" y="3"/>
                    <a:pt x="2" y="3"/>
                    <a:pt x="2" y="3"/>
                  </a:cubicBezTo>
                  <a:cubicBezTo>
                    <a:pt x="2" y="1"/>
                    <a:pt x="2" y="1"/>
                    <a:pt x="2" y="1"/>
                  </a:cubicBezTo>
                  <a:cubicBezTo>
                    <a:pt x="1" y="0"/>
                    <a:pt x="0" y="0"/>
                    <a:pt x="0" y="0"/>
                  </a:cubicBezTo>
                  <a:cubicBezTo>
                    <a:pt x="0" y="5"/>
                    <a:pt x="0" y="5"/>
                    <a:pt x="0" y="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14"/>
            <p:cNvSpPr/>
            <p:nvPr/>
          </p:nvSpPr>
          <p:spPr bwMode="auto">
            <a:xfrm>
              <a:off x="5405" y="2910"/>
              <a:ext cx="13" cy="38"/>
            </a:xfrm>
            <a:custGeom>
              <a:avLst/>
              <a:gdLst>
                <a:gd name="T0" fmla="*/ 0 w 13"/>
                <a:gd name="T1" fmla="*/ 7 h 38"/>
                <a:gd name="T2" fmla="*/ 13 w 13"/>
                <a:gd name="T3" fmla="*/ 38 h 38"/>
                <a:gd name="T4" fmla="*/ 13 w 13"/>
                <a:gd name="T5" fmla="*/ 0 h 38"/>
                <a:gd name="T6" fmla="*/ 0 w 13"/>
                <a:gd name="T7" fmla="*/ 7 h 38"/>
                <a:gd name="T8" fmla="*/ 0 w 13"/>
                <a:gd name="T9" fmla="*/ 7 h 38"/>
              </a:gdLst>
              <a:ahLst/>
              <a:cxnLst>
                <a:cxn ang="0">
                  <a:pos x="T0" y="T1"/>
                </a:cxn>
                <a:cxn ang="0">
                  <a:pos x="T2" y="T3"/>
                </a:cxn>
                <a:cxn ang="0">
                  <a:pos x="T4" y="T5"/>
                </a:cxn>
                <a:cxn ang="0">
                  <a:pos x="T6" y="T7"/>
                </a:cxn>
                <a:cxn ang="0">
                  <a:pos x="T8" y="T9"/>
                </a:cxn>
              </a:cxnLst>
              <a:rect l="0" t="0" r="r" b="b"/>
              <a:pathLst>
                <a:path w="13" h="38">
                  <a:moveTo>
                    <a:pt x="0" y="7"/>
                  </a:moveTo>
                  <a:lnTo>
                    <a:pt x="13" y="38"/>
                  </a:lnTo>
                  <a:lnTo>
                    <a:pt x="13" y="0"/>
                  </a:lnTo>
                  <a:lnTo>
                    <a:pt x="0" y="7"/>
                  </a:lnTo>
                  <a:lnTo>
                    <a:pt x="0" y="7"/>
                  </a:ln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15"/>
            <p:cNvSpPr/>
            <p:nvPr/>
          </p:nvSpPr>
          <p:spPr bwMode="auto">
            <a:xfrm>
              <a:off x="5418" y="3070"/>
              <a:ext cx="89" cy="57"/>
            </a:xfrm>
            <a:custGeom>
              <a:avLst/>
              <a:gdLst>
                <a:gd name="T0" fmla="*/ 0 w 14"/>
                <a:gd name="T1" fmla="*/ 0 h 9"/>
                <a:gd name="T2" fmla="*/ 7 w 14"/>
                <a:gd name="T3" fmla="*/ 3 h 9"/>
                <a:gd name="T4" fmla="*/ 13 w 14"/>
                <a:gd name="T5" fmla="*/ 9 h 9"/>
                <a:gd name="T6" fmla="*/ 14 w 14"/>
                <a:gd name="T7" fmla="*/ 3 h 9"/>
                <a:gd name="T8" fmla="*/ 9 w 14"/>
                <a:gd name="T9" fmla="*/ 0 h 9"/>
                <a:gd name="T10" fmla="*/ 9 w 14"/>
                <a:gd name="T11" fmla="*/ 1 h 9"/>
                <a:gd name="T12" fmla="*/ 0 w 1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0" y="0"/>
                  </a:moveTo>
                  <a:cubicBezTo>
                    <a:pt x="3" y="1"/>
                    <a:pt x="5" y="2"/>
                    <a:pt x="7" y="3"/>
                  </a:cubicBezTo>
                  <a:cubicBezTo>
                    <a:pt x="9" y="5"/>
                    <a:pt x="11" y="6"/>
                    <a:pt x="13" y="9"/>
                  </a:cubicBezTo>
                  <a:cubicBezTo>
                    <a:pt x="14" y="3"/>
                    <a:pt x="14" y="3"/>
                    <a:pt x="14" y="3"/>
                  </a:cubicBezTo>
                  <a:cubicBezTo>
                    <a:pt x="13" y="2"/>
                    <a:pt x="11" y="1"/>
                    <a:pt x="9" y="0"/>
                  </a:cubicBezTo>
                  <a:cubicBezTo>
                    <a:pt x="9" y="1"/>
                    <a:pt x="9" y="1"/>
                    <a:pt x="9" y="1"/>
                  </a:cubicBezTo>
                  <a:cubicBezTo>
                    <a:pt x="0" y="0"/>
                    <a:pt x="0" y="0"/>
                    <a:pt x="0" y="0"/>
                  </a:cubicBez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16"/>
            <p:cNvSpPr/>
            <p:nvPr/>
          </p:nvSpPr>
          <p:spPr bwMode="auto">
            <a:xfrm>
              <a:off x="5405" y="3044"/>
              <a:ext cx="70" cy="32"/>
            </a:xfrm>
            <a:custGeom>
              <a:avLst/>
              <a:gdLst>
                <a:gd name="T0" fmla="*/ 2 w 11"/>
                <a:gd name="T1" fmla="*/ 0 h 5"/>
                <a:gd name="T2" fmla="*/ 0 w 11"/>
                <a:gd name="T3" fmla="*/ 3 h 5"/>
                <a:gd name="T4" fmla="*/ 2 w 11"/>
                <a:gd name="T5" fmla="*/ 4 h 5"/>
                <a:gd name="T6" fmla="*/ 11 w 11"/>
                <a:gd name="T7" fmla="*/ 5 h 5"/>
                <a:gd name="T8" fmla="*/ 11 w 11"/>
                <a:gd name="T9" fmla="*/ 4 h 5"/>
                <a:gd name="T10" fmla="*/ 8 w 11"/>
                <a:gd name="T11" fmla="*/ 2 h 5"/>
                <a:gd name="T12" fmla="*/ 2 w 11"/>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2" y="0"/>
                  </a:moveTo>
                  <a:cubicBezTo>
                    <a:pt x="0" y="3"/>
                    <a:pt x="0" y="3"/>
                    <a:pt x="0" y="3"/>
                  </a:cubicBezTo>
                  <a:cubicBezTo>
                    <a:pt x="1" y="4"/>
                    <a:pt x="1" y="4"/>
                    <a:pt x="2" y="4"/>
                  </a:cubicBezTo>
                  <a:cubicBezTo>
                    <a:pt x="11" y="5"/>
                    <a:pt x="11" y="5"/>
                    <a:pt x="11" y="5"/>
                  </a:cubicBezTo>
                  <a:cubicBezTo>
                    <a:pt x="11" y="4"/>
                    <a:pt x="11" y="4"/>
                    <a:pt x="11" y="4"/>
                  </a:cubicBezTo>
                  <a:cubicBezTo>
                    <a:pt x="10" y="3"/>
                    <a:pt x="9" y="2"/>
                    <a:pt x="8" y="2"/>
                  </a:cubicBezTo>
                  <a:cubicBezTo>
                    <a:pt x="6" y="1"/>
                    <a:pt x="4" y="0"/>
                    <a:pt x="2" y="0"/>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17"/>
            <p:cNvSpPr/>
            <p:nvPr/>
          </p:nvSpPr>
          <p:spPr bwMode="auto">
            <a:xfrm>
              <a:off x="5475" y="3146"/>
              <a:ext cx="38" cy="71"/>
            </a:xfrm>
            <a:custGeom>
              <a:avLst/>
              <a:gdLst>
                <a:gd name="T0" fmla="*/ 3 w 6"/>
                <a:gd name="T1" fmla="*/ 11 h 11"/>
                <a:gd name="T2" fmla="*/ 6 w 6"/>
                <a:gd name="T3" fmla="*/ 6 h 11"/>
                <a:gd name="T4" fmla="*/ 2 w 6"/>
                <a:gd name="T5" fmla="*/ 0 h 11"/>
                <a:gd name="T6" fmla="*/ 0 w 6"/>
                <a:gd name="T7" fmla="*/ 4 h 11"/>
                <a:gd name="T8" fmla="*/ 3 w 6"/>
                <a:gd name="T9" fmla="*/ 11 h 11"/>
              </a:gdLst>
              <a:ahLst/>
              <a:cxnLst>
                <a:cxn ang="0">
                  <a:pos x="T0" y="T1"/>
                </a:cxn>
                <a:cxn ang="0">
                  <a:pos x="T2" y="T3"/>
                </a:cxn>
                <a:cxn ang="0">
                  <a:pos x="T4" y="T5"/>
                </a:cxn>
                <a:cxn ang="0">
                  <a:pos x="T6" y="T7"/>
                </a:cxn>
                <a:cxn ang="0">
                  <a:pos x="T8" y="T9"/>
                </a:cxn>
              </a:cxnLst>
              <a:rect l="0" t="0" r="r" b="b"/>
              <a:pathLst>
                <a:path w="6" h="11">
                  <a:moveTo>
                    <a:pt x="3" y="11"/>
                  </a:moveTo>
                  <a:cubicBezTo>
                    <a:pt x="4" y="9"/>
                    <a:pt x="5" y="7"/>
                    <a:pt x="6" y="6"/>
                  </a:cubicBezTo>
                  <a:cubicBezTo>
                    <a:pt x="2" y="0"/>
                    <a:pt x="2" y="0"/>
                    <a:pt x="2" y="0"/>
                  </a:cubicBezTo>
                  <a:cubicBezTo>
                    <a:pt x="0" y="4"/>
                    <a:pt x="0" y="4"/>
                    <a:pt x="0" y="4"/>
                  </a:cubicBezTo>
                  <a:cubicBezTo>
                    <a:pt x="3" y="11"/>
                    <a:pt x="3" y="11"/>
                    <a:pt x="3" y="1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18"/>
            <p:cNvSpPr/>
            <p:nvPr/>
          </p:nvSpPr>
          <p:spPr bwMode="auto">
            <a:xfrm>
              <a:off x="5494" y="3185"/>
              <a:ext cx="57" cy="57"/>
            </a:xfrm>
            <a:custGeom>
              <a:avLst/>
              <a:gdLst>
                <a:gd name="T0" fmla="*/ 3 w 9"/>
                <a:gd name="T1" fmla="*/ 0 h 9"/>
                <a:gd name="T2" fmla="*/ 0 w 9"/>
                <a:gd name="T3" fmla="*/ 5 h 9"/>
                <a:gd name="T4" fmla="*/ 9 w 9"/>
                <a:gd name="T5" fmla="*/ 9 h 9"/>
                <a:gd name="T6" fmla="*/ 8 w 9"/>
                <a:gd name="T7" fmla="*/ 3 h 9"/>
                <a:gd name="T8" fmla="*/ 3 w 9"/>
                <a:gd name="T9" fmla="*/ 0 h 9"/>
              </a:gdLst>
              <a:ahLst/>
              <a:cxnLst>
                <a:cxn ang="0">
                  <a:pos x="T0" y="T1"/>
                </a:cxn>
                <a:cxn ang="0">
                  <a:pos x="T2" y="T3"/>
                </a:cxn>
                <a:cxn ang="0">
                  <a:pos x="T4" y="T5"/>
                </a:cxn>
                <a:cxn ang="0">
                  <a:pos x="T6" y="T7"/>
                </a:cxn>
                <a:cxn ang="0">
                  <a:pos x="T8" y="T9"/>
                </a:cxn>
              </a:cxnLst>
              <a:rect l="0" t="0" r="r" b="b"/>
              <a:pathLst>
                <a:path w="9" h="9">
                  <a:moveTo>
                    <a:pt x="3" y="0"/>
                  </a:moveTo>
                  <a:cubicBezTo>
                    <a:pt x="2" y="1"/>
                    <a:pt x="1" y="3"/>
                    <a:pt x="0" y="5"/>
                  </a:cubicBezTo>
                  <a:cubicBezTo>
                    <a:pt x="9" y="9"/>
                    <a:pt x="9" y="9"/>
                    <a:pt x="9" y="9"/>
                  </a:cubicBezTo>
                  <a:cubicBezTo>
                    <a:pt x="8" y="3"/>
                    <a:pt x="8" y="3"/>
                    <a:pt x="8" y="3"/>
                  </a:cubicBezTo>
                  <a:cubicBezTo>
                    <a:pt x="3" y="0"/>
                    <a:pt x="3" y="0"/>
                    <a:pt x="3" y="0"/>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19"/>
            <p:cNvSpPr/>
            <p:nvPr/>
          </p:nvSpPr>
          <p:spPr bwMode="auto">
            <a:xfrm>
              <a:off x="5025" y="3038"/>
              <a:ext cx="526" cy="332"/>
            </a:xfrm>
            <a:custGeom>
              <a:avLst/>
              <a:gdLst>
                <a:gd name="T0" fmla="*/ 73 w 83"/>
                <a:gd name="T1" fmla="*/ 17 h 52"/>
                <a:gd name="T2" fmla="*/ 77 w 83"/>
                <a:gd name="T3" fmla="*/ 23 h 52"/>
                <a:gd name="T4" fmla="*/ 83 w 83"/>
                <a:gd name="T5" fmla="*/ 19 h 52"/>
                <a:gd name="T6" fmla="*/ 75 w 83"/>
                <a:gd name="T7" fmla="*/ 14 h 52"/>
                <a:gd name="T8" fmla="*/ 69 w 83"/>
                <a:gd name="T9" fmla="*/ 8 h 52"/>
                <a:gd name="T10" fmla="*/ 52 w 83"/>
                <a:gd name="T11" fmla="*/ 38 h 52"/>
                <a:gd name="T12" fmla="*/ 41 w 83"/>
                <a:gd name="T13" fmla="*/ 42 h 52"/>
                <a:gd name="T14" fmla="*/ 30 w 83"/>
                <a:gd name="T15" fmla="*/ 41 h 52"/>
                <a:gd name="T16" fmla="*/ 12 w 83"/>
                <a:gd name="T17" fmla="*/ 29 h 52"/>
                <a:gd name="T18" fmla="*/ 0 w 83"/>
                <a:gd name="T19" fmla="*/ 0 h 52"/>
                <a:gd name="T20" fmla="*/ 0 w 83"/>
                <a:gd name="T21" fmla="*/ 14 h 52"/>
                <a:gd name="T22" fmla="*/ 5 w 83"/>
                <a:gd name="T23" fmla="*/ 25 h 52"/>
                <a:gd name="T24" fmla="*/ 22 w 83"/>
                <a:gd name="T25" fmla="*/ 38 h 52"/>
                <a:gd name="T26" fmla="*/ 28 w 83"/>
                <a:gd name="T27" fmla="*/ 47 h 52"/>
                <a:gd name="T28" fmla="*/ 22 w 83"/>
                <a:gd name="T29" fmla="*/ 48 h 52"/>
                <a:gd name="T30" fmla="*/ 22 w 83"/>
                <a:gd name="T31" fmla="*/ 51 h 52"/>
                <a:gd name="T32" fmla="*/ 39 w 83"/>
                <a:gd name="T33" fmla="*/ 48 h 52"/>
                <a:gd name="T34" fmla="*/ 50 w 83"/>
                <a:gd name="T35" fmla="*/ 52 h 52"/>
                <a:gd name="T36" fmla="*/ 58 w 83"/>
                <a:gd name="T37" fmla="*/ 46 h 52"/>
                <a:gd name="T38" fmla="*/ 62 w 83"/>
                <a:gd name="T39" fmla="*/ 37 h 52"/>
                <a:gd name="T40" fmla="*/ 63 w 83"/>
                <a:gd name="T41" fmla="*/ 41 h 52"/>
                <a:gd name="T42" fmla="*/ 61 w 83"/>
                <a:gd name="T43" fmla="*/ 45 h 52"/>
                <a:gd name="T44" fmla="*/ 69 w 83"/>
                <a:gd name="T45" fmla="*/ 44 h 52"/>
                <a:gd name="T46" fmla="*/ 64 w 83"/>
                <a:gd name="T47" fmla="*/ 34 h 52"/>
                <a:gd name="T48" fmla="*/ 67 w 83"/>
                <a:gd name="T49" fmla="*/ 28 h 52"/>
                <a:gd name="T50" fmla="*/ 69 w 83"/>
                <a:gd name="T51" fmla="*/ 25 h 52"/>
                <a:gd name="T52" fmla="*/ 77 w 83"/>
                <a:gd name="T53" fmla="*/ 44 h 52"/>
                <a:gd name="T54" fmla="*/ 80 w 83"/>
                <a:gd name="T55" fmla="*/ 43 h 52"/>
                <a:gd name="T56" fmla="*/ 81 w 83"/>
                <a:gd name="T57" fmla="*/ 41 h 52"/>
                <a:gd name="T58" fmla="*/ 74 w 83"/>
                <a:gd name="T59" fmla="*/ 28 h 52"/>
                <a:gd name="T60" fmla="*/ 71 w 83"/>
                <a:gd name="T61" fmla="*/ 21 h 52"/>
                <a:gd name="T62" fmla="*/ 73 w 83"/>
                <a:gd name="T63" fmla="*/ 1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3" h="52">
                  <a:moveTo>
                    <a:pt x="73" y="17"/>
                  </a:moveTo>
                  <a:cubicBezTo>
                    <a:pt x="77" y="23"/>
                    <a:pt x="77" y="23"/>
                    <a:pt x="77" y="23"/>
                  </a:cubicBezTo>
                  <a:cubicBezTo>
                    <a:pt x="79" y="21"/>
                    <a:pt x="81" y="19"/>
                    <a:pt x="83" y="19"/>
                  </a:cubicBezTo>
                  <a:cubicBezTo>
                    <a:pt x="75" y="14"/>
                    <a:pt x="75" y="14"/>
                    <a:pt x="75" y="14"/>
                  </a:cubicBezTo>
                  <a:cubicBezTo>
                    <a:pt x="73" y="11"/>
                    <a:pt x="71" y="10"/>
                    <a:pt x="69" y="8"/>
                  </a:cubicBezTo>
                  <a:cubicBezTo>
                    <a:pt x="52" y="38"/>
                    <a:pt x="52" y="38"/>
                    <a:pt x="52" y="38"/>
                  </a:cubicBezTo>
                  <a:cubicBezTo>
                    <a:pt x="41" y="42"/>
                    <a:pt x="41" y="42"/>
                    <a:pt x="41" y="42"/>
                  </a:cubicBezTo>
                  <a:cubicBezTo>
                    <a:pt x="30" y="41"/>
                    <a:pt x="30" y="41"/>
                    <a:pt x="30" y="41"/>
                  </a:cubicBezTo>
                  <a:cubicBezTo>
                    <a:pt x="12" y="29"/>
                    <a:pt x="12" y="29"/>
                    <a:pt x="12" y="29"/>
                  </a:cubicBezTo>
                  <a:cubicBezTo>
                    <a:pt x="5" y="23"/>
                    <a:pt x="1" y="13"/>
                    <a:pt x="0" y="0"/>
                  </a:cubicBezTo>
                  <a:cubicBezTo>
                    <a:pt x="0" y="14"/>
                    <a:pt x="0" y="14"/>
                    <a:pt x="0" y="14"/>
                  </a:cubicBezTo>
                  <a:cubicBezTo>
                    <a:pt x="5" y="25"/>
                    <a:pt x="5" y="25"/>
                    <a:pt x="5" y="25"/>
                  </a:cubicBezTo>
                  <a:cubicBezTo>
                    <a:pt x="22" y="38"/>
                    <a:pt x="22" y="38"/>
                    <a:pt x="22" y="38"/>
                  </a:cubicBezTo>
                  <a:cubicBezTo>
                    <a:pt x="28" y="47"/>
                    <a:pt x="28" y="47"/>
                    <a:pt x="28" y="47"/>
                  </a:cubicBezTo>
                  <a:cubicBezTo>
                    <a:pt x="22" y="48"/>
                    <a:pt x="22" y="48"/>
                    <a:pt x="22" y="48"/>
                  </a:cubicBezTo>
                  <a:cubicBezTo>
                    <a:pt x="22" y="49"/>
                    <a:pt x="22" y="50"/>
                    <a:pt x="22" y="51"/>
                  </a:cubicBezTo>
                  <a:cubicBezTo>
                    <a:pt x="27" y="50"/>
                    <a:pt x="33" y="49"/>
                    <a:pt x="39" y="48"/>
                  </a:cubicBezTo>
                  <a:cubicBezTo>
                    <a:pt x="42" y="51"/>
                    <a:pt x="46" y="52"/>
                    <a:pt x="50" y="52"/>
                  </a:cubicBezTo>
                  <a:cubicBezTo>
                    <a:pt x="54" y="52"/>
                    <a:pt x="56" y="49"/>
                    <a:pt x="58" y="46"/>
                  </a:cubicBezTo>
                  <a:cubicBezTo>
                    <a:pt x="62" y="37"/>
                    <a:pt x="62" y="37"/>
                    <a:pt x="62" y="37"/>
                  </a:cubicBezTo>
                  <a:cubicBezTo>
                    <a:pt x="63" y="41"/>
                    <a:pt x="63" y="41"/>
                    <a:pt x="63" y="41"/>
                  </a:cubicBezTo>
                  <a:cubicBezTo>
                    <a:pt x="61" y="45"/>
                    <a:pt x="61" y="45"/>
                    <a:pt x="61" y="45"/>
                  </a:cubicBezTo>
                  <a:cubicBezTo>
                    <a:pt x="64" y="45"/>
                    <a:pt x="66" y="45"/>
                    <a:pt x="69" y="44"/>
                  </a:cubicBezTo>
                  <a:cubicBezTo>
                    <a:pt x="64" y="34"/>
                    <a:pt x="64" y="34"/>
                    <a:pt x="64" y="34"/>
                  </a:cubicBezTo>
                  <a:cubicBezTo>
                    <a:pt x="67" y="28"/>
                    <a:pt x="67" y="28"/>
                    <a:pt x="67" y="28"/>
                  </a:cubicBezTo>
                  <a:cubicBezTo>
                    <a:pt x="69" y="25"/>
                    <a:pt x="69" y="25"/>
                    <a:pt x="69" y="25"/>
                  </a:cubicBezTo>
                  <a:cubicBezTo>
                    <a:pt x="77" y="44"/>
                    <a:pt x="77" y="44"/>
                    <a:pt x="77" y="44"/>
                  </a:cubicBezTo>
                  <a:cubicBezTo>
                    <a:pt x="78" y="43"/>
                    <a:pt x="79" y="43"/>
                    <a:pt x="80" y="43"/>
                  </a:cubicBezTo>
                  <a:cubicBezTo>
                    <a:pt x="81" y="41"/>
                    <a:pt x="81" y="41"/>
                    <a:pt x="81" y="41"/>
                  </a:cubicBezTo>
                  <a:cubicBezTo>
                    <a:pt x="74" y="28"/>
                    <a:pt x="74" y="28"/>
                    <a:pt x="74" y="28"/>
                  </a:cubicBezTo>
                  <a:cubicBezTo>
                    <a:pt x="71" y="21"/>
                    <a:pt x="71" y="21"/>
                    <a:pt x="71" y="21"/>
                  </a:cubicBezTo>
                  <a:cubicBezTo>
                    <a:pt x="73" y="17"/>
                    <a:pt x="73" y="17"/>
                    <a:pt x="73" y="1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20"/>
            <p:cNvSpPr/>
            <p:nvPr/>
          </p:nvSpPr>
          <p:spPr bwMode="auto">
            <a:xfrm>
              <a:off x="5513" y="3159"/>
              <a:ext cx="83" cy="89"/>
            </a:xfrm>
            <a:custGeom>
              <a:avLst/>
              <a:gdLst>
                <a:gd name="T0" fmla="*/ 0 w 13"/>
                <a:gd name="T1" fmla="*/ 4 h 14"/>
                <a:gd name="T2" fmla="*/ 5 w 13"/>
                <a:gd name="T3" fmla="*/ 7 h 14"/>
                <a:gd name="T4" fmla="*/ 6 w 13"/>
                <a:gd name="T5" fmla="*/ 13 h 14"/>
                <a:gd name="T6" fmla="*/ 8 w 13"/>
                <a:gd name="T7" fmla="*/ 14 h 14"/>
                <a:gd name="T8" fmla="*/ 13 w 13"/>
                <a:gd name="T9" fmla="*/ 5 h 14"/>
                <a:gd name="T10" fmla="*/ 6 w 13"/>
                <a:gd name="T11" fmla="*/ 0 h 14"/>
                <a:gd name="T12" fmla="*/ 0 w 13"/>
                <a:gd name="T13" fmla="*/ 4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0" y="4"/>
                  </a:moveTo>
                  <a:cubicBezTo>
                    <a:pt x="5" y="7"/>
                    <a:pt x="5" y="7"/>
                    <a:pt x="5" y="7"/>
                  </a:cubicBezTo>
                  <a:cubicBezTo>
                    <a:pt x="6" y="13"/>
                    <a:pt x="6" y="13"/>
                    <a:pt x="6" y="13"/>
                  </a:cubicBezTo>
                  <a:cubicBezTo>
                    <a:pt x="8" y="14"/>
                    <a:pt x="8" y="14"/>
                    <a:pt x="8" y="14"/>
                  </a:cubicBezTo>
                  <a:cubicBezTo>
                    <a:pt x="7" y="10"/>
                    <a:pt x="8" y="7"/>
                    <a:pt x="13" y="5"/>
                  </a:cubicBezTo>
                  <a:cubicBezTo>
                    <a:pt x="6" y="0"/>
                    <a:pt x="6" y="0"/>
                    <a:pt x="6" y="0"/>
                  </a:cubicBezTo>
                  <a:cubicBezTo>
                    <a:pt x="4" y="0"/>
                    <a:pt x="2" y="2"/>
                    <a:pt x="0" y="4"/>
                  </a:cubicBez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21"/>
            <p:cNvSpPr/>
            <p:nvPr/>
          </p:nvSpPr>
          <p:spPr bwMode="auto">
            <a:xfrm>
              <a:off x="5450" y="3197"/>
              <a:ext cx="63" cy="122"/>
            </a:xfrm>
            <a:custGeom>
              <a:avLst/>
              <a:gdLst>
                <a:gd name="T0" fmla="*/ 2 w 10"/>
                <a:gd name="T1" fmla="*/ 0 h 19"/>
                <a:gd name="T2" fmla="*/ 0 w 10"/>
                <a:gd name="T3" fmla="*/ 3 h 19"/>
                <a:gd name="T4" fmla="*/ 7 w 10"/>
                <a:gd name="T5" fmla="*/ 19 h 19"/>
                <a:gd name="T6" fmla="*/ 10 w 10"/>
                <a:gd name="T7" fmla="*/ 19 h 19"/>
                <a:gd name="T8" fmla="*/ 2 w 10"/>
                <a:gd name="T9" fmla="*/ 0 h 19"/>
              </a:gdLst>
              <a:ahLst/>
              <a:cxnLst>
                <a:cxn ang="0">
                  <a:pos x="T0" y="T1"/>
                </a:cxn>
                <a:cxn ang="0">
                  <a:pos x="T2" y="T3"/>
                </a:cxn>
                <a:cxn ang="0">
                  <a:pos x="T4" y="T5"/>
                </a:cxn>
                <a:cxn ang="0">
                  <a:pos x="T6" y="T7"/>
                </a:cxn>
                <a:cxn ang="0">
                  <a:pos x="T8" y="T9"/>
                </a:cxn>
              </a:cxnLst>
              <a:rect l="0" t="0" r="r" b="b"/>
              <a:pathLst>
                <a:path w="10" h="19">
                  <a:moveTo>
                    <a:pt x="2" y="0"/>
                  </a:moveTo>
                  <a:cubicBezTo>
                    <a:pt x="0" y="3"/>
                    <a:pt x="0" y="3"/>
                    <a:pt x="0" y="3"/>
                  </a:cubicBezTo>
                  <a:cubicBezTo>
                    <a:pt x="7" y="19"/>
                    <a:pt x="7" y="19"/>
                    <a:pt x="7" y="19"/>
                  </a:cubicBezTo>
                  <a:cubicBezTo>
                    <a:pt x="8" y="19"/>
                    <a:pt x="9" y="19"/>
                    <a:pt x="10" y="19"/>
                  </a:cubicBezTo>
                  <a:cubicBezTo>
                    <a:pt x="2" y="0"/>
                    <a:pt x="2" y="0"/>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22"/>
            <p:cNvSpPr/>
            <p:nvPr/>
          </p:nvSpPr>
          <p:spPr bwMode="auto">
            <a:xfrm>
              <a:off x="5393" y="3274"/>
              <a:ext cx="31" cy="57"/>
            </a:xfrm>
            <a:custGeom>
              <a:avLst/>
              <a:gdLst>
                <a:gd name="T0" fmla="*/ 5 w 5"/>
                <a:gd name="T1" fmla="*/ 4 h 9"/>
                <a:gd name="T2" fmla="*/ 4 w 5"/>
                <a:gd name="T3" fmla="*/ 0 h 9"/>
                <a:gd name="T4" fmla="*/ 0 w 5"/>
                <a:gd name="T5" fmla="*/ 9 h 9"/>
                <a:gd name="T6" fmla="*/ 3 w 5"/>
                <a:gd name="T7" fmla="*/ 8 h 9"/>
                <a:gd name="T8" fmla="*/ 5 w 5"/>
                <a:gd name="T9" fmla="*/ 4 h 9"/>
              </a:gdLst>
              <a:ahLst/>
              <a:cxnLst>
                <a:cxn ang="0">
                  <a:pos x="T0" y="T1"/>
                </a:cxn>
                <a:cxn ang="0">
                  <a:pos x="T2" y="T3"/>
                </a:cxn>
                <a:cxn ang="0">
                  <a:pos x="T4" y="T5"/>
                </a:cxn>
                <a:cxn ang="0">
                  <a:pos x="T6" y="T7"/>
                </a:cxn>
                <a:cxn ang="0">
                  <a:pos x="T8" y="T9"/>
                </a:cxn>
              </a:cxnLst>
              <a:rect l="0" t="0" r="r" b="b"/>
              <a:pathLst>
                <a:path w="5" h="9">
                  <a:moveTo>
                    <a:pt x="5" y="4"/>
                  </a:moveTo>
                  <a:cubicBezTo>
                    <a:pt x="4" y="0"/>
                    <a:pt x="4" y="0"/>
                    <a:pt x="4" y="0"/>
                  </a:cubicBezTo>
                  <a:cubicBezTo>
                    <a:pt x="0" y="9"/>
                    <a:pt x="0" y="9"/>
                    <a:pt x="0" y="9"/>
                  </a:cubicBezTo>
                  <a:cubicBezTo>
                    <a:pt x="1" y="8"/>
                    <a:pt x="2" y="8"/>
                    <a:pt x="3" y="8"/>
                  </a:cubicBezTo>
                  <a:cubicBezTo>
                    <a:pt x="5" y="4"/>
                    <a:pt x="5" y="4"/>
                    <a:pt x="5" y="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23"/>
            <p:cNvSpPr/>
            <p:nvPr/>
          </p:nvSpPr>
          <p:spPr bwMode="auto">
            <a:xfrm>
              <a:off x="5431" y="3217"/>
              <a:ext cx="63" cy="102"/>
            </a:xfrm>
            <a:custGeom>
              <a:avLst/>
              <a:gdLst>
                <a:gd name="T0" fmla="*/ 0 w 10"/>
                <a:gd name="T1" fmla="*/ 6 h 16"/>
                <a:gd name="T2" fmla="*/ 5 w 10"/>
                <a:gd name="T3" fmla="*/ 16 h 16"/>
                <a:gd name="T4" fmla="*/ 10 w 10"/>
                <a:gd name="T5" fmla="*/ 16 h 16"/>
                <a:gd name="T6" fmla="*/ 3 w 10"/>
                <a:gd name="T7" fmla="*/ 0 h 16"/>
                <a:gd name="T8" fmla="*/ 0 w 10"/>
                <a:gd name="T9" fmla="*/ 6 h 16"/>
              </a:gdLst>
              <a:ahLst/>
              <a:cxnLst>
                <a:cxn ang="0">
                  <a:pos x="T0" y="T1"/>
                </a:cxn>
                <a:cxn ang="0">
                  <a:pos x="T2" y="T3"/>
                </a:cxn>
                <a:cxn ang="0">
                  <a:pos x="T4" y="T5"/>
                </a:cxn>
                <a:cxn ang="0">
                  <a:pos x="T6" y="T7"/>
                </a:cxn>
                <a:cxn ang="0">
                  <a:pos x="T8" y="T9"/>
                </a:cxn>
              </a:cxnLst>
              <a:rect l="0" t="0" r="r" b="b"/>
              <a:pathLst>
                <a:path w="10" h="16">
                  <a:moveTo>
                    <a:pt x="0" y="6"/>
                  </a:moveTo>
                  <a:cubicBezTo>
                    <a:pt x="5" y="16"/>
                    <a:pt x="5" y="16"/>
                    <a:pt x="5" y="16"/>
                  </a:cubicBezTo>
                  <a:cubicBezTo>
                    <a:pt x="7" y="16"/>
                    <a:pt x="8" y="16"/>
                    <a:pt x="10" y="16"/>
                  </a:cubicBezTo>
                  <a:cubicBezTo>
                    <a:pt x="3" y="0"/>
                    <a:pt x="3" y="0"/>
                    <a:pt x="3" y="0"/>
                  </a:cubicBezTo>
                  <a:cubicBezTo>
                    <a:pt x="0" y="6"/>
                    <a:pt x="0" y="6"/>
                    <a:pt x="0" y="6"/>
                  </a:cubicBezTo>
                  <a:close/>
                </a:path>
              </a:pathLst>
            </a:custGeom>
            <a:solidFill>
              <a:srgbClr val="AF2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24"/>
            <p:cNvSpPr/>
            <p:nvPr/>
          </p:nvSpPr>
          <p:spPr bwMode="auto">
            <a:xfrm>
              <a:off x="5247" y="3453"/>
              <a:ext cx="25" cy="6"/>
            </a:xfrm>
            <a:custGeom>
              <a:avLst/>
              <a:gdLst>
                <a:gd name="T0" fmla="*/ 0 w 25"/>
                <a:gd name="T1" fmla="*/ 6 h 6"/>
                <a:gd name="T2" fmla="*/ 25 w 25"/>
                <a:gd name="T3" fmla="*/ 6 h 6"/>
                <a:gd name="T4" fmla="*/ 12 w 25"/>
                <a:gd name="T5" fmla="*/ 0 h 6"/>
                <a:gd name="T6" fmla="*/ 0 w 25"/>
                <a:gd name="T7" fmla="*/ 6 h 6"/>
                <a:gd name="T8" fmla="*/ 0 w 25"/>
                <a:gd name="T9" fmla="*/ 6 h 6"/>
              </a:gdLst>
              <a:ahLst/>
              <a:cxnLst>
                <a:cxn ang="0">
                  <a:pos x="T0" y="T1"/>
                </a:cxn>
                <a:cxn ang="0">
                  <a:pos x="T2" y="T3"/>
                </a:cxn>
                <a:cxn ang="0">
                  <a:pos x="T4" y="T5"/>
                </a:cxn>
                <a:cxn ang="0">
                  <a:pos x="T6" y="T7"/>
                </a:cxn>
                <a:cxn ang="0">
                  <a:pos x="T8" y="T9"/>
                </a:cxn>
              </a:cxnLst>
              <a:rect l="0" t="0" r="r" b="b"/>
              <a:pathLst>
                <a:path w="25" h="6">
                  <a:moveTo>
                    <a:pt x="0" y="6"/>
                  </a:moveTo>
                  <a:lnTo>
                    <a:pt x="25" y="6"/>
                  </a:lnTo>
                  <a:lnTo>
                    <a:pt x="12" y="0"/>
                  </a:lnTo>
                  <a:lnTo>
                    <a:pt x="0" y="6"/>
                  </a:lnTo>
                  <a:lnTo>
                    <a:pt x="0" y="6"/>
                  </a:ln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25"/>
            <p:cNvSpPr/>
            <p:nvPr/>
          </p:nvSpPr>
          <p:spPr bwMode="auto">
            <a:xfrm>
              <a:off x="5558" y="3191"/>
              <a:ext cx="69" cy="57"/>
            </a:xfrm>
            <a:custGeom>
              <a:avLst/>
              <a:gdLst>
                <a:gd name="T0" fmla="*/ 11 w 11"/>
                <a:gd name="T1" fmla="*/ 1 h 9"/>
                <a:gd name="T2" fmla="*/ 6 w 11"/>
                <a:gd name="T3" fmla="*/ 0 h 9"/>
                <a:gd name="T4" fmla="*/ 1 w 11"/>
                <a:gd name="T5" fmla="*/ 9 h 9"/>
                <a:gd name="T6" fmla="*/ 11 w 11"/>
                <a:gd name="T7" fmla="*/ 1 h 9"/>
              </a:gdLst>
              <a:ahLst/>
              <a:cxnLst>
                <a:cxn ang="0">
                  <a:pos x="T0" y="T1"/>
                </a:cxn>
                <a:cxn ang="0">
                  <a:pos x="T2" y="T3"/>
                </a:cxn>
                <a:cxn ang="0">
                  <a:pos x="T4" y="T5"/>
                </a:cxn>
                <a:cxn ang="0">
                  <a:pos x="T6" y="T7"/>
                </a:cxn>
              </a:cxnLst>
              <a:rect l="0" t="0" r="r" b="b"/>
              <a:pathLst>
                <a:path w="11" h="9">
                  <a:moveTo>
                    <a:pt x="11" y="1"/>
                  </a:moveTo>
                  <a:cubicBezTo>
                    <a:pt x="6" y="0"/>
                    <a:pt x="6" y="0"/>
                    <a:pt x="6" y="0"/>
                  </a:cubicBezTo>
                  <a:cubicBezTo>
                    <a:pt x="1" y="2"/>
                    <a:pt x="0" y="5"/>
                    <a:pt x="1" y="9"/>
                  </a:cubicBezTo>
                  <a:cubicBezTo>
                    <a:pt x="11" y="1"/>
                    <a:pt x="11" y="1"/>
                    <a:pt x="11" y="1"/>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26"/>
            <p:cNvSpPr/>
            <p:nvPr/>
          </p:nvSpPr>
          <p:spPr bwMode="auto">
            <a:xfrm>
              <a:off x="4632" y="2642"/>
              <a:ext cx="272" cy="421"/>
            </a:xfrm>
            <a:custGeom>
              <a:avLst/>
              <a:gdLst>
                <a:gd name="T0" fmla="*/ 42 w 43"/>
                <a:gd name="T1" fmla="*/ 15 h 66"/>
                <a:gd name="T2" fmla="*/ 43 w 43"/>
                <a:gd name="T3" fmla="*/ 9 h 66"/>
                <a:gd name="T4" fmla="*/ 40 w 43"/>
                <a:gd name="T5" fmla="*/ 2 h 66"/>
                <a:gd name="T6" fmla="*/ 27 w 43"/>
                <a:gd name="T7" fmla="*/ 0 h 66"/>
                <a:gd name="T8" fmla="*/ 31 w 43"/>
                <a:gd name="T9" fmla="*/ 24 h 66"/>
                <a:gd name="T10" fmla="*/ 24 w 43"/>
                <a:gd name="T11" fmla="*/ 27 h 66"/>
                <a:gd name="T12" fmla="*/ 0 w 43"/>
                <a:gd name="T13" fmla="*/ 63 h 66"/>
                <a:gd name="T14" fmla="*/ 18 w 43"/>
                <a:gd name="T15" fmla="*/ 64 h 66"/>
                <a:gd name="T16" fmla="*/ 27 w 43"/>
                <a:gd name="T17" fmla="*/ 60 h 66"/>
                <a:gd name="T18" fmla="*/ 29 w 43"/>
                <a:gd name="T19" fmla="*/ 57 h 66"/>
                <a:gd name="T20" fmla="*/ 30 w 43"/>
                <a:gd name="T21" fmla="*/ 56 h 66"/>
                <a:gd name="T22" fmla="*/ 32 w 43"/>
                <a:gd name="T23" fmla="*/ 49 h 66"/>
                <a:gd name="T24" fmla="*/ 32 w 43"/>
                <a:gd name="T25" fmla="*/ 29 h 66"/>
                <a:gd name="T26" fmla="*/ 37 w 43"/>
                <a:gd name="T27" fmla="*/ 32 h 66"/>
                <a:gd name="T28" fmla="*/ 40 w 43"/>
                <a:gd name="T29" fmla="*/ 22 h 66"/>
                <a:gd name="T30" fmla="*/ 42 w 43"/>
                <a:gd name="T31" fmla="*/ 1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 h="66">
                  <a:moveTo>
                    <a:pt x="42" y="15"/>
                  </a:moveTo>
                  <a:cubicBezTo>
                    <a:pt x="43" y="13"/>
                    <a:pt x="43" y="11"/>
                    <a:pt x="43" y="9"/>
                  </a:cubicBezTo>
                  <a:cubicBezTo>
                    <a:pt x="42" y="6"/>
                    <a:pt x="41" y="4"/>
                    <a:pt x="40" y="2"/>
                  </a:cubicBezTo>
                  <a:cubicBezTo>
                    <a:pt x="35" y="1"/>
                    <a:pt x="31" y="0"/>
                    <a:pt x="27" y="0"/>
                  </a:cubicBezTo>
                  <a:cubicBezTo>
                    <a:pt x="36" y="10"/>
                    <a:pt x="37" y="18"/>
                    <a:pt x="31" y="24"/>
                  </a:cubicBezTo>
                  <a:cubicBezTo>
                    <a:pt x="24" y="27"/>
                    <a:pt x="24" y="27"/>
                    <a:pt x="24" y="27"/>
                  </a:cubicBezTo>
                  <a:cubicBezTo>
                    <a:pt x="29" y="49"/>
                    <a:pt x="21" y="61"/>
                    <a:pt x="0" y="63"/>
                  </a:cubicBezTo>
                  <a:cubicBezTo>
                    <a:pt x="5" y="66"/>
                    <a:pt x="10" y="66"/>
                    <a:pt x="18" y="64"/>
                  </a:cubicBezTo>
                  <a:cubicBezTo>
                    <a:pt x="21" y="63"/>
                    <a:pt x="24" y="62"/>
                    <a:pt x="27" y="60"/>
                  </a:cubicBezTo>
                  <a:cubicBezTo>
                    <a:pt x="28" y="59"/>
                    <a:pt x="28" y="58"/>
                    <a:pt x="29" y="57"/>
                  </a:cubicBezTo>
                  <a:cubicBezTo>
                    <a:pt x="30" y="56"/>
                    <a:pt x="30" y="56"/>
                    <a:pt x="30" y="56"/>
                  </a:cubicBezTo>
                  <a:cubicBezTo>
                    <a:pt x="31" y="54"/>
                    <a:pt x="32" y="51"/>
                    <a:pt x="32" y="49"/>
                  </a:cubicBezTo>
                  <a:cubicBezTo>
                    <a:pt x="33" y="43"/>
                    <a:pt x="33" y="37"/>
                    <a:pt x="32" y="29"/>
                  </a:cubicBezTo>
                  <a:cubicBezTo>
                    <a:pt x="37" y="32"/>
                    <a:pt x="37" y="32"/>
                    <a:pt x="37" y="32"/>
                  </a:cubicBezTo>
                  <a:cubicBezTo>
                    <a:pt x="40" y="22"/>
                    <a:pt x="40" y="22"/>
                    <a:pt x="40" y="22"/>
                  </a:cubicBezTo>
                  <a:cubicBezTo>
                    <a:pt x="41" y="20"/>
                    <a:pt x="42" y="17"/>
                    <a:pt x="42"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27"/>
            <p:cNvSpPr/>
            <p:nvPr/>
          </p:nvSpPr>
          <p:spPr bwMode="auto">
            <a:xfrm>
              <a:off x="4822" y="2700"/>
              <a:ext cx="146" cy="300"/>
            </a:xfrm>
            <a:custGeom>
              <a:avLst/>
              <a:gdLst>
                <a:gd name="T0" fmla="*/ 13 w 23"/>
                <a:gd name="T1" fmla="*/ 0 h 47"/>
                <a:gd name="T2" fmla="*/ 12 w 23"/>
                <a:gd name="T3" fmla="*/ 6 h 47"/>
                <a:gd name="T4" fmla="*/ 15 w 23"/>
                <a:gd name="T5" fmla="*/ 15 h 47"/>
                <a:gd name="T6" fmla="*/ 19 w 23"/>
                <a:gd name="T7" fmla="*/ 19 h 47"/>
                <a:gd name="T8" fmla="*/ 17 w 23"/>
                <a:gd name="T9" fmla="*/ 23 h 47"/>
                <a:gd name="T10" fmla="*/ 17 w 23"/>
                <a:gd name="T11" fmla="*/ 34 h 47"/>
                <a:gd name="T12" fmla="*/ 2 w 23"/>
                <a:gd name="T13" fmla="*/ 40 h 47"/>
                <a:gd name="T14" fmla="*/ 0 w 23"/>
                <a:gd name="T15" fmla="*/ 47 h 47"/>
                <a:gd name="T16" fmla="*/ 12 w 23"/>
                <a:gd name="T17" fmla="*/ 39 h 47"/>
                <a:gd name="T18" fmla="*/ 19 w 23"/>
                <a:gd name="T19" fmla="*/ 32 h 47"/>
                <a:gd name="T20" fmla="*/ 19 w 23"/>
                <a:gd name="T21" fmla="*/ 23 h 47"/>
                <a:gd name="T22" fmla="*/ 22 w 23"/>
                <a:gd name="T23" fmla="*/ 18 h 47"/>
                <a:gd name="T24" fmla="*/ 19 w 23"/>
                <a:gd name="T25" fmla="*/ 14 h 47"/>
                <a:gd name="T26" fmla="*/ 13 w 23"/>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47">
                  <a:moveTo>
                    <a:pt x="13" y="0"/>
                  </a:moveTo>
                  <a:cubicBezTo>
                    <a:pt x="13" y="2"/>
                    <a:pt x="13" y="4"/>
                    <a:pt x="12" y="6"/>
                  </a:cubicBezTo>
                  <a:cubicBezTo>
                    <a:pt x="15" y="9"/>
                    <a:pt x="16" y="12"/>
                    <a:pt x="15" y="15"/>
                  </a:cubicBezTo>
                  <a:cubicBezTo>
                    <a:pt x="19" y="19"/>
                    <a:pt x="19" y="19"/>
                    <a:pt x="19" y="19"/>
                  </a:cubicBezTo>
                  <a:cubicBezTo>
                    <a:pt x="19" y="21"/>
                    <a:pt x="18" y="22"/>
                    <a:pt x="17" y="23"/>
                  </a:cubicBezTo>
                  <a:cubicBezTo>
                    <a:pt x="17" y="34"/>
                    <a:pt x="17" y="34"/>
                    <a:pt x="17" y="34"/>
                  </a:cubicBezTo>
                  <a:cubicBezTo>
                    <a:pt x="12" y="37"/>
                    <a:pt x="7" y="39"/>
                    <a:pt x="2" y="40"/>
                  </a:cubicBezTo>
                  <a:cubicBezTo>
                    <a:pt x="2" y="42"/>
                    <a:pt x="1" y="45"/>
                    <a:pt x="0" y="47"/>
                  </a:cubicBezTo>
                  <a:cubicBezTo>
                    <a:pt x="2" y="43"/>
                    <a:pt x="6" y="40"/>
                    <a:pt x="12" y="39"/>
                  </a:cubicBezTo>
                  <a:cubicBezTo>
                    <a:pt x="17" y="38"/>
                    <a:pt x="19" y="36"/>
                    <a:pt x="19" y="32"/>
                  </a:cubicBezTo>
                  <a:cubicBezTo>
                    <a:pt x="19" y="23"/>
                    <a:pt x="19" y="23"/>
                    <a:pt x="19" y="23"/>
                  </a:cubicBezTo>
                  <a:cubicBezTo>
                    <a:pt x="21" y="22"/>
                    <a:pt x="23" y="20"/>
                    <a:pt x="22" y="18"/>
                  </a:cubicBezTo>
                  <a:cubicBezTo>
                    <a:pt x="19" y="14"/>
                    <a:pt x="19" y="14"/>
                    <a:pt x="19" y="14"/>
                  </a:cubicBezTo>
                  <a:cubicBezTo>
                    <a:pt x="18" y="9"/>
                    <a:pt x="16" y="4"/>
                    <a:pt x="13"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28"/>
            <p:cNvSpPr>
              <a:spLocks noEditPoints="1"/>
            </p:cNvSpPr>
            <p:nvPr/>
          </p:nvSpPr>
          <p:spPr bwMode="auto">
            <a:xfrm>
              <a:off x="4835" y="2738"/>
              <a:ext cx="107" cy="217"/>
            </a:xfrm>
            <a:custGeom>
              <a:avLst/>
              <a:gdLst>
                <a:gd name="T0" fmla="*/ 8 w 17"/>
                <a:gd name="T1" fmla="*/ 7 h 34"/>
                <a:gd name="T2" fmla="*/ 5 w 17"/>
                <a:gd name="T3" fmla="*/ 17 h 34"/>
                <a:gd name="T4" fmla="*/ 0 w 17"/>
                <a:gd name="T5" fmla="*/ 14 h 34"/>
                <a:gd name="T6" fmla="*/ 0 w 17"/>
                <a:gd name="T7" fmla="*/ 34 h 34"/>
                <a:gd name="T8" fmla="*/ 15 w 17"/>
                <a:gd name="T9" fmla="*/ 28 h 34"/>
                <a:gd name="T10" fmla="*/ 15 w 17"/>
                <a:gd name="T11" fmla="*/ 17 h 34"/>
                <a:gd name="T12" fmla="*/ 17 w 17"/>
                <a:gd name="T13" fmla="*/ 13 h 34"/>
                <a:gd name="T14" fmla="*/ 13 w 17"/>
                <a:gd name="T15" fmla="*/ 9 h 34"/>
                <a:gd name="T16" fmla="*/ 10 w 17"/>
                <a:gd name="T17" fmla="*/ 0 h 34"/>
                <a:gd name="T18" fmla="*/ 8 w 17"/>
                <a:gd name="T19" fmla="*/ 7 h 34"/>
                <a:gd name="T20" fmla="*/ 6 w 17"/>
                <a:gd name="T21" fmla="*/ 19 h 34"/>
                <a:gd name="T22" fmla="*/ 9 w 17"/>
                <a:gd name="T23" fmla="*/ 7 h 34"/>
                <a:gd name="T24" fmla="*/ 11 w 17"/>
                <a:gd name="T25" fmla="*/ 3 h 34"/>
                <a:gd name="T26" fmla="*/ 7 w 17"/>
                <a:gd name="T27" fmla="*/ 21 h 34"/>
                <a:gd name="T28" fmla="*/ 4 w 17"/>
                <a:gd name="T29" fmla="*/ 21 h 34"/>
                <a:gd name="T30" fmla="*/ 2 w 17"/>
                <a:gd name="T31" fmla="*/ 32 h 34"/>
                <a:gd name="T32" fmla="*/ 2 w 17"/>
                <a:gd name="T33" fmla="*/ 17 h 34"/>
                <a:gd name="T34" fmla="*/ 6 w 17"/>
                <a:gd name="T35"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34">
                  <a:moveTo>
                    <a:pt x="8" y="7"/>
                  </a:moveTo>
                  <a:cubicBezTo>
                    <a:pt x="5" y="17"/>
                    <a:pt x="5" y="17"/>
                    <a:pt x="5" y="17"/>
                  </a:cubicBezTo>
                  <a:cubicBezTo>
                    <a:pt x="0" y="14"/>
                    <a:pt x="0" y="14"/>
                    <a:pt x="0" y="14"/>
                  </a:cubicBezTo>
                  <a:cubicBezTo>
                    <a:pt x="1" y="22"/>
                    <a:pt x="1" y="28"/>
                    <a:pt x="0" y="34"/>
                  </a:cubicBezTo>
                  <a:cubicBezTo>
                    <a:pt x="5" y="33"/>
                    <a:pt x="10" y="31"/>
                    <a:pt x="15" y="28"/>
                  </a:cubicBezTo>
                  <a:cubicBezTo>
                    <a:pt x="15" y="17"/>
                    <a:pt x="15" y="17"/>
                    <a:pt x="15" y="17"/>
                  </a:cubicBezTo>
                  <a:cubicBezTo>
                    <a:pt x="16" y="16"/>
                    <a:pt x="17" y="15"/>
                    <a:pt x="17" y="13"/>
                  </a:cubicBezTo>
                  <a:cubicBezTo>
                    <a:pt x="13" y="9"/>
                    <a:pt x="13" y="9"/>
                    <a:pt x="13" y="9"/>
                  </a:cubicBezTo>
                  <a:cubicBezTo>
                    <a:pt x="14" y="6"/>
                    <a:pt x="13" y="3"/>
                    <a:pt x="10" y="0"/>
                  </a:cubicBezTo>
                  <a:cubicBezTo>
                    <a:pt x="10" y="2"/>
                    <a:pt x="9" y="5"/>
                    <a:pt x="8" y="7"/>
                  </a:cubicBezTo>
                  <a:close/>
                  <a:moveTo>
                    <a:pt x="6" y="19"/>
                  </a:moveTo>
                  <a:cubicBezTo>
                    <a:pt x="9" y="7"/>
                    <a:pt x="9" y="7"/>
                    <a:pt x="9" y="7"/>
                  </a:cubicBezTo>
                  <a:cubicBezTo>
                    <a:pt x="11" y="3"/>
                    <a:pt x="11" y="3"/>
                    <a:pt x="11" y="3"/>
                  </a:cubicBezTo>
                  <a:cubicBezTo>
                    <a:pt x="7" y="21"/>
                    <a:pt x="7" y="21"/>
                    <a:pt x="7" y="21"/>
                  </a:cubicBezTo>
                  <a:cubicBezTo>
                    <a:pt x="4" y="21"/>
                    <a:pt x="4" y="21"/>
                    <a:pt x="4" y="21"/>
                  </a:cubicBezTo>
                  <a:cubicBezTo>
                    <a:pt x="2" y="32"/>
                    <a:pt x="2" y="32"/>
                    <a:pt x="2" y="32"/>
                  </a:cubicBezTo>
                  <a:cubicBezTo>
                    <a:pt x="2" y="26"/>
                    <a:pt x="2" y="21"/>
                    <a:pt x="2" y="17"/>
                  </a:cubicBezTo>
                  <a:cubicBezTo>
                    <a:pt x="6" y="19"/>
                    <a:pt x="6" y="19"/>
                    <a:pt x="6" y="19"/>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29"/>
            <p:cNvSpPr/>
            <p:nvPr/>
          </p:nvSpPr>
          <p:spPr bwMode="auto">
            <a:xfrm>
              <a:off x="4847" y="2757"/>
              <a:ext cx="57" cy="185"/>
            </a:xfrm>
            <a:custGeom>
              <a:avLst/>
              <a:gdLst>
                <a:gd name="T0" fmla="*/ 7 w 9"/>
                <a:gd name="T1" fmla="*/ 4 h 29"/>
                <a:gd name="T2" fmla="*/ 4 w 9"/>
                <a:gd name="T3" fmla="*/ 16 h 29"/>
                <a:gd name="T4" fmla="*/ 0 w 9"/>
                <a:gd name="T5" fmla="*/ 14 h 29"/>
                <a:gd name="T6" fmla="*/ 0 w 9"/>
                <a:gd name="T7" fmla="*/ 29 h 29"/>
                <a:gd name="T8" fmla="*/ 2 w 9"/>
                <a:gd name="T9" fmla="*/ 18 h 29"/>
                <a:gd name="T10" fmla="*/ 5 w 9"/>
                <a:gd name="T11" fmla="*/ 18 h 29"/>
                <a:gd name="T12" fmla="*/ 9 w 9"/>
                <a:gd name="T13" fmla="*/ 0 h 29"/>
                <a:gd name="T14" fmla="*/ 7 w 9"/>
                <a:gd name="T15" fmla="*/ 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9">
                  <a:moveTo>
                    <a:pt x="7" y="4"/>
                  </a:moveTo>
                  <a:cubicBezTo>
                    <a:pt x="4" y="16"/>
                    <a:pt x="4" y="16"/>
                    <a:pt x="4" y="16"/>
                  </a:cubicBezTo>
                  <a:cubicBezTo>
                    <a:pt x="0" y="14"/>
                    <a:pt x="0" y="14"/>
                    <a:pt x="0" y="14"/>
                  </a:cubicBezTo>
                  <a:cubicBezTo>
                    <a:pt x="0" y="18"/>
                    <a:pt x="0" y="23"/>
                    <a:pt x="0" y="29"/>
                  </a:cubicBezTo>
                  <a:cubicBezTo>
                    <a:pt x="2" y="18"/>
                    <a:pt x="2" y="18"/>
                    <a:pt x="2" y="18"/>
                  </a:cubicBezTo>
                  <a:cubicBezTo>
                    <a:pt x="5" y="18"/>
                    <a:pt x="5" y="18"/>
                    <a:pt x="5" y="18"/>
                  </a:cubicBezTo>
                  <a:cubicBezTo>
                    <a:pt x="9" y="0"/>
                    <a:pt x="9" y="0"/>
                    <a:pt x="9" y="0"/>
                  </a:cubicBezTo>
                  <a:cubicBezTo>
                    <a:pt x="7" y="4"/>
                    <a:pt x="7" y="4"/>
                    <a:pt x="7" y="4"/>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30"/>
            <p:cNvSpPr>
              <a:spLocks noEditPoints="1"/>
            </p:cNvSpPr>
            <p:nvPr/>
          </p:nvSpPr>
          <p:spPr bwMode="auto">
            <a:xfrm>
              <a:off x="4581" y="2642"/>
              <a:ext cx="285" cy="402"/>
            </a:xfrm>
            <a:custGeom>
              <a:avLst/>
              <a:gdLst>
                <a:gd name="T0" fmla="*/ 3 w 45"/>
                <a:gd name="T1" fmla="*/ 58 h 63"/>
                <a:gd name="T2" fmla="*/ 8 w 45"/>
                <a:gd name="T3" fmla="*/ 63 h 63"/>
                <a:gd name="T4" fmla="*/ 32 w 45"/>
                <a:gd name="T5" fmla="*/ 27 h 63"/>
                <a:gd name="T6" fmla="*/ 39 w 45"/>
                <a:gd name="T7" fmla="*/ 24 h 63"/>
                <a:gd name="T8" fmla="*/ 35 w 45"/>
                <a:gd name="T9" fmla="*/ 0 h 63"/>
                <a:gd name="T10" fmla="*/ 17 w 45"/>
                <a:gd name="T11" fmla="*/ 5 h 63"/>
                <a:gd name="T12" fmla="*/ 3 w 45"/>
                <a:gd name="T13" fmla="*/ 32 h 63"/>
                <a:gd name="T14" fmla="*/ 3 w 45"/>
                <a:gd name="T15" fmla="*/ 58 h 63"/>
                <a:gd name="T16" fmla="*/ 6 w 45"/>
                <a:gd name="T17" fmla="*/ 32 h 63"/>
                <a:gd name="T18" fmla="*/ 6 w 45"/>
                <a:gd name="T19" fmla="*/ 33 h 63"/>
                <a:gd name="T20" fmla="*/ 7 w 45"/>
                <a:gd name="T21" fmla="*/ 60 h 63"/>
                <a:gd name="T22" fmla="*/ 4 w 45"/>
                <a:gd name="T23" fmla="*/ 32 h 63"/>
                <a:gd name="T24" fmla="*/ 7 w 45"/>
                <a:gd name="T25" fmla="*/ 18 h 63"/>
                <a:gd name="T26" fmla="*/ 34 w 45"/>
                <a:gd name="T27" fmla="*/ 1 h 63"/>
                <a:gd name="T28" fmla="*/ 9 w 45"/>
                <a:gd name="T29" fmla="*/ 20 h 63"/>
                <a:gd name="T30" fmla="*/ 6 w 45"/>
                <a:gd name="T31"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63">
                  <a:moveTo>
                    <a:pt x="3" y="58"/>
                  </a:moveTo>
                  <a:cubicBezTo>
                    <a:pt x="5" y="60"/>
                    <a:pt x="6" y="62"/>
                    <a:pt x="8" y="63"/>
                  </a:cubicBezTo>
                  <a:cubicBezTo>
                    <a:pt x="29" y="61"/>
                    <a:pt x="37" y="49"/>
                    <a:pt x="32" y="27"/>
                  </a:cubicBezTo>
                  <a:cubicBezTo>
                    <a:pt x="39" y="24"/>
                    <a:pt x="39" y="24"/>
                    <a:pt x="39" y="24"/>
                  </a:cubicBezTo>
                  <a:cubicBezTo>
                    <a:pt x="45" y="18"/>
                    <a:pt x="44" y="10"/>
                    <a:pt x="35" y="0"/>
                  </a:cubicBezTo>
                  <a:cubicBezTo>
                    <a:pt x="28" y="0"/>
                    <a:pt x="23" y="2"/>
                    <a:pt x="17" y="5"/>
                  </a:cubicBezTo>
                  <a:cubicBezTo>
                    <a:pt x="8" y="10"/>
                    <a:pt x="3" y="19"/>
                    <a:pt x="3" y="32"/>
                  </a:cubicBezTo>
                  <a:cubicBezTo>
                    <a:pt x="0" y="44"/>
                    <a:pt x="0" y="52"/>
                    <a:pt x="3" y="58"/>
                  </a:cubicBezTo>
                  <a:close/>
                  <a:moveTo>
                    <a:pt x="6" y="32"/>
                  </a:moveTo>
                  <a:cubicBezTo>
                    <a:pt x="6" y="33"/>
                    <a:pt x="6" y="33"/>
                    <a:pt x="6" y="33"/>
                  </a:cubicBezTo>
                  <a:cubicBezTo>
                    <a:pt x="2" y="44"/>
                    <a:pt x="2" y="53"/>
                    <a:pt x="7" y="60"/>
                  </a:cubicBezTo>
                  <a:cubicBezTo>
                    <a:pt x="1" y="55"/>
                    <a:pt x="0" y="45"/>
                    <a:pt x="4" y="32"/>
                  </a:cubicBezTo>
                  <a:cubicBezTo>
                    <a:pt x="4" y="26"/>
                    <a:pt x="5" y="22"/>
                    <a:pt x="7" y="18"/>
                  </a:cubicBezTo>
                  <a:cubicBezTo>
                    <a:pt x="14" y="6"/>
                    <a:pt x="23" y="1"/>
                    <a:pt x="34" y="1"/>
                  </a:cubicBezTo>
                  <a:cubicBezTo>
                    <a:pt x="21" y="4"/>
                    <a:pt x="13" y="10"/>
                    <a:pt x="9" y="20"/>
                  </a:cubicBezTo>
                  <a:cubicBezTo>
                    <a:pt x="7" y="23"/>
                    <a:pt x="6" y="27"/>
                    <a:pt x="6" y="3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31"/>
            <p:cNvSpPr/>
            <p:nvPr/>
          </p:nvSpPr>
          <p:spPr bwMode="auto">
            <a:xfrm>
              <a:off x="4581" y="2649"/>
              <a:ext cx="216" cy="376"/>
            </a:xfrm>
            <a:custGeom>
              <a:avLst/>
              <a:gdLst>
                <a:gd name="T0" fmla="*/ 6 w 34"/>
                <a:gd name="T1" fmla="*/ 32 h 59"/>
                <a:gd name="T2" fmla="*/ 6 w 34"/>
                <a:gd name="T3" fmla="*/ 31 h 59"/>
                <a:gd name="T4" fmla="*/ 9 w 34"/>
                <a:gd name="T5" fmla="*/ 19 h 59"/>
                <a:gd name="T6" fmla="*/ 34 w 34"/>
                <a:gd name="T7" fmla="*/ 0 h 59"/>
                <a:gd name="T8" fmla="*/ 7 w 34"/>
                <a:gd name="T9" fmla="*/ 17 h 59"/>
                <a:gd name="T10" fmla="*/ 4 w 34"/>
                <a:gd name="T11" fmla="*/ 31 h 59"/>
                <a:gd name="T12" fmla="*/ 7 w 34"/>
                <a:gd name="T13" fmla="*/ 59 h 59"/>
                <a:gd name="T14" fmla="*/ 6 w 34"/>
                <a:gd name="T15" fmla="*/ 32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9">
                  <a:moveTo>
                    <a:pt x="6" y="32"/>
                  </a:moveTo>
                  <a:cubicBezTo>
                    <a:pt x="6" y="31"/>
                    <a:pt x="6" y="31"/>
                    <a:pt x="6" y="31"/>
                  </a:cubicBezTo>
                  <a:cubicBezTo>
                    <a:pt x="6" y="26"/>
                    <a:pt x="7" y="22"/>
                    <a:pt x="9" y="19"/>
                  </a:cubicBezTo>
                  <a:cubicBezTo>
                    <a:pt x="13" y="9"/>
                    <a:pt x="21" y="3"/>
                    <a:pt x="34" y="0"/>
                  </a:cubicBezTo>
                  <a:cubicBezTo>
                    <a:pt x="23" y="0"/>
                    <a:pt x="14" y="5"/>
                    <a:pt x="7" y="17"/>
                  </a:cubicBezTo>
                  <a:cubicBezTo>
                    <a:pt x="5" y="21"/>
                    <a:pt x="4" y="25"/>
                    <a:pt x="4" y="31"/>
                  </a:cubicBezTo>
                  <a:cubicBezTo>
                    <a:pt x="0" y="44"/>
                    <a:pt x="1" y="54"/>
                    <a:pt x="7" y="59"/>
                  </a:cubicBezTo>
                  <a:cubicBezTo>
                    <a:pt x="2" y="52"/>
                    <a:pt x="2" y="43"/>
                    <a:pt x="6" y="32"/>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32"/>
            <p:cNvSpPr/>
            <p:nvPr/>
          </p:nvSpPr>
          <p:spPr bwMode="auto">
            <a:xfrm>
              <a:off x="5025" y="3217"/>
              <a:ext cx="139" cy="159"/>
            </a:xfrm>
            <a:custGeom>
              <a:avLst/>
              <a:gdLst>
                <a:gd name="T0" fmla="*/ 0 w 22"/>
                <a:gd name="T1" fmla="*/ 0 h 25"/>
                <a:gd name="T2" fmla="*/ 0 w 22"/>
                <a:gd name="T3" fmla="*/ 3 h 25"/>
                <a:gd name="T4" fmla="*/ 14 w 22"/>
                <a:gd name="T5" fmla="*/ 14 h 25"/>
                <a:gd name="T6" fmla="*/ 16 w 22"/>
                <a:gd name="T7" fmla="*/ 25 h 25"/>
                <a:gd name="T8" fmla="*/ 22 w 22"/>
                <a:gd name="T9" fmla="*/ 23 h 25"/>
                <a:gd name="T10" fmla="*/ 22 w 22"/>
                <a:gd name="T11" fmla="*/ 20 h 25"/>
                <a:gd name="T12" fmla="*/ 18 w 22"/>
                <a:gd name="T13" fmla="*/ 11 h 25"/>
                <a:gd name="T14" fmla="*/ 3 w 22"/>
                <a:gd name="T15" fmla="*/ 1 h 25"/>
                <a:gd name="T16" fmla="*/ 0 w 22"/>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5">
                  <a:moveTo>
                    <a:pt x="0" y="0"/>
                  </a:moveTo>
                  <a:cubicBezTo>
                    <a:pt x="0" y="3"/>
                    <a:pt x="0" y="3"/>
                    <a:pt x="0" y="3"/>
                  </a:cubicBezTo>
                  <a:cubicBezTo>
                    <a:pt x="7" y="6"/>
                    <a:pt x="12" y="10"/>
                    <a:pt x="14" y="14"/>
                  </a:cubicBezTo>
                  <a:cubicBezTo>
                    <a:pt x="17" y="18"/>
                    <a:pt x="18" y="22"/>
                    <a:pt x="16" y="25"/>
                  </a:cubicBezTo>
                  <a:cubicBezTo>
                    <a:pt x="18" y="24"/>
                    <a:pt x="20" y="24"/>
                    <a:pt x="22" y="23"/>
                  </a:cubicBezTo>
                  <a:cubicBezTo>
                    <a:pt x="22" y="22"/>
                    <a:pt x="22" y="21"/>
                    <a:pt x="22" y="20"/>
                  </a:cubicBezTo>
                  <a:cubicBezTo>
                    <a:pt x="22" y="17"/>
                    <a:pt x="21" y="14"/>
                    <a:pt x="18" y="11"/>
                  </a:cubicBezTo>
                  <a:cubicBezTo>
                    <a:pt x="3" y="1"/>
                    <a:pt x="3" y="1"/>
                    <a:pt x="3" y="1"/>
                  </a:cubicBezTo>
                  <a:cubicBezTo>
                    <a:pt x="0" y="0"/>
                    <a:pt x="0" y="0"/>
                    <a:pt x="0" y="0"/>
                  </a:cubicBezTo>
                  <a:close/>
                </a:path>
              </a:pathLst>
            </a:custGeom>
            <a:solidFill>
              <a:srgbClr val="2D1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33"/>
            <p:cNvSpPr/>
            <p:nvPr/>
          </p:nvSpPr>
          <p:spPr bwMode="auto">
            <a:xfrm>
              <a:off x="5018" y="3127"/>
              <a:ext cx="184" cy="217"/>
            </a:xfrm>
            <a:custGeom>
              <a:avLst/>
              <a:gdLst>
                <a:gd name="T0" fmla="*/ 1 w 29"/>
                <a:gd name="T1" fmla="*/ 0 h 34"/>
                <a:gd name="T2" fmla="*/ 4 w 29"/>
                <a:gd name="T3" fmla="*/ 15 h 34"/>
                <a:gd name="T4" fmla="*/ 19 w 29"/>
                <a:gd name="T5" fmla="*/ 25 h 34"/>
                <a:gd name="T6" fmla="*/ 23 w 29"/>
                <a:gd name="T7" fmla="*/ 34 h 34"/>
                <a:gd name="T8" fmla="*/ 29 w 29"/>
                <a:gd name="T9" fmla="*/ 33 h 34"/>
                <a:gd name="T10" fmla="*/ 23 w 29"/>
                <a:gd name="T11" fmla="*/ 24 h 34"/>
                <a:gd name="T12" fmla="*/ 6 w 29"/>
                <a:gd name="T13" fmla="*/ 11 h 34"/>
                <a:gd name="T14" fmla="*/ 1 w 29"/>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4">
                  <a:moveTo>
                    <a:pt x="1" y="0"/>
                  </a:moveTo>
                  <a:cubicBezTo>
                    <a:pt x="0" y="5"/>
                    <a:pt x="1" y="10"/>
                    <a:pt x="4" y="15"/>
                  </a:cubicBezTo>
                  <a:cubicBezTo>
                    <a:pt x="19" y="25"/>
                    <a:pt x="19" y="25"/>
                    <a:pt x="19" y="25"/>
                  </a:cubicBezTo>
                  <a:cubicBezTo>
                    <a:pt x="22" y="28"/>
                    <a:pt x="23" y="31"/>
                    <a:pt x="23" y="34"/>
                  </a:cubicBezTo>
                  <a:cubicBezTo>
                    <a:pt x="29" y="33"/>
                    <a:pt x="29" y="33"/>
                    <a:pt x="29" y="33"/>
                  </a:cubicBezTo>
                  <a:cubicBezTo>
                    <a:pt x="23" y="24"/>
                    <a:pt x="23" y="24"/>
                    <a:pt x="23" y="24"/>
                  </a:cubicBezTo>
                  <a:cubicBezTo>
                    <a:pt x="6" y="11"/>
                    <a:pt x="6" y="11"/>
                    <a:pt x="6" y="11"/>
                  </a:cubicBezTo>
                  <a:cubicBezTo>
                    <a:pt x="1" y="0"/>
                    <a:pt x="1"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34"/>
            <p:cNvSpPr/>
            <p:nvPr/>
          </p:nvSpPr>
          <p:spPr bwMode="auto">
            <a:xfrm>
              <a:off x="5025" y="3236"/>
              <a:ext cx="114" cy="146"/>
            </a:xfrm>
            <a:custGeom>
              <a:avLst/>
              <a:gdLst>
                <a:gd name="T0" fmla="*/ 14 w 18"/>
                <a:gd name="T1" fmla="*/ 11 h 23"/>
                <a:gd name="T2" fmla="*/ 0 w 18"/>
                <a:gd name="T3" fmla="*/ 0 h 23"/>
                <a:gd name="T4" fmla="*/ 10 w 18"/>
                <a:gd name="T5" fmla="*/ 23 h 23"/>
                <a:gd name="T6" fmla="*/ 16 w 18"/>
                <a:gd name="T7" fmla="*/ 22 h 23"/>
                <a:gd name="T8" fmla="*/ 14 w 18"/>
                <a:gd name="T9" fmla="*/ 11 h 23"/>
              </a:gdLst>
              <a:ahLst/>
              <a:cxnLst>
                <a:cxn ang="0">
                  <a:pos x="T0" y="T1"/>
                </a:cxn>
                <a:cxn ang="0">
                  <a:pos x="T2" y="T3"/>
                </a:cxn>
                <a:cxn ang="0">
                  <a:pos x="T4" y="T5"/>
                </a:cxn>
                <a:cxn ang="0">
                  <a:pos x="T6" y="T7"/>
                </a:cxn>
                <a:cxn ang="0">
                  <a:pos x="T8" y="T9"/>
                </a:cxn>
              </a:cxnLst>
              <a:rect l="0" t="0" r="r" b="b"/>
              <a:pathLst>
                <a:path w="18" h="23">
                  <a:moveTo>
                    <a:pt x="14" y="11"/>
                  </a:moveTo>
                  <a:cubicBezTo>
                    <a:pt x="12" y="7"/>
                    <a:pt x="7" y="3"/>
                    <a:pt x="0" y="0"/>
                  </a:cubicBezTo>
                  <a:cubicBezTo>
                    <a:pt x="8" y="8"/>
                    <a:pt x="11" y="16"/>
                    <a:pt x="10" y="23"/>
                  </a:cubicBezTo>
                  <a:cubicBezTo>
                    <a:pt x="12" y="23"/>
                    <a:pt x="14" y="22"/>
                    <a:pt x="16" y="22"/>
                  </a:cubicBezTo>
                  <a:cubicBezTo>
                    <a:pt x="18" y="19"/>
                    <a:pt x="17" y="15"/>
                    <a:pt x="14" y="11"/>
                  </a:cubicBezTo>
                  <a:close/>
                </a:path>
              </a:pathLst>
            </a:custGeom>
            <a:solidFill>
              <a:srgbClr val="6644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35"/>
            <p:cNvSpPr/>
            <p:nvPr/>
          </p:nvSpPr>
          <p:spPr bwMode="auto">
            <a:xfrm>
              <a:off x="6503" y="3076"/>
              <a:ext cx="342" cy="358"/>
            </a:xfrm>
            <a:custGeom>
              <a:avLst/>
              <a:gdLst>
                <a:gd name="T0" fmla="*/ 48 w 54"/>
                <a:gd name="T1" fmla="*/ 25 h 56"/>
                <a:gd name="T2" fmla="*/ 49 w 54"/>
                <a:gd name="T3" fmla="*/ 19 h 56"/>
                <a:gd name="T4" fmla="*/ 54 w 54"/>
                <a:gd name="T5" fmla="*/ 0 h 56"/>
                <a:gd name="T6" fmla="*/ 45 w 54"/>
                <a:gd name="T7" fmla="*/ 25 h 56"/>
                <a:gd name="T8" fmla="*/ 44 w 54"/>
                <a:gd name="T9" fmla="*/ 33 h 56"/>
                <a:gd name="T10" fmla="*/ 33 w 54"/>
                <a:gd name="T11" fmla="*/ 46 h 56"/>
                <a:gd name="T12" fmla="*/ 1 w 54"/>
                <a:gd name="T13" fmla="*/ 46 h 56"/>
                <a:gd name="T14" fmla="*/ 0 w 54"/>
                <a:gd name="T15" fmla="*/ 49 h 56"/>
                <a:gd name="T16" fmla="*/ 27 w 54"/>
                <a:gd name="T17" fmla="*/ 55 h 56"/>
                <a:gd name="T18" fmla="*/ 31 w 54"/>
                <a:gd name="T19" fmla="*/ 56 h 56"/>
                <a:gd name="T20" fmla="*/ 41 w 54"/>
                <a:gd name="T21" fmla="*/ 51 h 56"/>
                <a:gd name="T22" fmla="*/ 49 w 54"/>
                <a:gd name="T23" fmla="*/ 40 h 56"/>
                <a:gd name="T24" fmla="*/ 48 w 54"/>
                <a:gd name="T25"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56">
                  <a:moveTo>
                    <a:pt x="48" y="25"/>
                  </a:moveTo>
                  <a:cubicBezTo>
                    <a:pt x="48" y="23"/>
                    <a:pt x="49" y="21"/>
                    <a:pt x="49" y="19"/>
                  </a:cubicBezTo>
                  <a:cubicBezTo>
                    <a:pt x="54" y="0"/>
                    <a:pt x="54" y="0"/>
                    <a:pt x="54" y="0"/>
                  </a:cubicBezTo>
                  <a:cubicBezTo>
                    <a:pt x="50" y="9"/>
                    <a:pt x="46" y="18"/>
                    <a:pt x="45" y="25"/>
                  </a:cubicBezTo>
                  <a:cubicBezTo>
                    <a:pt x="44" y="28"/>
                    <a:pt x="44" y="31"/>
                    <a:pt x="44" y="33"/>
                  </a:cubicBezTo>
                  <a:cubicBezTo>
                    <a:pt x="33" y="46"/>
                    <a:pt x="33" y="46"/>
                    <a:pt x="33" y="46"/>
                  </a:cubicBezTo>
                  <a:cubicBezTo>
                    <a:pt x="1" y="46"/>
                    <a:pt x="1" y="46"/>
                    <a:pt x="1" y="46"/>
                  </a:cubicBezTo>
                  <a:cubicBezTo>
                    <a:pt x="0" y="49"/>
                    <a:pt x="0" y="49"/>
                    <a:pt x="0" y="49"/>
                  </a:cubicBezTo>
                  <a:cubicBezTo>
                    <a:pt x="9" y="51"/>
                    <a:pt x="18" y="53"/>
                    <a:pt x="27" y="55"/>
                  </a:cubicBezTo>
                  <a:cubicBezTo>
                    <a:pt x="28" y="56"/>
                    <a:pt x="30" y="56"/>
                    <a:pt x="31" y="56"/>
                  </a:cubicBezTo>
                  <a:cubicBezTo>
                    <a:pt x="36" y="56"/>
                    <a:pt x="39" y="55"/>
                    <a:pt x="41" y="51"/>
                  </a:cubicBezTo>
                  <a:cubicBezTo>
                    <a:pt x="49" y="40"/>
                    <a:pt x="49" y="40"/>
                    <a:pt x="49" y="40"/>
                  </a:cubicBezTo>
                  <a:cubicBezTo>
                    <a:pt x="48" y="35"/>
                    <a:pt x="47" y="30"/>
                    <a:pt x="48" y="25"/>
                  </a:cubicBezTo>
                  <a:close/>
                </a:path>
              </a:pathLst>
            </a:custGeom>
            <a:solidFill>
              <a:srgbClr val="C6B7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36"/>
            <p:cNvSpPr/>
            <p:nvPr/>
          </p:nvSpPr>
          <p:spPr bwMode="auto">
            <a:xfrm>
              <a:off x="6097" y="3217"/>
              <a:ext cx="323" cy="261"/>
            </a:xfrm>
            <a:custGeom>
              <a:avLst/>
              <a:gdLst>
                <a:gd name="T0" fmla="*/ 82 w 323"/>
                <a:gd name="T1" fmla="*/ 255 h 261"/>
                <a:gd name="T2" fmla="*/ 88 w 323"/>
                <a:gd name="T3" fmla="*/ 261 h 261"/>
                <a:gd name="T4" fmla="*/ 50 w 323"/>
                <a:gd name="T5" fmla="*/ 51 h 261"/>
                <a:gd name="T6" fmla="*/ 323 w 323"/>
                <a:gd name="T7" fmla="*/ 76 h 261"/>
                <a:gd name="T8" fmla="*/ 0 w 323"/>
                <a:gd name="T9" fmla="*/ 0 h 261"/>
                <a:gd name="T10" fmla="*/ 82 w 323"/>
                <a:gd name="T11" fmla="*/ 255 h 261"/>
                <a:gd name="T12" fmla="*/ 82 w 323"/>
                <a:gd name="T13" fmla="*/ 255 h 261"/>
              </a:gdLst>
              <a:ahLst/>
              <a:cxnLst>
                <a:cxn ang="0">
                  <a:pos x="T0" y="T1"/>
                </a:cxn>
                <a:cxn ang="0">
                  <a:pos x="T2" y="T3"/>
                </a:cxn>
                <a:cxn ang="0">
                  <a:pos x="T4" y="T5"/>
                </a:cxn>
                <a:cxn ang="0">
                  <a:pos x="T6" y="T7"/>
                </a:cxn>
                <a:cxn ang="0">
                  <a:pos x="T8" y="T9"/>
                </a:cxn>
                <a:cxn ang="0">
                  <a:pos x="T10" y="T11"/>
                </a:cxn>
                <a:cxn ang="0">
                  <a:pos x="T12" y="T13"/>
                </a:cxn>
              </a:cxnLst>
              <a:rect l="0" t="0" r="r" b="b"/>
              <a:pathLst>
                <a:path w="323" h="261">
                  <a:moveTo>
                    <a:pt x="82" y="255"/>
                  </a:moveTo>
                  <a:lnTo>
                    <a:pt x="88" y="261"/>
                  </a:lnTo>
                  <a:lnTo>
                    <a:pt x="50" y="51"/>
                  </a:lnTo>
                  <a:lnTo>
                    <a:pt x="323" y="76"/>
                  </a:lnTo>
                  <a:lnTo>
                    <a:pt x="0" y="0"/>
                  </a:lnTo>
                  <a:lnTo>
                    <a:pt x="82" y="255"/>
                  </a:lnTo>
                  <a:lnTo>
                    <a:pt x="82" y="255"/>
                  </a:lnTo>
                  <a:close/>
                </a:path>
              </a:pathLst>
            </a:custGeom>
            <a:solidFill>
              <a:srgbClr val="F0F1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37"/>
            <p:cNvSpPr/>
            <p:nvPr/>
          </p:nvSpPr>
          <p:spPr bwMode="auto">
            <a:xfrm>
              <a:off x="6490" y="3319"/>
              <a:ext cx="19" cy="70"/>
            </a:xfrm>
            <a:custGeom>
              <a:avLst/>
              <a:gdLst>
                <a:gd name="T0" fmla="*/ 2 w 3"/>
                <a:gd name="T1" fmla="*/ 11 h 11"/>
                <a:gd name="T2" fmla="*/ 3 w 3"/>
                <a:gd name="T3" fmla="*/ 8 h 11"/>
                <a:gd name="T4" fmla="*/ 3 w 3"/>
                <a:gd name="T5" fmla="*/ 0 h 11"/>
                <a:gd name="T6" fmla="*/ 1 w 3"/>
                <a:gd name="T7" fmla="*/ 0 h 11"/>
                <a:gd name="T8" fmla="*/ 0 w 3"/>
                <a:gd name="T9" fmla="*/ 5 h 11"/>
                <a:gd name="T10" fmla="*/ 2 w 3"/>
                <a:gd name="T11" fmla="*/ 11 h 11"/>
              </a:gdLst>
              <a:ahLst/>
              <a:cxnLst>
                <a:cxn ang="0">
                  <a:pos x="T0" y="T1"/>
                </a:cxn>
                <a:cxn ang="0">
                  <a:pos x="T2" y="T3"/>
                </a:cxn>
                <a:cxn ang="0">
                  <a:pos x="T4" y="T5"/>
                </a:cxn>
                <a:cxn ang="0">
                  <a:pos x="T6" y="T7"/>
                </a:cxn>
                <a:cxn ang="0">
                  <a:pos x="T8" y="T9"/>
                </a:cxn>
                <a:cxn ang="0">
                  <a:pos x="T10" y="T11"/>
                </a:cxn>
              </a:cxnLst>
              <a:rect l="0" t="0" r="r" b="b"/>
              <a:pathLst>
                <a:path w="3" h="11">
                  <a:moveTo>
                    <a:pt x="2" y="11"/>
                  </a:moveTo>
                  <a:cubicBezTo>
                    <a:pt x="3" y="8"/>
                    <a:pt x="3" y="8"/>
                    <a:pt x="3" y="8"/>
                  </a:cubicBezTo>
                  <a:cubicBezTo>
                    <a:pt x="3" y="0"/>
                    <a:pt x="3" y="0"/>
                    <a:pt x="3" y="0"/>
                  </a:cubicBezTo>
                  <a:cubicBezTo>
                    <a:pt x="1" y="0"/>
                    <a:pt x="1" y="0"/>
                    <a:pt x="1" y="0"/>
                  </a:cubicBezTo>
                  <a:cubicBezTo>
                    <a:pt x="1" y="3"/>
                    <a:pt x="1" y="5"/>
                    <a:pt x="0" y="5"/>
                  </a:cubicBezTo>
                  <a:cubicBezTo>
                    <a:pt x="2" y="11"/>
                    <a:pt x="2" y="11"/>
                    <a:pt x="2" y="11"/>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38"/>
            <p:cNvSpPr/>
            <p:nvPr/>
          </p:nvSpPr>
          <p:spPr bwMode="auto">
            <a:xfrm>
              <a:off x="4974" y="3312"/>
              <a:ext cx="558" cy="173"/>
            </a:xfrm>
            <a:custGeom>
              <a:avLst/>
              <a:gdLst>
                <a:gd name="T0" fmla="*/ 77 w 88"/>
                <a:gd name="T1" fmla="*/ 1 h 27"/>
                <a:gd name="T2" fmla="*/ 69 w 88"/>
                <a:gd name="T3" fmla="*/ 2 h 27"/>
                <a:gd name="T4" fmla="*/ 66 w 88"/>
                <a:gd name="T5" fmla="*/ 3 h 27"/>
                <a:gd name="T6" fmla="*/ 58 w 88"/>
                <a:gd name="T7" fmla="*/ 9 h 27"/>
                <a:gd name="T8" fmla="*/ 47 w 88"/>
                <a:gd name="T9" fmla="*/ 5 h 27"/>
                <a:gd name="T10" fmla="*/ 30 w 88"/>
                <a:gd name="T11" fmla="*/ 8 h 27"/>
                <a:gd name="T12" fmla="*/ 24 w 88"/>
                <a:gd name="T13" fmla="*/ 10 h 27"/>
                <a:gd name="T14" fmla="*/ 18 w 88"/>
                <a:gd name="T15" fmla="*/ 11 h 27"/>
                <a:gd name="T16" fmla="*/ 0 w 88"/>
                <a:gd name="T17" fmla="*/ 16 h 27"/>
                <a:gd name="T18" fmla="*/ 16 w 88"/>
                <a:gd name="T19" fmla="*/ 24 h 27"/>
                <a:gd name="T20" fmla="*/ 22 w 88"/>
                <a:gd name="T21" fmla="*/ 26 h 27"/>
                <a:gd name="T22" fmla="*/ 32 w 88"/>
                <a:gd name="T23" fmla="*/ 18 h 27"/>
                <a:gd name="T24" fmla="*/ 37 w 88"/>
                <a:gd name="T25" fmla="*/ 17 h 27"/>
                <a:gd name="T26" fmla="*/ 39 w 88"/>
                <a:gd name="T27" fmla="*/ 18 h 27"/>
                <a:gd name="T28" fmla="*/ 36 w 88"/>
                <a:gd name="T29" fmla="*/ 21 h 27"/>
                <a:gd name="T30" fmla="*/ 37 w 88"/>
                <a:gd name="T31" fmla="*/ 23 h 27"/>
                <a:gd name="T32" fmla="*/ 42 w 88"/>
                <a:gd name="T33" fmla="*/ 20 h 27"/>
                <a:gd name="T34" fmla="*/ 45 w 88"/>
                <a:gd name="T35" fmla="*/ 22 h 27"/>
                <a:gd name="T36" fmla="*/ 47 w 88"/>
                <a:gd name="T37" fmla="*/ 23 h 27"/>
                <a:gd name="T38" fmla="*/ 52 w 88"/>
                <a:gd name="T39" fmla="*/ 23 h 27"/>
                <a:gd name="T40" fmla="*/ 57 w 88"/>
                <a:gd name="T41" fmla="*/ 27 h 27"/>
                <a:gd name="T42" fmla="*/ 75 w 88"/>
                <a:gd name="T43" fmla="*/ 27 h 27"/>
                <a:gd name="T44" fmla="*/ 88 w 88"/>
                <a:gd name="T45" fmla="*/ 0 h 27"/>
                <a:gd name="T46" fmla="*/ 85 w 88"/>
                <a:gd name="T47" fmla="*/ 1 h 27"/>
                <a:gd name="T48" fmla="*/ 82 w 88"/>
                <a:gd name="T49" fmla="*/ 1 h 27"/>
                <a:gd name="T50" fmla="*/ 77 w 88"/>
                <a:gd name="T51"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27">
                  <a:moveTo>
                    <a:pt x="77" y="1"/>
                  </a:moveTo>
                  <a:cubicBezTo>
                    <a:pt x="74" y="2"/>
                    <a:pt x="72" y="2"/>
                    <a:pt x="69" y="2"/>
                  </a:cubicBezTo>
                  <a:cubicBezTo>
                    <a:pt x="68" y="2"/>
                    <a:pt x="67" y="2"/>
                    <a:pt x="66" y="3"/>
                  </a:cubicBezTo>
                  <a:cubicBezTo>
                    <a:pt x="64" y="6"/>
                    <a:pt x="62" y="9"/>
                    <a:pt x="58" y="9"/>
                  </a:cubicBezTo>
                  <a:cubicBezTo>
                    <a:pt x="54" y="9"/>
                    <a:pt x="50" y="8"/>
                    <a:pt x="47" y="5"/>
                  </a:cubicBezTo>
                  <a:cubicBezTo>
                    <a:pt x="41" y="6"/>
                    <a:pt x="35" y="7"/>
                    <a:pt x="30" y="8"/>
                  </a:cubicBezTo>
                  <a:cubicBezTo>
                    <a:pt x="28" y="9"/>
                    <a:pt x="26" y="9"/>
                    <a:pt x="24" y="10"/>
                  </a:cubicBezTo>
                  <a:cubicBezTo>
                    <a:pt x="22" y="10"/>
                    <a:pt x="20" y="11"/>
                    <a:pt x="18" y="11"/>
                  </a:cubicBezTo>
                  <a:cubicBezTo>
                    <a:pt x="11" y="13"/>
                    <a:pt x="5" y="14"/>
                    <a:pt x="0" y="16"/>
                  </a:cubicBezTo>
                  <a:cubicBezTo>
                    <a:pt x="16" y="24"/>
                    <a:pt x="16" y="24"/>
                    <a:pt x="16" y="24"/>
                  </a:cubicBezTo>
                  <a:cubicBezTo>
                    <a:pt x="22" y="26"/>
                    <a:pt x="22" y="26"/>
                    <a:pt x="22" y="26"/>
                  </a:cubicBezTo>
                  <a:cubicBezTo>
                    <a:pt x="32" y="18"/>
                    <a:pt x="32" y="18"/>
                    <a:pt x="32" y="18"/>
                  </a:cubicBezTo>
                  <a:cubicBezTo>
                    <a:pt x="34" y="17"/>
                    <a:pt x="36" y="17"/>
                    <a:pt x="37" y="17"/>
                  </a:cubicBezTo>
                  <a:cubicBezTo>
                    <a:pt x="38" y="18"/>
                    <a:pt x="38" y="18"/>
                    <a:pt x="39" y="18"/>
                  </a:cubicBezTo>
                  <a:cubicBezTo>
                    <a:pt x="36" y="21"/>
                    <a:pt x="36" y="21"/>
                    <a:pt x="36" y="21"/>
                  </a:cubicBezTo>
                  <a:cubicBezTo>
                    <a:pt x="37" y="23"/>
                    <a:pt x="37" y="23"/>
                    <a:pt x="37" y="23"/>
                  </a:cubicBezTo>
                  <a:cubicBezTo>
                    <a:pt x="42" y="20"/>
                    <a:pt x="42" y="20"/>
                    <a:pt x="42" y="20"/>
                  </a:cubicBezTo>
                  <a:cubicBezTo>
                    <a:pt x="45" y="22"/>
                    <a:pt x="45" y="22"/>
                    <a:pt x="45" y="22"/>
                  </a:cubicBezTo>
                  <a:cubicBezTo>
                    <a:pt x="47" y="23"/>
                    <a:pt x="47" y="23"/>
                    <a:pt x="47" y="23"/>
                  </a:cubicBezTo>
                  <a:cubicBezTo>
                    <a:pt x="52" y="23"/>
                    <a:pt x="52" y="23"/>
                    <a:pt x="52" y="23"/>
                  </a:cubicBezTo>
                  <a:cubicBezTo>
                    <a:pt x="57" y="27"/>
                    <a:pt x="57" y="27"/>
                    <a:pt x="57" y="27"/>
                  </a:cubicBezTo>
                  <a:cubicBezTo>
                    <a:pt x="75" y="27"/>
                    <a:pt x="75" y="27"/>
                    <a:pt x="75" y="27"/>
                  </a:cubicBezTo>
                  <a:cubicBezTo>
                    <a:pt x="88" y="0"/>
                    <a:pt x="88" y="0"/>
                    <a:pt x="88" y="0"/>
                  </a:cubicBezTo>
                  <a:cubicBezTo>
                    <a:pt x="87" y="0"/>
                    <a:pt x="86" y="0"/>
                    <a:pt x="85" y="1"/>
                  </a:cubicBezTo>
                  <a:cubicBezTo>
                    <a:pt x="84" y="1"/>
                    <a:pt x="83" y="1"/>
                    <a:pt x="82" y="1"/>
                  </a:cubicBezTo>
                  <a:cubicBezTo>
                    <a:pt x="80" y="1"/>
                    <a:pt x="79" y="1"/>
                    <a:pt x="77" y="1"/>
                  </a:cubicBezTo>
                  <a:close/>
                </a:path>
              </a:pathLst>
            </a:custGeom>
            <a:solidFill>
              <a:srgbClr val="9960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39"/>
            <p:cNvSpPr/>
            <p:nvPr/>
          </p:nvSpPr>
          <p:spPr bwMode="auto">
            <a:xfrm>
              <a:off x="5634" y="3217"/>
              <a:ext cx="107" cy="89"/>
            </a:xfrm>
            <a:custGeom>
              <a:avLst/>
              <a:gdLst>
                <a:gd name="T0" fmla="*/ 7 w 17"/>
                <a:gd name="T1" fmla="*/ 14 h 14"/>
                <a:gd name="T2" fmla="*/ 11 w 17"/>
                <a:gd name="T3" fmla="*/ 14 h 14"/>
                <a:gd name="T4" fmla="*/ 15 w 17"/>
                <a:gd name="T5" fmla="*/ 14 h 14"/>
                <a:gd name="T6" fmla="*/ 17 w 17"/>
                <a:gd name="T7" fmla="*/ 14 h 14"/>
                <a:gd name="T8" fmla="*/ 16 w 17"/>
                <a:gd name="T9" fmla="*/ 8 h 14"/>
                <a:gd name="T10" fmla="*/ 8 w 17"/>
                <a:gd name="T11" fmla="*/ 0 h 14"/>
                <a:gd name="T12" fmla="*/ 0 w 17"/>
                <a:gd name="T13" fmla="*/ 14 h 14"/>
                <a:gd name="T14" fmla="*/ 7 w 17"/>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4">
                  <a:moveTo>
                    <a:pt x="7" y="14"/>
                  </a:moveTo>
                  <a:cubicBezTo>
                    <a:pt x="9" y="14"/>
                    <a:pt x="10" y="14"/>
                    <a:pt x="11" y="14"/>
                  </a:cubicBezTo>
                  <a:cubicBezTo>
                    <a:pt x="12" y="14"/>
                    <a:pt x="13" y="14"/>
                    <a:pt x="15" y="14"/>
                  </a:cubicBezTo>
                  <a:cubicBezTo>
                    <a:pt x="15" y="14"/>
                    <a:pt x="16" y="14"/>
                    <a:pt x="17" y="14"/>
                  </a:cubicBezTo>
                  <a:cubicBezTo>
                    <a:pt x="16" y="8"/>
                    <a:pt x="16" y="8"/>
                    <a:pt x="16" y="8"/>
                  </a:cubicBezTo>
                  <a:cubicBezTo>
                    <a:pt x="8" y="0"/>
                    <a:pt x="8" y="0"/>
                    <a:pt x="8" y="0"/>
                  </a:cubicBezTo>
                  <a:cubicBezTo>
                    <a:pt x="0" y="14"/>
                    <a:pt x="0" y="14"/>
                    <a:pt x="0" y="14"/>
                  </a:cubicBezTo>
                  <a:cubicBezTo>
                    <a:pt x="2" y="14"/>
                    <a:pt x="5" y="14"/>
                    <a:pt x="7" y="1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40"/>
            <p:cNvSpPr>
              <a:spLocks noEditPoints="1"/>
            </p:cNvSpPr>
            <p:nvPr/>
          </p:nvSpPr>
          <p:spPr bwMode="auto">
            <a:xfrm>
              <a:off x="4860" y="3274"/>
              <a:ext cx="216" cy="198"/>
            </a:xfrm>
            <a:custGeom>
              <a:avLst/>
              <a:gdLst>
                <a:gd name="T0" fmla="*/ 18 w 34"/>
                <a:gd name="T1" fmla="*/ 22 h 31"/>
                <a:gd name="T2" fmla="*/ 15 w 34"/>
                <a:gd name="T3" fmla="*/ 20 h 31"/>
                <a:gd name="T4" fmla="*/ 1 w 34"/>
                <a:gd name="T5" fmla="*/ 0 h 31"/>
                <a:gd name="T6" fmla="*/ 0 w 34"/>
                <a:gd name="T7" fmla="*/ 24 h 31"/>
                <a:gd name="T8" fmla="*/ 11 w 34"/>
                <a:gd name="T9" fmla="*/ 29 h 31"/>
                <a:gd name="T10" fmla="*/ 27 w 34"/>
                <a:gd name="T11" fmla="*/ 31 h 31"/>
                <a:gd name="T12" fmla="*/ 34 w 34"/>
                <a:gd name="T13" fmla="*/ 30 h 31"/>
                <a:gd name="T14" fmla="*/ 18 w 34"/>
                <a:gd name="T15" fmla="*/ 22 h 31"/>
                <a:gd name="T16" fmla="*/ 2 w 34"/>
                <a:gd name="T17" fmla="*/ 10 h 31"/>
                <a:gd name="T18" fmla="*/ 2 w 34"/>
                <a:gd name="T19" fmla="*/ 4 h 31"/>
                <a:gd name="T20" fmla="*/ 15 w 34"/>
                <a:gd name="T21" fmla="*/ 21 h 31"/>
                <a:gd name="T22" fmla="*/ 31 w 34"/>
                <a:gd name="T23" fmla="*/ 29 h 31"/>
                <a:gd name="T24" fmla="*/ 28 w 34"/>
                <a:gd name="T25" fmla="*/ 29 h 31"/>
                <a:gd name="T26" fmla="*/ 12 w 34"/>
                <a:gd name="T27" fmla="*/ 21 h 31"/>
                <a:gd name="T28" fmla="*/ 2 w 34"/>
                <a:gd name="T29"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31">
                  <a:moveTo>
                    <a:pt x="18" y="22"/>
                  </a:moveTo>
                  <a:cubicBezTo>
                    <a:pt x="15" y="20"/>
                    <a:pt x="15" y="20"/>
                    <a:pt x="15" y="20"/>
                  </a:cubicBezTo>
                  <a:cubicBezTo>
                    <a:pt x="1" y="0"/>
                    <a:pt x="1" y="0"/>
                    <a:pt x="1" y="0"/>
                  </a:cubicBezTo>
                  <a:cubicBezTo>
                    <a:pt x="2" y="8"/>
                    <a:pt x="2" y="16"/>
                    <a:pt x="0" y="24"/>
                  </a:cubicBezTo>
                  <a:cubicBezTo>
                    <a:pt x="11" y="29"/>
                    <a:pt x="11" y="29"/>
                    <a:pt x="11" y="29"/>
                  </a:cubicBezTo>
                  <a:cubicBezTo>
                    <a:pt x="27" y="31"/>
                    <a:pt x="27" y="31"/>
                    <a:pt x="27" y="31"/>
                  </a:cubicBezTo>
                  <a:cubicBezTo>
                    <a:pt x="29" y="30"/>
                    <a:pt x="31" y="30"/>
                    <a:pt x="34" y="30"/>
                  </a:cubicBezTo>
                  <a:cubicBezTo>
                    <a:pt x="18" y="22"/>
                    <a:pt x="18" y="22"/>
                    <a:pt x="18" y="22"/>
                  </a:cubicBezTo>
                  <a:close/>
                  <a:moveTo>
                    <a:pt x="2" y="10"/>
                  </a:moveTo>
                  <a:cubicBezTo>
                    <a:pt x="2" y="4"/>
                    <a:pt x="2" y="4"/>
                    <a:pt x="2" y="4"/>
                  </a:cubicBezTo>
                  <a:cubicBezTo>
                    <a:pt x="15" y="21"/>
                    <a:pt x="15" y="21"/>
                    <a:pt x="15" y="21"/>
                  </a:cubicBezTo>
                  <a:cubicBezTo>
                    <a:pt x="31" y="29"/>
                    <a:pt x="31" y="29"/>
                    <a:pt x="31" y="29"/>
                  </a:cubicBezTo>
                  <a:cubicBezTo>
                    <a:pt x="28" y="29"/>
                    <a:pt x="28" y="29"/>
                    <a:pt x="28" y="29"/>
                  </a:cubicBezTo>
                  <a:cubicBezTo>
                    <a:pt x="12" y="21"/>
                    <a:pt x="12" y="21"/>
                    <a:pt x="12" y="21"/>
                  </a:cubicBezTo>
                  <a:cubicBezTo>
                    <a:pt x="2" y="10"/>
                    <a:pt x="2" y="10"/>
                    <a:pt x="2" y="10"/>
                  </a:cubicBezTo>
                  <a:close/>
                </a:path>
              </a:pathLst>
            </a:custGeom>
            <a:solidFill>
              <a:srgbClr val="E44E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41"/>
            <p:cNvSpPr/>
            <p:nvPr/>
          </p:nvSpPr>
          <p:spPr bwMode="auto">
            <a:xfrm>
              <a:off x="4873" y="3299"/>
              <a:ext cx="184" cy="160"/>
            </a:xfrm>
            <a:custGeom>
              <a:avLst/>
              <a:gdLst>
                <a:gd name="T0" fmla="*/ 0 w 184"/>
                <a:gd name="T1" fmla="*/ 0 h 160"/>
                <a:gd name="T2" fmla="*/ 0 w 184"/>
                <a:gd name="T3" fmla="*/ 39 h 160"/>
                <a:gd name="T4" fmla="*/ 63 w 184"/>
                <a:gd name="T5" fmla="*/ 109 h 160"/>
                <a:gd name="T6" fmla="*/ 165 w 184"/>
                <a:gd name="T7" fmla="*/ 160 h 160"/>
                <a:gd name="T8" fmla="*/ 184 w 184"/>
                <a:gd name="T9" fmla="*/ 160 h 160"/>
                <a:gd name="T10" fmla="*/ 82 w 184"/>
                <a:gd name="T11" fmla="*/ 109 h 160"/>
                <a:gd name="T12" fmla="*/ 0 w 184"/>
                <a:gd name="T13" fmla="*/ 0 h 160"/>
                <a:gd name="T14" fmla="*/ 0 w 184"/>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60">
                  <a:moveTo>
                    <a:pt x="0" y="0"/>
                  </a:moveTo>
                  <a:lnTo>
                    <a:pt x="0" y="39"/>
                  </a:lnTo>
                  <a:lnTo>
                    <a:pt x="63" y="109"/>
                  </a:lnTo>
                  <a:lnTo>
                    <a:pt x="165" y="160"/>
                  </a:lnTo>
                  <a:lnTo>
                    <a:pt x="184" y="160"/>
                  </a:lnTo>
                  <a:lnTo>
                    <a:pt x="82" y="109"/>
                  </a:lnTo>
                  <a:lnTo>
                    <a:pt x="0" y="0"/>
                  </a:lnTo>
                  <a:lnTo>
                    <a:pt x="0" y="0"/>
                  </a:lnTo>
                  <a:close/>
                </a:path>
              </a:pathLst>
            </a:custGeom>
            <a:solidFill>
              <a:srgbClr val="F2AE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42"/>
            <p:cNvSpPr/>
            <p:nvPr/>
          </p:nvSpPr>
          <p:spPr bwMode="auto">
            <a:xfrm>
              <a:off x="5031" y="3421"/>
              <a:ext cx="178" cy="64"/>
            </a:xfrm>
            <a:custGeom>
              <a:avLst/>
              <a:gdLst>
                <a:gd name="T0" fmla="*/ 7 w 28"/>
                <a:gd name="T1" fmla="*/ 7 h 10"/>
                <a:gd name="T2" fmla="*/ 0 w 28"/>
                <a:gd name="T3" fmla="*/ 8 h 10"/>
                <a:gd name="T4" fmla="*/ 11 w 28"/>
                <a:gd name="T5" fmla="*/ 10 h 10"/>
                <a:gd name="T6" fmla="*/ 15 w 28"/>
                <a:gd name="T7" fmla="*/ 9 h 10"/>
                <a:gd name="T8" fmla="*/ 28 w 28"/>
                <a:gd name="T9" fmla="*/ 0 h 10"/>
                <a:gd name="T10" fmla="*/ 23 w 28"/>
                <a:gd name="T11" fmla="*/ 1 h 10"/>
                <a:gd name="T12" fmla="*/ 13 w 28"/>
                <a:gd name="T13" fmla="*/ 9 h 10"/>
                <a:gd name="T14" fmla="*/ 7 w 28"/>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0">
                  <a:moveTo>
                    <a:pt x="7" y="7"/>
                  </a:moveTo>
                  <a:cubicBezTo>
                    <a:pt x="4" y="7"/>
                    <a:pt x="2" y="7"/>
                    <a:pt x="0" y="8"/>
                  </a:cubicBezTo>
                  <a:cubicBezTo>
                    <a:pt x="11" y="10"/>
                    <a:pt x="11" y="10"/>
                    <a:pt x="11" y="10"/>
                  </a:cubicBezTo>
                  <a:cubicBezTo>
                    <a:pt x="15" y="9"/>
                    <a:pt x="15" y="9"/>
                    <a:pt x="15" y="9"/>
                  </a:cubicBezTo>
                  <a:cubicBezTo>
                    <a:pt x="28" y="0"/>
                    <a:pt x="28" y="0"/>
                    <a:pt x="28" y="0"/>
                  </a:cubicBezTo>
                  <a:cubicBezTo>
                    <a:pt x="27" y="0"/>
                    <a:pt x="25" y="0"/>
                    <a:pt x="23" y="1"/>
                  </a:cubicBezTo>
                  <a:cubicBezTo>
                    <a:pt x="13" y="9"/>
                    <a:pt x="13" y="9"/>
                    <a:pt x="13" y="9"/>
                  </a:cubicBezTo>
                  <a:cubicBezTo>
                    <a:pt x="7" y="7"/>
                    <a:pt x="7" y="7"/>
                    <a:pt x="7" y="7"/>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43"/>
            <p:cNvSpPr/>
            <p:nvPr/>
          </p:nvSpPr>
          <p:spPr bwMode="auto">
            <a:xfrm>
              <a:off x="6883" y="3038"/>
              <a:ext cx="431" cy="453"/>
            </a:xfrm>
            <a:custGeom>
              <a:avLst/>
              <a:gdLst>
                <a:gd name="T0" fmla="*/ 52 w 68"/>
                <a:gd name="T1" fmla="*/ 5 h 71"/>
                <a:gd name="T2" fmla="*/ 32 w 68"/>
                <a:gd name="T3" fmla="*/ 0 h 71"/>
                <a:gd name="T4" fmla="*/ 22 w 68"/>
                <a:gd name="T5" fmla="*/ 23 h 71"/>
                <a:gd name="T6" fmla="*/ 13 w 68"/>
                <a:gd name="T7" fmla="*/ 12 h 71"/>
                <a:gd name="T8" fmla="*/ 7 w 68"/>
                <a:gd name="T9" fmla="*/ 21 h 71"/>
                <a:gd name="T10" fmla="*/ 7 w 68"/>
                <a:gd name="T11" fmla="*/ 35 h 71"/>
                <a:gd name="T12" fmla="*/ 1 w 68"/>
                <a:gd name="T13" fmla="*/ 40 h 71"/>
                <a:gd name="T14" fmla="*/ 4 w 68"/>
                <a:gd name="T15" fmla="*/ 50 h 71"/>
                <a:gd name="T16" fmla="*/ 1 w 68"/>
                <a:gd name="T17" fmla="*/ 59 h 71"/>
                <a:gd name="T18" fmla="*/ 3 w 68"/>
                <a:gd name="T19" fmla="*/ 59 h 71"/>
                <a:gd name="T20" fmla="*/ 14 w 68"/>
                <a:gd name="T21" fmla="*/ 70 h 71"/>
                <a:gd name="T22" fmla="*/ 42 w 68"/>
                <a:gd name="T23" fmla="*/ 63 h 71"/>
                <a:gd name="T24" fmla="*/ 46 w 68"/>
                <a:gd name="T25" fmla="*/ 49 h 71"/>
                <a:gd name="T26" fmla="*/ 40 w 68"/>
                <a:gd name="T27" fmla="*/ 32 h 71"/>
                <a:gd name="T28" fmla="*/ 40 w 68"/>
                <a:gd name="T29" fmla="*/ 31 h 71"/>
                <a:gd name="T30" fmla="*/ 52 w 68"/>
                <a:gd name="T31" fmla="*/ 6 h 71"/>
                <a:gd name="T32" fmla="*/ 43 w 68"/>
                <a:gd name="T33" fmla="*/ 29 h 71"/>
                <a:gd name="T34" fmla="*/ 50 w 68"/>
                <a:gd name="T35" fmla="*/ 50 h 71"/>
                <a:gd name="T36" fmla="*/ 55 w 68"/>
                <a:gd name="T37" fmla="*/ 56 h 71"/>
                <a:gd name="T38" fmla="*/ 51 w 68"/>
                <a:gd name="T39" fmla="*/ 66 h 71"/>
                <a:gd name="T40" fmla="*/ 45 w 68"/>
                <a:gd name="T41" fmla="*/ 67 h 71"/>
                <a:gd name="T42" fmla="*/ 28 w 68"/>
                <a:gd name="T43" fmla="*/ 71 h 71"/>
                <a:gd name="T44" fmla="*/ 34 w 68"/>
                <a:gd name="T45" fmla="*/ 71 h 71"/>
                <a:gd name="T46" fmla="*/ 53 w 68"/>
                <a:gd name="T47" fmla="*/ 66 h 71"/>
                <a:gd name="T48" fmla="*/ 57 w 68"/>
                <a:gd name="T49" fmla="*/ 56 h 71"/>
                <a:gd name="T50" fmla="*/ 52 w 68"/>
                <a:gd name="T51" fmla="*/ 50 h 71"/>
                <a:gd name="T52" fmla="*/ 45 w 68"/>
                <a:gd name="T53" fmla="*/ 29 h 71"/>
                <a:gd name="T54" fmla="*/ 52 w 68"/>
                <a:gd name="T55" fmla="*/ 8 h 71"/>
                <a:gd name="T56" fmla="*/ 48 w 68"/>
                <a:gd name="T57" fmla="*/ 30 h 71"/>
                <a:gd name="T58" fmla="*/ 54 w 68"/>
                <a:gd name="T59" fmla="*/ 48 h 71"/>
                <a:gd name="T60" fmla="*/ 60 w 68"/>
                <a:gd name="T61" fmla="*/ 56 h 71"/>
                <a:gd name="T62" fmla="*/ 55 w 68"/>
                <a:gd name="T63" fmla="*/ 68 h 71"/>
                <a:gd name="T64" fmla="*/ 44 w 68"/>
                <a:gd name="T65" fmla="*/ 71 h 71"/>
                <a:gd name="T66" fmla="*/ 66 w 68"/>
                <a:gd name="T67" fmla="*/ 71 h 71"/>
                <a:gd name="T68" fmla="*/ 68 w 68"/>
                <a:gd name="T69" fmla="*/ 68 h 71"/>
                <a:gd name="T70" fmla="*/ 63 w 68"/>
                <a:gd name="T71" fmla="*/ 31 h 71"/>
                <a:gd name="T72" fmla="*/ 62 w 68"/>
                <a:gd name="T73" fmla="*/ 28 h 71"/>
                <a:gd name="T74" fmla="*/ 52 w 68"/>
                <a:gd name="T75" fmla="*/ 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71">
                  <a:moveTo>
                    <a:pt x="52" y="5"/>
                  </a:moveTo>
                  <a:cubicBezTo>
                    <a:pt x="32" y="0"/>
                    <a:pt x="32" y="0"/>
                    <a:pt x="32" y="0"/>
                  </a:cubicBezTo>
                  <a:cubicBezTo>
                    <a:pt x="30" y="8"/>
                    <a:pt x="27" y="16"/>
                    <a:pt x="22" y="23"/>
                  </a:cubicBezTo>
                  <a:cubicBezTo>
                    <a:pt x="20" y="18"/>
                    <a:pt x="17" y="14"/>
                    <a:pt x="13" y="12"/>
                  </a:cubicBezTo>
                  <a:cubicBezTo>
                    <a:pt x="7" y="21"/>
                    <a:pt x="7" y="21"/>
                    <a:pt x="7" y="21"/>
                  </a:cubicBezTo>
                  <a:cubicBezTo>
                    <a:pt x="7" y="35"/>
                    <a:pt x="7" y="35"/>
                    <a:pt x="7" y="35"/>
                  </a:cubicBezTo>
                  <a:cubicBezTo>
                    <a:pt x="1" y="40"/>
                    <a:pt x="1" y="40"/>
                    <a:pt x="1" y="40"/>
                  </a:cubicBezTo>
                  <a:cubicBezTo>
                    <a:pt x="4" y="50"/>
                    <a:pt x="4" y="50"/>
                    <a:pt x="4" y="50"/>
                  </a:cubicBezTo>
                  <a:cubicBezTo>
                    <a:pt x="1" y="52"/>
                    <a:pt x="0" y="55"/>
                    <a:pt x="1" y="59"/>
                  </a:cubicBezTo>
                  <a:cubicBezTo>
                    <a:pt x="3" y="59"/>
                    <a:pt x="3" y="59"/>
                    <a:pt x="3" y="59"/>
                  </a:cubicBezTo>
                  <a:cubicBezTo>
                    <a:pt x="6" y="64"/>
                    <a:pt x="10" y="67"/>
                    <a:pt x="14" y="70"/>
                  </a:cubicBezTo>
                  <a:cubicBezTo>
                    <a:pt x="42" y="63"/>
                    <a:pt x="42" y="63"/>
                    <a:pt x="42" y="63"/>
                  </a:cubicBezTo>
                  <a:cubicBezTo>
                    <a:pt x="46" y="49"/>
                    <a:pt x="46" y="49"/>
                    <a:pt x="46" y="49"/>
                  </a:cubicBezTo>
                  <a:cubicBezTo>
                    <a:pt x="40" y="32"/>
                    <a:pt x="40" y="32"/>
                    <a:pt x="40" y="32"/>
                  </a:cubicBezTo>
                  <a:cubicBezTo>
                    <a:pt x="40" y="32"/>
                    <a:pt x="40" y="31"/>
                    <a:pt x="40" y="31"/>
                  </a:cubicBezTo>
                  <a:cubicBezTo>
                    <a:pt x="42" y="17"/>
                    <a:pt x="46" y="9"/>
                    <a:pt x="52" y="6"/>
                  </a:cubicBezTo>
                  <a:cubicBezTo>
                    <a:pt x="47" y="11"/>
                    <a:pt x="44" y="19"/>
                    <a:pt x="43" y="29"/>
                  </a:cubicBezTo>
                  <a:cubicBezTo>
                    <a:pt x="50" y="50"/>
                    <a:pt x="50" y="50"/>
                    <a:pt x="50" y="50"/>
                  </a:cubicBezTo>
                  <a:cubicBezTo>
                    <a:pt x="55" y="56"/>
                    <a:pt x="55" y="56"/>
                    <a:pt x="55" y="56"/>
                  </a:cubicBezTo>
                  <a:cubicBezTo>
                    <a:pt x="51" y="66"/>
                    <a:pt x="51" y="66"/>
                    <a:pt x="51" y="66"/>
                  </a:cubicBezTo>
                  <a:cubicBezTo>
                    <a:pt x="45" y="67"/>
                    <a:pt x="45" y="67"/>
                    <a:pt x="45" y="67"/>
                  </a:cubicBezTo>
                  <a:cubicBezTo>
                    <a:pt x="28" y="71"/>
                    <a:pt x="28" y="71"/>
                    <a:pt x="28" y="71"/>
                  </a:cubicBezTo>
                  <a:cubicBezTo>
                    <a:pt x="34" y="71"/>
                    <a:pt x="34" y="71"/>
                    <a:pt x="34" y="71"/>
                  </a:cubicBezTo>
                  <a:cubicBezTo>
                    <a:pt x="53" y="66"/>
                    <a:pt x="53" y="66"/>
                    <a:pt x="53" y="66"/>
                  </a:cubicBezTo>
                  <a:cubicBezTo>
                    <a:pt x="57" y="56"/>
                    <a:pt x="57" y="56"/>
                    <a:pt x="57" y="56"/>
                  </a:cubicBezTo>
                  <a:cubicBezTo>
                    <a:pt x="52" y="50"/>
                    <a:pt x="52" y="50"/>
                    <a:pt x="52" y="50"/>
                  </a:cubicBezTo>
                  <a:cubicBezTo>
                    <a:pt x="45" y="29"/>
                    <a:pt x="45" y="29"/>
                    <a:pt x="45" y="29"/>
                  </a:cubicBezTo>
                  <a:cubicBezTo>
                    <a:pt x="46" y="19"/>
                    <a:pt x="48" y="12"/>
                    <a:pt x="52" y="8"/>
                  </a:cubicBezTo>
                  <a:cubicBezTo>
                    <a:pt x="49" y="14"/>
                    <a:pt x="48" y="21"/>
                    <a:pt x="48" y="30"/>
                  </a:cubicBezTo>
                  <a:cubicBezTo>
                    <a:pt x="54" y="48"/>
                    <a:pt x="54" y="48"/>
                    <a:pt x="54" y="48"/>
                  </a:cubicBezTo>
                  <a:cubicBezTo>
                    <a:pt x="60" y="56"/>
                    <a:pt x="60" y="56"/>
                    <a:pt x="60" y="56"/>
                  </a:cubicBezTo>
                  <a:cubicBezTo>
                    <a:pt x="55" y="68"/>
                    <a:pt x="55" y="68"/>
                    <a:pt x="55" y="68"/>
                  </a:cubicBezTo>
                  <a:cubicBezTo>
                    <a:pt x="44" y="71"/>
                    <a:pt x="44" y="71"/>
                    <a:pt x="44" y="71"/>
                  </a:cubicBezTo>
                  <a:cubicBezTo>
                    <a:pt x="66" y="71"/>
                    <a:pt x="66" y="71"/>
                    <a:pt x="66" y="71"/>
                  </a:cubicBezTo>
                  <a:cubicBezTo>
                    <a:pt x="68" y="68"/>
                    <a:pt x="68" y="68"/>
                    <a:pt x="68" y="68"/>
                  </a:cubicBezTo>
                  <a:cubicBezTo>
                    <a:pt x="68" y="56"/>
                    <a:pt x="66" y="43"/>
                    <a:pt x="63" y="31"/>
                  </a:cubicBezTo>
                  <a:cubicBezTo>
                    <a:pt x="63" y="30"/>
                    <a:pt x="62" y="29"/>
                    <a:pt x="62" y="28"/>
                  </a:cubicBezTo>
                  <a:cubicBezTo>
                    <a:pt x="61" y="19"/>
                    <a:pt x="58" y="11"/>
                    <a:pt x="52" y="5"/>
                  </a:cubicBezTo>
                  <a:close/>
                </a:path>
              </a:pathLst>
            </a:custGeom>
            <a:solidFill>
              <a:srgbClr val="EDE0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44"/>
            <p:cNvSpPr/>
            <p:nvPr/>
          </p:nvSpPr>
          <p:spPr bwMode="auto">
            <a:xfrm>
              <a:off x="6794" y="3414"/>
              <a:ext cx="184" cy="77"/>
            </a:xfrm>
            <a:custGeom>
              <a:avLst/>
              <a:gdLst>
                <a:gd name="T0" fmla="*/ 13 w 29"/>
                <a:gd name="T1" fmla="*/ 0 h 12"/>
                <a:gd name="T2" fmla="*/ 6 w 29"/>
                <a:gd name="T3" fmla="*/ 0 h 12"/>
                <a:gd name="T4" fmla="*/ 0 w 29"/>
                <a:gd name="T5" fmla="*/ 8 h 12"/>
                <a:gd name="T6" fmla="*/ 3 w 29"/>
                <a:gd name="T7" fmla="*/ 9 h 12"/>
                <a:gd name="T8" fmla="*/ 8 w 29"/>
                <a:gd name="T9" fmla="*/ 3 h 12"/>
                <a:gd name="T10" fmla="*/ 15 w 29"/>
                <a:gd name="T11" fmla="*/ 4 h 12"/>
                <a:gd name="T12" fmla="*/ 8 w 29"/>
                <a:gd name="T13" fmla="*/ 4 h 12"/>
                <a:gd name="T14" fmla="*/ 4 w 29"/>
                <a:gd name="T15" fmla="*/ 9 h 12"/>
                <a:gd name="T16" fmla="*/ 7 w 29"/>
                <a:gd name="T17" fmla="*/ 10 h 12"/>
                <a:gd name="T18" fmla="*/ 11 w 29"/>
                <a:gd name="T19" fmla="*/ 6 h 12"/>
                <a:gd name="T20" fmla="*/ 16 w 29"/>
                <a:gd name="T21" fmla="*/ 7 h 12"/>
                <a:gd name="T22" fmla="*/ 12 w 29"/>
                <a:gd name="T23" fmla="*/ 8 h 12"/>
                <a:gd name="T24" fmla="*/ 8 w 29"/>
                <a:gd name="T25" fmla="*/ 10 h 12"/>
                <a:gd name="T26" fmla="*/ 10 w 29"/>
                <a:gd name="T27" fmla="*/ 11 h 12"/>
                <a:gd name="T28" fmla="*/ 12 w 29"/>
                <a:gd name="T29" fmla="*/ 12 h 12"/>
                <a:gd name="T30" fmla="*/ 17 w 29"/>
                <a:gd name="T31" fmla="*/ 10 h 12"/>
                <a:gd name="T32" fmla="*/ 15 w 29"/>
                <a:gd name="T33" fmla="*/ 12 h 12"/>
                <a:gd name="T34" fmla="*/ 25 w 29"/>
                <a:gd name="T35" fmla="*/ 12 h 12"/>
                <a:gd name="T36" fmla="*/ 16 w 29"/>
                <a:gd name="T37" fmla="*/ 3 h 12"/>
                <a:gd name="T38" fmla="*/ 7 w 29"/>
                <a:gd name="T39" fmla="*/ 1 h 12"/>
                <a:gd name="T40" fmla="*/ 17 w 29"/>
                <a:gd name="T41" fmla="*/ 1 h 12"/>
                <a:gd name="T42" fmla="*/ 27 w 29"/>
                <a:gd name="T43" fmla="*/ 12 h 12"/>
                <a:gd name="T44" fmla="*/ 29 w 29"/>
                <a:gd name="T45" fmla="*/ 12 h 12"/>
                <a:gd name="T46" fmla="*/ 28 w 29"/>
                <a:gd name="T47" fmla="*/ 11 h 12"/>
                <a:gd name="T48" fmla="*/ 17 w 29"/>
                <a:gd name="T49" fmla="*/ 0 h 12"/>
                <a:gd name="T50" fmla="*/ 15 w 29"/>
                <a:gd name="T51" fmla="*/ 0 h 12"/>
                <a:gd name="T52" fmla="*/ 13 w 29"/>
                <a:gd name="T5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12">
                  <a:moveTo>
                    <a:pt x="13" y="0"/>
                  </a:moveTo>
                  <a:cubicBezTo>
                    <a:pt x="6" y="0"/>
                    <a:pt x="6" y="0"/>
                    <a:pt x="6" y="0"/>
                  </a:cubicBezTo>
                  <a:cubicBezTo>
                    <a:pt x="0" y="8"/>
                    <a:pt x="0" y="8"/>
                    <a:pt x="0" y="8"/>
                  </a:cubicBezTo>
                  <a:cubicBezTo>
                    <a:pt x="1" y="8"/>
                    <a:pt x="2" y="9"/>
                    <a:pt x="3" y="9"/>
                  </a:cubicBezTo>
                  <a:cubicBezTo>
                    <a:pt x="8" y="3"/>
                    <a:pt x="8" y="3"/>
                    <a:pt x="8" y="3"/>
                  </a:cubicBezTo>
                  <a:cubicBezTo>
                    <a:pt x="15" y="4"/>
                    <a:pt x="15" y="4"/>
                    <a:pt x="15" y="4"/>
                  </a:cubicBezTo>
                  <a:cubicBezTo>
                    <a:pt x="8" y="4"/>
                    <a:pt x="8" y="4"/>
                    <a:pt x="8" y="4"/>
                  </a:cubicBezTo>
                  <a:cubicBezTo>
                    <a:pt x="4" y="9"/>
                    <a:pt x="4" y="9"/>
                    <a:pt x="4" y="9"/>
                  </a:cubicBezTo>
                  <a:cubicBezTo>
                    <a:pt x="5" y="9"/>
                    <a:pt x="6" y="10"/>
                    <a:pt x="7" y="10"/>
                  </a:cubicBezTo>
                  <a:cubicBezTo>
                    <a:pt x="11" y="6"/>
                    <a:pt x="11" y="6"/>
                    <a:pt x="11" y="6"/>
                  </a:cubicBezTo>
                  <a:cubicBezTo>
                    <a:pt x="16" y="7"/>
                    <a:pt x="16" y="7"/>
                    <a:pt x="16" y="7"/>
                  </a:cubicBezTo>
                  <a:cubicBezTo>
                    <a:pt x="12" y="8"/>
                    <a:pt x="12" y="8"/>
                    <a:pt x="12" y="8"/>
                  </a:cubicBezTo>
                  <a:cubicBezTo>
                    <a:pt x="8" y="10"/>
                    <a:pt x="8" y="10"/>
                    <a:pt x="8" y="10"/>
                  </a:cubicBezTo>
                  <a:cubicBezTo>
                    <a:pt x="9" y="11"/>
                    <a:pt x="9" y="11"/>
                    <a:pt x="10" y="11"/>
                  </a:cubicBezTo>
                  <a:cubicBezTo>
                    <a:pt x="11" y="11"/>
                    <a:pt x="11" y="11"/>
                    <a:pt x="12" y="12"/>
                  </a:cubicBezTo>
                  <a:cubicBezTo>
                    <a:pt x="17" y="10"/>
                    <a:pt x="17" y="10"/>
                    <a:pt x="17" y="10"/>
                  </a:cubicBezTo>
                  <a:cubicBezTo>
                    <a:pt x="15" y="12"/>
                    <a:pt x="15" y="12"/>
                    <a:pt x="15" y="12"/>
                  </a:cubicBezTo>
                  <a:cubicBezTo>
                    <a:pt x="25" y="12"/>
                    <a:pt x="25" y="12"/>
                    <a:pt x="25" y="12"/>
                  </a:cubicBezTo>
                  <a:cubicBezTo>
                    <a:pt x="21" y="9"/>
                    <a:pt x="18" y="6"/>
                    <a:pt x="16" y="3"/>
                  </a:cubicBezTo>
                  <a:cubicBezTo>
                    <a:pt x="7" y="1"/>
                    <a:pt x="7" y="1"/>
                    <a:pt x="7" y="1"/>
                  </a:cubicBezTo>
                  <a:cubicBezTo>
                    <a:pt x="17" y="1"/>
                    <a:pt x="17" y="1"/>
                    <a:pt x="17" y="1"/>
                  </a:cubicBezTo>
                  <a:cubicBezTo>
                    <a:pt x="19" y="5"/>
                    <a:pt x="22" y="8"/>
                    <a:pt x="27" y="12"/>
                  </a:cubicBezTo>
                  <a:cubicBezTo>
                    <a:pt x="29" y="12"/>
                    <a:pt x="29" y="12"/>
                    <a:pt x="29" y="12"/>
                  </a:cubicBezTo>
                  <a:cubicBezTo>
                    <a:pt x="28" y="11"/>
                    <a:pt x="28" y="11"/>
                    <a:pt x="28" y="11"/>
                  </a:cubicBezTo>
                  <a:cubicBezTo>
                    <a:pt x="24" y="8"/>
                    <a:pt x="20" y="5"/>
                    <a:pt x="17" y="0"/>
                  </a:cubicBezTo>
                  <a:cubicBezTo>
                    <a:pt x="15" y="0"/>
                    <a:pt x="15" y="0"/>
                    <a:pt x="15" y="0"/>
                  </a:cubicBezTo>
                  <a:cubicBezTo>
                    <a:pt x="13" y="0"/>
                    <a:pt x="13" y="0"/>
                    <a:pt x="13" y="0"/>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45"/>
            <p:cNvSpPr/>
            <p:nvPr/>
          </p:nvSpPr>
          <p:spPr bwMode="auto">
            <a:xfrm>
              <a:off x="6503" y="3389"/>
              <a:ext cx="367" cy="102"/>
            </a:xfrm>
            <a:custGeom>
              <a:avLst/>
              <a:gdLst>
                <a:gd name="T0" fmla="*/ 54 w 58"/>
                <a:gd name="T1" fmla="*/ 14 h 16"/>
                <a:gd name="T2" fmla="*/ 53 w 58"/>
                <a:gd name="T3" fmla="*/ 14 h 16"/>
                <a:gd name="T4" fmla="*/ 53 w 58"/>
                <a:gd name="T5" fmla="*/ 14 h 16"/>
                <a:gd name="T6" fmla="*/ 50 w 58"/>
                <a:gd name="T7" fmla="*/ 13 h 16"/>
                <a:gd name="T8" fmla="*/ 49 w 58"/>
                <a:gd name="T9" fmla="*/ 13 h 16"/>
                <a:gd name="T10" fmla="*/ 46 w 58"/>
                <a:gd name="T11" fmla="*/ 12 h 16"/>
                <a:gd name="T12" fmla="*/ 31 w 58"/>
                <a:gd name="T13" fmla="*/ 7 h 16"/>
                <a:gd name="T14" fmla="*/ 27 w 58"/>
                <a:gd name="T15" fmla="*/ 6 h 16"/>
                <a:gd name="T16" fmla="*/ 0 w 58"/>
                <a:gd name="T17" fmla="*/ 0 h 16"/>
                <a:gd name="T18" fmla="*/ 49 w 58"/>
                <a:gd name="T19" fmla="*/ 16 h 16"/>
                <a:gd name="T20" fmla="*/ 58 w 58"/>
                <a:gd name="T21" fmla="*/ 16 h 16"/>
                <a:gd name="T22" fmla="*/ 56 w 58"/>
                <a:gd name="T23" fmla="*/ 15 h 16"/>
                <a:gd name="T24" fmla="*/ 54 w 58"/>
                <a:gd name="T25"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16">
                  <a:moveTo>
                    <a:pt x="54" y="14"/>
                  </a:moveTo>
                  <a:cubicBezTo>
                    <a:pt x="54" y="14"/>
                    <a:pt x="53" y="14"/>
                    <a:pt x="53" y="14"/>
                  </a:cubicBezTo>
                  <a:cubicBezTo>
                    <a:pt x="53" y="14"/>
                    <a:pt x="53" y="14"/>
                    <a:pt x="53" y="14"/>
                  </a:cubicBezTo>
                  <a:cubicBezTo>
                    <a:pt x="52" y="14"/>
                    <a:pt x="51" y="13"/>
                    <a:pt x="50" y="13"/>
                  </a:cubicBezTo>
                  <a:cubicBezTo>
                    <a:pt x="50" y="13"/>
                    <a:pt x="49" y="13"/>
                    <a:pt x="49" y="13"/>
                  </a:cubicBezTo>
                  <a:cubicBezTo>
                    <a:pt x="48" y="13"/>
                    <a:pt x="47" y="12"/>
                    <a:pt x="46" y="12"/>
                  </a:cubicBezTo>
                  <a:cubicBezTo>
                    <a:pt x="41" y="10"/>
                    <a:pt x="36" y="9"/>
                    <a:pt x="31" y="7"/>
                  </a:cubicBezTo>
                  <a:cubicBezTo>
                    <a:pt x="30" y="7"/>
                    <a:pt x="28" y="7"/>
                    <a:pt x="27" y="6"/>
                  </a:cubicBezTo>
                  <a:cubicBezTo>
                    <a:pt x="18" y="4"/>
                    <a:pt x="9" y="2"/>
                    <a:pt x="0" y="0"/>
                  </a:cubicBezTo>
                  <a:cubicBezTo>
                    <a:pt x="49" y="16"/>
                    <a:pt x="49" y="16"/>
                    <a:pt x="49" y="16"/>
                  </a:cubicBezTo>
                  <a:cubicBezTo>
                    <a:pt x="58" y="16"/>
                    <a:pt x="58" y="16"/>
                    <a:pt x="58" y="16"/>
                  </a:cubicBezTo>
                  <a:cubicBezTo>
                    <a:pt x="57" y="15"/>
                    <a:pt x="57" y="15"/>
                    <a:pt x="56" y="15"/>
                  </a:cubicBezTo>
                  <a:cubicBezTo>
                    <a:pt x="55" y="15"/>
                    <a:pt x="55" y="15"/>
                    <a:pt x="54" y="14"/>
                  </a:cubicBezTo>
                  <a:close/>
                </a:path>
              </a:pathLst>
            </a:custGeom>
            <a:solidFill>
              <a:srgbClr val="8253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46"/>
            <p:cNvSpPr/>
            <p:nvPr/>
          </p:nvSpPr>
          <p:spPr bwMode="auto">
            <a:xfrm>
              <a:off x="6839" y="3421"/>
              <a:ext cx="127" cy="70"/>
            </a:xfrm>
            <a:custGeom>
              <a:avLst/>
              <a:gdLst>
                <a:gd name="T0" fmla="*/ 18 w 20"/>
                <a:gd name="T1" fmla="*/ 11 h 11"/>
                <a:gd name="T2" fmla="*/ 20 w 20"/>
                <a:gd name="T3" fmla="*/ 11 h 11"/>
                <a:gd name="T4" fmla="*/ 10 w 20"/>
                <a:gd name="T5" fmla="*/ 0 h 11"/>
                <a:gd name="T6" fmla="*/ 0 w 20"/>
                <a:gd name="T7" fmla="*/ 0 h 11"/>
                <a:gd name="T8" fmla="*/ 9 w 20"/>
                <a:gd name="T9" fmla="*/ 2 h 11"/>
                <a:gd name="T10" fmla="*/ 18 w 20"/>
                <a:gd name="T11" fmla="*/ 11 h 11"/>
              </a:gdLst>
              <a:ahLst/>
              <a:cxnLst>
                <a:cxn ang="0">
                  <a:pos x="T0" y="T1"/>
                </a:cxn>
                <a:cxn ang="0">
                  <a:pos x="T2" y="T3"/>
                </a:cxn>
                <a:cxn ang="0">
                  <a:pos x="T4" y="T5"/>
                </a:cxn>
                <a:cxn ang="0">
                  <a:pos x="T6" y="T7"/>
                </a:cxn>
                <a:cxn ang="0">
                  <a:pos x="T8" y="T9"/>
                </a:cxn>
                <a:cxn ang="0">
                  <a:pos x="T10" y="T11"/>
                </a:cxn>
              </a:cxnLst>
              <a:rect l="0" t="0" r="r" b="b"/>
              <a:pathLst>
                <a:path w="20" h="11">
                  <a:moveTo>
                    <a:pt x="18" y="11"/>
                  </a:moveTo>
                  <a:cubicBezTo>
                    <a:pt x="20" y="11"/>
                    <a:pt x="20" y="11"/>
                    <a:pt x="20" y="11"/>
                  </a:cubicBezTo>
                  <a:cubicBezTo>
                    <a:pt x="15" y="7"/>
                    <a:pt x="12" y="4"/>
                    <a:pt x="10" y="0"/>
                  </a:cubicBezTo>
                  <a:cubicBezTo>
                    <a:pt x="0" y="0"/>
                    <a:pt x="0" y="0"/>
                    <a:pt x="0" y="0"/>
                  </a:cubicBezTo>
                  <a:cubicBezTo>
                    <a:pt x="9" y="2"/>
                    <a:pt x="9" y="2"/>
                    <a:pt x="9" y="2"/>
                  </a:cubicBezTo>
                  <a:cubicBezTo>
                    <a:pt x="11" y="5"/>
                    <a:pt x="14" y="8"/>
                    <a:pt x="18" y="11"/>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47"/>
            <p:cNvSpPr/>
            <p:nvPr/>
          </p:nvSpPr>
          <p:spPr bwMode="auto">
            <a:xfrm>
              <a:off x="6972" y="3076"/>
              <a:ext cx="241" cy="415"/>
            </a:xfrm>
            <a:custGeom>
              <a:avLst/>
              <a:gdLst>
                <a:gd name="T0" fmla="*/ 0 w 38"/>
                <a:gd name="T1" fmla="*/ 64 h 65"/>
                <a:gd name="T2" fmla="*/ 1 w 38"/>
                <a:gd name="T3" fmla="*/ 65 h 65"/>
                <a:gd name="T4" fmla="*/ 14 w 38"/>
                <a:gd name="T5" fmla="*/ 65 h 65"/>
                <a:gd name="T6" fmla="*/ 31 w 38"/>
                <a:gd name="T7" fmla="*/ 61 h 65"/>
                <a:gd name="T8" fmla="*/ 36 w 38"/>
                <a:gd name="T9" fmla="*/ 44 h 65"/>
                <a:gd name="T10" fmla="*/ 29 w 38"/>
                <a:gd name="T11" fmla="*/ 23 h 65"/>
                <a:gd name="T12" fmla="*/ 38 w 38"/>
                <a:gd name="T13" fmla="*/ 0 h 65"/>
                <a:gd name="T14" fmla="*/ 26 w 38"/>
                <a:gd name="T15" fmla="*/ 25 h 65"/>
                <a:gd name="T16" fmla="*/ 26 w 38"/>
                <a:gd name="T17" fmla="*/ 26 h 65"/>
                <a:gd name="T18" fmla="*/ 32 w 38"/>
                <a:gd name="T19" fmla="*/ 43 h 65"/>
                <a:gd name="T20" fmla="*/ 28 w 38"/>
                <a:gd name="T21" fmla="*/ 57 h 65"/>
                <a:gd name="T22" fmla="*/ 0 w 38"/>
                <a:gd name="T23" fmla="*/ 6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65">
                  <a:moveTo>
                    <a:pt x="0" y="64"/>
                  </a:moveTo>
                  <a:cubicBezTo>
                    <a:pt x="0" y="64"/>
                    <a:pt x="0" y="64"/>
                    <a:pt x="1" y="65"/>
                  </a:cubicBezTo>
                  <a:cubicBezTo>
                    <a:pt x="14" y="65"/>
                    <a:pt x="14" y="65"/>
                    <a:pt x="14" y="65"/>
                  </a:cubicBezTo>
                  <a:cubicBezTo>
                    <a:pt x="31" y="61"/>
                    <a:pt x="31" y="61"/>
                    <a:pt x="31" y="61"/>
                  </a:cubicBezTo>
                  <a:cubicBezTo>
                    <a:pt x="36" y="44"/>
                    <a:pt x="36" y="44"/>
                    <a:pt x="36" y="44"/>
                  </a:cubicBezTo>
                  <a:cubicBezTo>
                    <a:pt x="29" y="23"/>
                    <a:pt x="29" y="23"/>
                    <a:pt x="29" y="23"/>
                  </a:cubicBezTo>
                  <a:cubicBezTo>
                    <a:pt x="30" y="13"/>
                    <a:pt x="33" y="5"/>
                    <a:pt x="38" y="0"/>
                  </a:cubicBezTo>
                  <a:cubicBezTo>
                    <a:pt x="32" y="3"/>
                    <a:pt x="28" y="11"/>
                    <a:pt x="26" y="25"/>
                  </a:cubicBezTo>
                  <a:cubicBezTo>
                    <a:pt x="26" y="25"/>
                    <a:pt x="26" y="26"/>
                    <a:pt x="26" y="26"/>
                  </a:cubicBezTo>
                  <a:cubicBezTo>
                    <a:pt x="32" y="43"/>
                    <a:pt x="32" y="43"/>
                    <a:pt x="32" y="43"/>
                  </a:cubicBezTo>
                  <a:cubicBezTo>
                    <a:pt x="28" y="57"/>
                    <a:pt x="28" y="57"/>
                    <a:pt x="28" y="57"/>
                  </a:cubicBezTo>
                  <a:cubicBezTo>
                    <a:pt x="0" y="64"/>
                    <a:pt x="0" y="64"/>
                    <a:pt x="0" y="64"/>
                  </a:cubicBezTo>
                  <a:close/>
                </a:path>
              </a:pathLst>
            </a:custGeom>
            <a:solidFill>
              <a:srgbClr val="C6B7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48"/>
            <p:cNvSpPr/>
            <p:nvPr/>
          </p:nvSpPr>
          <p:spPr bwMode="auto">
            <a:xfrm>
              <a:off x="7099" y="3089"/>
              <a:ext cx="165" cy="402"/>
            </a:xfrm>
            <a:custGeom>
              <a:avLst/>
              <a:gdLst>
                <a:gd name="T0" fmla="*/ 18 w 26"/>
                <a:gd name="T1" fmla="*/ 42 h 63"/>
                <a:gd name="T2" fmla="*/ 23 w 26"/>
                <a:gd name="T3" fmla="*/ 48 h 63"/>
                <a:gd name="T4" fmla="*/ 19 w 26"/>
                <a:gd name="T5" fmla="*/ 58 h 63"/>
                <a:gd name="T6" fmla="*/ 0 w 26"/>
                <a:gd name="T7" fmla="*/ 63 h 63"/>
                <a:gd name="T8" fmla="*/ 10 w 26"/>
                <a:gd name="T9" fmla="*/ 63 h 63"/>
                <a:gd name="T10" fmla="*/ 21 w 26"/>
                <a:gd name="T11" fmla="*/ 60 h 63"/>
                <a:gd name="T12" fmla="*/ 26 w 26"/>
                <a:gd name="T13" fmla="*/ 48 h 63"/>
                <a:gd name="T14" fmla="*/ 20 w 26"/>
                <a:gd name="T15" fmla="*/ 40 h 63"/>
                <a:gd name="T16" fmla="*/ 14 w 26"/>
                <a:gd name="T17" fmla="*/ 22 h 63"/>
                <a:gd name="T18" fmla="*/ 18 w 26"/>
                <a:gd name="T19" fmla="*/ 0 h 63"/>
                <a:gd name="T20" fmla="*/ 11 w 26"/>
                <a:gd name="T21" fmla="*/ 21 h 63"/>
                <a:gd name="T22" fmla="*/ 18 w 26"/>
                <a:gd name="T23" fmla="*/ 4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63">
                  <a:moveTo>
                    <a:pt x="18" y="42"/>
                  </a:moveTo>
                  <a:cubicBezTo>
                    <a:pt x="23" y="48"/>
                    <a:pt x="23" y="48"/>
                    <a:pt x="23" y="48"/>
                  </a:cubicBezTo>
                  <a:cubicBezTo>
                    <a:pt x="19" y="58"/>
                    <a:pt x="19" y="58"/>
                    <a:pt x="19" y="58"/>
                  </a:cubicBezTo>
                  <a:cubicBezTo>
                    <a:pt x="0" y="63"/>
                    <a:pt x="0" y="63"/>
                    <a:pt x="0" y="63"/>
                  </a:cubicBezTo>
                  <a:cubicBezTo>
                    <a:pt x="10" y="63"/>
                    <a:pt x="10" y="63"/>
                    <a:pt x="10" y="63"/>
                  </a:cubicBezTo>
                  <a:cubicBezTo>
                    <a:pt x="21" y="60"/>
                    <a:pt x="21" y="60"/>
                    <a:pt x="21" y="60"/>
                  </a:cubicBezTo>
                  <a:cubicBezTo>
                    <a:pt x="26" y="48"/>
                    <a:pt x="26" y="48"/>
                    <a:pt x="26" y="48"/>
                  </a:cubicBezTo>
                  <a:cubicBezTo>
                    <a:pt x="20" y="40"/>
                    <a:pt x="20" y="40"/>
                    <a:pt x="20" y="40"/>
                  </a:cubicBezTo>
                  <a:cubicBezTo>
                    <a:pt x="14" y="22"/>
                    <a:pt x="14" y="22"/>
                    <a:pt x="14" y="22"/>
                  </a:cubicBezTo>
                  <a:cubicBezTo>
                    <a:pt x="14" y="13"/>
                    <a:pt x="15" y="6"/>
                    <a:pt x="18" y="0"/>
                  </a:cubicBezTo>
                  <a:cubicBezTo>
                    <a:pt x="14" y="4"/>
                    <a:pt x="12" y="11"/>
                    <a:pt x="11" y="21"/>
                  </a:cubicBezTo>
                  <a:cubicBezTo>
                    <a:pt x="18" y="42"/>
                    <a:pt x="18" y="42"/>
                    <a:pt x="18"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49"/>
            <p:cNvSpPr/>
            <p:nvPr/>
          </p:nvSpPr>
          <p:spPr bwMode="auto">
            <a:xfrm>
              <a:off x="6065" y="3172"/>
              <a:ext cx="482" cy="319"/>
            </a:xfrm>
            <a:custGeom>
              <a:avLst/>
              <a:gdLst>
                <a:gd name="T0" fmla="*/ 25 w 482"/>
                <a:gd name="T1" fmla="*/ 0 h 319"/>
                <a:gd name="T2" fmla="*/ 0 w 482"/>
                <a:gd name="T3" fmla="*/ 13 h 319"/>
                <a:gd name="T4" fmla="*/ 374 w 482"/>
                <a:gd name="T5" fmla="*/ 102 h 319"/>
                <a:gd name="T6" fmla="*/ 463 w 482"/>
                <a:gd name="T7" fmla="*/ 319 h 319"/>
                <a:gd name="T8" fmla="*/ 482 w 482"/>
                <a:gd name="T9" fmla="*/ 319 h 319"/>
                <a:gd name="T10" fmla="*/ 438 w 482"/>
                <a:gd name="T11" fmla="*/ 217 h 319"/>
                <a:gd name="T12" fmla="*/ 425 w 482"/>
                <a:gd name="T13" fmla="*/ 179 h 319"/>
                <a:gd name="T14" fmla="*/ 412 w 482"/>
                <a:gd name="T15" fmla="*/ 147 h 319"/>
                <a:gd name="T16" fmla="*/ 387 w 482"/>
                <a:gd name="T17" fmla="*/ 83 h 319"/>
                <a:gd name="T18" fmla="*/ 260 w 482"/>
                <a:gd name="T19" fmla="*/ 51 h 319"/>
                <a:gd name="T20" fmla="*/ 25 w 482"/>
                <a:gd name="T21" fmla="*/ 0 h 319"/>
                <a:gd name="T22" fmla="*/ 25 w 482"/>
                <a:gd name="T23"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2" h="319">
                  <a:moveTo>
                    <a:pt x="25" y="0"/>
                  </a:moveTo>
                  <a:lnTo>
                    <a:pt x="0" y="13"/>
                  </a:lnTo>
                  <a:lnTo>
                    <a:pt x="374" y="102"/>
                  </a:lnTo>
                  <a:lnTo>
                    <a:pt x="463" y="319"/>
                  </a:lnTo>
                  <a:lnTo>
                    <a:pt x="482" y="319"/>
                  </a:lnTo>
                  <a:lnTo>
                    <a:pt x="438" y="217"/>
                  </a:lnTo>
                  <a:lnTo>
                    <a:pt x="425" y="179"/>
                  </a:lnTo>
                  <a:lnTo>
                    <a:pt x="412" y="147"/>
                  </a:lnTo>
                  <a:lnTo>
                    <a:pt x="387" y="83"/>
                  </a:lnTo>
                  <a:lnTo>
                    <a:pt x="260" y="51"/>
                  </a:lnTo>
                  <a:lnTo>
                    <a:pt x="25" y="0"/>
                  </a:lnTo>
                  <a:lnTo>
                    <a:pt x="25" y="0"/>
                  </a:lnTo>
                  <a:close/>
                </a:path>
              </a:pathLst>
            </a:custGeom>
            <a:solidFill>
              <a:srgbClr val="F0F1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50"/>
            <p:cNvSpPr/>
            <p:nvPr/>
          </p:nvSpPr>
          <p:spPr bwMode="auto">
            <a:xfrm>
              <a:off x="5532" y="3299"/>
              <a:ext cx="685" cy="192"/>
            </a:xfrm>
            <a:custGeom>
              <a:avLst/>
              <a:gdLst>
                <a:gd name="T0" fmla="*/ 93 w 108"/>
                <a:gd name="T1" fmla="*/ 3 h 30"/>
                <a:gd name="T2" fmla="*/ 77 w 108"/>
                <a:gd name="T3" fmla="*/ 2 h 30"/>
                <a:gd name="T4" fmla="*/ 57 w 108"/>
                <a:gd name="T5" fmla="*/ 1 h 30"/>
                <a:gd name="T6" fmla="*/ 33 w 108"/>
                <a:gd name="T7" fmla="*/ 1 h 30"/>
                <a:gd name="T8" fmla="*/ 31 w 108"/>
                <a:gd name="T9" fmla="*/ 1 h 30"/>
                <a:gd name="T10" fmla="*/ 27 w 108"/>
                <a:gd name="T11" fmla="*/ 1 h 30"/>
                <a:gd name="T12" fmla="*/ 23 w 108"/>
                <a:gd name="T13" fmla="*/ 1 h 30"/>
                <a:gd name="T14" fmla="*/ 16 w 108"/>
                <a:gd name="T15" fmla="*/ 1 h 30"/>
                <a:gd name="T16" fmla="*/ 0 w 108"/>
                <a:gd name="T17" fmla="*/ 30 h 30"/>
                <a:gd name="T18" fmla="*/ 108 w 108"/>
                <a:gd name="T19" fmla="*/ 30 h 30"/>
                <a:gd name="T20" fmla="*/ 103 w 108"/>
                <a:gd name="T21" fmla="*/ 28 h 30"/>
                <a:gd name="T22" fmla="*/ 102 w 108"/>
                <a:gd name="T23" fmla="*/ 27 h 30"/>
                <a:gd name="T24" fmla="*/ 93 w 108"/>
                <a:gd name="T25"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30">
                  <a:moveTo>
                    <a:pt x="93" y="3"/>
                  </a:moveTo>
                  <a:cubicBezTo>
                    <a:pt x="87" y="3"/>
                    <a:pt x="82" y="2"/>
                    <a:pt x="77" y="2"/>
                  </a:cubicBezTo>
                  <a:cubicBezTo>
                    <a:pt x="70" y="1"/>
                    <a:pt x="64" y="1"/>
                    <a:pt x="57" y="1"/>
                  </a:cubicBezTo>
                  <a:cubicBezTo>
                    <a:pt x="49" y="1"/>
                    <a:pt x="41" y="0"/>
                    <a:pt x="33" y="1"/>
                  </a:cubicBezTo>
                  <a:cubicBezTo>
                    <a:pt x="32" y="1"/>
                    <a:pt x="31" y="1"/>
                    <a:pt x="31" y="1"/>
                  </a:cubicBezTo>
                  <a:cubicBezTo>
                    <a:pt x="29" y="1"/>
                    <a:pt x="28" y="1"/>
                    <a:pt x="27" y="1"/>
                  </a:cubicBezTo>
                  <a:cubicBezTo>
                    <a:pt x="26" y="1"/>
                    <a:pt x="25" y="1"/>
                    <a:pt x="23" y="1"/>
                  </a:cubicBezTo>
                  <a:cubicBezTo>
                    <a:pt x="21" y="1"/>
                    <a:pt x="18" y="1"/>
                    <a:pt x="16" y="1"/>
                  </a:cubicBezTo>
                  <a:cubicBezTo>
                    <a:pt x="0" y="30"/>
                    <a:pt x="0" y="30"/>
                    <a:pt x="0" y="30"/>
                  </a:cubicBezTo>
                  <a:cubicBezTo>
                    <a:pt x="108" y="30"/>
                    <a:pt x="108" y="30"/>
                    <a:pt x="108" y="30"/>
                  </a:cubicBezTo>
                  <a:cubicBezTo>
                    <a:pt x="103" y="28"/>
                    <a:pt x="103" y="28"/>
                    <a:pt x="103" y="28"/>
                  </a:cubicBezTo>
                  <a:cubicBezTo>
                    <a:pt x="102" y="27"/>
                    <a:pt x="102" y="27"/>
                    <a:pt x="102" y="27"/>
                  </a:cubicBezTo>
                  <a:cubicBezTo>
                    <a:pt x="93" y="3"/>
                    <a:pt x="93" y="3"/>
                    <a:pt x="93" y="3"/>
                  </a:cubicBezTo>
                  <a:close/>
                </a:path>
              </a:pathLst>
            </a:custGeom>
            <a:solidFill>
              <a:srgbClr val="9960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51"/>
            <p:cNvSpPr/>
            <p:nvPr/>
          </p:nvSpPr>
          <p:spPr bwMode="auto">
            <a:xfrm>
              <a:off x="6065" y="3185"/>
              <a:ext cx="463" cy="306"/>
            </a:xfrm>
            <a:custGeom>
              <a:avLst/>
              <a:gdLst>
                <a:gd name="T0" fmla="*/ 0 w 463"/>
                <a:gd name="T1" fmla="*/ 0 h 306"/>
                <a:gd name="T2" fmla="*/ 57 w 463"/>
                <a:gd name="T3" fmla="*/ 134 h 306"/>
                <a:gd name="T4" fmla="*/ 114 w 463"/>
                <a:gd name="T5" fmla="*/ 287 h 306"/>
                <a:gd name="T6" fmla="*/ 32 w 463"/>
                <a:gd name="T7" fmla="*/ 32 h 306"/>
                <a:gd name="T8" fmla="*/ 355 w 463"/>
                <a:gd name="T9" fmla="*/ 108 h 306"/>
                <a:gd name="T10" fmla="*/ 438 w 463"/>
                <a:gd name="T11" fmla="*/ 306 h 306"/>
                <a:gd name="T12" fmla="*/ 463 w 463"/>
                <a:gd name="T13" fmla="*/ 306 h 306"/>
                <a:gd name="T14" fmla="*/ 374 w 463"/>
                <a:gd name="T15" fmla="*/ 89 h 306"/>
                <a:gd name="T16" fmla="*/ 0 w 463"/>
                <a:gd name="T17" fmla="*/ 0 h 306"/>
                <a:gd name="T18" fmla="*/ 0 w 463"/>
                <a:gd name="T19"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3" h="306">
                  <a:moveTo>
                    <a:pt x="0" y="0"/>
                  </a:moveTo>
                  <a:lnTo>
                    <a:pt x="57" y="134"/>
                  </a:lnTo>
                  <a:lnTo>
                    <a:pt x="114" y="287"/>
                  </a:lnTo>
                  <a:lnTo>
                    <a:pt x="32" y="32"/>
                  </a:lnTo>
                  <a:lnTo>
                    <a:pt x="355" y="108"/>
                  </a:lnTo>
                  <a:lnTo>
                    <a:pt x="438" y="306"/>
                  </a:lnTo>
                  <a:lnTo>
                    <a:pt x="463" y="306"/>
                  </a:lnTo>
                  <a:lnTo>
                    <a:pt x="374" y="89"/>
                  </a:lnTo>
                  <a:lnTo>
                    <a:pt x="0" y="0"/>
                  </a:lnTo>
                  <a:lnTo>
                    <a:pt x="0" y="0"/>
                  </a:lnTo>
                  <a:close/>
                </a:path>
              </a:pathLst>
            </a:custGeom>
            <a:solidFill>
              <a:srgbClr val="D7D9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52"/>
            <p:cNvSpPr/>
            <p:nvPr/>
          </p:nvSpPr>
          <p:spPr bwMode="auto">
            <a:xfrm>
              <a:off x="6147" y="3268"/>
              <a:ext cx="330" cy="223"/>
            </a:xfrm>
            <a:custGeom>
              <a:avLst/>
              <a:gdLst>
                <a:gd name="T0" fmla="*/ 70 w 330"/>
                <a:gd name="T1" fmla="*/ 223 h 223"/>
                <a:gd name="T2" fmla="*/ 146 w 330"/>
                <a:gd name="T3" fmla="*/ 223 h 223"/>
                <a:gd name="T4" fmla="*/ 57 w 330"/>
                <a:gd name="T5" fmla="*/ 197 h 223"/>
                <a:gd name="T6" fmla="*/ 210 w 330"/>
                <a:gd name="T7" fmla="*/ 223 h 223"/>
                <a:gd name="T8" fmla="*/ 330 w 330"/>
                <a:gd name="T9" fmla="*/ 223 h 223"/>
                <a:gd name="T10" fmla="*/ 273 w 330"/>
                <a:gd name="T11" fmla="*/ 25 h 223"/>
                <a:gd name="T12" fmla="*/ 0 w 330"/>
                <a:gd name="T13" fmla="*/ 0 h 223"/>
                <a:gd name="T14" fmla="*/ 38 w 330"/>
                <a:gd name="T15" fmla="*/ 210 h 223"/>
                <a:gd name="T16" fmla="*/ 70 w 330"/>
                <a:gd name="T17" fmla="*/ 223 h 223"/>
                <a:gd name="T18" fmla="*/ 70 w 330"/>
                <a:gd name="T19"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223">
                  <a:moveTo>
                    <a:pt x="70" y="223"/>
                  </a:moveTo>
                  <a:lnTo>
                    <a:pt x="146" y="223"/>
                  </a:lnTo>
                  <a:lnTo>
                    <a:pt x="57" y="197"/>
                  </a:lnTo>
                  <a:lnTo>
                    <a:pt x="210" y="223"/>
                  </a:lnTo>
                  <a:lnTo>
                    <a:pt x="330" y="223"/>
                  </a:lnTo>
                  <a:lnTo>
                    <a:pt x="273" y="25"/>
                  </a:lnTo>
                  <a:lnTo>
                    <a:pt x="0" y="0"/>
                  </a:lnTo>
                  <a:lnTo>
                    <a:pt x="38" y="210"/>
                  </a:lnTo>
                  <a:lnTo>
                    <a:pt x="70" y="223"/>
                  </a:lnTo>
                  <a:lnTo>
                    <a:pt x="70" y="223"/>
                  </a:lnTo>
                  <a:close/>
                </a:path>
              </a:pathLst>
            </a:custGeom>
            <a:solidFill>
              <a:srgbClr val="D7D9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53"/>
            <p:cNvSpPr/>
            <p:nvPr/>
          </p:nvSpPr>
          <p:spPr bwMode="auto">
            <a:xfrm>
              <a:off x="6204" y="3465"/>
              <a:ext cx="153" cy="26"/>
            </a:xfrm>
            <a:custGeom>
              <a:avLst/>
              <a:gdLst>
                <a:gd name="T0" fmla="*/ 0 w 153"/>
                <a:gd name="T1" fmla="*/ 0 h 26"/>
                <a:gd name="T2" fmla="*/ 89 w 153"/>
                <a:gd name="T3" fmla="*/ 26 h 26"/>
                <a:gd name="T4" fmla="*/ 153 w 153"/>
                <a:gd name="T5" fmla="*/ 26 h 26"/>
                <a:gd name="T6" fmla="*/ 0 w 153"/>
                <a:gd name="T7" fmla="*/ 0 h 26"/>
                <a:gd name="T8" fmla="*/ 0 w 153"/>
                <a:gd name="T9" fmla="*/ 0 h 26"/>
              </a:gdLst>
              <a:ahLst/>
              <a:cxnLst>
                <a:cxn ang="0">
                  <a:pos x="T0" y="T1"/>
                </a:cxn>
                <a:cxn ang="0">
                  <a:pos x="T2" y="T3"/>
                </a:cxn>
                <a:cxn ang="0">
                  <a:pos x="T4" y="T5"/>
                </a:cxn>
                <a:cxn ang="0">
                  <a:pos x="T6" y="T7"/>
                </a:cxn>
                <a:cxn ang="0">
                  <a:pos x="T8" y="T9"/>
                </a:cxn>
              </a:cxnLst>
              <a:rect l="0" t="0" r="r" b="b"/>
              <a:pathLst>
                <a:path w="153" h="26">
                  <a:moveTo>
                    <a:pt x="0" y="0"/>
                  </a:moveTo>
                  <a:lnTo>
                    <a:pt x="89" y="26"/>
                  </a:lnTo>
                  <a:lnTo>
                    <a:pt x="153" y="26"/>
                  </a:lnTo>
                  <a:lnTo>
                    <a:pt x="0" y="0"/>
                  </a:lnTo>
                  <a:lnTo>
                    <a:pt x="0" y="0"/>
                  </a:lnTo>
                  <a:close/>
                </a:path>
              </a:pathLst>
            </a:custGeom>
            <a:solidFill>
              <a:srgbClr val="B4B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54"/>
            <p:cNvSpPr/>
            <p:nvPr/>
          </p:nvSpPr>
          <p:spPr bwMode="auto">
            <a:xfrm>
              <a:off x="6420" y="3293"/>
              <a:ext cx="83" cy="198"/>
            </a:xfrm>
            <a:custGeom>
              <a:avLst/>
              <a:gdLst>
                <a:gd name="T0" fmla="*/ 57 w 83"/>
                <a:gd name="T1" fmla="*/ 198 h 198"/>
                <a:gd name="T2" fmla="*/ 83 w 83"/>
                <a:gd name="T3" fmla="*/ 198 h 198"/>
                <a:gd name="T4" fmla="*/ 0 w 83"/>
                <a:gd name="T5" fmla="*/ 0 h 198"/>
                <a:gd name="T6" fmla="*/ 57 w 83"/>
                <a:gd name="T7" fmla="*/ 198 h 198"/>
                <a:gd name="T8" fmla="*/ 57 w 83"/>
                <a:gd name="T9" fmla="*/ 198 h 198"/>
              </a:gdLst>
              <a:ahLst/>
              <a:cxnLst>
                <a:cxn ang="0">
                  <a:pos x="T0" y="T1"/>
                </a:cxn>
                <a:cxn ang="0">
                  <a:pos x="T2" y="T3"/>
                </a:cxn>
                <a:cxn ang="0">
                  <a:pos x="T4" y="T5"/>
                </a:cxn>
                <a:cxn ang="0">
                  <a:pos x="T6" y="T7"/>
                </a:cxn>
                <a:cxn ang="0">
                  <a:pos x="T8" y="T9"/>
                </a:cxn>
              </a:cxnLst>
              <a:rect l="0" t="0" r="r" b="b"/>
              <a:pathLst>
                <a:path w="83" h="198">
                  <a:moveTo>
                    <a:pt x="57" y="198"/>
                  </a:moveTo>
                  <a:lnTo>
                    <a:pt x="83" y="198"/>
                  </a:lnTo>
                  <a:lnTo>
                    <a:pt x="0" y="0"/>
                  </a:lnTo>
                  <a:lnTo>
                    <a:pt x="57" y="198"/>
                  </a:lnTo>
                  <a:lnTo>
                    <a:pt x="57" y="198"/>
                  </a:lnTo>
                  <a:close/>
                </a:path>
              </a:pathLst>
            </a:custGeom>
            <a:solidFill>
              <a:srgbClr val="B4B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55"/>
            <p:cNvSpPr/>
            <p:nvPr/>
          </p:nvSpPr>
          <p:spPr bwMode="auto">
            <a:xfrm>
              <a:off x="6503" y="3389"/>
              <a:ext cx="310" cy="102"/>
            </a:xfrm>
            <a:custGeom>
              <a:avLst/>
              <a:gdLst>
                <a:gd name="T0" fmla="*/ 0 w 310"/>
                <a:gd name="T1" fmla="*/ 0 h 102"/>
                <a:gd name="T2" fmla="*/ 44 w 310"/>
                <a:gd name="T3" fmla="*/ 102 h 102"/>
                <a:gd name="T4" fmla="*/ 310 w 310"/>
                <a:gd name="T5" fmla="*/ 102 h 102"/>
                <a:gd name="T6" fmla="*/ 0 w 310"/>
                <a:gd name="T7" fmla="*/ 0 h 102"/>
                <a:gd name="T8" fmla="*/ 0 w 310"/>
                <a:gd name="T9" fmla="*/ 0 h 102"/>
              </a:gdLst>
              <a:ahLst/>
              <a:cxnLst>
                <a:cxn ang="0">
                  <a:pos x="T0" y="T1"/>
                </a:cxn>
                <a:cxn ang="0">
                  <a:pos x="T2" y="T3"/>
                </a:cxn>
                <a:cxn ang="0">
                  <a:pos x="T4" y="T5"/>
                </a:cxn>
                <a:cxn ang="0">
                  <a:pos x="T6" y="T7"/>
                </a:cxn>
                <a:cxn ang="0">
                  <a:pos x="T8" y="T9"/>
                </a:cxn>
              </a:cxnLst>
              <a:rect l="0" t="0" r="r" b="b"/>
              <a:pathLst>
                <a:path w="310" h="102">
                  <a:moveTo>
                    <a:pt x="0" y="0"/>
                  </a:moveTo>
                  <a:lnTo>
                    <a:pt x="44" y="102"/>
                  </a:lnTo>
                  <a:lnTo>
                    <a:pt x="310" y="102"/>
                  </a:lnTo>
                  <a:lnTo>
                    <a:pt x="0" y="0"/>
                  </a:lnTo>
                  <a:lnTo>
                    <a:pt x="0" y="0"/>
                  </a:lnTo>
                  <a:close/>
                </a:path>
              </a:pathLst>
            </a:custGeom>
            <a:solidFill>
              <a:srgbClr val="7975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56"/>
            <p:cNvSpPr/>
            <p:nvPr/>
          </p:nvSpPr>
          <p:spPr bwMode="auto">
            <a:xfrm>
              <a:off x="5450" y="3146"/>
              <a:ext cx="260" cy="345"/>
            </a:xfrm>
            <a:custGeom>
              <a:avLst/>
              <a:gdLst>
                <a:gd name="T0" fmla="*/ 89 w 260"/>
                <a:gd name="T1" fmla="*/ 153 h 345"/>
                <a:gd name="T2" fmla="*/ 82 w 260"/>
                <a:gd name="T3" fmla="*/ 166 h 345"/>
                <a:gd name="T4" fmla="*/ 0 w 260"/>
                <a:gd name="T5" fmla="*/ 339 h 345"/>
                <a:gd name="T6" fmla="*/ 0 w 260"/>
                <a:gd name="T7" fmla="*/ 345 h 345"/>
                <a:gd name="T8" fmla="*/ 19 w 260"/>
                <a:gd name="T9" fmla="*/ 345 h 345"/>
                <a:gd name="T10" fmla="*/ 133 w 260"/>
                <a:gd name="T11" fmla="*/ 122 h 345"/>
                <a:gd name="T12" fmla="*/ 234 w 260"/>
                <a:gd name="T13" fmla="*/ 39 h 345"/>
                <a:gd name="T14" fmla="*/ 260 w 260"/>
                <a:gd name="T15" fmla="*/ 19 h 345"/>
                <a:gd name="T16" fmla="*/ 241 w 260"/>
                <a:gd name="T17" fmla="*/ 0 h 345"/>
                <a:gd name="T18" fmla="*/ 177 w 260"/>
                <a:gd name="T19" fmla="*/ 51 h 345"/>
                <a:gd name="T20" fmla="*/ 114 w 260"/>
                <a:gd name="T21" fmla="*/ 102 h 345"/>
                <a:gd name="T22" fmla="*/ 89 w 260"/>
                <a:gd name="T23" fmla="*/ 153 h 345"/>
                <a:gd name="T24" fmla="*/ 89 w 260"/>
                <a:gd name="T25" fmla="*/ 153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0" h="345">
                  <a:moveTo>
                    <a:pt x="89" y="153"/>
                  </a:moveTo>
                  <a:lnTo>
                    <a:pt x="82" y="166"/>
                  </a:lnTo>
                  <a:lnTo>
                    <a:pt x="0" y="339"/>
                  </a:lnTo>
                  <a:lnTo>
                    <a:pt x="0" y="345"/>
                  </a:lnTo>
                  <a:lnTo>
                    <a:pt x="19" y="345"/>
                  </a:lnTo>
                  <a:lnTo>
                    <a:pt x="133" y="122"/>
                  </a:lnTo>
                  <a:lnTo>
                    <a:pt x="234" y="39"/>
                  </a:lnTo>
                  <a:lnTo>
                    <a:pt x="260" y="19"/>
                  </a:lnTo>
                  <a:lnTo>
                    <a:pt x="241" y="0"/>
                  </a:lnTo>
                  <a:lnTo>
                    <a:pt x="177" y="51"/>
                  </a:lnTo>
                  <a:lnTo>
                    <a:pt x="114" y="102"/>
                  </a:lnTo>
                  <a:lnTo>
                    <a:pt x="89" y="153"/>
                  </a:lnTo>
                  <a:lnTo>
                    <a:pt x="89" y="153"/>
                  </a:lnTo>
                  <a:close/>
                </a:path>
              </a:pathLst>
            </a:custGeom>
            <a:solidFill>
              <a:srgbClr val="F0F1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57"/>
            <p:cNvSpPr/>
            <p:nvPr/>
          </p:nvSpPr>
          <p:spPr bwMode="auto">
            <a:xfrm>
              <a:off x="5018" y="3421"/>
              <a:ext cx="203" cy="70"/>
            </a:xfrm>
            <a:custGeom>
              <a:avLst/>
              <a:gdLst>
                <a:gd name="T0" fmla="*/ 29 w 32"/>
                <a:gd name="T1" fmla="*/ 4 h 11"/>
                <a:gd name="T2" fmla="*/ 32 w 32"/>
                <a:gd name="T3" fmla="*/ 1 h 11"/>
                <a:gd name="T4" fmla="*/ 30 w 32"/>
                <a:gd name="T5" fmla="*/ 0 h 11"/>
                <a:gd name="T6" fmla="*/ 17 w 32"/>
                <a:gd name="T7" fmla="*/ 9 h 11"/>
                <a:gd name="T8" fmla="*/ 13 w 32"/>
                <a:gd name="T9" fmla="*/ 10 h 11"/>
                <a:gd name="T10" fmla="*/ 2 w 32"/>
                <a:gd name="T11" fmla="*/ 8 h 11"/>
                <a:gd name="T12" fmla="*/ 0 w 32"/>
                <a:gd name="T13" fmla="*/ 11 h 11"/>
                <a:gd name="T14" fmla="*/ 1 w 32"/>
                <a:gd name="T15" fmla="*/ 11 h 11"/>
                <a:gd name="T16" fmla="*/ 2 w 32"/>
                <a:gd name="T17" fmla="*/ 10 h 11"/>
                <a:gd name="T18" fmla="*/ 17 w 32"/>
                <a:gd name="T19" fmla="*/ 10 h 11"/>
                <a:gd name="T20" fmla="*/ 24 w 32"/>
                <a:gd name="T21" fmla="*/ 8 h 11"/>
                <a:gd name="T22" fmla="*/ 29 w 32"/>
                <a:gd name="T2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1">
                  <a:moveTo>
                    <a:pt x="29" y="4"/>
                  </a:moveTo>
                  <a:cubicBezTo>
                    <a:pt x="32" y="1"/>
                    <a:pt x="32" y="1"/>
                    <a:pt x="32" y="1"/>
                  </a:cubicBezTo>
                  <a:cubicBezTo>
                    <a:pt x="31" y="1"/>
                    <a:pt x="31" y="1"/>
                    <a:pt x="30" y="0"/>
                  </a:cubicBezTo>
                  <a:cubicBezTo>
                    <a:pt x="17" y="9"/>
                    <a:pt x="17" y="9"/>
                    <a:pt x="17" y="9"/>
                  </a:cubicBezTo>
                  <a:cubicBezTo>
                    <a:pt x="13" y="10"/>
                    <a:pt x="13" y="10"/>
                    <a:pt x="13" y="10"/>
                  </a:cubicBezTo>
                  <a:cubicBezTo>
                    <a:pt x="2" y="8"/>
                    <a:pt x="2" y="8"/>
                    <a:pt x="2" y="8"/>
                  </a:cubicBezTo>
                  <a:cubicBezTo>
                    <a:pt x="1" y="9"/>
                    <a:pt x="0" y="10"/>
                    <a:pt x="0" y="11"/>
                  </a:cubicBezTo>
                  <a:cubicBezTo>
                    <a:pt x="1" y="11"/>
                    <a:pt x="1" y="11"/>
                    <a:pt x="1" y="11"/>
                  </a:cubicBezTo>
                  <a:cubicBezTo>
                    <a:pt x="2" y="10"/>
                    <a:pt x="2" y="10"/>
                    <a:pt x="2" y="10"/>
                  </a:cubicBezTo>
                  <a:cubicBezTo>
                    <a:pt x="17" y="10"/>
                    <a:pt x="17" y="10"/>
                    <a:pt x="17" y="10"/>
                  </a:cubicBezTo>
                  <a:cubicBezTo>
                    <a:pt x="24" y="8"/>
                    <a:pt x="24" y="8"/>
                    <a:pt x="24" y="8"/>
                  </a:cubicBezTo>
                  <a:cubicBezTo>
                    <a:pt x="29" y="4"/>
                    <a:pt x="29" y="4"/>
                    <a:pt x="29" y="4"/>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58"/>
            <p:cNvSpPr/>
            <p:nvPr/>
          </p:nvSpPr>
          <p:spPr bwMode="auto">
            <a:xfrm>
              <a:off x="5031" y="3440"/>
              <a:ext cx="305" cy="51"/>
            </a:xfrm>
            <a:custGeom>
              <a:avLst/>
              <a:gdLst>
                <a:gd name="T0" fmla="*/ 28 w 48"/>
                <a:gd name="T1" fmla="*/ 3 h 8"/>
                <a:gd name="T2" fmla="*/ 27 w 48"/>
                <a:gd name="T3" fmla="*/ 1 h 8"/>
                <a:gd name="T4" fmla="*/ 22 w 48"/>
                <a:gd name="T5" fmla="*/ 5 h 8"/>
                <a:gd name="T6" fmla="*/ 15 w 48"/>
                <a:gd name="T7" fmla="*/ 7 h 8"/>
                <a:gd name="T8" fmla="*/ 0 w 48"/>
                <a:gd name="T9" fmla="*/ 7 h 8"/>
                <a:gd name="T10" fmla="*/ 0 w 48"/>
                <a:gd name="T11" fmla="*/ 8 h 8"/>
                <a:gd name="T12" fmla="*/ 18 w 48"/>
                <a:gd name="T13" fmla="*/ 8 h 8"/>
                <a:gd name="T14" fmla="*/ 33 w 48"/>
                <a:gd name="T15" fmla="*/ 2 h 8"/>
                <a:gd name="T16" fmla="*/ 34 w 48"/>
                <a:gd name="T17" fmla="*/ 2 h 8"/>
                <a:gd name="T18" fmla="*/ 22 w 48"/>
                <a:gd name="T19" fmla="*/ 8 h 8"/>
                <a:gd name="T20" fmla="*/ 44 w 48"/>
                <a:gd name="T21" fmla="*/ 8 h 8"/>
                <a:gd name="T22" fmla="*/ 42 w 48"/>
                <a:gd name="T23" fmla="*/ 6 h 8"/>
                <a:gd name="T24" fmla="*/ 34 w 48"/>
                <a:gd name="T25" fmla="*/ 6 h 8"/>
                <a:gd name="T26" fmla="*/ 37 w 48"/>
                <a:gd name="T27" fmla="*/ 5 h 8"/>
                <a:gd name="T28" fmla="*/ 43 w 48"/>
                <a:gd name="T29" fmla="*/ 5 h 8"/>
                <a:gd name="T30" fmla="*/ 46 w 48"/>
                <a:gd name="T31" fmla="*/ 8 h 8"/>
                <a:gd name="T32" fmla="*/ 48 w 48"/>
                <a:gd name="T33" fmla="*/ 8 h 8"/>
                <a:gd name="T34" fmla="*/ 48 w 48"/>
                <a:gd name="T35" fmla="*/ 7 h 8"/>
                <a:gd name="T36" fmla="*/ 43 w 48"/>
                <a:gd name="T37" fmla="*/ 3 h 8"/>
                <a:gd name="T38" fmla="*/ 38 w 48"/>
                <a:gd name="T39" fmla="*/ 3 h 8"/>
                <a:gd name="T40" fmla="*/ 34 w 48"/>
                <a:gd name="T41" fmla="*/ 3 h 8"/>
                <a:gd name="T42" fmla="*/ 36 w 48"/>
                <a:gd name="T43" fmla="*/ 2 h 8"/>
                <a:gd name="T44" fmla="*/ 33 w 48"/>
                <a:gd name="T45" fmla="*/ 0 h 8"/>
                <a:gd name="T46" fmla="*/ 28 w 48"/>
                <a:gd name="T47"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8">
                  <a:moveTo>
                    <a:pt x="28" y="3"/>
                  </a:moveTo>
                  <a:cubicBezTo>
                    <a:pt x="27" y="1"/>
                    <a:pt x="27" y="1"/>
                    <a:pt x="27" y="1"/>
                  </a:cubicBezTo>
                  <a:cubicBezTo>
                    <a:pt x="22" y="5"/>
                    <a:pt x="22" y="5"/>
                    <a:pt x="22" y="5"/>
                  </a:cubicBezTo>
                  <a:cubicBezTo>
                    <a:pt x="15" y="7"/>
                    <a:pt x="15" y="7"/>
                    <a:pt x="15" y="7"/>
                  </a:cubicBezTo>
                  <a:cubicBezTo>
                    <a:pt x="0" y="7"/>
                    <a:pt x="0" y="7"/>
                    <a:pt x="0" y="7"/>
                  </a:cubicBezTo>
                  <a:cubicBezTo>
                    <a:pt x="0" y="8"/>
                    <a:pt x="0" y="8"/>
                    <a:pt x="0" y="8"/>
                  </a:cubicBezTo>
                  <a:cubicBezTo>
                    <a:pt x="18" y="8"/>
                    <a:pt x="18" y="8"/>
                    <a:pt x="18" y="8"/>
                  </a:cubicBezTo>
                  <a:cubicBezTo>
                    <a:pt x="33" y="2"/>
                    <a:pt x="33" y="2"/>
                    <a:pt x="33" y="2"/>
                  </a:cubicBezTo>
                  <a:cubicBezTo>
                    <a:pt x="34" y="2"/>
                    <a:pt x="34" y="2"/>
                    <a:pt x="34" y="2"/>
                  </a:cubicBezTo>
                  <a:cubicBezTo>
                    <a:pt x="22" y="8"/>
                    <a:pt x="22" y="8"/>
                    <a:pt x="22" y="8"/>
                  </a:cubicBezTo>
                  <a:cubicBezTo>
                    <a:pt x="44" y="8"/>
                    <a:pt x="44" y="8"/>
                    <a:pt x="44" y="8"/>
                  </a:cubicBezTo>
                  <a:cubicBezTo>
                    <a:pt x="42" y="6"/>
                    <a:pt x="42" y="6"/>
                    <a:pt x="42" y="6"/>
                  </a:cubicBezTo>
                  <a:cubicBezTo>
                    <a:pt x="34" y="6"/>
                    <a:pt x="34" y="6"/>
                    <a:pt x="34" y="6"/>
                  </a:cubicBezTo>
                  <a:cubicBezTo>
                    <a:pt x="37" y="5"/>
                    <a:pt x="37" y="5"/>
                    <a:pt x="37" y="5"/>
                  </a:cubicBezTo>
                  <a:cubicBezTo>
                    <a:pt x="43" y="5"/>
                    <a:pt x="43" y="5"/>
                    <a:pt x="43" y="5"/>
                  </a:cubicBezTo>
                  <a:cubicBezTo>
                    <a:pt x="46" y="8"/>
                    <a:pt x="46" y="8"/>
                    <a:pt x="46" y="8"/>
                  </a:cubicBezTo>
                  <a:cubicBezTo>
                    <a:pt x="48" y="8"/>
                    <a:pt x="48" y="8"/>
                    <a:pt x="48" y="8"/>
                  </a:cubicBezTo>
                  <a:cubicBezTo>
                    <a:pt x="48" y="7"/>
                    <a:pt x="48" y="7"/>
                    <a:pt x="48" y="7"/>
                  </a:cubicBezTo>
                  <a:cubicBezTo>
                    <a:pt x="43" y="3"/>
                    <a:pt x="43" y="3"/>
                    <a:pt x="43" y="3"/>
                  </a:cubicBezTo>
                  <a:cubicBezTo>
                    <a:pt x="38" y="3"/>
                    <a:pt x="38" y="3"/>
                    <a:pt x="38" y="3"/>
                  </a:cubicBezTo>
                  <a:cubicBezTo>
                    <a:pt x="34" y="3"/>
                    <a:pt x="34" y="3"/>
                    <a:pt x="34" y="3"/>
                  </a:cubicBezTo>
                  <a:cubicBezTo>
                    <a:pt x="36" y="2"/>
                    <a:pt x="36" y="2"/>
                    <a:pt x="36" y="2"/>
                  </a:cubicBezTo>
                  <a:cubicBezTo>
                    <a:pt x="33" y="0"/>
                    <a:pt x="33" y="0"/>
                    <a:pt x="33" y="0"/>
                  </a:cubicBezTo>
                  <a:cubicBezTo>
                    <a:pt x="28" y="3"/>
                    <a:pt x="28" y="3"/>
                    <a:pt x="28" y="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59"/>
            <p:cNvSpPr/>
            <p:nvPr/>
          </p:nvSpPr>
          <p:spPr bwMode="auto">
            <a:xfrm>
              <a:off x="5145" y="3453"/>
              <a:ext cx="102" cy="38"/>
            </a:xfrm>
            <a:custGeom>
              <a:avLst/>
              <a:gdLst>
                <a:gd name="T0" fmla="*/ 102 w 102"/>
                <a:gd name="T1" fmla="*/ 0 h 38"/>
                <a:gd name="T2" fmla="*/ 95 w 102"/>
                <a:gd name="T3" fmla="*/ 0 h 38"/>
                <a:gd name="T4" fmla="*/ 0 w 102"/>
                <a:gd name="T5" fmla="*/ 38 h 38"/>
                <a:gd name="T6" fmla="*/ 26 w 102"/>
                <a:gd name="T7" fmla="*/ 38 h 38"/>
                <a:gd name="T8" fmla="*/ 102 w 102"/>
                <a:gd name="T9" fmla="*/ 0 h 38"/>
                <a:gd name="T10" fmla="*/ 102 w 102"/>
                <a:gd name="T11" fmla="*/ 0 h 38"/>
              </a:gdLst>
              <a:ahLst/>
              <a:cxnLst>
                <a:cxn ang="0">
                  <a:pos x="T0" y="T1"/>
                </a:cxn>
                <a:cxn ang="0">
                  <a:pos x="T2" y="T3"/>
                </a:cxn>
                <a:cxn ang="0">
                  <a:pos x="T4" y="T5"/>
                </a:cxn>
                <a:cxn ang="0">
                  <a:pos x="T6" y="T7"/>
                </a:cxn>
                <a:cxn ang="0">
                  <a:pos x="T8" y="T9"/>
                </a:cxn>
                <a:cxn ang="0">
                  <a:pos x="T10" y="T11"/>
                </a:cxn>
              </a:cxnLst>
              <a:rect l="0" t="0" r="r" b="b"/>
              <a:pathLst>
                <a:path w="102" h="38">
                  <a:moveTo>
                    <a:pt x="102" y="0"/>
                  </a:moveTo>
                  <a:lnTo>
                    <a:pt x="95" y="0"/>
                  </a:lnTo>
                  <a:lnTo>
                    <a:pt x="0" y="38"/>
                  </a:lnTo>
                  <a:lnTo>
                    <a:pt x="26" y="38"/>
                  </a:lnTo>
                  <a:lnTo>
                    <a:pt x="102" y="0"/>
                  </a:lnTo>
                  <a:lnTo>
                    <a:pt x="102" y="0"/>
                  </a:ln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60"/>
            <p:cNvSpPr/>
            <p:nvPr/>
          </p:nvSpPr>
          <p:spPr bwMode="auto">
            <a:xfrm>
              <a:off x="5247" y="3472"/>
              <a:ext cx="76" cy="19"/>
            </a:xfrm>
            <a:custGeom>
              <a:avLst/>
              <a:gdLst>
                <a:gd name="T0" fmla="*/ 19 w 76"/>
                <a:gd name="T1" fmla="*/ 0 h 19"/>
                <a:gd name="T2" fmla="*/ 0 w 76"/>
                <a:gd name="T3" fmla="*/ 6 h 19"/>
                <a:gd name="T4" fmla="*/ 51 w 76"/>
                <a:gd name="T5" fmla="*/ 6 h 19"/>
                <a:gd name="T6" fmla="*/ 63 w 76"/>
                <a:gd name="T7" fmla="*/ 19 h 19"/>
                <a:gd name="T8" fmla="*/ 76 w 76"/>
                <a:gd name="T9" fmla="*/ 19 h 19"/>
                <a:gd name="T10" fmla="*/ 57 w 76"/>
                <a:gd name="T11" fmla="*/ 0 h 19"/>
                <a:gd name="T12" fmla="*/ 19 w 76"/>
                <a:gd name="T13" fmla="*/ 0 h 19"/>
                <a:gd name="T14" fmla="*/ 19 w 76"/>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9">
                  <a:moveTo>
                    <a:pt x="19" y="0"/>
                  </a:moveTo>
                  <a:lnTo>
                    <a:pt x="0" y="6"/>
                  </a:lnTo>
                  <a:lnTo>
                    <a:pt x="51" y="6"/>
                  </a:lnTo>
                  <a:lnTo>
                    <a:pt x="63" y="19"/>
                  </a:lnTo>
                  <a:lnTo>
                    <a:pt x="76" y="19"/>
                  </a:lnTo>
                  <a:lnTo>
                    <a:pt x="57" y="0"/>
                  </a:lnTo>
                  <a:lnTo>
                    <a:pt x="19" y="0"/>
                  </a:lnTo>
                  <a:lnTo>
                    <a:pt x="19" y="0"/>
                  </a:ln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61"/>
            <p:cNvSpPr/>
            <p:nvPr/>
          </p:nvSpPr>
          <p:spPr bwMode="auto">
            <a:xfrm>
              <a:off x="5500" y="3165"/>
              <a:ext cx="210" cy="326"/>
            </a:xfrm>
            <a:custGeom>
              <a:avLst/>
              <a:gdLst>
                <a:gd name="T0" fmla="*/ 26 w 210"/>
                <a:gd name="T1" fmla="*/ 294 h 326"/>
                <a:gd name="T2" fmla="*/ 0 w 210"/>
                <a:gd name="T3" fmla="*/ 326 h 326"/>
                <a:gd name="T4" fmla="*/ 32 w 210"/>
                <a:gd name="T5" fmla="*/ 326 h 326"/>
                <a:gd name="T6" fmla="*/ 134 w 210"/>
                <a:gd name="T7" fmla="*/ 141 h 326"/>
                <a:gd name="T8" fmla="*/ 184 w 210"/>
                <a:gd name="T9" fmla="*/ 52 h 326"/>
                <a:gd name="T10" fmla="*/ 210 w 210"/>
                <a:gd name="T11" fmla="*/ 0 h 326"/>
                <a:gd name="T12" fmla="*/ 184 w 210"/>
                <a:gd name="T13" fmla="*/ 20 h 326"/>
                <a:gd name="T14" fmla="*/ 26 w 210"/>
                <a:gd name="T15" fmla="*/ 294 h 326"/>
                <a:gd name="T16" fmla="*/ 26 w 210"/>
                <a:gd name="T17" fmla="*/ 294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326">
                  <a:moveTo>
                    <a:pt x="26" y="294"/>
                  </a:moveTo>
                  <a:lnTo>
                    <a:pt x="0" y="326"/>
                  </a:lnTo>
                  <a:lnTo>
                    <a:pt x="32" y="326"/>
                  </a:lnTo>
                  <a:lnTo>
                    <a:pt x="134" y="141"/>
                  </a:lnTo>
                  <a:lnTo>
                    <a:pt x="184" y="52"/>
                  </a:lnTo>
                  <a:lnTo>
                    <a:pt x="210" y="0"/>
                  </a:lnTo>
                  <a:lnTo>
                    <a:pt x="184" y="20"/>
                  </a:lnTo>
                  <a:lnTo>
                    <a:pt x="26" y="294"/>
                  </a:lnTo>
                  <a:lnTo>
                    <a:pt x="26" y="294"/>
                  </a:lnTo>
                  <a:close/>
                </a:path>
              </a:pathLst>
            </a:custGeom>
            <a:solidFill>
              <a:srgbClr val="B4B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62"/>
            <p:cNvSpPr/>
            <p:nvPr/>
          </p:nvSpPr>
          <p:spPr bwMode="auto">
            <a:xfrm>
              <a:off x="5469" y="3185"/>
              <a:ext cx="215" cy="306"/>
            </a:xfrm>
            <a:custGeom>
              <a:avLst/>
              <a:gdLst>
                <a:gd name="T0" fmla="*/ 31 w 215"/>
                <a:gd name="T1" fmla="*/ 306 h 306"/>
                <a:gd name="T2" fmla="*/ 57 w 215"/>
                <a:gd name="T3" fmla="*/ 274 h 306"/>
                <a:gd name="T4" fmla="*/ 215 w 215"/>
                <a:gd name="T5" fmla="*/ 0 h 306"/>
                <a:gd name="T6" fmla="*/ 114 w 215"/>
                <a:gd name="T7" fmla="*/ 83 h 306"/>
                <a:gd name="T8" fmla="*/ 0 w 215"/>
                <a:gd name="T9" fmla="*/ 306 h 306"/>
                <a:gd name="T10" fmla="*/ 31 w 215"/>
                <a:gd name="T11" fmla="*/ 306 h 306"/>
                <a:gd name="T12" fmla="*/ 31 w 215"/>
                <a:gd name="T13" fmla="*/ 306 h 306"/>
              </a:gdLst>
              <a:ahLst/>
              <a:cxnLst>
                <a:cxn ang="0">
                  <a:pos x="T0" y="T1"/>
                </a:cxn>
                <a:cxn ang="0">
                  <a:pos x="T2" y="T3"/>
                </a:cxn>
                <a:cxn ang="0">
                  <a:pos x="T4" y="T5"/>
                </a:cxn>
                <a:cxn ang="0">
                  <a:pos x="T6" y="T7"/>
                </a:cxn>
                <a:cxn ang="0">
                  <a:pos x="T8" y="T9"/>
                </a:cxn>
                <a:cxn ang="0">
                  <a:pos x="T10" y="T11"/>
                </a:cxn>
                <a:cxn ang="0">
                  <a:pos x="T12" y="T13"/>
                </a:cxn>
              </a:cxnLst>
              <a:rect l="0" t="0" r="r" b="b"/>
              <a:pathLst>
                <a:path w="215" h="306">
                  <a:moveTo>
                    <a:pt x="31" y="306"/>
                  </a:moveTo>
                  <a:lnTo>
                    <a:pt x="57" y="274"/>
                  </a:lnTo>
                  <a:lnTo>
                    <a:pt x="215" y="0"/>
                  </a:lnTo>
                  <a:lnTo>
                    <a:pt x="114" y="83"/>
                  </a:lnTo>
                  <a:lnTo>
                    <a:pt x="0" y="306"/>
                  </a:lnTo>
                  <a:lnTo>
                    <a:pt x="31" y="306"/>
                  </a:lnTo>
                  <a:lnTo>
                    <a:pt x="31" y="306"/>
                  </a:lnTo>
                  <a:close/>
                </a:path>
              </a:pathLst>
            </a:custGeom>
            <a:solidFill>
              <a:srgbClr val="D7D9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163"/>
            <p:cNvSpPr>
              <a:spLocks noEditPoints="1"/>
            </p:cNvSpPr>
            <p:nvPr/>
          </p:nvSpPr>
          <p:spPr bwMode="auto">
            <a:xfrm>
              <a:off x="4575" y="3012"/>
              <a:ext cx="456" cy="479"/>
            </a:xfrm>
            <a:custGeom>
              <a:avLst/>
              <a:gdLst>
                <a:gd name="T0" fmla="*/ 43 w 72"/>
                <a:gd name="T1" fmla="*/ 14 h 75"/>
                <a:gd name="T2" fmla="*/ 36 w 72"/>
                <a:gd name="T3" fmla="*/ 2 h 75"/>
                <a:gd name="T4" fmla="*/ 27 w 72"/>
                <a:gd name="T5" fmla="*/ 6 h 75"/>
                <a:gd name="T6" fmla="*/ 9 w 72"/>
                <a:gd name="T7" fmla="*/ 5 h 75"/>
                <a:gd name="T8" fmla="*/ 4 w 72"/>
                <a:gd name="T9" fmla="*/ 0 h 75"/>
                <a:gd name="T10" fmla="*/ 0 w 72"/>
                <a:gd name="T11" fmla="*/ 6 h 75"/>
                <a:gd name="T12" fmla="*/ 28 w 72"/>
                <a:gd name="T13" fmla="*/ 10 h 75"/>
                <a:gd name="T14" fmla="*/ 28 w 72"/>
                <a:gd name="T15" fmla="*/ 39 h 75"/>
                <a:gd name="T16" fmla="*/ 32 w 72"/>
                <a:gd name="T17" fmla="*/ 75 h 75"/>
                <a:gd name="T18" fmla="*/ 70 w 72"/>
                <a:gd name="T19" fmla="*/ 75 h 75"/>
                <a:gd name="T20" fmla="*/ 72 w 72"/>
                <a:gd name="T21" fmla="*/ 72 h 75"/>
                <a:gd name="T22" fmla="*/ 56 w 72"/>
                <a:gd name="T23" fmla="*/ 70 h 75"/>
                <a:gd name="T24" fmla="*/ 45 w 72"/>
                <a:gd name="T25" fmla="*/ 65 h 75"/>
                <a:gd name="T26" fmla="*/ 46 w 72"/>
                <a:gd name="T27" fmla="*/ 41 h 75"/>
                <a:gd name="T28" fmla="*/ 42 w 72"/>
                <a:gd name="T29" fmla="*/ 28 h 75"/>
                <a:gd name="T30" fmla="*/ 43 w 72"/>
                <a:gd name="T31" fmla="*/ 14 h 75"/>
                <a:gd name="T32" fmla="*/ 35 w 72"/>
                <a:gd name="T33" fmla="*/ 73 h 75"/>
                <a:gd name="T34" fmla="*/ 33 w 72"/>
                <a:gd name="T35" fmla="*/ 39 h 75"/>
                <a:gd name="T36" fmla="*/ 38 w 72"/>
                <a:gd name="T37" fmla="*/ 28 h 75"/>
                <a:gd name="T38" fmla="*/ 42 w 72"/>
                <a:gd name="T39" fmla="*/ 41 h 75"/>
                <a:gd name="T40" fmla="*/ 35 w 72"/>
                <a:gd name="T41"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75">
                  <a:moveTo>
                    <a:pt x="43" y="14"/>
                  </a:moveTo>
                  <a:cubicBezTo>
                    <a:pt x="36" y="2"/>
                    <a:pt x="36" y="2"/>
                    <a:pt x="36" y="2"/>
                  </a:cubicBezTo>
                  <a:cubicBezTo>
                    <a:pt x="33" y="4"/>
                    <a:pt x="30" y="5"/>
                    <a:pt x="27" y="6"/>
                  </a:cubicBezTo>
                  <a:cubicBezTo>
                    <a:pt x="19" y="8"/>
                    <a:pt x="14" y="8"/>
                    <a:pt x="9" y="5"/>
                  </a:cubicBezTo>
                  <a:cubicBezTo>
                    <a:pt x="7" y="4"/>
                    <a:pt x="6" y="2"/>
                    <a:pt x="4" y="0"/>
                  </a:cubicBezTo>
                  <a:cubicBezTo>
                    <a:pt x="3" y="2"/>
                    <a:pt x="1" y="4"/>
                    <a:pt x="0" y="6"/>
                  </a:cubicBezTo>
                  <a:cubicBezTo>
                    <a:pt x="9" y="12"/>
                    <a:pt x="18" y="14"/>
                    <a:pt x="28" y="10"/>
                  </a:cubicBezTo>
                  <a:cubicBezTo>
                    <a:pt x="33" y="20"/>
                    <a:pt x="33" y="29"/>
                    <a:pt x="28" y="39"/>
                  </a:cubicBezTo>
                  <a:cubicBezTo>
                    <a:pt x="32" y="75"/>
                    <a:pt x="32" y="75"/>
                    <a:pt x="32" y="75"/>
                  </a:cubicBezTo>
                  <a:cubicBezTo>
                    <a:pt x="70" y="75"/>
                    <a:pt x="70" y="75"/>
                    <a:pt x="70" y="75"/>
                  </a:cubicBezTo>
                  <a:cubicBezTo>
                    <a:pt x="70" y="74"/>
                    <a:pt x="71" y="73"/>
                    <a:pt x="72" y="72"/>
                  </a:cubicBezTo>
                  <a:cubicBezTo>
                    <a:pt x="56" y="70"/>
                    <a:pt x="56" y="70"/>
                    <a:pt x="56" y="70"/>
                  </a:cubicBezTo>
                  <a:cubicBezTo>
                    <a:pt x="45" y="65"/>
                    <a:pt x="45" y="65"/>
                    <a:pt x="45" y="65"/>
                  </a:cubicBezTo>
                  <a:cubicBezTo>
                    <a:pt x="47" y="57"/>
                    <a:pt x="47" y="49"/>
                    <a:pt x="46" y="41"/>
                  </a:cubicBezTo>
                  <a:cubicBezTo>
                    <a:pt x="45" y="37"/>
                    <a:pt x="44" y="32"/>
                    <a:pt x="42" y="28"/>
                  </a:cubicBezTo>
                  <a:cubicBezTo>
                    <a:pt x="43" y="14"/>
                    <a:pt x="43" y="14"/>
                    <a:pt x="43" y="14"/>
                  </a:cubicBezTo>
                  <a:close/>
                  <a:moveTo>
                    <a:pt x="35" y="73"/>
                  </a:moveTo>
                  <a:cubicBezTo>
                    <a:pt x="33" y="39"/>
                    <a:pt x="33" y="39"/>
                    <a:pt x="33" y="39"/>
                  </a:cubicBezTo>
                  <a:cubicBezTo>
                    <a:pt x="36" y="35"/>
                    <a:pt x="37" y="31"/>
                    <a:pt x="38" y="28"/>
                  </a:cubicBezTo>
                  <a:cubicBezTo>
                    <a:pt x="42" y="41"/>
                    <a:pt x="42" y="41"/>
                    <a:pt x="42" y="41"/>
                  </a:cubicBezTo>
                  <a:cubicBezTo>
                    <a:pt x="44" y="56"/>
                    <a:pt x="41" y="67"/>
                    <a:pt x="35" y="73"/>
                  </a:cubicBezTo>
                  <a:close/>
                </a:path>
              </a:pathLst>
            </a:custGeom>
            <a:solidFill>
              <a:srgbClr val="A91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164"/>
            <p:cNvSpPr/>
            <p:nvPr/>
          </p:nvSpPr>
          <p:spPr bwMode="auto">
            <a:xfrm>
              <a:off x="4784" y="3191"/>
              <a:ext cx="70" cy="287"/>
            </a:xfrm>
            <a:custGeom>
              <a:avLst/>
              <a:gdLst>
                <a:gd name="T0" fmla="*/ 0 w 11"/>
                <a:gd name="T1" fmla="*/ 11 h 45"/>
                <a:gd name="T2" fmla="*/ 2 w 11"/>
                <a:gd name="T3" fmla="*/ 45 h 45"/>
                <a:gd name="T4" fmla="*/ 9 w 11"/>
                <a:gd name="T5" fmla="*/ 13 h 45"/>
                <a:gd name="T6" fmla="*/ 5 w 11"/>
                <a:gd name="T7" fmla="*/ 0 h 45"/>
                <a:gd name="T8" fmla="*/ 0 w 11"/>
                <a:gd name="T9" fmla="*/ 11 h 45"/>
              </a:gdLst>
              <a:ahLst/>
              <a:cxnLst>
                <a:cxn ang="0">
                  <a:pos x="T0" y="T1"/>
                </a:cxn>
                <a:cxn ang="0">
                  <a:pos x="T2" y="T3"/>
                </a:cxn>
                <a:cxn ang="0">
                  <a:pos x="T4" y="T5"/>
                </a:cxn>
                <a:cxn ang="0">
                  <a:pos x="T6" y="T7"/>
                </a:cxn>
                <a:cxn ang="0">
                  <a:pos x="T8" y="T9"/>
                </a:cxn>
              </a:cxnLst>
              <a:rect l="0" t="0" r="r" b="b"/>
              <a:pathLst>
                <a:path w="11" h="45">
                  <a:moveTo>
                    <a:pt x="0" y="11"/>
                  </a:moveTo>
                  <a:cubicBezTo>
                    <a:pt x="2" y="45"/>
                    <a:pt x="2" y="45"/>
                    <a:pt x="2" y="45"/>
                  </a:cubicBezTo>
                  <a:cubicBezTo>
                    <a:pt x="8" y="39"/>
                    <a:pt x="11" y="28"/>
                    <a:pt x="9" y="13"/>
                  </a:cubicBezTo>
                  <a:cubicBezTo>
                    <a:pt x="5" y="0"/>
                    <a:pt x="5" y="0"/>
                    <a:pt x="5" y="0"/>
                  </a:cubicBezTo>
                  <a:cubicBezTo>
                    <a:pt x="4" y="3"/>
                    <a:pt x="3" y="7"/>
                    <a:pt x="0" y="11"/>
                  </a:cubicBezTo>
                  <a:close/>
                </a:path>
              </a:pathLst>
            </a:custGeom>
            <a:solidFill>
              <a:srgbClr val="E44E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65"/>
            <p:cNvSpPr/>
            <p:nvPr/>
          </p:nvSpPr>
          <p:spPr bwMode="auto">
            <a:xfrm>
              <a:off x="4498" y="3070"/>
              <a:ext cx="96" cy="421"/>
            </a:xfrm>
            <a:custGeom>
              <a:avLst/>
              <a:gdLst>
                <a:gd name="T0" fmla="*/ 15 w 15"/>
                <a:gd name="T1" fmla="*/ 3 h 66"/>
                <a:gd name="T2" fmla="*/ 13 w 15"/>
                <a:gd name="T3" fmla="*/ 0 h 66"/>
                <a:gd name="T4" fmla="*/ 1 w 15"/>
                <a:gd name="T5" fmla="*/ 44 h 66"/>
                <a:gd name="T6" fmla="*/ 1 w 15"/>
                <a:gd name="T7" fmla="*/ 60 h 66"/>
                <a:gd name="T8" fmla="*/ 0 w 15"/>
                <a:gd name="T9" fmla="*/ 66 h 66"/>
                <a:gd name="T10" fmla="*/ 3 w 15"/>
                <a:gd name="T11" fmla="*/ 66 h 66"/>
                <a:gd name="T12" fmla="*/ 4 w 15"/>
                <a:gd name="T13" fmla="*/ 60 h 66"/>
                <a:gd name="T14" fmla="*/ 4 w 15"/>
                <a:gd name="T15" fmla="*/ 45 h 66"/>
                <a:gd name="T16" fmla="*/ 10 w 15"/>
                <a:gd name="T17" fmla="*/ 11 h 66"/>
                <a:gd name="T18" fmla="*/ 15 w 15"/>
                <a:gd name="T19" fmla="*/ 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66">
                  <a:moveTo>
                    <a:pt x="15" y="3"/>
                  </a:moveTo>
                  <a:cubicBezTo>
                    <a:pt x="13" y="0"/>
                    <a:pt x="13" y="0"/>
                    <a:pt x="13" y="0"/>
                  </a:cubicBezTo>
                  <a:cubicBezTo>
                    <a:pt x="4" y="13"/>
                    <a:pt x="0" y="27"/>
                    <a:pt x="1" y="44"/>
                  </a:cubicBezTo>
                  <a:cubicBezTo>
                    <a:pt x="1" y="60"/>
                    <a:pt x="1" y="60"/>
                    <a:pt x="1" y="60"/>
                  </a:cubicBezTo>
                  <a:cubicBezTo>
                    <a:pt x="1" y="62"/>
                    <a:pt x="0" y="64"/>
                    <a:pt x="0" y="66"/>
                  </a:cubicBezTo>
                  <a:cubicBezTo>
                    <a:pt x="3" y="66"/>
                    <a:pt x="3" y="66"/>
                    <a:pt x="3" y="66"/>
                  </a:cubicBezTo>
                  <a:cubicBezTo>
                    <a:pt x="3" y="64"/>
                    <a:pt x="4" y="62"/>
                    <a:pt x="4" y="60"/>
                  </a:cubicBezTo>
                  <a:cubicBezTo>
                    <a:pt x="4" y="45"/>
                    <a:pt x="4" y="45"/>
                    <a:pt x="4" y="45"/>
                  </a:cubicBezTo>
                  <a:cubicBezTo>
                    <a:pt x="2" y="29"/>
                    <a:pt x="4" y="18"/>
                    <a:pt x="10" y="11"/>
                  </a:cubicBezTo>
                  <a:cubicBezTo>
                    <a:pt x="15" y="3"/>
                    <a:pt x="15" y="3"/>
                    <a:pt x="15" y="3"/>
                  </a:cubicBezTo>
                  <a:close/>
                </a:path>
              </a:pathLst>
            </a:custGeom>
            <a:solidFill>
              <a:srgbClr val="F2AE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66"/>
            <p:cNvSpPr/>
            <p:nvPr/>
          </p:nvSpPr>
          <p:spPr bwMode="auto">
            <a:xfrm>
              <a:off x="4594" y="3236"/>
              <a:ext cx="57" cy="255"/>
            </a:xfrm>
            <a:custGeom>
              <a:avLst/>
              <a:gdLst>
                <a:gd name="T0" fmla="*/ 6 w 9"/>
                <a:gd name="T1" fmla="*/ 40 h 40"/>
                <a:gd name="T2" fmla="*/ 9 w 9"/>
                <a:gd name="T3" fmla="*/ 40 h 40"/>
                <a:gd name="T4" fmla="*/ 7 w 9"/>
                <a:gd name="T5" fmla="*/ 32 h 40"/>
                <a:gd name="T6" fmla="*/ 4 w 9"/>
                <a:gd name="T7" fmla="*/ 0 h 40"/>
                <a:gd name="T8" fmla="*/ 1 w 9"/>
                <a:gd name="T9" fmla="*/ 0 h 40"/>
                <a:gd name="T10" fmla="*/ 4 w 9"/>
                <a:gd name="T11" fmla="*/ 33 h 40"/>
                <a:gd name="T12" fmla="*/ 6 w 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9" h="40">
                  <a:moveTo>
                    <a:pt x="6" y="40"/>
                  </a:moveTo>
                  <a:cubicBezTo>
                    <a:pt x="9" y="40"/>
                    <a:pt x="9" y="40"/>
                    <a:pt x="9" y="40"/>
                  </a:cubicBezTo>
                  <a:cubicBezTo>
                    <a:pt x="7" y="32"/>
                    <a:pt x="7" y="32"/>
                    <a:pt x="7" y="32"/>
                  </a:cubicBezTo>
                  <a:cubicBezTo>
                    <a:pt x="4" y="20"/>
                    <a:pt x="3" y="9"/>
                    <a:pt x="4" y="0"/>
                  </a:cubicBezTo>
                  <a:cubicBezTo>
                    <a:pt x="1" y="0"/>
                    <a:pt x="1" y="0"/>
                    <a:pt x="1" y="0"/>
                  </a:cubicBezTo>
                  <a:cubicBezTo>
                    <a:pt x="0" y="8"/>
                    <a:pt x="1" y="19"/>
                    <a:pt x="4" y="33"/>
                  </a:cubicBezTo>
                  <a:cubicBezTo>
                    <a:pt x="6" y="40"/>
                    <a:pt x="6" y="40"/>
                    <a:pt x="6" y="40"/>
                  </a:cubicBezTo>
                  <a:close/>
                </a:path>
              </a:pathLst>
            </a:custGeom>
            <a:solidFill>
              <a:srgbClr val="F2AE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67"/>
            <p:cNvSpPr/>
            <p:nvPr/>
          </p:nvSpPr>
          <p:spPr bwMode="auto">
            <a:xfrm>
              <a:off x="4568" y="3236"/>
              <a:ext cx="51" cy="255"/>
            </a:xfrm>
            <a:custGeom>
              <a:avLst/>
              <a:gdLst>
                <a:gd name="T0" fmla="*/ 4 w 8"/>
                <a:gd name="T1" fmla="*/ 40 h 40"/>
                <a:gd name="T2" fmla="*/ 8 w 8"/>
                <a:gd name="T3" fmla="*/ 40 h 40"/>
                <a:gd name="T4" fmla="*/ 3 w 8"/>
                <a:gd name="T5" fmla="*/ 0 h 40"/>
                <a:gd name="T6" fmla="*/ 4 w 8"/>
                <a:gd name="T7" fmla="*/ 40 h 40"/>
              </a:gdLst>
              <a:ahLst/>
              <a:cxnLst>
                <a:cxn ang="0">
                  <a:pos x="T0" y="T1"/>
                </a:cxn>
                <a:cxn ang="0">
                  <a:pos x="T2" y="T3"/>
                </a:cxn>
                <a:cxn ang="0">
                  <a:pos x="T4" y="T5"/>
                </a:cxn>
                <a:cxn ang="0">
                  <a:pos x="T6" y="T7"/>
                </a:cxn>
              </a:cxnLst>
              <a:rect l="0" t="0" r="r" b="b"/>
              <a:pathLst>
                <a:path w="8" h="40">
                  <a:moveTo>
                    <a:pt x="4" y="40"/>
                  </a:moveTo>
                  <a:cubicBezTo>
                    <a:pt x="8" y="40"/>
                    <a:pt x="8" y="40"/>
                    <a:pt x="8" y="40"/>
                  </a:cubicBezTo>
                  <a:cubicBezTo>
                    <a:pt x="5" y="26"/>
                    <a:pt x="3" y="13"/>
                    <a:pt x="3" y="0"/>
                  </a:cubicBezTo>
                  <a:cubicBezTo>
                    <a:pt x="0" y="8"/>
                    <a:pt x="0" y="21"/>
                    <a:pt x="4" y="40"/>
                  </a:cubicBezTo>
                  <a:close/>
                </a:path>
              </a:pathLst>
            </a:custGeom>
            <a:solidFill>
              <a:srgbClr val="A91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68"/>
            <p:cNvSpPr/>
            <p:nvPr/>
          </p:nvSpPr>
          <p:spPr bwMode="auto">
            <a:xfrm>
              <a:off x="6966" y="3012"/>
              <a:ext cx="405" cy="479"/>
            </a:xfrm>
            <a:custGeom>
              <a:avLst/>
              <a:gdLst>
                <a:gd name="T0" fmla="*/ 42 w 64"/>
                <a:gd name="T1" fmla="*/ 6 h 75"/>
                <a:gd name="T2" fmla="*/ 33 w 64"/>
                <a:gd name="T3" fmla="*/ 6 h 75"/>
                <a:gd name="T4" fmla="*/ 15 w 64"/>
                <a:gd name="T5" fmla="*/ 1 h 75"/>
                <a:gd name="T6" fmla="*/ 9 w 64"/>
                <a:gd name="T7" fmla="*/ 23 h 75"/>
                <a:gd name="T8" fmla="*/ 1 w 64"/>
                <a:gd name="T9" fmla="*/ 14 h 75"/>
                <a:gd name="T10" fmla="*/ 0 w 64"/>
                <a:gd name="T11" fmla="*/ 16 h 75"/>
                <a:gd name="T12" fmla="*/ 9 w 64"/>
                <a:gd name="T13" fmla="*/ 27 h 75"/>
                <a:gd name="T14" fmla="*/ 19 w 64"/>
                <a:gd name="T15" fmla="*/ 4 h 75"/>
                <a:gd name="T16" fmla="*/ 39 w 64"/>
                <a:gd name="T17" fmla="*/ 9 h 75"/>
                <a:gd name="T18" fmla="*/ 49 w 64"/>
                <a:gd name="T19" fmla="*/ 32 h 75"/>
                <a:gd name="T20" fmla="*/ 50 w 64"/>
                <a:gd name="T21" fmla="*/ 35 h 75"/>
                <a:gd name="T22" fmla="*/ 55 w 64"/>
                <a:gd name="T23" fmla="*/ 72 h 75"/>
                <a:gd name="T24" fmla="*/ 53 w 64"/>
                <a:gd name="T25" fmla="*/ 75 h 75"/>
                <a:gd name="T26" fmla="*/ 64 w 64"/>
                <a:gd name="T27" fmla="*/ 75 h 75"/>
                <a:gd name="T28" fmla="*/ 63 w 64"/>
                <a:gd name="T29" fmla="*/ 66 h 75"/>
                <a:gd name="T30" fmla="*/ 55 w 64"/>
                <a:gd name="T31" fmla="*/ 35 h 75"/>
                <a:gd name="T32" fmla="*/ 53 w 64"/>
                <a:gd name="T33" fmla="*/ 31 h 75"/>
                <a:gd name="T34" fmla="*/ 51 w 64"/>
                <a:gd name="T35" fmla="*/ 20 h 75"/>
                <a:gd name="T36" fmla="*/ 42 w 64"/>
                <a:gd name="T37" fmla="*/ 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75">
                  <a:moveTo>
                    <a:pt x="42" y="6"/>
                  </a:moveTo>
                  <a:cubicBezTo>
                    <a:pt x="33" y="6"/>
                    <a:pt x="33" y="6"/>
                    <a:pt x="33" y="6"/>
                  </a:cubicBezTo>
                  <a:cubicBezTo>
                    <a:pt x="26" y="2"/>
                    <a:pt x="20" y="0"/>
                    <a:pt x="15" y="1"/>
                  </a:cubicBezTo>
                  <a:cubicBezTo>
                    <a:pt x="15" y="10"/>
                    <a:pt x="13" y="17"/>
                    <a:pt x="9" y="23"/>
                  </a:cubicBezTo>
                  <a:cubicBezTo>
                    <a:pt x="8" y="19"/>
                    <a:pt x="5" y="16"/>
                    <a:pt x="1" y="14"/>
                  </a:cubicBezTo>
                  <a:cubicBezTo>
                    <a:pt x="0" y="16"/>
                    <a:pt x="0" y="16"/>
                    <a:pt x="0" y="16"/>
                  </a:cubicBezTo>
                  <a:cubicBezTo>
                    <a:pt x="4" y="18"/>
                    <a:pt x="7" y="22"/>
                    <a:pt x="9" y="27"/>
                  </a:cubicBezTo>
                  <a:cubicBezTo>
                    <a:pt x="14" y="20"/>
                    <a:pt x="17" y="12"/>
                    <a:pt x="19" y="4"/>
                  </a:cubicBezTo>
                  <a:cubicBezTo>
                    <a:pt x="39" y="9"/>
                    <a:pt x="39" y="9"/>
                    <a:pt x="39" y="9"/>
                  </a:cubicBezTo>
                  <a:cubicBezTo>
                    <a:pt x="45" y="15"/>
                    <a:pt x="48" y="23"/>
                    <a:pt x="49" y="32"/>
                  </a:cubicBezTo>
                  <a:cubicBezTo>
                    <a:pt x="49" y="33"/>
                    <a:pt x="50" y="34"/>
                    <a:pt x="50" y="35"/>
                  </a:cubicBezTo>
                  <a:cubicBezTo>
                    <a:pt x="53" y="47"/>
                    <a:pt x="55" y="60"/>
                    <a:pt x="55" y="72"/>
                  </a:cubicBezTo>
                  <a:cubicBezTo>
                    <a:pt x="53" y="75"/>
                    <a:pt x="53" y="75"/>
                    <a:pt x="53" y="75"/>
                  </a:cubicBezTo>
                  <a:cubicBezTo>
                    <a:pt x="64" y="75"/>
                    <a:pt x="64" y="75"/>
                    <a:pt x="64" y="75"/>
                  </a:cubicBezTo>
                  <a:cubicBezTo>
                    <a:pt x="64" y="72"/>
                    <a:pt x="64" y="69"/>
                    <a:pt x="63" y="66"/>
                  </a:cubicBezTo>
                  <a:cubicBezTo>
                    <a:pt x="62" y="55"/>
                    <a:pt x="59" y="45"/>
                    <a:pt x="55" y="35"/>
                  </a:cubicBezTo>
                  <a:cubicBezTo>
                    <a:pt x="54" y="33"/>
                    <a:pt x="54" y="32"/>
                    <a:pt x="53" y="31"/>
                  </a:cubicBezTo>
                  <a:cubicBezTo>
                    <a:pt x="52" y="27"/>
                    <a:pt x="52" y="23"/>
                    <a:pt x="51" y="20"/>
                  </a:cubicBezTo>
                  <a:cubicBezTo>
                    <a:pt x="49" y="14"/>
                    <a:pt x="46" y="9"/>
                    <a:pt x="42" y="6"/>
                  </a:cubicBezTo>
                  <a:close/>
                </a:path>
              </a:pathLst>
            </a:custGeom>
            <a:solidFill>
              <a:srgbClr val="C6B7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69"/>
            <p:cNvSpPr/>
            <p:nvPr/>
          </p:nvSpPr>
          <p:spPr bwMode="auto">
            <a:xfrm>
              <a:off x="4486" y="3051"/>
              <a:ext cx="298" cy="440"/>
            </a:xfrm>
            <a:custGeom>
              <a:avLst/>
              <a:gdLst>
                <a:gd name="T0" fmla="*/ 15 w 47"/>
                <a:gd name="T1" fmla="*/ 3 h 69"/>
                <a:gd name="T2" fmla="*/ 17 w 47"/>
                <a:gd name="T3" fmla="*/ 6 h 69"/>
                <a:gd name="T4" fmla="*/ 12 w 47"/>
                <a:gd name="T5" fmla="*/ 14 h 69"/>
                <a:gd name="T6" fmla="*/ 6 w 47"/>
                <a:gd name="T7" fmla="*/ 48 h 69"/>
                <a:gd name="T8" fmla="*/ 6 w 47"/>
                <a:gd name="T9" fmla="*/ 63 h 69"/>
                <a:gd name="T10" fmla="*/ 5 w 47"/>
                <a:gd name="T11" fmla="*/ 69 h 69"/>
                <a:gd name="T12" fmla="*/ 17 w 47"/>
                <a:gd name="T13" fmla="*/ 69 h 69"/>
                <a:gd name="T14" fmla="*/ 16 w 47"/>
                <a:gd name="T15" fmla="*/ 29 h 69"/>
                <a:gd name="T16" fmla="*/ 21 w 47"/>
                <a:gd name="T17" fmla="*/ 69 h 69"/>
                <a:gd name="T18" fmla="*/ 23 w 47"/>
                <a:gd name="T19" fmla="*/ 69 h 69"/>
                <a:gd name="T20" fmla="*/ 21 w 47"/>
                <a:gd name="T21" fmla="*/ 62 h 69"/>
                <a:gd name="T22" fmla="*/ 18 w 47"/>
                <a:gd name="T23" fmla="*/ 29 h 69"/>
                <a:gd name="T24" fmla="*/ 21 w 47"/>
                <a:gd name="T25" fmla="*/ 29 h 69"/>
                <a:gd name="T26" fmla="*/ 24 w 47"/>
                <a:gd name="T27" fmla="*/ 61 h 69"/>
                <a:gd name="T28" fmla="*/ 26 w 47"/>
                <a:gd name="T29" fmla="*/ 69 h 69"/>
                <a:gd name="T30" fmla="*/ 46 w 47"/>
                <a:gd name="T31" fmla="*/ 69 h 69"/>
                <a:gd name="T32" fmla="*/ 42 w 47"/>
                <a:gd name="T33" fmla="*/ 33 h 69"/>
                <a:gd name="T34" fmla="*/ 42 w 47"/>
                <a:gd name="T35" fmla="*/ 4 h 69"/>
                <a:gd name="T36" fmla="*/ 14 w 47"/>
                <a:gd name="T37" fmla="*/ 0 h 69"/>
                <a:gd name="T38" fmla="*/ 0 w 47"/>
                <a:gd name="T39" fmla="*/ 46 h 69"/>
                <a:gd name="T40" fmla="*/ 0 w 47"/>
                <a:gd name="T41" fmla="*/ 69 h 69"/>
                <a:gd name="T42" fmla="*/ 2 w 47"/>
                <a:gd name="T43" fmla="*/ 69 h 69"/>
                <a:gd name="T44" fmla="*/ 3 w 47"/>
                <a:gd name="T45" fmla="*/ 63 h 69"/>
                <a:gd name="T46" fmla="*/ 3 w 47"/>
                <a:gd name="T47" fmla="*/ 47 h 69"/>
                <a:gd name="T48" fmla="*/ 15 w 47"/>
                <a:gd name="T49"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9">
                  <a:moveTo>
                    <a:pt x="15" y="3"/>
                  </a:moveTo>
                  <a:cubicBezTo>
                    <a:pt x="17" y="6"/>
                    <a:pt x="17" y="6"/>
                    <a:pt x="17" y="6"/>
                  </a:cubicBezTo>
                  <a:cubicBezTo>
                    <a:pt x="12" y="14"/>
                    <a:pt x="12" y="14"/>
                    <a:pt x="12" y="14"/>
                  </a:cubicBezTo>
                  <a:cubicBezTo>
                    <a:pt x="6" y="21"/>
                    <a:pt x="4" y="32"/>
                    <a:pt x="6" y="48"/>
                  </a:cubicBezTo>
                  <a:cubicBezTo>
                    <a:pt x="6" y="63"/>
                    <a:pt x="6" y="63"/>
                    <a:pt x="6" y="63"/>
                  </a:cubicBezTo>
                  <a:cubicBezTo>
                    <a:pt x="6" y="65"/>
                    <a:pt x="5" y="67"/>
                    <a:pt x="5" y="69"/>
                  </a:cubicBezTo>
                  <a:cubicBezTo>
                    <a:pt x="17" y="69"/>
                    <a:pt x="17" y="69"/>
                    <a:pt x="17" y="69"/>
                  </a:cubicBezTo>
                  <a:cubicBezTo>
                    <a:pt x="13" y="50"/>
                    <a:pt x="13" y="37"/>
                    <a:pt x="16" y="29"/>
                  </a:cubicBezTo>
                  <a:cubicBezTo>
                    <a:pt x="16" y="42"/>
                    <a:pt x="18" y="55"/>
                    <a:pt x="21" y="69"/>
                  </a:cubicBezTo>
                  <a:cubicBezTo>
                    <a:pt x="23" y="69"/>
                    <a:pt x="23" y="69"/>
                    <a:pt x="23" y="69"/>
                  </a:cubicBezTo>
                  <a:cubicBezTo>
                    <a:pt x="21" y="62"/>
                    <a:pt x="21" y="62"/>
                    <a:pt x="21" y="62"/>
                  </a:cubicBezTo>
                  <a:cubicBezTo>
                    <a:pt x="18" y="48"/>
                    <a:pt x="17" y="37"/>
                    <a:pt x="18" y="29"/>
                  </a:cubicBezTo>
                  <a:cubicBezTo>
                    <a:pt x="21" y="29"/>
                    <a:pt x="21" y="29"/>
                    <a:pt x="21" y="29"/>
                  </a:cubicBezTo>
                  <a:cubicBezTo>
                    <a:pt x="20" y="38"/>
                    <a:pt x="21" y="49"/>
                    <a:pt x="24" y="61"/>
                  </a:cubicBezTo>
                  <a:cubicBezTo>
                    <a:pt x="26" y="69"/>
                    <a:pt x="26" y="69"/>
                    <a:pt x="26" y="69"/>
                  </a:cubicBezTo>
                  <a:cubicBezTo>
                    <a:pt x="46" y="69"/>
                    <a:pt x="46" y="69"/>
                    <a:pt x="46" y="69"/>
                  </a:cubicBezTo>
                  <a:cubicBezTo>
                    <a:pt x="42" y="33"/>
                    <a:pt x="42" y="33"/>
                    <a:pt x="42" y="33"/>
                  </a:cubicBezTo>
                  <a:cubicBezTo>
                    <a:pt x="47" y="23"/>
                    <a:pt x="47" y="14"/>
                    <a:pt x="42" y="4"/>
                  </a:cubicBezTo>
                  <a:cubicBezTo>
                    <a:pt x="32" y="8"/>
                    <a:pt x="23" y="6"/>
                    <a:pt x="14" y="0"/>
                  </a:cubicBezTo>
                  <a:cubicBezTo>
                    <a:pt x="5" y="13"/>
                    <a:pt x="0" y="29"/>
                    <a:pt x="0" y="46"/>
                  </a:cubicBezTo>
                  <a:cubicBezTo>
                    <a:pt x="2" y="54"/>
                    <a:pt x="2" y="62"/>
                    <a:pt x="0" y="69"/>
                  </a:cubicBezTo>
                  <a:cubicBezTo>
                    <a:pt x="2" y="69"/>
                    <a:pt x="2" y="69"/>
                    <a:pt x="2" y="69"/>
                  </a:cubicBezTo>
                  <a:cubicBezTo>
                    <a:pt x="2" y="67"/>
                    <a:pt x="3" y="65"/>
                    <a:pt x="3" y="63"/>
                  </a:cubicBezTo>
                  <a:cubicBezTo>
                    <a:pt x="3" y="47"/>
                    <a:pt x="3" y="47"/>
                    <a:pt x="3" y="47"/>
                  </a:cubicBezTo>
                  <a:cubicBezTo>
                    <a:pt x="2" y="30"/>
                    <a:pt x="6" y="16"/>
                    <a:pt x="15" y="3"/>
                  </a:cubicBezTo>
                  <a:close/>
                </a:path>
              </a:pathLst>
            </a:custGeom>
            <a:solidFill>
              <a:srgbClr val="E44E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223" name="组合 222"/>
          <p:cNvGrpSpPr/>
          <p:nvPr/>
        </p:nvGrpSpPr>
        <p:grpSpPr>
          <a:xfrm>
            <a:off x="510528" y="2167549"/>
            <a:ext cx="2840301" cy="1629086"/>
            <a:chOff x="510528" y="2167549"/>
            <a:chExt cx="2840301" cy="1629086"/>
          </a:xfrm>
        </p:grpSpPr>
        <p:grpSp>
          <p:nvGrpSpPr>
            <p:cNvPr id="51" name="说明文字"/>
            <p:cNvGrpSpPr/>
            <p:nvPr/>
          </p:nvGrpSpPr>
          <p:grpSpPr>
            <a:xfrm>
              <a:off x="510528" y="2167549"/>
              <a:ext cx="2840301" cy="369333"/>
              <a:chOff x="776667" y="1398992"/>
              <a:chExt cx="2696725" cy="350663"/>
            </a:xfrm>
          </p:grpSpPr>
          <p:sp>
            <p:nvSpPr>
              <p:cNvPr id="53" name="矩形 52"/>
              <p:cNvSpPr/>
              <p:nvPr/>
            </p:nvSpPr>
            <p:spPr bwMode="auto">
              <a:xfrm>
                <a:off x="776667" y="1480200"/>
                <a:ext cx="108000" cy="108000"/>
              </a:xfrm>
              <a:prstGeom prst="rect">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4" name="TextBox 517"/>
              <p:cNvSpPr txBox="1"/>
              <p:nvPr/>
            </p:nvSpPr>
            <p:spPr>
              <a:xfrm>
                <a:off x="883394" y="1398992"/>
                <a:ext cx="2589998" cy="350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lumMod val="75000"/>
                        <a:lumOff val="25000"/>
                      </a:schemeClr>
                    </a:solidFill>
                    <a:latin typeface="微软雅黑" pitchFamily="34" charset="-122"/>
                    <a:ea typeface="微软雅黑" pitchFamily="34" charset="-122"/>
                  </a:rPr>
                  <a:t>添加文本信息</a:t>
                </a:r>
                <a:endParaRPr lang="zh-CN" altLang="en-US" b="1" dirty="0">
                  <a:solidFill>
                    <a:schemeClr val="tx1">
                      <a:lumMod val="75000"/>
                      <a:lumOff val="25000"/>
                    </a:schemeClr>
                  </a:solidFill>
                  <a:latin typeface="微软雅黑" pitchFamily="34" charset="-122"/>
                  <a:ea typeface="微软雅黑" pitchFamily="34" charset="-122"/>
                </a:endParaRPr>
              </a:p>
            </p:txBody>
          </p:sp>
        </p:grpSp>
        <p:sp>
          <p:nvSpPr>
            <p:cNvPr id="71" name="文本框 70"/>
            <p:cNvSpPr txBox="1"/>
            <p:nvPr/>
          </p:nvSpPr>
          <p:spPr>
            <a:xfrm>
              <a:off x="627505" y="2588865"/>
              <a:ext cx="2613563" cy="1207770"/>
            </a:xfrm>
            <a:prstGeom prst="rect">
              <a:avLst/>
            </a:prstGeom>
            <a:noFill/>
          </p:spPr>
          <p:txBody>
            <a:bodyPr wrap="square" rtlCol="0">
              <a:spAutoFit/>
            </a:bodyPr>
            <a:lstStyle/>
            <a:p>
              <a:r>
                <a:rPr lang="zh-CN" altLang="en-US" dirty="0" smtClean="0">
                  <a:solidFill>
                    <a:srgbClr val="542B00"/>
                  </a:solidFill>
                  <a:latin typeface="微软雅黑" pitchFamily="34" charset="-122"/>
                  <a:ea typeface="微软雅黑" pitchFamily="34" charset="-122"/>
                </a:rPr>
                <a:t>恒好美佳</a:t>
              </a:r>
              <a:r>
                <a:rPr lang="en-US" altLang="zh-CN" dirty="0" smtClean="0">
                  <a:solidFill>
                    <a:srgbClr val="542B00"/>
                  </a:solidFill>
                  <a:latin typeface="微软雅黑" pitchFamily="34" charset="-122"/>
                  <a:ea typeface="微软雅黑" pitchFamily="34" charset="-122"/>
                </a:rPr>
                <a:t>---</a:t>
              </a:r>
              <a:r>
                <a:rPr lang="zh-CN" altLang="en-US" dirty="0" smtClean="0">
                  <a:solidFill>
                    <a:srgbClr val="542B00"/>
                  </a:solidFill>
                  <a:latin typeface="微软雅黑" pitchFamily="34" charset="-122"/>
                  <a:ea typeface="微软雅黑" pitchFamily="34" charset="-122"/>
                </a:rPr>
                <a:t>独家推荐</a:t>
              </a:r>
              <a:r>
                <a:rPr lang="en-US" altLang="zh-CN" dirty="0">
                  <a:solidFill>
                    <a:srgbClr val="542B00"/>
                  </a:solidFill>
                  <a:latin typeface="微软雅黑" pitchFamily="34" charset="-122"/>
                  <a:ea typeface="微软雅黑" pitchFamily="34" charset="-122"/>
                </a:rPr>
                <a:t> </a:t>
              </a:r>
              <a:r>
                <a:rPr lang="zh-CN" altLang="en-US" dirty="0" smtClean="0">
                  <a:solidFill>
                    <a:srgbClr val="542B00"/>
                  </a:solidFill>
                  <a:latin typeface="微软雅黑" pitchFamily="34" charset="-122"/>
                  <a:ea typeface="微软雅黑" pitchFamily="34" charset="-122"/>
                </a:rPr>
                <a:t>商务汇报类</a:t>
              </a:r>
              <a:r>
                <a:rPr lang="en-US" altLang="zh-CN" dirty="0" smtClean="0">
                  <a:solidFill>
                    <a:srgbClr val="542B00"/>
                  </a:solidFill>
                  <a:latin typeface="微软雅黑" pitchFamily="34" charset="-122"/>
                  <a:ea typeface="微软雅黑" pitchFamily="34" charset="-122"/>
                </a:rPr>
                <a:t>PPT</a:t>
              </a:r>
              <a:r>
                <a:rPr lang="zh-CN" altLang="en-US" dirty="0" smtClean="0">
                  <a:solidFill>
                    <a:srgbClr val="542B00"/>
                  </a:solidFill>
                  <a:latin typeface="微软雅黑" pitchFamily="34" charset="-122"/>
                  <a:ea typeface="微软雅黑" pitchFamily="34" charset="-122"/>
                </a:rPr>
                <a:t>模板适用于工作计划，工作</a:t>
              </a:r>
              <a:endParaRPr lang="en-US" altLang="zh-CN" dirty="0" smtClean="0">
                <a:solidFill>
                  <a:srgbClr val="542B00"/>
                </a:solidFill>
                <a:latin typeface="微软雅黑" pitchFamily="34" charset="-122"/>
                <a:ea typeface="微软雅黑" pitchFamily="34" charset="-122"/>
              </a:endParaRPr>
            </a:p>
            <a:p>
              <a:r>
                <a:rPr lang="zh-CN" altLang="en-US" dirty="0" smtClean="0">
                  <a:solidFill>
                    <a:srgbClr val="542B00"/>
                  </a:solidFill>
                  <a:latin typeface="微软雅黑" pitchFamily="34" charset="-122"/>
                  <a:ea typeface="微软雅黑" pitchFamily="34" charset="-122"/>
                </a:rPr>
                <a:t>汇报等相关的</a:t>
              </a:r>
              <a:r>
                <a:rPr lang="en-US" altLang="zh-CN" dirty="0" smtClean="0">
                  <a:solidFill>
                    <a:srgbClr val="542B00"/>
                  </a:solidFill>
                  <a:latin typeface="微软雅黑" pitchFamily="34" charset="-122"/>
                  <a:ea typeface="微软雅黑" pitchFamily="34" charset="-122"/>
                </a:rPr>
                <a:t>PPT</a:t>
              </a:r>
              <a:r>
                <a:rPr lang="zh-CN" altLang="en-US" dirty="0" smtClean="0">
                  <a:solidFill>
                    <a:srgbClr val="542B00"/>
                  </a:solidFill>
                  <a:latin typeface="微软雅黑" pitchFamily="34" charset="-122"/>
                  <a:ea typeface="微软雅黑" pitchFamily="34" charset="-122"/>
                </a:rPr>
                <a:t>演示</a:t>
              </a:r>
              <a:endParaRPr lang="zh-CN" altLang="en-US" dirty="0">
                <a:solidFill>
                  <a:srgbClr val="542B00"/>
                </a:solidFill>
              </a:endParaRPr>
            </a:p>
          </p:txBody>
        </p:sp>
      </p:grpSp>
      <p:grpSp>
        <p:nvGrpSpPr>
          <p:cNvPr id="225" name="组合 224"/>
          <p:cNvGrpSpPr/>
          <p:nvPr/>
        </p:nvGrpSpPr>
        <p:grpSpPr>
          <a:xfrm>
            <a:off x="437322" y="1376173"/>
            <a:ext cx="8001056" cy="3728282"/>
            <a:chOff x="437322" y="1376173"/>
            <a:chExt cx="8001056" cy="3728282"/>
          </a:xfrm>
        </p:grpSpPr>
        <p:grpSp>
          <p:nvGrpSpPr>
            <p:cNvPr id="25" name="组合 24"/>
            <p:cNvGrpSpPr/>
            <p:nvPr/>
          </p:nvGrpSpPr>
          <p:grpSpPr>
            <a:xfrm>
              <a:off x="437322" y="1376173"/>
              <a:ext cx="3728282" cy="3728282"/>
              <a:chOff x="863806" y="915566"/>
              <a:chExt cx="3539828" cy="3539828"/>
            </a:xfrm>
          </p:grpSpPr>
          <p:sp>
            <p:nvSpPr>
              <p:cNvPr id="68" name="空心弧 67"/>
              <p:cNvSpPr/>
              <p:nvPr/>
            </p:nvSpPr>
            <p:spPr>
              <a:xfrm rot="5400000">
                <a:off x="863806" y="915566"/>
                <a:ext cx="3539828" cy="3539828"/>
              </a:xfrm>
              <a:prstGeom prst="blockArc">
                <a:avLst>
                  <a:gd name="adj1" fmla="val 11825985"/>
                  <a:gd name="adj2" fmla="val 20497888"/>
                  <a:gd name="adj3" fmla="val 2183"/>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69" name="椭圆 68"/>
              <p:cNvSpPr/>
              <p:nvPr/>
            </p:nvSpPr>
            <p:spPr>
              <a:xfrm>
                <a:off x="3041867" y="4236240"/>
                <a:ext cx="216024" cy="216024"/>
              </a:xfrm>
              <a:prstGeom prst="ellips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等腰三角形 69"/>
              <p:cNvSpPr/>
              <p:nvPr/>
            </p:nvSpPr>
            <p:spPr>
              <a:xfrm rot="17464336">
                <a:off x="3041867" y="922365"/>
                <a:ext cx="216024" cy="216024"/>
              </a:xfrm>
              <a:prstGeom prst="triangl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6" name="组合 25"/>
            <p:cNvGrpSpPr/>
            <p:nvPr/>
          </p:nvGrpSpPr>
          <p:grpSpPr>
            <a:xfrm>
              <a:off x="3887884" y="2948782"/>
              <a:ext cx="4550494" cy="571544"/>
              <a:chOff x="2123728" y="1272952"/>
              <a:chExt cx="4320480" cy="542654"/>
            </a:xfrm>
            <a:solidFill>
              <a:srgbClr val="F58B1E"/>
            </a:solidFill>
          </p:grpSpPr>
          <p:grpSp>
            <p:nvGrpSpPr>
              <p:cNvPr id="60" name="组合 59"/>
              <p:cNvGrpSpPr/>
              <p:nvPr/>
            </p:nvGrpSpPr>
            <p:grpSpPr>
              <a:xfrm>
                <a:off x="2123728" y="1272952"/>
                <a:ext cx="4320480" cy="542654"/>
                <a:chOff x="2123728" y="1272952"/>
                <a:chExt cx="4320480" cy="542654"/>
              </a:xfrm>
              <a:grpFill/>
            </p:grpSpPr>
            <p:sp>
              <p:nvSpPr>
                <p:cNvPr id="63" name="椭圆 62"/>
                <p:cNvSpPr/>
                <p:nvPr/>
              </p:nvSpPr>
              <p:spPr>
                <a:xfrm>
                  <a:off x="2123728" y="1275606"/>
                  <a:ext cx="540000" cy="540000"/>
                </a:xfrm>
                <a:prstGeom prst="ellipse">
                  <a:avLst/>
                </a:prstGeom>
                <a:grpFill/>
                <a:ln w="57150">
                  <a:solidFill>
                    <a:srgbClr val="F58B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6" name="矩形 45"/>
                <p:cNvSpPr/>
                <p:nvPr/>
              </p:nvSpPr>
              <p:spPr>
                <a:xfrm>
                  <a:off x="2633720" y="1272952"/>
                  <a:ext cx="669639" cy="540000"/>
                </a:xfrm>
                <a:custGeom>
                  <a:avLst/>
                  <a:gdLst/>
                  <a:ahLst/>
                  <a:cxnLst/>
                  <a:rect l="l" t="t" r="r" b="b"/>
                  <a:pathLst>
                    <a:path w="669639" h="540000">
                      <a:moveTo>
                        <a:pt x="0" y="0"/>
                      </a:moveTo>
                      <a:lnTo>
                        <a:pt x="669639" y="0"/>
                      </a:lnTo>
                      <a:lnTo>
                        <a:pt x="669639" y="540000"/>
                      </a:lnTo>
                      <a:lnTo>
                        <a:pt x="0" y="540000"/>
                      </a:lnTo>
                      <a:cubicBezTo>
                        <a:pt x="86768" y="481595"/>
                        <a:pt x="143825" y="382461"/>
                        <a:pt x="143825" y="270000"/>
                      </a:cubicBezTo>
                      <a:cubicBezTo>
                        <a:pt x="143825" y="157539"/>
                        <a:pt x="86768" y="58405"/>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圆角矩形 66"/>
                <p:cNvSpPr/>
                <p:nvPr/>
              </p:nvSpPr>
              <p:spPr>
                <a:xfrm>
                  <a:off x="2870101" y="1272952"/>
                  <a:ext cx="3574107" cy="54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61" name="TextBox 500"/>
              <p:cNvSpPr txBox="1"/>
              <p:nvPr/>
            </p:nvSpPr>
            <p:spPr>
              <a:xfrm>
                <a:off x="2210825" y="1312119"/>
                <a:ext cx="354925" cy="438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solidFill>
                      <a:schemeClr val="bg1"/>
                    </a:solidFill>
                    <a:latin typeface="微软雅黑" pitchFamily="34" charset="-122"/>
                    <a:ea typeface="微软雅黑" pitchFamily="34" charset="-122"/>
                  </a:rPr>
                  <a:t>2</a:t>
                </a:r>
                <a:endParaRPr lang="zh-CN" altLang="en-US" sz="2400" b="1" dirty="0">
                  <a:solidFill>
                    <a:schemeClr val="bg1"/>
                  </a:solidFill>
                  <a:latin typeface="微软雅黑" pitchFamily="34" charset="-122"/>
                  <a:ea typeface="微软雅黑" pitchFamily="34" charset="-122"/>
                </a:endParaRPr>
              </a:p>
            </p:txBody>
          </p:sp>
        </p:grpSp>
        <p:grpSp>
          <p:nvGrpSpPr>
            <p:cNvPr id="224" name="组合 223"/>
            <p:cNvGrpSpPr/>
            <p:nvPr/>
          </p:nvGrpSpPr>
          <p:grpSpPr>
            <a:xfrm>
              <a:off x="3584518" y="1962841"/>
              <a:ext cx="4550499" cy="2543425"/>
              <a:chOff x="3584518" y="1962841"/>
              <a:chExt cx="4550499" cy="2543425"/>
            </a:xfrm>
          </p:grpSpPr>
          <p:sp>
            <p:nvSpPr>
              <p:cNvPr id="27" name="椭圆 26"/>
              <p:cNvSpPr/>
              <p:nvPr/>
            </p:nvSpPr>
            <p:spPr>
              <a:xfrm>
                <a:off x="3584518" y="1965636"/>
                <a:ext cx="568749" cy="568749"/>
              </a:xfrm>
              <a:prstGeom prst="ellipse">
                <a:avLst/>
              </a:prstGeom>
              <a:solidFill>
                <a:srgbClr val="0070C0"/>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矩形 45"/>
              <p:cNvSpPr/>
              <p:nvPr/>
            </p:nvSpPr>
            <p:spPr>
              <a:xfrm>
                <a:off x="4121661" y="1962841"/>
                <a:ext cx="705289" cy="568749"/>
              </a:xfrm>
              <a:custGeom>
                <a:avLst/>
                <a:gdLst/>
                <a:ahLst/>
                <a:cxnLst/>
                <a:rect l="l" t="t" r="r" b="b"/>
                <a:pathLst>
                  <a:path w="669639" h="540000">
                    <a:moveTo>
                      <a:pt x="0" y="0"/>
                    </a:moveTo>
                    <a:lnTo>
                      <a:pt x="669639" y="0"/>
                    </a:lnTo>
                    <a:lnTo>
                      <a:pt x="669639" y="540000"/>
                    </a:lnTo>
                    <a:lnTo>
                      <a:pt x="0" y="540000"/>
                    </a:lnTo>
                    <a:cubicBezTo>
                      <a:pt x="86768" y="481595"/>
                      <a:pt x="143825" y="382461"/>
                      <a:pt x="143825" y="270000"/>
                    </a:cubicBezTo>
                    <a:cubicBezTo>
                      <a:pt x="143825" y="157539"/>
                      <a:pt x="86768" y="58405"/>
                      <a:pt x="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圆角矩形 28"/>
              <p:cNvSpPr/>
              <p:nvPr/>
            </p:nvSpPr>
            <p:spPr>
              <a:xfrm>
                <a:off x="4370626" y="1962841"/>
                <a:ext cx="3764386" cy="56874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3" name="组合 32"/>
              <p:cNvGrpSpPr/>
              <p:nvPr/>
            </p:nvGrpSpPr>
            <p:grpSpPr>
              <a:xfrm>
                <a:off x="3584520" y="3934722"/>
                <a:ext cx="4550497" cy="571544"/>
                <a:chOff x="2123728" y="1272952"/>
                <a:chExt cx="4320480" cy="542654"/>
              </a:xfrm>
              <a:solidFill>
                <a:srgbClr val="00B0F0"/>
              </a:solidFill>
            </p:grpSpPr>
            <p:sp>
              <p:nvSpPr>
                <p:cNvPr id="56" name="椭圆 55"/>
                <p:cNvSpPr/>
                <p:nvPr/>
              </p:nvSpPr>
              <p:spPr>
                <a:xfrm>
                  <a:off x="2123728" y="1275606"/>
                  <a:ext cx="540000" cy="540000"/>
                </a:xfrm>
                <a:prstGeom prst="ellipse">
                  <a:avLst/>
                </a:prstGeom>
                <a:grp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矩形 45"/>
                <p:cNvSpPr/>
                <p:nvPr/>
              </p:nvSpPr>
              <p:spPr>
                <a:xfrm>
                  <a:off x="2633720" y="1272952"/>
                  <a:ext cx="669639" cy="540000"/>
                </a:xfrm>
                <a:custGeom>
                  <a:avLst/>
                  <a:gdLst/>
                  <a:ahLst/>
                  <a:cxnLst/>
                  <a:rect l="l" t="t" r="r" b="b"/>
                  <a:pathLst>
                    <a:path w="669639" h="540000">
                      <a:moveTo>
                        <a:pt x="0" y="0"/>
                      </a:moveTo>
                      <a:lnTo>
                        <a:pt x="669639" y="0"/>
                      </a:lnTo>
                      <a:lnTo>
                        <a:pt x="669639" y="540000"/>
                      </a:lnTo>
                      <a:lnTo>
                        <a:pt x="0" y="540000"/>
                      </a:lnTo>
                      <a:cubicBezTo>
                        <a:pt x="86768" y="481595"/>
                        <a:pt x="143825" y="382461"/>
                        <a:pt x="143825" y="270000"/>
                      </a:cubicBezTo>
                      <a:cubicBezTo>
                        <a:pt x="143825" y="157539"/>
                        <a:pt x="86768" y="58405"/>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圆角矩形 57"/>
                <p:cNvSpPr/>
                <p:nvPr/>
              </p:nvSpPr>
              <p:spPr>
                <a:xfrm>
                  <a:off x="2870101" y="1272952"/>
                  <a:ext cx="3574107" cy="54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9" name="TextBox 513"/>
              <p:cNvSpPr txBox="1"/>
              <p:nvPr/>
            </p:nvSpPr>
            <p:spPr>
              <a:xfrm>
                <a:off x="3676252" y="3975974"/>
                <a:ext cx="373820" cy="461665"/>
              </a:xfrm>
              <a:prstGeom prst="rect">
                <a:avLst/>
              </a:prstGeom>
              <a:noFill/>
              <a:ln>
                <a:noFill/>
              </a:ln>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solidFill>
                      <a:schemeClr val="bg1"/>
                    </a:solidFill>
                    <a:latin typeface="微软雅黑" pitchFamily="34" charset="-122"/>
                    <a:ea typeface="微软雅黑" pitchFamily="34" charset="-122"/>
                  </a:rPr>
                  <a:t>1</a:t>
                </a:r>
                <a:endParaRPr lang="zh-CN" altLang="en-US" sz="2400" b="1" dirty="0">
                  <a:solidFill>
                    <a:schemeClr val="bg1"/>
                  </a:solidFill>
                  <a:latin typeface="微软雅黑" pitchFamily="34" charset="-122"/>
                  <a:ea typeface="微软雅黑" pitchFamily="34" charset="-122"/>
                </a:endParaRPr>
              </a:p>
            </p:txBody>
          </p:sp>
          <p:sp>
            <p:nvSpPr>
              <p:cNvPr id="52" name="TextBox 519"/>
              <p:cNvSpPr txBox="1"/>
              <p:nvPr/>
            </p:nvSpPr>
            <p:spPr>
              <a:xfrm>
                <a:off x="3682512" y="2028176"/>
                <a:ext cx="373820"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微软雅黑" pitchFamily="34" charset="-122"/>
                    <a:ea typeface="微软雅黑" pitchFamily="34" charset="-122"/>
                  </a:rPr>
                  <a:t>3</a:t>
                </a:r>
                <a:endParaRPr lang="zh-CN" altLang="en-US" sz="2400" b="1" dirty="0">
                  <a:solidFill>
                    <a:schemeClr val="bg1"/>
                  </a:solidFill>
                  <a:latin typeface="微软雅黑" pitchFamily="34" charset="-122"/>
                  <a:ea typeface="微软雅黑" pitchFamily="34" charset="-122"/>
                </a:endParaRPr>
              </a:p>
            </p:txBody>
          </p:sp>
          <p:sp>
            <p:nvSpPr>
              <p:cNvPr id="72" name="文本框 71"/>
              <p:cNvSpPr txBox="1"/>
              <p:nvPr/>
            </p:nvSpPr>
            <p:spPr>
              <a:xfrm>
                <a:off x="4370626" y="2008370"/>
                <a:ext cx="3262432" cy="400110"/>
              </a:xfrm>
              <a:prstGeom prst="rect">
                <a:avLst/>
              </a:prstGeom>
              <a:noFill/>
            </p:spPr>
            <p:txBody>
              <a:bodyPr wrap="none" rtlCol="0">
                <a:spAutoFit/>
              </a:bodyPr>
              <a:lstStyle/>
              <a:p>
                <a:r>
                  <a:rPr lang="zh-CN" altLang="en-US" sz="2000" b="1" dirty="0" smtClean="0">
                    <a:solidFill>
                      <a:schemeClr val="bg1"/>
                    </a:solidFill>
                    <a:latin typeface="微软雅黑" pitchFamily="34" charset="-122"/>
                    <a:ea typeface="微软雅黑" pitchFamily="34" charset="-122"/>
                  </a:rPr>
                  <a:t>添加文字信息</a:t>
                </a:r>
                <a:r>
                  <a:rPr lang="zh-CN" altLang="en-US" sz="2000" b="1" dirty="0">
                    <a:solidFill>
                      <a:schemeClr val="bg1"/>
                    </a:solidFill>
                    <a:latin typeface="微软雅黑" pitchFamily="34" charset="-122"/>
                    <a:ea typeface="微软雅黑" pitchFamily="34" charset="-122"/>
                  </a:rPr>
                  <a:t>添加文字</a:t>
                </a:r>
                <a:r>
                  <a:rPr lang="zh-CN" altLang="en-US" sz="2000" b="1" dirty="0" smtClean="0">
                    <a:solidFill>
                      <a:schemeClr val="bg1"/>
                    </a:solidFill>
                    <a:latin typeface="微软雅黑" pitchFamily="34" charset="-122"/>
                    <a:ea typeface="微软雅黑" pitchFamily="34" charset="-122"/>
                  </a:rPr>
                  <a:t>信息</a:t>
                </a:r>
                <a:endParaRPr lang="zh-CN" altLang="en-US" sz="2000" b="1" dirty="0">
                  <a:solidFill>
                    <a:schemeClr val="bg1"/>
                  </a:solidFill>
                  <a:latin typeface="微软雅黑" pitchFamily="34" charset="-122"/>
                  <a:ea typeface="微软雅黑" pitchFamily="34" charset="-122"/>
                </a:endParaRPr>
              </a:p>
            </p:txBody>
          </p:sp>
          <p:sp>
            <p:nvSpPr>
              <p:cNvPr id="73" name="文本框 72"/>
              <p:cNvSpPr txBox="1"/>
              <p:nvPr/>
            </p:nvSpPr>
            <p:spPr>
              <a:xfrm>
                <a:off x="4716056" y="3004221"/>
                <a:ext cx="3262432" cy="400110"/>
              </a:xfrm>
              <a:prstGeom prst="rect">
                <a:avLst/>
              </a:prstGeom>
              <a:noFill/>
            </p:spPr>
            <p:txBody>
              <a:bodyPr wrap="none" rtlCol="0">
                <a:spAutoFit/>
              </a:bodyPr>
              <a:lstStyle/>
              <a:p>
                <a:r>
                  <a:rPr lang="zh-CN" altLang="en-US" sz="2000" b="1" dirty="0" smtClean="0">
                    <a:solidFill>
                      <a:schemeClr val="bg1"/>
                    </a:solidFill>
                    <a:latin typeface="微软雅黑" pitchFamily="34" charset="-122"/>
                    <a:ea typeface="微软雅黑" pitchFamily="34" charset="-122"/>
                  </a:rPr>
                  <a:t>添加文字信息</a:t>
                </a:r>
                <a:r>
                  <a:rPr lang="zh-CN" altLang="en-US" sz="2000" b="1" dirty="0">
                    <a:solidFill>
                      <a:schemeClr val="bg1"/>
                    </a:solidFill>
                    <a:latin typeface="微软雅黑" pitchFamily="34" charset="-122"/>
                    <a:ea typeface="微软雅黑" pitchFamily="34" charset="-122"/>
                  </a:rPr>
                  <a:t>添加文字</a:t>
                </a:r>
                <a:r>
                  <a:rPr lang="zh-CN" altLang="en-US" sz="2000" b="1" dirty="0" smtClean="0">
                    <a:solidFill>
                      <a:schemeClr val="bg1"/>
                    </a:solidFill>
                    <a:latin typeface="微软雅黑" pitchFamily="34" charset="-122"/>
                    <a:ea typeface="微软雅黑" pitchFamily="34" charset="-122"/>
                  </a:rPr>
                  <a:t>信息</a:t>
                </a:r>
                <a:endParaRPr lang="zh-CN" altLang="en-US" sz="2000" b="1" dirty="0">
                  <a:solidFill>
                    <a:schemeClr val="bg1"/>
                  </a:solidFill>
                  <a:latin typeface="微软雅黑" pitchFamily="34" charset="-122"/>
                  <a:ea typeface="微软雅黑" pitchFamily="34" charset="-122"/>
                </a:endParaRPr>
              </a:p>
            </p:txBody>
          </p:sp>
          <p:sp>
            <p:nvSpPr>
              <p:cNvPr id="74" name="文本框 73"/>
              <p:cNvSpPr txBox="1"/>
              <p:nvPr/>
            </p:nvSpPr>
            <p:spPr>
              <a:xfrm>
                <a:off x="4474305" y="4014656"/>
                <a:ext cx="3262432" cy="400110"/>
              </a:xfrm>
              <a:prstGeom prst="rect">
                <a:avLst/>
              </a:prstGeom>
              <a:noFill/>
            </p:spPr>
            <p:txBody>
              <a:bodyPr wrap="none" rtlCol="0">
                <a:spAutoFit/>
              </a:bodyPr>
              <a:lstStyle/>
              <a:p>
                <a:r>
                  <a:rPr lang="zh-CN" altLang="en-US" sz="2000" b="1" dirty="0" smtClean="0">
                    <a:solidFill>
                      <a:schemeClr val="bg1"/>
                    </a:solidFill>
                    <a:latin typeface="微软雅黑" pitchFamily="34" charset="-122"/>
                    <a:ea typeface="微软雅黑" pitchFamily="34" charset="-122"/>
                  </a:rPr>
                  <a:t>添加文字信息</a:t>
                </a:r>
                <a:r>
                  <a:rPr lang="zh-CN" altLang="en-US" sz="2000" b="1" dirty="0">
                    <a:solidFill>
                      <a:schemeClr val="bg1"/>
                    </a:solidFill>
                    <a:latin typeface="微软雅黑" pitchFamily="34" charset="-122"/>
                    <a:ea typeface="微软雅黑" pitchFamily="34" charset="-122"/>
                  </a:rPr>
                  <a:t>添加文字</a:t>
                </a:r>
                <a:r>
                  <a:rPr lang="zh-CN" altLang="en-US" sz="2000" b="1" dirty="0" smtClean="0">
                    <a:solidFill>
                      <a:schemeClr val="bg1"/>
                    </a:solidFill>
                    <a:latin typeface="微软雅黑" pitchFamily="34" charset="-122"/>
                    <a:ea typeface="微软雅黑" pitchFamily="34" charset="-122"/>
                  </a:rPr>
                  <a:t>信息</a:t>
                </a:r>
                <a:endParaRPr lang="zh-CN" altLang="en-US" sz="2000" b="1" dirty="0">
                  <a:solidFill>
                    <a:schemeClr val="bg1"/>
                  </a:solidFill>
                  <a:latin typeface="微软雅黑" pitchFamily="34" charset="-122"/>
                  <a:ea typeface="微软雅黑" pitchFamily="34" charset="-122"/>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23"/>
                                        </p:tgtEl>
                                        <p:attrNameLst>
                                          <p:attrName>style.visibility</p:attrName>
                                        </p:attrNameLst>
                                      </p:cBhvr>
                                      <p:to>
                                        <p:strVal val="visible"/>
                                      </p:to>
                                    </p:set>
                                    <p:animEffect transition="in" filter="fade">
                                      <p:cBhvr>
                                        <p:cTn id="20" dur="1000"/>
                                        <p:tgtEl>
                                          <p:spTgt spid="223"/>
                                        </p:tgtEl>
                                      </p:cBhvr>
                                    </p:animEffect>
                                    <p:anim calcmode="lin" valueType="num">
                                      <p:cBhvr>
                                        <p:cTn id="21" dur="1000" fill="hold"/>
                                        <p:tgtEl>
                                          <p:spTgt spid="223"/>
                                        </p:tgtEl>
                                        <p:attrNameLst>
                                          <p:attrName>ppt_x</p:attrName>
                                        </p:attrNameLst>
                                      </p:cBhvr>
                                      <p:tavLst>
                                        <p:tav tm="0">
                                          <p:val>
                                            <p:strVal val="#ppt_x"/>
                                          </p:val>
                                        </p:tav>
                                        <p:tav tm="100000">
                                          <p:val>
                                            <p:strVal val="#ppt_x"/>
                                          </p:val>
                                        </p:tav>
                                      </p:tavLst>
                                    </p:anim>
                                    <p:anim calcmode="lin" valueType="num">
                                      <p:cBhvr>
                                        <p:cTn id="22" dur="1000" fill="hold"/>
                                        <p:tgtEl>
                                          <p:spTgt spid="22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225"/>
                                        </p:tgtEl>
                                        <p:attrNameLst>
                                          <p:attrName>style.visibility</p:attrName>
                                        </p:attrNameLst>
                                      </p:cBhvr>
                                      <p:to>
                                        <p:strVal val="visible"/>
                                      </p:to>
                                    </p:set>
                                    <p:anim calcmode="lin" valueType="num">
                                      <p:cBhvr>
                                        <p:cTn id="26" dur="500" fill="hold"/>
                                        <p:tgtEl>
                                          <p:spTgt spid="225"/>
                                        </p:tgtEl>
                                        <p:attrNameLst>
                                          <p:attrName>ppt_w</p:attrName>
                                        </p:attrNameLst>
                                      </p:cBhvr>
                                      <p:tavLst>
                                        <p:tav tm="0">
                                          <p:val>
                                            <p:fltVal val="0"/>
                                          </p:val>
                                        </p:tav>
                                        <p:tav tm="100000">
                                          <p:val>
                                            <p:strVal val="#ppt_w"/>
                                          </p:val>
                                        </p:tav>
                                      </p:tavLst>
                                    </p:anim>
                                    <p:anim calcmode="lin" valueType="num">
                                      <p:cBhvr>
                                        <p:cTn id="27" dur="500" fill="hold"/>
                                        <p:tgtEl>
                                          <p:spTgt spid="225"/>
                                        </p:tgtEl>
                                        <p:attrNameLst>
                                          <p:attrName>ppt_h</p:attrName>
                                        </p:attrNameLst>
                                      </p:cBhvr>
                                      <p:tavLst>
                                        <p:tav tm="0">
                                          <p:val>
                                            <p:fltVal val="0"/>
                                          </p:val>
                                        </p:tav>
                                        <p:tav tm="100000">
                                          <p:val>
                                            <p:strVal val="#ppt_h"/>
                                          </p:val>
                                        </p:tav>
                                      </p:tavLst>
                                    </p:anim>
                                    <p:animEffect transition="in" filter="fade">
                                      <p:cBhvr>
                                        <p:cTn id="28" dur="500"/>
                                        <p:tgtEl>
                                          <p:spTgt spid="225"/>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226" name="Group 1"/>
          <p:cNvGrpSpPr>
            <a:grpSpLocks noChangeAspect="1"/>
          </p:cNvGrpSpPr>
          <p:nvPr/>
        </p:nvGrpSpPr>
        <p:grpSpPr bwMode="auto">
          <a:xfrm>
            <a:off x="672098" y="1490262"/>
            <a:ext cx="5171655" cy="3838754"/>
            <a:chOff x="-6" y="-6"/>
            <a:chExt cx="3201" cy="2376"/>
          </a:xfrm>
        </p:grpSpPr>
        <p:sp>
          <p:nvSpPr>
            <p:cNvPr id="229" name="AutoShape 39"/>
            <p:cNvSpPr>
              <a:spLocks noChangeAspect="1" noChangeArrowheads="1" noTextEdit="1"/>
            </p:cNvSpPr>
            <p:nvPr/>
          </p:nvSpPr>
          <p:spPr bwMode="auto">
            <a:xfrm>
              <a:off x="0" y="0"/>
              <a:ext cx="3195" cy="2370"/>
            </a:xfrm>
            <a:prstGeom prst="rect">
              <a:avLst/>
            </a:prstGeom>
            <a:noFill/>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0" name="Freeform 38"/>
            <p:cNvSpPr/>
            <p:nvPr/>
          </p:nvSpPr>
          <p:spPr bwMode="auto">
            <a:xfrm>
              <a:off x="1657" y="-6"/>
              <a:ext cx="704" cy="707"/>
            </a:xfrm>
            <a:custGeom>
              <a:avLst/>
              <a:gdLst/>
              <a:ahLst/>
              <a:cxnLst>
                <a:cxn ang="0">
                  <a:pos x="8" y="0"/>
                </a:cxn>
                <a:cxn ang="0">
                  <a:pos x="111" y="0"/>
                </a:cxn>
                <a:cxn ang="0">
                  <a:pos x="119" y="9"/>
                </a:cxn>
                <a:cxn ang="0">
                  <a:pos x="119" y="111"/>
                </a:cxn>
                <a:cxn ang="0">
                  <a:pos x="111" y="120"/>
                </a:cxn>
                <a:cxn ang="0">
                  <a:pos x="8" y="120"/>
                </a:cxn>
                <a:cxn ang="0">
                  <a:pos x="0" y="111"/>
                </a:cxn>
                <a:cxn ang="0">
                  <a:pos x="0" y="9"/>
                </a:cxn>
                <a:cxn ang="0">
                  <a:pos x="8" y="0"/>
                </a:cxn>
                <a:cxn ang="0">
                  <a:pos x="8" y="0"/>
                </a:cxn>
              </a:cxnLst>
              <a:rect l="0" t="0" r="r" b="b"/>
              <a:pathLst>
                <a:path w="119" h="120">
                  <a:moveTo>
                    <a:pt x="8" y="0"/>
                  </a:moveTo>
                  <a:cubicBezTo>
                    <a:pt x="42" y="0"/>
                    <a:pt x="77" y="0"/>
                    <a:pt x="111" y="0"/>
                  </a:cubicBezTo>
                  <a:cubicBezTo>
                    <a:pt x="116" y="0"/>
                    <a:pt x="119" y="4"/>
                    <a:pt x="119" y="9"/>
                  </a:cubicBezTo>
                  <a:cubicBezTo>
                    <a:pt x="119" y="43"/>
                    <a:pt x="119" y="77"/>
                    <a:pt x="119" y="111"/>
                  </a:cubicBezTo>
                  <a:cubicBezTo>
                    <a:pt x="119" y="116"/>
                    <a:pt x="116" y="120"/>
                    <a:pt x="111" y="120"/>
                  </a:cubicBezTo>
                  <a:cubicBezTo>
                    <a:pt x="77" y="120"/>
                    <a:pt x="42" y="120"/>
                    <a:pt x="8" y="120"/>
                  </a:cubicBezTo>
                  <a:cubicBezTo>
                    <a:pt x="4" y="120"/>
                    <a:pt x="0" y="116"/>
                    <a:pt x="0" y="111"/>
                  </a:cubicBezTo>
                  <a:cubicBezTo>
                    <a:pt x="0" y="77"/>
                    <a:pt x="0" y="43"/>
                    <a:pt x="0" y="9"/>
                  </a:cubicBezTo>
                  <a:cubicBezTo>
                    <a:pt x="0" y="4"/>
                    <a:pt x="4" y="0"/>
                    <a:pt x="8" y="0"/>
                  </a:cubicBezTo>
                  <a:cubicBezTo>
                    <a:pt x="8" y="0"/>
                    <a:pt x="8" y="0"/>
                    <a:pt x="8" y="0"/>
                  </a:cubicBezTo>
                  <a:close/>
                </a:path>
              </a:pathLst>
            </a:custGeom>
            <a:solidFill>
              <a:srgbClr val="6B6D7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1" name="Freeform 37"/>
            <p:cNvSpPr>
              <a:spLocks noEditPoints="1"/>
            </p:cNvSpPr>
            <p:nvPr/>
          </p:nvSpPr>
          <p:spPr bwMode="auto">
            <a:xfrm>
              <a:off x="1775" y="141"/>
              <a:ext cx="467" cy="366"/>
            </a:xfrm>
            <a:custGeom>
              <a:avLst/>
              <a:gdLst/>
              <a:ahLst/>
              <a:cxnLst>
                <a:cxn ang="0">
                  <a:pos x="79" y="34"/>
                </a:cxn>
                <a:cxn ang="0">
                  <a:pos x="79" y="58"/>
                </a:cxn>
                <a:cxn ang="0">
                  <a:pos x="75" y="62"/>
                </a:cxn>
                <a:cxn ang="0">
                  <a:pos x="4" y="62"/>
                </a:cxn>
                <a:cxn ang="0">
                  <a:pos x="0" y="58"/>
                </a:cxn>
                <a:cxn ang="0">
                  <a:pos x="0" y="34"/>
                </a:cxn>
                <a:cxn ang="0">
                  <a:pos x="35" y="34"/>
                </a:cxn>
                <a:cxn ang="0">
                  <a:pos x="35" y="39"/>
                </a:cxn>
                <a:cxn ang="0">
                  <a:pos x="37" y="41"/>
                </a:cxn>
                <a:cxn ang="0">
                  <a:pos x="42" y="41"/>
                </a:cxn>
                <a:cxn ang="0">
                  <a:pos x="44" y="39"/>
                </a:cxn>
                <a:cxn ang="0">
                  <a:pos x="44" y="34"/>
                </a:cxn>
                <a:cxn ang="0">
                  <a:pos x="79" y="34"/>
                </a:cxn>
                <a:cxn ang="0">
                  <a:pos x="32" y="12"/>
                </a:cxn>
                <a:cxn ang="0">
                  <a:pos x="48" y="12"/>
                </a:cxn>
                <a:cxn ang="0">
                  <a:pos x="48" y="6"/>
                </a:cxn>
                <a:cxn ang="0">
                  <a:pos x="46" y="4"/>
                </a:cxn>
                <a:cxn ang="0">
                  <a:pos x="34" y="4"/>
                </a:cxn>
                <a:cxn ang="0">
                  <a:pos x="32" y="6"/>
                </a:cxn>
                <a:cxn ang="0">
                  <a:pos x="32" y="12"/>
                </a:cxn>
                <a:cxn ang="0">
                  <a:pos x="4" y="12"/>
                </a:cxn>
                <a:cxn ang="0">
                  <a:pos x="27" y="12"/>
                </a:cxn>
                <a:cxn ang="0">
                  <a:pos x="27" y="6"/>
                </a:cxn>
                <a:cxn ang="0">
                  <a:pos x="34" y="0"/>
                </a:cxn>
                <a:cxn ang="0">
                  <a:pos x="46" y="0"/>
                </a:cxn>
                <a:cxn ang="0">
                  <a:pos x="52" y="6"/>
                </a:cxn>
                <a:cxn ang="0">
                  <a:pos x="52" y="12"/>
                </a:cxn>
                <a:cxn ang="0">
                  <a:pos x="75" y="12"/>
                </a:cxn>
                <a:cxn ang="0">
                  <a:pos x="79" y="16"/>
                </a:cxn>
                <a:cxn ang="0">
                  <a:pos x="79" y="29"/>
                </a:cxn>
                <a:cxn ang="0">
                  <a:pos x="0" y="29"/>
                </a:cxn>
                <a:cxn ang="0">
                  <a:pos x="0" y="16"/>
                </a:cxn>
                <a:cxn ang="0">
                  <a:pos x="4" y="12"/>
                </a:cxn>
                <a:cxn ang="0">
                  <a:pos x="4" y="12"/>
                </a:cxn>
              </a:cxnLst>
              <a:rect l="0" t="0" r="r" b="b"/>
              <a:pathLst>
                <a:path w="79" h="62">
                  <a:moveTo>
                    <a:pt x="79" y="34"/>
                  </a:moveTo>
                  <a:cubicBezTo>
                    <a:pt x="79" y="58"/>
                    <a:pt x="79" y="58"/>
                    <a:pt x="79" y="58"/>
                  </a:cubicBezTo>
                  <a:cubicBezTo>
                    <a:pt x="79" y="60"/>
                    <a:pt x="77" y="62"/>
                    <a:pt x="75" y="62"/>
                  </a:cubicBezTo>
                  <a:cubicBezTo>
                    <a:pt x="4" y="62"/>
                    <a:pt x="4" y="62"/>
                    <a:pt x="4" y="62"/>
                  </a:cubicBezTo>
                  <a:cubicBezTo>
                    <a:pt x="2" y="62"/>
                    <a:pt x="0" y="60"/>
                    <a:pt x="0" y="58"/>
                  </a:cubicBezTo>
                  <a:cubicBezTo>
                    <a:pt x="0" y="34"/>
                    <a:pt x="0" y="34"/>
                    <a:pt x="0" y="34"/>
                  </a:cubicBezTo>
                  <a:cubicBezTo>
                    <a:pt x="35" y="34"/>
                    <a:pt x="35" y="34"/>
                    <a:pt x="35" y="34"/>
                  </a:cubicBezTo>
                  <a:cubicBezTo>
                    <a:pt x="35" y="39"/>
                    <a:pt x="35" y="39"/>
                    <a:pt x="35" y="39"/>
                  </a:cubicBezTo>
                  <a:cubicBezTo>
                    <a:pt x="35" y="40"/>
                    <a:pt x="36" y="41"/>
                    <a:pt x="37" y="41"/>
                  </a:cubicBezTo>
                  <a:cubicBezTo>
                    <a:pt x="42" y="41"/>
                    <a:pt x="42" y="41"/>
                    <a:pt x="42" y="41"/>
                  </a:cubicBezTo>
                  <a:cubicBezTo>
                    <a:pt x="43" y="41"/>
                    <a:pt x="44" y="40"/>
                    <a:pt x="44" y="39"/>
                  </a:cubicBezTo>
                  <a:cubicBezTo>
                    <a:pt x="44" y="34"/>
                    <a:pt x="44" y="34"/>
                    <a:pt x="44" y="34"/>
                  </a:cubicBezTo>
                  <a:cubicBezTo>
                    <a:pt x="79" y="34"/>
                    <a:pt x="79" y="34"/>
                    <a:pt x="79" y="34"/>
                  </a:cubicBezTo>
                  <a:close/>
                  <a:moveTo>
                    <a:pt x="32" y="12"/>
                  </a:moveTo>
                  <a:cubicBezTo>
                    <a:pt x="48" y="12"/>
                    <a:pt x="48" y="12"/>
                    <a:pt x="48" y="12"/>
                  </a:cubicBezTo>
                  <a:cubicBezTo>
                    <a:pt x="48" y="6"/>
                    <a:pt x="48" y="6"/>
                    <a:pt x="48" y="6"/>
                  </a:cubicBezTo>
                  <a:cubicBezTo>
                    <a:pt x="48" y="5"/>
                    <a:pt x="47" y="4"/>
                    <a:pt x="46" y="4"/>
                  </a:cubicBezTo>
                  <a:cubicBezTo>
                    <a:pt x="34" y="4"/>
                    <a:pt x="34" y="4"/>
                    <a:pt x="34" y="4"/>
                  </a:cubicBezTo>
                  <a:cubicBezTo>
                    <a:pt x="33" y="4"/>
                    <a:pt x="32" y="5"/>
                    <a:pt x="32" y="6"/>
                  </a:cubicBezTo>
                  <a:cubicBezTo>
                    <a:pt x="32" y="12"/>
                    <a:pt x="32" y="12"/>
                    <a:pt x="32" y="12"/>
                  </a:cubicBezTo>
                  <a:close/>
                  <a:moveTo>
                    <a:pt x="4" y="12"/>
                  </a:moveTo>
                  <a:cubicBezTo>
                    <a:pt x="27" y="12"/>
                    <a:pt x="27" y="12"/>
                    <a:pt x="27" y="12"/>
                  </a:cubicBezTo>
                  <a:cubicBezTo>
                    <a:pt x="27" y="6"/>
                    <a:pt x="27" y="6"/>
                    <a:pt x="27" y="6"/>
                  </a:cubicBezTo>
                  <a:cubicBezTo>
                    <a:pt x="27" y="3"/>
                    <a:pt x="30" y="0"/>
                    <a:pt x="34" y="0"/>
                  </a:cubicBezTo>
                  <a:cubicBezTo>
                    <a:pt x="46" y="0"/>
                    <a:pt x="46" y="0"/>
                    <a:pt x="46" y="0"/>
                  </a:cubicBezTo>
                  <a:cubicBezTo>
                    <a:pt x="49" y="0"/>
                    <a:pt x="52" y="3"/>
                    <a:pt x="52" y="6"/>
                  </a:cubicBezTo>
                  <a:cubicBezTo>
                    <a:pt x="52" y="12"/>
                    <a:pt x="52" y="12"/>
                    <a:pt x="52" y="12"/>
                  </a:cubicBezTo>
                  <a:cubicBezTo>
                    <a:pt x="75" y="12"/>
                    <a:pt x="75" y="12"/>
                    <a:pt x="75" y="12"/>
                  </a:cubicBezTo>
                  <a:cubicBezTo>
                    <a:pt x="77" y="12"/>
                    <a:pt x="79" y="14"/>
                    <a:pt x="79" y="16"/>
                  </a:cubicBezTo>
                  <a:cubicBezTo>
                    <a:pt x="79" y="29"/>
                    <a:pt x="79" y="29"/>
                    <a:pt x="79" y="29"/>
                  </a:cubicBezTo>
                  <a:cubicBezTo>
                    <a:pt x="0" y="29"/>
                    <a:pt x="0" y="29"/>
                    <a:pt x="0" y="29"/>
                  </a:cubicBezTo>
                  <a:cubicBezTo>
                    <a:pt x="0" y="16"/>
                    <a:pt x="0" y="16"/>
                    <a:pt x="0" y="16"/>
                  </a:cubicBezTo>
                  <a:cubicBezTo>
                    <a:pt x="0" y="14"/>
                    <a:pt x="2" y="12"/>
                    <a:pt x="4" y="12"/>
                  </a:cubicBezTo>
                  <a:cubicBezTo>
                    <a:pt x="4" y="12"/>
                    <a:pt x="4" y="12"/>
                    <a:pt x="4" y="12"/>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2" name="Freeform 36"/>
            <p:cNvSpPr/>
            <p:nvPr/>
          </p:nvSpPr>
          <p:spPr bwMode="auto">
            <a:xfrm>
              <a:off x="-6" y="-6"/>
              <a:ext cx="710" cy="707"/>
            </a:xfrm>
            <a:custGeom>
              <a:avLst/>
              <a:gdLst/>
              <a:ahLst/>
              <a:cxnLst>
                <a:cxn ang="0">
                  <a:pos x="9" y="0"/>
                </a:cxn>
                <a:cxn ang="0">
                  <a:pos x="112" y="0"/>
                </a:cxn>
                <a:cxn ang="0">
                  <a:pos x="120" y="9"/>
                </a:cxn>
                <a:cxn ang="0">
                  <a:pos x="120" y="111"/>
                </a:cxn>
                <a:cxn ang="0">
                  <a:pos x="112" y="120"/>
                </a:cxn>
                <a:cxn ang="0">
                  <a:pos x="9" y="120"/>
                </a:cxn>
                <a:cxn ang="0">
                  <a:pos x="0" y="111"/>
                </a:cxn>
                <a:cxn ang="0">
                  <a:pos x="0" y="9"/>
                </a:cxn>
                <a:cxn ang="0">
                  <a:pos x="9" y="0"/>
                </a:cxn>
                <a:cxn ang="0">
                  <a:pos x="9" y="0"/>
                </a:cxn>
              </a:cxnLst>
              <a:rect l="0" t="0" r="r" b="b"/>
              <a:pathLst>
                <a:path w="120" h="120">
                  <a:moveTo>
                    <a:pt x="9" y="0"/>
                  </a:moveTo>
                  <a:cubicBezTo>
                    <a:pt x="43" y="0"/>
                    <a:pt x="77" y="0"/>
                    <a:pt x="112" y="0"/>
                  </a:cubicBezTo>
                  <a:cubicBezTo>
                    <a:pt x="116" y="0"/>
                    <a:pt x="120" y="4"/>
                    <a:pt x="120" y="9"/>
                  </a:cubicBezTo>
                  <a:cubicBezTo>
                    <a:pt x="120" y="43"/>
                    <a:pt x="120" y="77"/>
                    <a:pt x="120" y="111"/>
                  </a:cubicBezTo>
                  <a:cubicBezTo>
                    <a:pt x="120" y="116"/>
                    <a:pt x="116" y="120"/>
                    <a:pt x="112" y="120"/>
                  </a:cubicBezTo>
                  <a:cubicBezTo>
                    <a:pt x="77" y="120"/>
                    <a:pt x="43" y="120"/>
                    <a:pt x="9" y="120"/>
                  </a:cubicBezTo>
                  <a:cubicBezTo>
                    <a:pt x="4" y="120"/>
                    <a:pt x="0" y="116"/>
                    <a:pt x="0" y="111"/>
                  </a:cubicBezTo>
                  <a:cubicBezTo>
                    <a:pt x="0" y="77"/>
                    <a:pt x="0" y="43"/>
                    <a:pt x="0" y="9"/>
                  </a:cubicBezTo>
                  <a:cubicBezTo>
                    <a:pt x="0" y="4"/>
                    <a:pt x="4" y="0"/>
                    <a:pt x="9" y="0"/>
                  </a:cubicBezTo>
                  <a:cubicBezTo>
                    <a:pt x="9" y="0"/>
                    <a:pt x="9" y="0"/>
                    <a:pt x="9" y="0"/>
                  </a:cubicBezTo>
                  <a:close/>
                </a:path>
              </a:pathLst>
            </a:custGeom>
            <a:solidFill>
              <a:srgbClr val="222121"/>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3" name="Freeform 35"/>
            <p:cNvSpPr>
              <a:spLocks noEditPoints="1"/>
            </p:cNvSpPr>
            <p:nvPr/>
          </p:nvSpPr>
          <p:spPr bwMode="auto">
            <a:xfrm>
              <a:off x="112" y="112"/>
              <a:ext cx="462" cy="460"/>
            </a:xfrm>
            <a:custGeom>
              <a:avLst/>
              <a:gdLst/>
              <a:ahLst/>
              <a:cxnLst>
                <a:cxn ang="0">
                  <a:pos x="50" y="45"/>
                </a:cxn>
                <a:cxn ang="0">
                  <a:pos x="48" y="10"/>
                </a:cxn>
                <a:cxn ang="0">
                  <a:pos x="10" y="10"/>
                </a:cxn>
                <a:cxn ang="0">
                  <a:pos x="10" y="48"/>
                </a:cxn>
                <a:cxn ang="0">
                  <a:pos x="46" y="50"/>
                </a:cxn>
                <a:cxn ang="0">
                  <a:pos x="50" y="54"/>
                </a:cxn>
                <a:cxn ang="0">
                  <a:pos x="50" y="59"/>
                </a:cxn>
                <a:cxn ang="0">
                  <a:pos x="68" y="77"/>
                </a:cxn>
                <a:cxn ang="0">
                  <a:pos x="74" y="77"/>
                </a:cxn>
                <a:cxn ang="0">
                  <a:pos x="77" y="74"/>
                </a:cxn>
                <a:cxn ang="0">
                  <a:pos x="77" y="68"/>
                </a:cxn>
                <a:cxn ang="0">
                  <a:pos x="59" y="50"/>
                </a:cxn>
                <a:cxn ang="0">
                  <a:pos x="54" y="50"/>
                </a:cxn>
                <a:cxn ang="0">
                  <a:pos x="50" y="45"/>
                </a:cxn>
                <a:cxn ang="0">
                  <a:pos x="43" y="43"/>
                </a:cxn>
                <a:cxn ang="0">
                  <a:pos x="43" y="14"/>
                </a:cxn>
                <a:cxn ang="0">
                  <a:pos x="15" y="14"/>
                </a:cxn>
                <a:cxn ang="0">
                  <a:pos x="15" y="43"/>
                </a:cxn>
                <a:cxn ang="0">
                  <a:pos x="43" y="43"/>
                </a:cxn>
                <a:cxn ang="0">
                  <a:pos x="43" y="43"/>
                </a:cxn>
                <a:cxn ang="0">
                  <a:pos x="37" y="15"/>
                </a:cxn>
                <a:cxn ang="0">
                  <a:pos x="18" y="18"/>
                </a:cxn>
                <a:cxn ang="0">
                  <a:pos x="18" y="40"/>
                </a:cxn>
                <a:cxn ang="0">
                  <a:pos x="19" y="41"/>
                </a:cxn>
                <a:cxn ang="0">
                  <a:pos x="21" y="20"/>
                </a:cxn>
                <a:cxn ang="0">
                  <a:pos x="37" y="15"/>
                </a:cxn>
                <a:cxn ang="0">
                  <a:pos x="37" y="15"/>
                </a:cxn>
              </a:cxnLst>
              <a:rect l="0" t="0" r="r" b="b"/>
              <a:pathLst>
                <a:path w="78" h="78">
                  <a:moveTo>
                    <a:pt x="50" y="45"/>
                  </a:moveTo>
                  <a:cubicBezTo>
                    <a:pt x="58" y="35"/>
                    <a:pt x="58" y="20"/>
                    <a:pt x="48" y="10"/>
                  </a:cubicBezTo>
                  <a:cubicBezTo>
                    <a:pt x="38" y="0"/>
                    <a:pt x="21" y="0"/>
                    <a:pt x="10" y="10"/>
                  </a:cubicBezTo>
                  <a:cubicBezTo>
                    <a:pt x="0" y="20"/>
                    <a:pt x="0" y="37"/>
                    <a:pt x="10" y="48"/>
                  </a:cubicBezTo>
                  <a:cubicBezTo>
                    <a:pt x="20" y="57"/>
                    <a:pt x="35" y="58"/>
                    <a:pt x="46" y="50"/>
                  </a:cubicBezTo>
                  <a:cubicBezTo>
                    <a:pt x="50" y="54"/>
                    <a:pt x="50" y="54"/>
                    <a:pt x="50" y="54"/>
                  </a:cubicBezTo>
                  <a:cubicBezTo>
                    <a:pt x="49" y="55"/>
                    <a:pt x="49" y="57"/>
                    <a:pt x="50" y="59"/>
                  </a:cubicBezTo>
                  <a:cubicBezTo>
                    <a:pt x="68" y="77"/>
                    <a:pt x="68" y="77"/>
                    <a:pt x="68" y="77"/>
                  </a:cubicBezTo>
                  <a:cubicBezTo>
                    <a:pt x="70" y="78"/>
                    <a:pt x="72" y="78"/>
                    <a:pt x="74" y="77"/>
                  </a:cubicBezTo>
                  <a:cubicBezTo>
                    <a:pt x="77" y="74"/>
                    <a:pt x="77" y="74"/>
                    <a:pt x="77" y="74"/>
                  </a:cubicBezTo>
                  <a:cubicBezTo>
                    <a:pt x="78" y="72"/>
                    <a:pt x="78" y="69"/>
                    <a:pt x="77" y="68"/>
                  </a:cubicBezTo>
                  <a:cubicBezTo>
                    <a:pt x="59" y="50"/>
                    <a:pt x="59" y="50"/>
                    <a:pt x="59" y="50"/>
                  </a:cubicBezTo>
                  <a:cubicBezTo>
                    <a:pt x="58" y="49"/>
                    <a:pt x="56" y="49"/>
                    <a:pt x="54" y="50"/>
                  </a:cubicBezTo>
                  <a:cubicBezTo>
                    <a:pt x="50" y="45"/>
                    <a:pt x="50" y="45"/>
                    <a:pt x="50" y="45"/>
                  </a:cubicBezTo>
                  <a:close/>
                  <a:moveTo>
                    <a:pt x="43" y="43"/>
                  </a:moveTo>
                  <a:cubicBezTo>
                    <a:pt x="51" y="35"/>
                    <a:pt x="51" y="22"/>
                    <a:pt x="43" y="14"/>
                  </a:cubicBezTo>
                  <a:cubicBezTo>
                    <a:pt x="35" y="7"/>
                    <a:pt x="23" y="7"/>
                    <a:pt x="15" y="14"/>
                  </a:cubicBezTo>
                  <a:cubicBezTo>
                    <a:pt x="7" y="22"/>
                    <a:pt x="7" y="35"/>
                    <a:pt x="15" y="43"/>
                  </a:cubicBezTo>
                  <a:cubicBezTo>
                    <a:pt x="23" y="51"/>
                    <a:pt x="35" y="51"/>
                    <a:pt x="43" y="43"/>
                  </a:cubicBezTo>
                  <a:cubicBezTo>
                    <a:pt x="43" y="43"/>
                    <a:pt x="43" y="43"/>
                    <a:pt x="43" y="43"/>
                  </a:cubicBezTo>
                  <a:close/>
                  <a:moveTo>
                    <a:pt x="37" y="15"/>
                  </a:moveTo>
                  <a:cubicBezTo>
                    <a:pt x="31" y="12"/>
                    <a:pt x="23" y="13"/>
                    <a:pt x="18" y="18"/>
                  </a:cubicBezTo>
                  <a:cubicBezTo>
                    <a:pt x="12" y="24"/>
                    <a:pt x="12" y="34"/>
                    <a:pt x="18" y="40"/>
                  </a:cubicBezTo>
                  <a:cubicBezTo>
                    <a:pt x="18" y="40"/>
                    <a:pt x="19" y="41"/>
                    <a:pt x="19" y="41"/>
                  </a:cubicBezTo>
                  <a:cubicBezTo>
                    <a:pt x="15" y="35"/>
                    <a:pt x="15" y="25"/>
                    <a:pt x="21" y="20"/>
                  </a:cubicBezTo>
                  <a:cubicBezTo>
                    <a:pt x="26" y="15"/>
                    <a:pt x="31" y="14"/>
                    <a:pt x="37" y="15"/>
                  </a:cubicBezTo>
                  <a:cubicBezTo>
                    <a:pt x="37" y="15"/>
                    <a:pt x="37" y="15"/>
                    <a:pt x="37" y="15"/>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4" name="Freeform 34"/>
            <p:cNvSpPr/>
            <p:nvPr/>
          </p:nvSpPr>
          <p:spPr bwMode="auto">
            <a:xfrm>
              <a:off x="822" y="-6"/>
              <a:ext cx="710" cy="707"/>
            </a:xfrm>
            <a:custGeom>
              <a:avLst/>
              <a:gdLst/>
              <a:ahLst/>
              <a:cxnLst>
                <a:cxn ang="0">
                  <a:pos x="9" y="0"/>
                </a:cxn>
                <a:cxn ang="0">
                  <a:pos x="112" y="0"/>
                </a:cxn>
                <a:cxn ang="0">
                  <a:pos x="120" y="9"/>
                </a:cxn>
                <a:cxn ang="0">
                  <a:pos x="120" y="111"/>
                </a:cxn>
                <a:cxn ang="0">
                  <a:pos x="112" y="120"/>
                </a:cxn>
                <a:cxn ang="0">
                  <a:pos x="9" y="120"/>
                </a:cxn>
                <a:cxn ang="0">
                  <a:pos x="0" y="111"/>
                </a:cxn>
                <a:cxn ang="0">
                  <a:pos x="0" y="9"/>
                </a:cxn>
                <a:cxn ang="0">
                  <a:pos x="9" y="0"/>
                </a:cxn>
                <a:cxn ang="0">
                  <a:pos x="9" y="0"/>
                </a:cxn>
              </a:cxnLst>
              <a:rect l="0" t="0" r="r" b="b"/>
              <a:pathLst>
                <a:path w="120" h="120">
                  <a:moveTo>
                    <a:pt x="9" y="0"/>
                  </a:moveTo>
                  <a:cubicBezTo>
                    <a:pt x="43" y="0"/>
                    <a:pt x="78" y="0"/>
                    <a:pt x="112" y="0"/>
                  </a:cubicBezTo>
                  <a:cubicBezTo>
                    <a:pt x="116" y="0"/>
                    <a:pt x="120" y="4"/>
                    <a:pt x="120" y="9"/>
                  </a:cubicBezTo>
                  <a:cubicBezTo>
                    <a:pt x="120" y="43"/>
                    <a:pt x="120" y="77"/>
                    <a:pt x="120" y="111"/>
                  </a:cubicBezTo>
                  <a:cubicBezTo>
                    <a:pt x="120" y="116"/>
                    <a:pt x="116" y="120"/>
                    <a:pt x="112" y="120"/>
                  </a:cubicBezTo>
                  <a:cubicBezTo>
                    <a:pt x="78" y="120"/>
                    <a:pt x="43" y="120"/>
                    <a:pt x="9" y="120"/>
                  </a:cubicBezTo>
                  <a:cubicBezTo>
                    <a:pt x="4" y="120"/>
                    <a:pt x="0" y="116"/>
                    <a:pt x="0" y="111"/>
                  </a:cubicBezTo>
                  <a:cubicBezTo>
                    <a:pt x="0" y="77"/>
                    <a:pt x="0" y="43"/>
                    <a:pt x="0" y="9"/>
                  </a:cubicBezTo>
                  <a:cubicBezTo>
                    <a:pt x="0" y="4"/>
                    <a:pt x="4" y="0"/>
                    <a:pt x="9" y="0"/>
                  </a:cubicBezTo>
                  <a:cubicBezTo>
                    <a:pt x="9" y="0"/>
                    <a:pt x="9" y="0"/>
                    <a:pt x="9" y="0"/>
                  </a:cubicBez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5" name="Freeform 33"/>
            <p:cNvSpPr>
              <a:spLocks noEditPoints="1"/>
            </p:cNvSpPr>
            <p:nvPr/>
          </p:nvSpPr>
          <p:spPr bwMode="auto">
            <a:xfrm>
              <a:off x="1012" y="106"/>
              <a:ext cx="337" cy="483"/>
            </a:xfrm>
            <a:custGeom>
              <a:avLst/>
              <a:gdLst/>
              <a:ahLst/>
              <a:cxnLst>
                <a:cxn ang="0">
                  <a:pos x="52" y="45"/>
                </a:cxn>
                <a:cxn ang="0">
                  <a:pos x="54" y="42"/>
                </a:cxn>
                <a:cxn ang="0">
                  <a:pos x="54" y="42"/>
                </a:cxn>
                <a:cxn ang="0">
                  <a:pos x="54" y="42"/>
                </a:cxn>
                <a:cxn ang="0">
                  <a:pos x="57" y="28"/>
                </a:cxn>
                <a:cxn ang="0">
                  <a:pos x="28" y="0"/>
                </a:cxn>
                <a:cxn ang="0">
                  <a:pos x="0" y="28"/>
                </a:cxn>
                <a:cxn ang="0">
                  <a:pos x="3" y="42"/>
                </a:cxn>
                <a:cxn ang="0">
                  <a:pos x="3" y="42"/>
                </a:cxn>
                <a:cxn ang="0">
                  <a:pos x="3" y="42"/>
                </a:cxn>
                <a:cxn ang="0">
                  <a:pos x="5" y="45"/>
                </a:cxn>
                <a:cxn ang="0">
                  <a:pos x="28" y="82"/>
                </a:cxn>
                <a:cxn ang="0">
                  <a:pos x="52" y="45"/>
                </a:cxn>
                <a:cxn ang="0">
                  <a:pos x="43" y="43"/>
                </a:cxn>
                <a:cxn ang="0">
                  <a:pos x="43" y="14"/>
                </a:cxn>
                <a:cxn ang="0">
                  <a:pos x="14" y="14"/>
                </a:cxn>
                <a:cxn ang="0">
                  <a:pos x="14" y="43"/>
                </a:cxn>
                <a:cxn ang="0">
                  <a:pos x="43" y="43"/>
                </a:cxn>
                <a:cxn ang="0">
                  <a:pos x="43" y="43"/>
                </a:cxn>
                <a:cxn ang="0">
                  <a:pos x="28" y="11"/>
                </a:cxn>
                <a:cxn ang="0">
                  <a:pos x="32" y="23"/>
                </a:cxn>
                <a:cxn ang="0">
                  <a:pos x="45" y="23"/>
                </a:cxn>
                <a:cxn ang="0">
                  <a:pos x="35" y="30"/>
                </a:cxn>
                <a:cxn ang="0">
                  <a:pos x="39" y="43"/>
                </a:cxn>
                <a:cxn ang="0">
                  <a:pos x="28" y="35"/>
                </a:cxn>
                <a:cxn ang="0">
                  <a:pos x="18" y="43"/>
                </a:cxn>
                <a:cxn ang="0">
                  <a:pos x="22" y="30"/>
                </a:cxn>
                <a:cxn ang="0">
                  <a:pos x="12" y="23"/>
                </a:cxn>
                <a:cxn ang="0">
                  <a:pos x="24" y="23"/>
                </a:cxn>
                <a:cxn ang="0">
                  <a:pos x="28" y="11"/>
                </a:cxn>
              </a:cxnLst>
              <a:rect l="0" t="0" r="r" b="b"/>
              <a:pathLst>
                <a:path w="57" h="82">
                  <a:moveTo>
                    <a:pt x="52" y="45"/>
                  </a:moveTo>
                  <a:cubicBezTo>
                    <a:pt x="52" y="44"/>
                    <a:pt x="53" y="43"/>
                    <a:pt x="54" y="42"/>
                  </a:cubicBezTo>
                  <a:cubicBezTo>
                    <a:pt x="54" y="42"/>
                    <a:pt x="54" y="42"/>
                    <a:pt x="54" y="42"/>
                  </a:cubicBezTo>
                  <a:cubicBezTo>
                    <a:pt x="54" y="42"/>
                    <a:pt x="54" y="42"/>
                    <a:pt x="54" y="42"/>
                  </a:cubicBezTo>
                  <a:cubicBezTo>
                    <a:pt x="56" y="38"/>
                    <a:pt x="57" y="33"/>
                    <a:pt x="57" y="28"/>
                  </a:cubicBezTo>
                  <a:cubicBezTo>
                    <a:pt x="57" y="13"/>
                    <a:pt x="44" y="0"/>
                    <a:pt x="28" y="0"/>
                  </a:cubicBezTo>
                  <a:cubicBezTo>
                    <a:pt x="12" y="0"/>
                    <a:pt x="0" y="13"/>
                    <a:pt x="0" y="28"/>
                  </a:cubicBezTo>
                  <a:cubicBezTo>
                    <a:pt x="0" y="33"/>
                    <a:pt x="1" y="38"/>
                    <a:pt x="3" y="42"/>
                  </a:cubicBezTo>
                  <a:cubicBezTo>
                    <a:pt x="3" y="42"/>
                    <a:pt x="3" y="42"/>
                    <a:pt x="3" y="42"/>
                  </a:cubicBezTo>
                  <a:cubicBezTo>
                    <a:pt x="3" y="42"/>
                    <a:pt x="3" y="42"/>
                    <a:pt x="3" y="42"/>
                  </a:cubicBezTo>
                  <a:cubicBezTo>
                    <a:pt x="4" y="43"/>
                    <a:pt x="4" y="44"/>
                    <a:pt x="5" y="45"/>
                  </a:cubicBezTo>
                  <a:cubicBezTo>
                    <a:pt x="28" y="82"/>
                    <a:pt x="28" y="82"/>
                    <a:pt x="28" y="82"/>
                  </a:cubicBezTo>
                  <a:cubicBezTo>
                    <a:pt x="52" y="45"/>
                    <a:pt x="52" y="45"/>
                    <a:pt x="52" y="45"/>
                  </a:cubicBezTo>
                  <a:close/>
                  <a:moveTo>
                    <a:pt x="43" y="43"/>
                  </a:moveTo>
                  <a:cubicBezTo>
                    <a:pt x="50" y="35"/>
                    <a:pt x="50" y="22"/>
                    <a:pt x="43" y="14"/>
                  </a:cubicBezTo>
                  <a:cubicBezTo>
                    <a:pt x="35" y="6"/>
                    <a:pt x="22" y="6"/>
                    <a:pt x="14" y="14"/>
                  </a:cubicBezTo>
                  <a:cubicBezTo>
                    <a:pt x="6" y="22"/>
                    <a:pt x="6" y="35"/>
                    <a:pt x="14" y="43"/>
                  </a:cubicBezTo>
                  <a:cubicBezTo>
                    <a:pt x="22" y="50"/>
                    <a:pt x="35" y="50"/>
                    <a:pt x="43" y="43"/>
                  </a:cubicBezTo>
                  <a:cubicBezTo>
                    <a:pt x="43" y="43"/>
                    <a:pt x="43" y="43"/>
                    <a:pt x="43" y="43"/>
                  </a:cubicBezTo>
                  <a:close/>
                  <a:moveTo>
                    <a:pt x="28" y="11"/>
                  </a:moveTo>
                  <a:cubicBezTo>
                    <a:pt x="32" y="23"/>
                    <a:pt x="32" y="23"/>
                    <a:pt x="32" y="23"/>
                  </a:cubicBezTo>
                  <a:cubicBezTo>
                    <a:pt x="45" y="23"/>
                    <a:pt x="45" y="23"/>
                    <a:pt x="45" y="23"/>
                  </a:cubicBezTo>
                  <a:cubicBezTo>
                    <a:pt x="35" y="30"/>
                    <a:pt x="35" y="30"/>
                    <a:pt x="35" y="30"/>
                  </a:cubicBezTo>
                  <a:cubicBezTo>
                    <a:pt x="39" y="43"/>
                    <a:pt x="39" y="43"/>
                    <a:pt x="39" y="43"/>
                  </a:cubicBezTo>
                  <a:cubicBezTo>
                    <a:pt x="28" y="35"/>
                    <a:pt x="28" y="35"/>
                    <a:pt x="28" y="35"/>
                  </a:cubicBezTo>
                  <a:cubicBezTo>
                    <a:pt x="18" y="43"/>
                    <a:pt x="18" y="43"/>
                    <a:pt x="18" y="43"/>
                  </a:cubicBezTo>
                  <a:cubicBezTo>
                    <a:pt x="22" y="30"/>
                    <a:pt x="22" y="30"/>
                    <a:pt x="22" y="30"/>
                  </a:cubicBezTo>
                  <a:cubicBezTo>
                    <a:pt x="12" y="23"/>
                    <a:pt x="12" y="23"/>
                    <a:pt x="12" y="23"/>
                  </a:cubicBezTo>
                  <a:cubicBezTo>
                    <a:pt x="24" y="23"/>
                    <a:pt x="24" y="23"/>
                    <a:pt x="24" y="23"/>
                  </a:cubicBezTo>
                  <a:cubicBezTo>
                    <a:pt x="28" y="11"/>
                    <a:pt x="28" y="11"/>
                    <a:pt x="28" y="11"/>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6" name="Freeform 32"/>
            <p:cNvSpPr/>
            <p:nvPr/>
          </p:nvSpPr>
          <p:spPr bwMode="auto">
            <a:xfrm>
              <a:off x="-6" y="837"/>
              <a:ext cx="710" cy="702"/>
            </a:xfrm>
            <a:custGeom>
              <a:avLst/>
              <a:gdLst/>
              <a:ahLst/>
              <a:cxnLst>
                <a:cxn ang="0">
                  <a:pos x="9" y="0"/>
                </a:cxn>
                <a:cxn ang="0">
                  <a:pos x="112" y="0"/>
                </a:cxn>
                <a:cxn ang="0">
                  <a:pos x="120" y="8"/>
                </a:cxn>
                <a:cxn ang="0">
                  <a:pos x="120" y="111"/>
                </a:cxn>
                <a:cxn ang="0">
                  <a:pos x="112" y="119"/>
                </a:cxn>
                <a:cxn ang="0">
                  <a:pos x="9" y="119"/>
                </a:cxn>
                <a:cxn ang="0">
                  <a:pos x="0" y="111"/>
                </a:cxn>
                <a:cxn ang="0">
                  <a:pos x="0" y="8"/>
                </a:cxn>
                <a:cxn ang="0">
                  <a:pos x="9" y="0"/>
                </a:cxn>
                <a:cxn ang="0">
                  <a:pos x="9" y="0"/>
                </a:cxn>
              </a:cxnLst>
              <a:rect l="0" t="0" r="r" b="b"/>
              <a:pathLst>
                <a:path w="120" h="119">
                  <a:moveTo>
                    <a:pt x="9" y="0"/>
                  </a:moveTo>
                  <a:cubicBezTo>
                    <a:pt x="43" y="0"/>
                    <a:pt x="77" y="0"/>
                    <a:pt x="112" y="0"/>
                  </a:cubicBezTo>
                  <a:cubicBezTo>
                    <a:pt x="116" y="0"/>
                    <a:pt x="120" y="3"/>
                    <a:pt x="120" y="8"/>
                  </a:cubicBezTo>
                  <a:cubicBezTo>
                    <a:pt x="120" y="42"/>
                    <a:pt x="120" y="77"/>
                    <a:pt x="120" y="111"/>
                  </a:cubicBezTo>
                  <a:cubicBezTo>
                    <a:pt x="120" y="116"/>
                    <a:pt x="116" y="119"/>
                    <a:pt x="112" y="119"/>
                  </a:cubicBezTo>
                  <a:cubicBezTo>
                    <a:pt x="77" y="119"/>
                    <a:pt x="43" y="119"/>
                    <a:pt x="9" y="119"/>
                  </a:cubicBezTo>
                  <a:cubicBezTo>
                    <a:pt x="4" y="119"/>
                    <a:pt x="0" y="116"/>
                    <a:pt x="0" y="111"/>
                  </a:cubicBezTo>
                  <a:cubicBezTo>
                    <a:pt x="0" y="77"/>
                    <a:pt x="0" y="42"/>
                    <a:pt x="0" y="8"/>
                  </a:cubicBezTo>
                  <a:cubicBezTo>
                    <a:pt x="0" y="3"/>
                    <a:pt x="4" y="0"/>
                    <a:pt x="9" y="0"/>
                  </a:cubicBezTo>
                  <a:cubicBezTo>
                    <a:pt x="9" y="0"/>
                    <a:pt x="9" y="0"/>
                    <a:pt x="9" y="0"/>
                  </a:cubicBez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7" name="Freeform 31"/>
            <p:cNvSpPr>
              <a:spLocks noEditPoints="1"/>
            </p:cNvSpPr>
            <p:nvPr/>
          </p:nvSpPr>
          <p:spPr bwMode="auto">
            <a:xfrm>
              <a:off x="118" y="943"/>
              <a:ext cx="468" cy="466"/>
            </a:xfrm>
            <a:custGeom>
              <a:avLst/>
              <a:gdLst/>
              <a:ahLst/>
              <a:cxnLst>
                <a:cxn ang="0">
                  <a:pos x="349" y="165"/>
                </a:cxn>
                <a:cxn ang="0">
                  <a:pos x="113" y="165"/>
                </a:cxn>
                <a:cxn ang="0">
                  <a:pos x="113" y="136"/>
                </a:cxn>
                <a:cxn ang="0">
                  <a:pos x="349" y="142"/>
                </a:cxn>
                <a:cxn ang="0">
                  <a:pos x="349" y="142"/>
                </a:cxn>
                <a:cxn ang="0">
                  <a:pos x="349" y="165"/>
                </a:cxn>
                <a:cxn ang="0">
                  <a:pos x="349" y="165"/>
                </a:cxn>
                <a:cxn ang="0">
                  <a:pos x="349" y="218"/>
                </a:cxn>
                <a:cxn ang="0">
                  <a:pos x="113" y="218"/>
                </a:cxn>
                <a:cxn ang="0">
                  <a:pos x="113" y="195"/>
                </a:cxn>
                <a:cxn ang="0">
                  <a:pos x="349" y="195"/>
                </a:cxn>
                <a:cxn ang="0">
                  <a:pos x="349" y="195"/>
                </a:cxn>
                <a:cxn ang="0">
                  <a:pos x="349" y="218"/>
                </a:cxn>
                <a:cxn ang="0">
                  <a:pos x="349" y="218"/>
                </a:cxn>
                <a:cxn ang="0">
                  <a:pos x="231" y="0"/>
                </a:cxn>
                <a:cxn ang="0">
                  <a:pos x="468" y="154"/>
                </a:cxn>
                <a:cxn ang="0">
                  <a:pos x="468" y="154"/>
                </a:cxn>
                <a:cxn ang="0">
                  <a:pos x="385" y="207"/>
                </a:cxn>
                <a:cxn ang="0">
                  <a:pos x="385" y="106"/>
                </a:cxn>
                <a:cxn ang="0">
                  <a:pos x="77" y="106"/>
                </a:cxn>
                <a:cxn ang="0">
                  <a:pos x="77" y="207"/>
                </a:cxn>
                <a:cxn ang="0">
                  <a:pos x="0" y="154"/>
                </a:cxn>
                <a:cxn ang="0">
                  <a:pos x="0" y="154"/>
                </a:cxn>
                <a:cxn ang="0">
                  <a:pos x="231" y="0"/>
                </a:cxn>
                <a:cxn ang="0">
                  <a:pos x="231" y="0"/>
                </a:cxn>
                <a:cxn ang="0">
                  <a:pos x="468" y="189"/>
                </a:cxn>
                <a:cxn ang="0">
                  <a:pos x="468" y="437"/>
                </a:cxn>
                <a:cxn ang="0">
                  <a:pos x="278" y="313"/>
                </a:cxn>
                <a:cxn ang="0">
                  <a:pos x="468" y="189"/>
                </a:cxn>
                <a:cxn ang="0">
                  <a:pos x="468" y="189"/>
                </a:cxn>
                <a:cxn ang="0">
                  <a:pos x="184" y="313"/>
                </a:cxn>
                <a:cxn ang="0">
                  <a:pos x="0" y="437"/>
                </a:cxn>
                <a:cxn ang="0">
                  <a:pos x="0" y="189"/>
                </a:cxn>
                <a:cxn ang="0">
                  <a:pos x="184" y="313"/>
                </a:cxn>
                <a:cxn ang="0">
                  <a:pos x="184" y="313"/>
                </a:cxn>
                <a:cxn ang="0">
                  <a:pos x="468" y="466"/>
                </a:cxn>
                <a:cxn ang="0">
                  <a:pos x="0" y="466"/>
                </a:cxn>
                <a:cxn ang="0">
                  <a:pos x="231" y="313"/>
                </a:cxn>
                <a:cxn ang="0">
                  <a:pos x="468" y="466"/>
                </a:cxn>
                <a:cxn ang="0">
                  <a:pos x="468" y="466"/>
                </a:cxn>
                <a:cxn ang="0">
                  <a:pos x="290" y="271"/>
                </a:cxn>
                <a:cxn ang="0">
                  <a:pos x="178" y="271"/>
                </a:cxn>
                <a:cxn ang="0">
                  <a:pos x="136" y="248"/>
                </a:cxn>
                <a:cxn ang="0">
                  <a:pos x="332" y="248"/>
                </a:cxn>
                <a:cxn ang="0">
                  <a:pos x="290" y="271"/>
                </a:cxn>
                <a:cxn ang="0">
                  <a:pos x="290" y="271"/>
                </a:cxn>
              </a:cxnLst>
              <a:rect l="0" t="0" r="r" b="b"/>
              <a:pathLst>
                <a:path w="468" h="466">
                  <a:moveTo>
                    <a:pt x="349" y="165"/>
                  </a:moveTo>
                  <a:lnTo>
                    <a:pt x="113" y="165"/>
                  </a:lnTo>
                  <a:lnTo>
                    <a:pt x="113" y="136"/>
                  </a:lnTo>
                  <a:lnTo>
                    <a:pt x="349" y="142"/>
                  </a:lnTo>
                  <a:lnTo>
                    <a:pt x="349" y="165"/>
                  </a:lnTo>
                  <a:close/>
                  <a:moveTo>
                    <a:pt x="349" y="218"/>
                  </a:moveTo>
                  <a:lnTo>
                    <a:pt x="113" y="218"/>
                  </a:lnTo>
                  <a:lnTo>
                    <a:pt x="113" y="195"/>
                  </a:lnTo>
                  <a:lnTo>
                    <a:pt x="349" y="195"/>
                  </a:lnTo>
                  <a:lnTo>
                    <a:pt x="349" y="218"/>
                  </a:lnTo>
                  <a:close/>
                  <a:moveTo>
                    <a:pt x="231" y="0"/>
                  </a:moveTo>
                  <a:lnTo>
                    <a:pt x="468" y="154"/>
                  </a:lnTo>
                  <a:lnTo>
                    <a:pt x="385" y="207"/>
                  </a:lnTo>
                  <a:lnTo>
                    <a:pt x="385" y="106"/>
                  </a:lnTo>
                  <a:lnTo>
                    <a:pt x="77" y="106"/>
                  </a:lnTo>
                  <a:lnTo>
                    <a:pt x="77" y="207"/>
                  </a:lnTo>
                  <a:lnTo>
                    <a:pt x="0" y="154"/>
                  </a:lnTo>
                  <a:lnTo>
                    <a:pt x="231" y="0"/>
                  </a:lnTo>
                  <a:close/>
                  <a:moveTo>
                    <a:pt x="468" y="189"/>
                  </a:moveTo>
                  <a:lnTo>
                    <a:pt x="468" y="437"/>
                  </a:lnTo>
                  <a:lnTo>
                    <a:pt x="278" y="313"/>
                  </a:lnTo>
                  <a:lnTo>
                    <a:pt x="468" y="189"/>
                  </a:lnTo>
                  <a:close/>
                  <a:moveTo>
                    <a:pt x="184" y="313"/>
                  </a:moveTo>
                  <a:lnTo>
                    <a:pt x="0" y="437"/>
                  </a:lnTo>
                  <a:lnTo>
                    <a:pt x="0" y="189"/>
                  </a:lnTo>
                  <a:lnTo>
                    <a:pt x="184" y="313"/>
                  </a:lnTo>
                  <a:close/>
                  <a:moveTo>
                    <a:pt x="468" y="466"/>
                  </a:moveTo>
                  <a:lnTo>
                    <a:pt x="0" y="466"/>
                  </a:lnTo>
                  <a:lnTo>
                    <a:pt x="231" y="313"/>
                  </a:lnTo>
                  <a:lnTo>
                    <a:pt x="468" y="466"/>
                  </a:lnTo>
                  <a:close/>
                  <a:moveTo>
                    <a:pt x="290" y="271"/>
                  </a:moveTo>
                  <a:lnTo>
                    <a:pt x="178" y="271"/>
                  </a:lnTo>
                  <a:lnTo>
                    <a:pt x="136" y="248"/>
                  </a:lnTo>
                  <a:lnTo>
                    <a:pt x="332" y="248"/>
                  </a:lnTo>
                  <a:lnTo>
                    <a:pt x="290" y="271"/>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8" name="Freeform 30"/>
            <p:cNvSpPr/>
            <p:nvPr/>
          </p:nvSpPr>
          <p:spPr bwMode="auto">
            <a:xfrm>
              <a:off x="2485" y="-6"/>
              <a:ext cx="710" cy="707"/>
            </a:xfrm>
            <a:custGeom>
              <a:avLst/>
              <a:gdLst/>
              <a:ahLst/>
              <a:cxnLst>
                <a:cxn ang="0">
                  <a:pos x="9" y="0"/>
                </a:cxn>
                <a:cxn ang="0">
                  <a:pos x="112" y="0"/>
                </a:cxn>
                <a:cxn ang="0">
                  <a:pos x="120" y="9"/>
                </a:cxn>
                <a:cxn ang="0">
                  <a:pos x="120" y="111"/>
                </a:cxn>
                <a:cxn ang="0">
                  <a:pos x="112" y="120"/>
                </a:cxn>
                <a:cxn ang="0">
                  <a:pos x="9" y="120"/>
                </a:cxn>
                <a:cxn ang="0">
                  <a:pos x="0" y="111"/>
                </a:cxn>
                <a:cxn ang="0">
                  <a:pos x="0" y="9"/>
                </a:cxn>
                <a:cxn ang="0">
                  <a:pos x="9" y="0"/>
                </a:cxn>
                <a:cxn ang="0">
                  <a:pos x="9" y="0"/>
                </a:cxn>
              </a:cxnLst>
              <a:rect l="0" t="0" r="r" b="b"/>
              <a:pathLst>
                <a:path w="120" h="120">
                  <a:moveTo>
                    <a:pt x="9" y="0"/>
                  </a:moveTo>
                  <a:cubicBezTo>
                    <a:pt x="43" y="0"/>
                    <a:pt x="77" y="0"/>
                    <a:pt x="112" y="0"/>
                  </a:cubicBezTo>
                  <a:cubicBezTo>
                    <a:pt x="116" y="0"/>
                    <a:pt x="120" y="4"/>
                    <a:pt x="120" y="9"/>
                  </a:cubicBezTo>
                  <a:cubicBezTo>
                    <a:pt x="120" y="43"/>
                    <a:pt x="120" y="77"/>
                    <a:pt x="120" y="111"/>
                  </a:cubicBezTo>
                  <a:cubicBezTo>
                    <a:pt x="120" y="116"/>
                    <a:pt x="116" y="120"/>
                    <a:pt x="112" y="120"/>
                  </a:cubicBezTo>
                  <a:cubicBezTo>
                    <a:pt x="77" y="120"/>
                    <a:pt x="43" y="120"/>
                    <a:pt x="9" y="120"/>
                  </a:cubicBezTo>
                  <a:cubicBezTo>
                    <a:pt x="4" y="120"/>
                    <a:pt x="0" y="116"/>
                    <a:pt x="0" y="111"/>
                  </a:cubicBezTo>
                  <a:cubicBezTo>
                    <a:pt x="0" y="77"/>
                    <a:pt x="0" y="43"/>
                    <a:pt x="0" y="9"/>
                  </a:cubicBezTo>
                  <a:cubicBezTo>
                    <a:pt x="0" y="4"/>
                    <a:pt x="4" y="0"/>
                    <a:pt x="9" y="0"/>
                  </a:cubicBezTo>
                  <a:cubicBezTo>
                    <a:pt x="9" y="0"/>
                    <a:pt x="9" y="0"/>
                    <a:pt x="9" y="0"/>
                  </a:cubicBezTo>
                  <a:close/>
                </a:path>
              </a:pathLst>
            </a:custGeom>
            <a:solidFill>
              <a:srgbClr val="F58B1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9" name="Freeform 29"/>
            <p:cNvSpPr>
              <a:spLocks noEditPoints="1"/>
            </p:cNvSpPr>
            <p:nvPr/>
          </p:nvSpPr>
          <p:spPr bwMode="auto">
            <a:xfrm>
              <a:off x="2651" y="94"/>
              <a:ext cx="378" cy="525"/>
            </a:xfrm>
            <a:custGeom>
              <a:avLst/>
              <a:gdLst/>
              <a:ahLst/>
              <a:cxnLst>
                <a:cxn ang="0">
                  <a:pos x="0" y="0"/>
                </a:cxn>
                <a:cxn ang="0">
                  <a:pos x="5" y="0"/>
                </a:cxn>
                <a:cxn ang="0">
                  <a:pos x="59" y="0"/>
                </a:cxn>
                <a:cxn ang="0">
                  <a:pos x="64" y="0"/>
                </a:cxn>
                <a:cxn ang="0">
                  <a:pos x="62" y="89"/>
                </a:cxn>
                <a:cxn ang="0">
                  <a:pos x="5" y="89"/>
                </a:cxn>
                <a:cxn ang="0">
                  <a:pos x="0" y="89"/>
                </a:cxn>
                <a:cxn ang="0">
                  <a:pos x="36" y="77"/>
                </a:cxn>
                <a:cxn ang="0">
                  <a:pos x="53" y="72"/>
                </a:cxn>
                <a:cxn ang="0">
                  <a:pos x="53" y="77"/>
                </a:cxn>
                <a:cxn ang="0">
                  <a:pos x="12" y="77"/>
                </a:cxn>
                <a:cxn ang="0">
                  <a:pos x="30" y="61"/>
                </a:cxn>
                <a:cxn ang="0">
                  <a:pos x="30" y="77"/>
                </a:cxn>
                <a:cxn ang="0">
                  <a:pos x="53" y="67"/>
                </a:cxn>
                <a:cxn ang="0">
                  <a:pos x="36" y="61"/>
                </a:cxn>
                <a:cxn ang="0">
                  <a:pos x="53" y="61"/>
                </a:cxn>
                <a:cxn ang="0">
                  <a:pos x="53" y="67"/>
                </a:cxn>
                <a:cxn ang="0">
                  <a:pos x="12" y="56"/>
                </a:cxn>
                <a:cxn ang="0">
                  <a:pos x="53" y="51"/>
                </a:cxn>
                <a:cxn ang="0">
                  <a:pos x="53" y="56"/>
                </a:cxn>
                <a:cxn ang="0">
                  <a:pos x="53" y="46"/>
                </a:cxn>
                <a:cxn ang="0">
                  <a:pos x="12" y="41"/>
                </a:cxn>
                <a:cxn ang="0">
                  <a:pos x="53" y="41"/>
                </a:cxn>
                <a:cxn ang="0">
                  <a:pos x="53" y="46"/>
                </a:cxn>
                <a:cxn ang="0">
                  <a:pos x="12" y="35"/>
                </a:cxn>
                <a:cxn ang="0">
                  <a:pos x="53" y="30"/>
                </a:cxn>
                <a:cxn ang="0">
                  <a:pos x="53" y="35"/>
                </a:cxn>
                <a:cxn ang="0">
                  <a:pos x="53" y="11"/>
                </a:cxn>
                <a:cxn ang="0">
                  <a:pos x="12" y="23"/>
                </a:cxn>
                <a:cxn ang="0">
                  <a:pos x="59" y="84"/>
                </a:cxn>
                <a:cxn ang="0">
                  <a:pos x="5" y="5"/>
                </a:cxn>
                <a:cxn ang="0">
                  <a:pos x="59" y="84"/>
                </a:cxn>
              </a:cxnLst>
              <a:rect l="0" t="0" r="r" b="b"/>
              <a:pathLst>
                <a:path w="64" h="89">
                  <a:moveTo>
                    <a:pt x="0" y="89"/>
                  </a:moveTo>
                  <a:cubicBezTo>
                    <a:pt x="0" y="0"/>
                    <a:pt x="0" y="0"/>
                    <a:pt x="0" y="0"/>
                  </a:cubicBezTo>
                  <a:cubicBezTo>
                    <a:pt x="2" y="0"/>
                    <a:pt x="2" y="0"/>
                    <a:pt x="2" y="0"/>
                  </a:cubicBezTo>
                  <a:cubicBezTo>
                    <a:pt x="5" y="0"/>
                    <a:pt x="5" y="0"/>
                    <a:pt x="5" y="0"/>
                  </a:cubicBezTo>
                  <a:cubicBezTo>
                    <a:pt x="5" y="0"/>
                    <a:pt x="5" y="0"/>
                    <a:pt x="5" y="0"/>
                  </a:cubicBezTo>
                  <a:cubicBezTo>
                    <a:pt x="59" y="0"/>
                    <a:pt x="59" y="0"/>
                    <a:pt x="59" y="0"/>
                  </a:cubicBezTo>
                  <a:cubicBezTo>
                    <a:pt x="59" y="0"/>
                    <a:pt x="59" y="0"/>
                    <a:pt x="59" y="0"/>
                  </a:cubicBezTo>
                  <a:cubicBezTo>
                    <a:pt x="64" y="0"/>
                    <a:pt x="64" y="0"/>
                    <a:pt x="64" y="0"/>
                  </a:cubicBezTo>
                  <a:cubicBezTo>
                    <a:pt x="64" y="89"/>
                    <a:pt x="64" y="89"/>
                    <a:pt x="64" y="89"/>
                  </a:cubicBezTo>
                  <a:cubicBezTo>
                    <a:pt x="62" y="89"/>
                    <a:pt x="62" y="89"/>
                    <a:pt x="62" y="89"/>
                  </a:cubicBezTo>
                  <a:cubicBezTo>
                    <a:pt x="59" y="89"/>
                    <a:pt x="59" y="89"/>
                    <a:pt x="59" y="89"/>
                  </a:cubicBezTo>
                  <a:cubicBezTo>
                    <a:pt x="5" y="89"/>
                    <a:pt x="5" y="89"/>
                    <a:pt x="5" y="89"/>
                  </a:cubicBezTo>
                  <a:cubicBezTo>
                    <a:pt x="2" y="89"/>
                    <a:pt x="2" y="89"/>
                    <a:pt x="2" y="89"/>
                  </a:cubicBezTo>
                  <a:cubicBezTo>
                    <a:pt x="0" y="89"/>
                    <a:pt x="0" y="89"/>
                    <a:pt x="0" y="89"/>
                  </a:cubicBezTo>
                  <a:close/>
                  <a:moveTo>
                    <a:pt x="53" y="77"/>
                  </a:moveTo>
                  <a:cubicBezTo>
                    <a:pt x="36" y="77"/>
                    <a:pt x="36" y="77"/>
                    <a:pt x="36" y="77"/>
                  </a:cubicBezTo>
                  <a:cubicBezTo>
                    <a:pt x="36" y="72"/>
                    <a:pt x="36" y="72"/>
                    <a:pt x="36" y="72"/>
                  </a:cubicBezTo>
                  <a:cubicBezTo>
                    <a:pt x="53" y="72"/>
                    <a:pt x="53" y="72"/>
                    <a:pt x="53" y="72"/>
                  </a:cubicBezTo>
                  <a:cubicBezTo>
                    <a:pt x="53" y="72"/>
                    <a:pt x="53" y="72"/>
                    <a:pt x="53" y="72"/>
                  </a:cubicBezTo>
                  <a:cubicBezTo>
                    <a:pt x="53" y="77"/>
                    <a:pt x="53" y="77"/>
                    <a:pt x="53" y="77"/>
                  </a:cubicBezTo>
                  <a:close/>
                  <a:moveTo>
                    <a:pt x="30" y="77"/>
                  </a:moveTo>
                  <a:cubicBezTo>
                    <a:pt x="24" y="77"/>
                    <a:pt x="18" y="77"/>
                    <a:pt x="12" y="77"/>
                  </a:cubicBezTo>
                  <a:cubicBezTo>
                    <a:pt x="12" y="72"/>
                    <a:pt x="12" y="67"/>
                    <a:pt x="12" y="61"/>
                  </a:cubicBezTo>
                  <a:cubicBezTo>
                    <a:pt x="18" y="61"/>
                    <a:pt x="24" y="61"/>
                    <a:pt x="30" y="61"/>
                  </a:cubicBezTo>
                  <a:cubicBezTo>
                    <a:pt x="30" y="61"/>
                    <a:pt x="30" y="61"/>
                    <a:pt x="30" y="61"/>
                  </a:cubicBezTo>
                  <a:cubicBezTo>
                    <a:pt x="30" y="67"/>
                    <a:pt x="30" y="72"/>
                    <a:pt x="30" y="77"/>
                  </a:cubicBezTo>
                  <a:cubicBezTo>
                    <a:pt x="30" y="77"/>
                    <a:pt x="30" y="77"/>
                    <a:pt x="30" y="77"/>
                  </a:cubicBezTo>
                  <a:close/>
                  <a:moveTo>
                    <a:pt x="53" y="67"/>
                  </a:moveTo>
                  <a:cubicBezTo>
                    <a:pt x="47" y="67"/>
                    <a:pt x="41" y="67"/>
                    <a:pt x="36" y="67"/>
                  </a:cubicBezTo>
                  <a:cubicBezTo>
                    <a:pt x="36" y="65"/>
                    <a:pt x="36" y="63"/>
                    <a:pt x="36" y="61"/>
                  </a:cubicBezTo>
                  <a:cubicBezTo>
                    <a:pt x="41" y="61"/>
                    <a:pt x="47" y="61"/>
                    <a:pt x="53" y="61"/>
                  </a:cubicBezTo>
                  <a:cubicBezTo>
                    <a:pt x="53" y="61"/>
                    <a:pt x="53" y="61"/>
                    <a:pt x="53" y="61"/>
                  </a:cubicBezTo>
                  <a:cubicBezTo>
                    <a:pt x="53" y="63"/>
                    <a:pt x="53" y="65"/>
                    <a:pt x="53" y="67"/>
                  </a:cubicBezTo>
                  <a:cubicBezTo>
                    <a:pt x="53" y="67"/>
                    <a:pt x="53" y="67"/>
                    <a:pt x="53" y="67"/>
                  </a:cubicBezTo>
                  <a:close/>
                  <a:moveTo>
                    <a:pt x="53" y="56"/>
                  </a:moveTo>
                  <a:cubicBezTo>
                    <a:pt x="39" y="56"/>
                    <a:pt x="25" y="56"/>
                    <a:pt x="12" y="56"/>
                  </a:cubicBezTo>
                  <a:cubicBezTo>
                    <a:pt x="12" y="54"/>
                    <a:pt x="12" y="53"/>
                    <a:pt x="12" y="51"/>
                  </a:cubicBezTo>
                  <a:cubicBezTo>
                    <a:pt x="25" y="51"/>
                    <a:pt x="39" y="51"/>
                    <a:pt x="53" y="51"/>
                  </a:cubicBezTo>
                  <a:cubicBezTo>
                    <a:pt x="53" y="51"/>
                    <a:pt x="53" y="51"/>
                    <a:pt x="53" y="51"/>
                  </a:cubicBezTo>
                  <a:cubicBezTo>
                    <a:pt x="53" y="53"/>
                    <a:pt x="53" y="54"/>
                    <a:pt x="53" y="56"/>
                  </a:cubicBezTo>
                  <a:cubicBezTo>
                    <a:pt x="53" y="56"/>
                    <a:pt x="53" y="56"/>
                    <a:pt x="53" y="56"/>
                  </a:cubicBezTo>
                  <a:close/>
                  <a:moveTo>
                    <a:pt x="53" y="46"/>
                  </a:moveTo>
                  <a:cubicBezTo>
                    <a:pt x="39" y="46"/>
                    <a:pt x="25" y="46"/>
                    <a:pt x="12" y="46"/>
                  </a:cubicBezTo>
                  <a:cubicBezTo>
                    <a:pt x="12" y="44"/>
                    <a:pt x="12" y="42"/>
                    <a:pt x="12" y="41"/>
                  </a:cubicBezTo>
                  <a:cubicBezTo>
                    <a:pt x="25" y="41"/>
                    <a:pt x="39" y="41"/>
                    <a:pt x="53" y="41"/>
                  </a:cubicBezTo>
                  <a:cubicBezTo>
                    <a:pt x="53" y="41"/>
                    <a:pt x="53" y="41"/>
                    <a:pt x="53" y="41"/>
                  </a:cubicBezTo>
                  <a:cubicBezTo>
                    <a:pt x="53" y="42"/>
                    <a:pt x="53" y="44"/>
                    <a:pt x="53" y="46"/>
                  </a:cubicBezTo>
                  <a:cubicBezTo>
                    <a:pt x="53" y="46"/>
                    <a:pt x="53" y="46"/>
                    <a:pt x="53" y="46"/>
                  </a:cubicBezTo>
                  <a:close/>
                  <a:moveTo>
                    <a:pt x="53" y="35"/>
                  </a:moveTo>
                  <a:cubicBezTo>
                    <a:pt x="12" y="35"/>
                    <a:pt x="12" y="35"/>
                    <a:pt x="12" y="35"/>
                  </a:cubicBezTo>
                  <a:cubicBezTo>
                    <a:pt x="12" y="30"/>
                    <a:pt x="12" y="30"/>
                    <a:pt x="12" y="30"/>
                  </a:cubicBezTo>
                  <a:cubicBezTo>
                    <a:pt x="53" y="30"/>
                    <a:pt x="53" y="30"/>
                    <a:pt x="53" y="30"/>
                  </a:cubicBezTo>
                  <a:cubicBezTo>
                    <a:pt x="53" y="30"/>
                    <a:pt x="53" y="30"/>
                    <a:pt x="53" y="30"/>
                  </a:cubicBezTo>
                  <a:cubicBezTo>
                    <a:pt x="53" y="35"/>
                    <a:pt x="53" y="35"/>
                    <a:pt x="53" y="35"/>
                  </a:cubicBezTo>
                  <a:close/>
                  <a:moveTo>
                    <a:pt x="12" y="11"/>
                  </a:moveTo>
                  <a:cubicBezTo>
                    <a:pt x="53" y="11"/>
                    <a:pt x="53" y="11"/>
                    <a:pt x="53" y="11"/>
                  </a:cubicBezTo>
                  <a:cubicBezTo>
                    <a:pt x="53" y="23"/>
                    <a:pt x="53" y="23"/>
                    <a:pt x="53" y="23"/>
                  </a:cubicBezTo>
                  <a:cubicBezTo>
                    <a:pt x="12" y="23"/>
                    <a:pt x="12" y="23"/>
                    <a:pt x="12" y="23"/>
                  </a:cubicBezTo>
                  <a:cubicBezTo>
                    <a:pt x="12" y="11"/>
                    <a:pt x="12" y="11"/>
                    <a:pt x="12" y="11"/>
                  </a:cubicBezTo>
                  <a:close/>
                  <a:moveTo>
                    <a:pt x="59" y="84"/>
                  </a:moveTo>
                  <a:cubicBezTo>
                    <a:pt x="59" y="5"/>
                    <a:pt x="59" y="5"/>
                    <a:pt x="59" y="5"/>
                  </a:cubicBezTo>
                  <a:cubicBezTo>
                    <a:pt x="5" y="5"/>
                    <a:pt x="5" y="5"/>
                    <a:pt x="5" y="5"/>
                  </a:cubicBezTo>
                  <a:cubicBezTo>
                    <a:pt x="5" y="83"/>
                    <a:pt x="5" y="83"/>
                    <a:pt x="5" y="83"/>
                  </a:cubicBezTo>
                  <a:cubicBezTo>
                    <a:pt x="59" y="84"/>
                    <a:pt x="59" y="84"/>
                    <a:pt x="59" y="84"/>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0" name="Freeform 28"/>
            <p:cNvSpPr/>
            <p:nvPr/>
          </p:nvSpPr>
          <p:spPr bwMode="auto">
            <a:xfrm>
              <a:off x="-6" y="1657"/>
              <a:ext cx="710" cy="707"/>
            </a:xfrm>
            <a:custGeom>
              <a:avLst/>
              <a:gdLst/>
              <a:ahLst/>
              <a:cxnLst>
                <a:cxn ang="0">
                  <a:pos x="9" y="0"/>
                </a:cxn>
                <a:cxn ang="0">
                  <a:pos x="112" y="0"/>
                </a:cxn>
                <a:cxn ang="0">
                  <a:pos x="120" y="9"/>
                </a:cxn>
                <a:cxn ang="0">
                  <a:pos x="120" y="112"/>
                </a:cxn>
                <a:cxn ang="0">
                  <a:pos x="112" y="120"/>
                </a:cxn>
                <a:cxn ang="0">
                  <a:pos x="9" y="120"/>
                </a:cxn>
                <a:cxn ang="0">
                  <a:pos x="0" y="112"/>
                </a:cxn>
                <a:cxn ang="0">
                  <a:pos x="0" y="9"/>
                </a:cxn>
                <a:cxn ang="0">
                  <a:pos x="9" y="0"/>
                </a:cxn>
                <a:cxn ang="0">
                  <a:pos x="9" y="0"/>
                </a:cxn>
              </a:cxnLst>
              <a:rect l="0" t="0" r="r" b="b"/>
              <a:pathLst>
                <a:path w="120" h="120">
                  <a:moveTo>
                    <a:pt x="9" y="0"/>
                  </a:moveTo>
                  <a:cubicBezTo>
                    <a:pt x="43" y="0"/>
                    <a:pt x="77" y="0"/>
                    <a:pt x="112" y="0"/>
                  </a:cubicBezTo>
                  <a:cubicBezTo>
                    <a:pt x="116" y="0"/>
                    <a:pt x="120" y="4"/>
                    <a:pt x="120" y="9"/>
                  </a:cubicBezTo>
                  <a:cubicBezTo>
                    <a:pt x="120" y="43"/>
                    <a:pt x="120" y="77"/>
                    <a:pt x="120" y="112"/>
                  </a:cubicBezTo>
                  <a:cubicBezTo>
                    <a:pt x="120" y="116"/>
                    <a:pt x="116" y="120"/>
                    <a:pt x="112" y="120"/>
                  </a:cubicBezTo>
                  <a:cubicBezTo>
                    <a:pt x="77" y="120"/>
                    <a:pt x="43" y="120"/>
                    <a:pt x="9" y="120"/>
                  </a:cubicBezTo>
                  <a:cubicBezTo>
                    <a:pt x="4" y="120"/>
                    <a:pt x="0" y="116"/>
                    <a:pt x="0" y="112"/>
                  </a:cubicBezTo>
                  <a:cubicBezTo>
                    <a:pt x="0" y="77"/>
                    <a:pt x="0" y="43"/>
                    <a:pt x="0" y="9"/>
                  </a:cubicBezTo>
                  <a:cubicBezTo>
                    <a:pt x="0" y="4"/>
                    <a:pt x="4" y="0"/>
                    <a:pt x="9" y="0"/>
                  </a:cubicBezTo>
                  <a:cubicBezTo>
                    <a:pt x="9" y="0"/>
                    <a:pt x="9" y="0"/>
                    <a:pt x="9" y="0"/>
                  </a:cubicBezTo>
                  <a:close/>
                </a:path>
              </a:pathLst>
            </a:custGeom>
            <a:solidFill>
              <a:srgbClr val="6B6D7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1" name="Freeform 27"/>
            <p:cNvSpPr>
              <a:spLocks noEditPoints="1"/>
            </p:cNvSpPr>
            <p:nvPr/>
          </p:nvSpPr>
          <p:spPr bwMode="auto">
            <a:xfrm>
              <a:off x="83" y="1816"/>
              <a:ext cx="532" cy="413"/>
            </a:xfrm>
            <a:custGeom>
              <a:avLst/>
              <a:gdLst/>
              <a:ahLst/>
              <a:cxnLst>
                <a:cxn ang="0">
                  <a:pos x="54" y="65"/>
                </a:cxn>
                <a:cxn ang="0">
                  <a:pos x="68" y="70"/>
                </a:cxn>
                <a:cxn ang="0">
                  <a:pos x="22" y="65"/>
                </a:cxn>
                <a:cxn ang="0">
                  <a:pos x="36" y="57"/>
                </a:cxn>
                <a:cxn ang="0">
                  <a:pos x="0" y="52"/>
                </a:cxn>
                <a:cxn ang="0">
                  <a:pos x="0" y="25"/>
                </a:cxn>
                <a:cxn ang="0">
                  <a:pos x="5" y="0"/>
                </a:cxn>
                <a:cxn ang="0">
                  <a:pos x="90" y="4"/>
                </a:cxn>
                <a:cxn ang="0">
                  <a:pos x="90" y="31"/>
                </a:cxn>
                <a:cxn ang="0">
                  <a:pos x="86" y="57"/>
                </a:cxn>
                <a:cxn ang="0">
                  <a:pos x="85" y="5"/>
                </a:cxn>
                <a:cxn ang="0">
                  <a:pos x="5" y="52"/>
                </a:cxn>
                <a:cxn ang="0">
                  <a:pos x="85" y="5"/>
                </a:cxn>
                <a:cxn ang="0">
                  <a:pos x="18" y="40"/>
                </a:cxn>
                <a:cxn ang="0">
                  <a:pos x="13" y="40"/>
                </a:cxn>
                <a:cxn ang="0">
                  <a:pos x="16" y="38"/>
                </a:cxn>
                <a:cxn ang="0">
                  <a:pos x="38" y="27"/>
                </a:cxn>
                <a:cxn ang="0">
                  <a:pos x="33" y="27"/>
                </a:cxn>
                <a:cxn ang="0">
                  <a:pos x="35" y="24"/>
                </a:cxn>
                <a:cxn ang="0">
                  <a:pos x="58" y="35"/>
                </a:cxn>
                <a:cxn ang="0">
                  <a:pos x="53" y="35"/>
                </a:cxn>
                <a:cxn ang="0">
                  <a:pos x="55" y="33"/>
                </a:cxn>
                <a:cxn ang="0">
                  <a:pos x="78" y="17"/>
                </a:cxn>
                <a:cxn ang="0">
                  <a:pos x="73" y="17"/>
                </a:cxn>
                <a:cxn ang="0">
                  <a:pos x="75" y="14"/>
                </a:cxn>
                <a:cxn ang="0">
                  <a:pos x="19" y="36"/>
                </a:cxn>
                <a:cxn ang="0">
                  <a:pos x="31" y="27"/>
                </a:cxn>
                <a:cxn ang="0">
                  <a:pos x="40" y="27"/>
                </a:cxn>
                <a:cxn ang="0">
                  <a:pos x="51" y="32"/>
                </a:cxn>
                <a:cxn ang="0">
                  <a:pos x="58" y="31"/>
                </a:cxn>
                <a:cxn ang="0">
                  <a:pos x="70" y="17"/>
                </a:cxn>
                <a:cxn ang="0">
                  <a:pos x="80" y="17"/>
                </a:cxn>
                <a:cxn ang="0">
                  <a:pos x="73" y="21"/>
                </a:cxn>
                <a:cxn ang="0">
                  <a:pos x="60" y="35"/>
                </a:cxn>
                <a:cxn ang="0">
                  <a:pos x="50" y="35"/>
                </a:cxn>
                <a:cxn ang="0">
                  <a:pos x="39" y="30"/>
                </a:cxn>
                <a:cxn ang="0">
                  <a:pos x="32" y="31"/>
                </a:cxn>
                <a:cxn ang="0">
                  <a:pos x="21" y="40"/>
                </a:cxn>
                <a:cxn ang="0">
                  <a:pos x="11" y="40"/>
                </a:cxn>
                <a:cxn ang="0">
                  <a:pos x="16" y="35"/>
                </a:cxn>
              </a:cxnLst>
              <a:rect l="0" t="0" r="r" b="b"/>
              <a:pathLst>
                <a:path w="90" h="70">
                  <a:moveTo>
                    <a:pt x="54" y="57"/>
                  </a:moveTo>
                  <a:cubicBezTo>
                    <a:pt x="54" y="65"/>
                    <a:pt x="54" y="65"/>
                    <a:pt x="54" y="65"/>
                  </a:cubicBezTo>
                  <a:cubicBezTo>
                    <a:pt x="68" y="65"/>
                    <a:pt x="68" y="65"/>
                    <a:pt x="68" y="65"/>
                  </a:cubicBezTo>
                  <a:cubicBezTo>
                    <a:pt x="68" y="70"/>
                    <a:pt x="68" y="70"/>
                    <a:pt x="68" y="70"/>
                  </a:cubicBezTo>
                  <a:cubicBezTo>
                    <a:pt x="22" y="70"/>
                    <a:pt x="22" y="70"/>
                    <a:pt x="22" y="70"/>
                  </a:cubicBezTo>
                  <a:cubicBezTo>
                    <a:pt x="22" y="65"/>
                    <a:pt x="22" y="65"/>
                    <a:pt x="22" y="65"/>
                  </a:cubicBezTo>
                  <a:cubicBezTo>
                    <a:pt x="36" y="65"/>
                    <a:pt x="36" y="65"/>
                    <a:pt x="36" y="65"/>
                  </a:cubicBezTo>
                  <a:cubicBezTo>
                    <a:pt x="36" y="57"/>
                    <a:pt x="36" y="57"/>
                    <a:pt x="36" y="57"/>
                  </a:cubicBezTo>
                  <a:cubicBezTo>
                    <a:pt x="5" y="57"/>
                    <a:pt x="5" y="57"/>
                    <a:pt x="5" y="57"/>
                  </a:cubicBezTo>
                  <a:cubicBezTo>
                    <a:pt x="2" y="57"/>
                    <a:pt x="0" y="55"/>
                    <a:pt x="0" y="52"/>
                  </a:cubicBezTo>
                  <a:cubicBezTo>
                    <a:pt x="0" y="31"/>
                    <a:pt x="0" y="31"/>
                    <a:pt x="0" y="31"/>
                  </a:cubicBezTo>
                  <a:cubicBezTo>
                    <a:pt x="0" y="25"/>
                    <a:pt x="0" y="25"/>
                    <a:pt x="0" y="25"/>
                  </a:cubicBezTo>
                  <a:cubicBezTo>
                    <a:pt x="0" y="4"/>
                    <a:pt x="0" y="4"/>
                    <a:pt x="0" y="4"/>
                  </a:cubicBezTo>
                  <a:cubicBezTo>
                    <a:pt x="0" y="2"/>
                    <a:pt x="2" y="0"/>
                    <a:pt x="5" y="0"/>
                  </a:cubicBezTo>
                  <a:cubicBezTo>
                    <a:pt x="86" y="0"/>
                    <a:pt x="86" y="0"/>
                    <a:pt x="86" y="0"/>
                  </a:cubicBezTo>
                  <a:cubicBezTo>
                    <a:pt x="88" y="0"/>
                    <a:pt x="90" y="2"/>
                    <a:pt x="90" y="4"/>
                  </a:cubicBezTo>
                  <a:cubicBezTo>
                    <a:pt x="90" y="25"/>
                    <a:pt x="90" y="25"/>
                    <a:pt x="90" y="25"/>
                  </a:cubicBezTo>
                  <a:cubicBezTo>
                    <a:pt x="90" y="31"/>
                    <a:pt x="90" y="31"/>
                    <a:pt x="90" y="31"/>
                  </a:cubicBezTo>
                  <a:cubicBezTo>
                    <a:pt x="90" y="52"/>
                    <a:pt x="90" y="52"/>
                    <a:pt x="90" y="52"/>
                  </a:cubicBezTo>
                  <a:cubicBezTo>
                    <a:pt x="90" y="55"/>
                    <a:pt x="88" y="57"/>
                    <a:pt x="86" y="57"/>
                  </a:cubicBezTo>
                  <a:cubicBezTo>
                    <a:pt x="54" y="57"/>
                    <a:pt x="54" y="57"/>
                    <a:pt x="54" y="57"/>
                  </a:cubicBezTo>
                  <a:close/>
                  <a:moveTo>
                    <a:pt x="85" y="5"/>
                  </a:moveTo>
                  <a:cubicBezTo>
                    <a:pt x="5" y="5"/>
                    <a:pt x="5" y="5"/>
                    <a:pt x="5" y="5"/>
                  </a:cubicBezTo>
                  <a:cubicBezTo>
                    <a:pt x="5" y="52"/>
                    <a:pt x="5" y="52"/>
                    <a:pt x="5" y="52"/>
                  </a:cubicBezTo>
                  <a:cubicBezTo>
                    <a:pt x="85" y="52"/>
                    <a:pt x="85" y="52"/>
                    <a:pt x="85" y="52"/>
                  </a:cubicBezTo>
                  <a:cubicBezTo>
                    <a:pt x="85" y="5"/>
                    <a:pt x="85" y="5"/>
                    <a:pt x="85" y="5"/>
                  </a:cubicBezTo>
                  <a:close/>
                  <a:moveTo>
                    <a:pt x="16" y="38"/>
                  </a:moveTo>
                  <a:cubicBezTo>
                    <a:pt x="17" y="38"/>
                    <a:pt x="18" y="39"/>
                    <a:pt x="18" y="40"/>
                  </a:cubicBezTo>
                  <a:cubicBezTo>
                    <a:pt x="18" y="41"/>
                    <a:pt x="17" y="43"/>
                    <a:pt x="16" y="43"/>
                  </a:cubicBezTo>
                  <a:cubicBezTo>
                    <a:pt x="14" y="43"/>
                    <a:pt x="13" y="41"/>
                    <a:pt x="13" y="40"/>
                  </a:cubicBezTo>
                  <a:cubicBezTo>
                    <a:pt x="13" y="39"/>
                    <a:pt x="14" y="38"/>
                    <a:pt x="16" y="38"/>
                  </a:cubicBezTo>
                  <a:cubicBezTo>
                    <a:pt x="16" y="38"/>
                    <a:pt x="16" y="38"/>
                    <a:pt x="16" y="38"/>
                  </a:cubicBezTo>
                  <a:close/>
                  <a:moveTo>
                    <a:pt x="35" y="24"/>
                  </a:moveTo>
                  <a:cubicBezTo>
                    <a:pt x="37" y="24"/>
                    <a:pt x="38" y="26"/>
                    <a:pt x="38" y="27"/>
                  </a:cubicBezTo>
                  <a:cubicBezTo>
                    <a:pt x="38" y="28"/>
                    <a:pt x="37" y="30"/>
                    <a:pt x="35" y="30"/>
                  </a:cubicBezTo>
                  <a:cubicBezTo>
                    <a:pt x="34" y="30"/>
                    <a:pt x="33" y="28"/>
                    <a:pt x="33" y="27"/>
                  </a:cubicBezTo>
                  <a:cubicBezTo>
                    <a:pt x="33" y="26"/>
                    <a:pt x="34" y="24"/>
                    <a:pt x="35" y="24"/>
                  </a:cubicBezTo>
                  <a:cubicBezTo>
                    <a:pt x="35" y="24"/>
                    <a:pt x="35" y="24"/>
                    <a:pt x="35" y="24"/>
                  </a:cubicBezTo>
                  <a:close/>
                  <a:moveTo>
                    <a:pt x="55" y="33"/>
                  </a:moveTo>
                  <a:cubicBezTo>
                    <a:pt x="57" y="33"/>
                    <a:pt x="58" y="34"/>
                    <a:pt x="58" y="35"/>
                  </a:cubicBezTo>
                  <a:cubicBezTo>
                    <a:pt x="58" y="37"/>
                    <a:pt x="57" y="38"/>
                    <a:pt x="55" y="38"/>
                  </a:cubicBezTo>
                  <a:cubicBezTo>
                    <a:pt x="54" y="38"/>
                    <a:pt x="53" y="37"/>
                    <a:pt x="53" y="35"/>
                  </a:cubicBezTo>
                  <a:cubicBezTo>
                    <a:pt x="53" y="34"/>
                    <a:pt x="54" y="33"/>
                    <a:pt x="55" y="33"/>
                  </a:cubicBezTo>
                  <a:cubicBezTo>
                    <a:pt x="55" y="33"/>
                    <a:pt x="55" y="33"/>
                    <a:pt x="55" y="33"/>
                  </a:cubicBezTo>
                  <a:close/>
                  <a:moveTo>
                    <a:pt x="75" y="14"/>
                  </a:moveTo>
                  <a:cubicBezTo>
                    <a:pt x="76" y="14"/>
                    <a:pt x="78" y="15"/>
                    <a:pt x="78" y="17"/>
                  </a:cubicBezTo>
                  <a:cubicBezTo>
                    <a:pt x="78" y="18"/>
                    <a:pt x="76" y="19"/>
                    <a:pt x="75" y="19"/>
                  </a:cubicBezTo>
                  <a:cubicBezTo>
                    <a:pt x="74" y="19"/>
                    <a:pt x="73" y="18"/>
                    <a:pt x="73" y="17"/>
                  </a:cubicBezTo>
                  <a:cubicBezTo>
                    <a:pt x="73" y="15"/>
                    <a:pt x="74" y="14"/>
                    <a:pt x="75" y="14"/>
                  </a:cubicBezTo>
                  <a:cubicBezTo>
                    <a:pt x="75" y="14"/>
                    <a:pt x="75" y="14"/>
                    <a:pt x="75" y="14"/>
                  </a:cubicBezTo>
                  <a:close/>
                  <a:moveTo>
                    <a:pt x="16" y="35"/>
                  </a:moveTo>
                  <a:cubicBezTo>
                    <a:pt x="17" y="35"/>
                    <a:pt x="18" y="36"/>
                    <a:pt x="19" y="36"/>
                  </a:cubicBezTo>
                  <a:cubicBezTo>
                    <a:pt x="31" y="28"/>
                    <a:pt x="31" y="28"/>
                    <a:pt x="31" y="28"/>
                  </a:cubicBezTo>
                  <a:cubicBezTo>
                    <a:pt x="31" y="28"/>
                    <a:pt x="31" y="27"/>
                    <a:pt x="31" y="27"/>
                  </a:cubicBezTo>
                  <a:cubicBezTo>
                    <a:pt x="31" y="24"/>
                    <a:pt x="33" y="22"/>
                    <a:pt x="35" y="22"/>
                  </a:cubicBezTo>
                  <a:cubicBezTo>
                    <a:pt x="38" y="22"/>
                    <a:pt x="40" y="24"/>
                    <a:pt x="40" y="27"/>
                  </a:cubicBezTo>
                  <a:cubicBezTo>
                    <a:pt x="40" y="27"/>
                    <a:pt x="40" y="27"/>
                    <a:pt x="40" y="27"/>
                  </a:cubicBezTo>
                  <a:cubicBezTo>
                    <a:pt x="51" y="32"/>
                    <a:pt x="51" y="32"/>
                    <a:pt x="51" y="32"/>
                  </a:cubicBezTo>
                  <a:cubicBezTo>
                    <a:pt x="52" y="31"/>
                    <a:pt x="54" y="30"/>
                    <a:pt x="55" y="30"/>
                  </a:cubicBezTo>
                  <a:cubicBezTo>
                    <a:pt x="56" y="30"/>
                    <a:pt x="57" y="30"/>
                    <a:pt x="58" y="31"/>
                  </a:cubicBezTo>
                  <a:cubicBezTo>
                    <a:pt x="71" y="19"/>
                    <a:pt x="71" y="19"/>
                    <a:pt x="71" y="19"/>
                  </a:cubicBezTo>
                  <a:cubicBezTo>
                    <a:pt x="70" y="18"/>
                    <a:pt x="70" y="18"/>
                    <a:pt x="70" y="17"/>
                  </a:cubicBezTo>
                  <a:cubicBezTo>
                    <a:pt x="70" y="14"/>
                    <a:pt x="72" y="12"/>
                    <a:pt x="75" y="12"/>
                  </a:cubicBezTo>
                  <a:cubicBezTo>
                    <a:pt x="78" y="12"/>
                    <a:pt x="80" y="14"/>
                    <a:pt x="80" y="17"/>
                  </a:cubicBezTo>
                  <a:cubicBezTo>
                    <a:pt x="80" y="19"/>
                    <a:pt x="78" y="22"/>
                    <a:pt x="75" y="22"/>
                  </a:cubicBezTo>
                  <a:cubicBezTo>
                    <a:pt x="74" y="22"/>
                    <a:pt x="73" y="21"/>
                    <a:pt x="73" y="21"/>
                  </a:cubicBezTo>
                  <a:cubicBezTo>
                    <a:pt x="60" y="33"/>
                    <a:pt x="60" y="33"/>
                    <a:pt x="60" y="33"/>
                  </a:cubicBezTo>
                  <a:cubicBezTo>
                    <a:pt x="60" y="34"/>
                    <a:pt x="60" y="35"/>
                    <a:pt x="60" y="35"/>
                  </a:cubicBezTo>
                  <a:cubicBezTo>
                    <a:pt x="60" y="38"/>
                    <a:pt x="58" y="40"/>
                    <a:pt x="55" y="40"/>
                  </a:cubicBezTo>
                  <a:cubicBezTo>
                    <a:pt x="53" y="40"/>
                    <a:pt x="50" y="38"/>
                    <a:pt x="50" y="35"/>
                  </a:cubicBezTo>
                  <a:cubicBezTo>
                    <a:pt x="50" y="35"/>
                    <a:pt x="50" y="35"/>
                    <a:pt x="50" y="35"/>
                  </a:cubicBezTo>
                  <a:cubicBezTo>
                    <a:pt x="39" y="30"/>
                    <a:pt x="39" y="30"/>
                    <a:pt x="39" y="30"/>
                  </a:cubicBezTo>
                  <a:cubicBezTo>
                    <a:pt x="38" y="31"/>
                    <a:pt x="37" y="32"/>
                    <a:pt x="35" y="32"/>
                  </a:cubicBezTo>
                  <a:cubicBezTo>
                    <a:pt x="34" y="32"/>
                    <a:pt x="33" y="32"/>
                    <a:pt x="32" y="31"/>
                  </a:cubicBezTo>
                  <a:cubicBezTo>
                    <a:pt x="20" y="39"/>
                    <a:pt x="20" y="39"/>
                    <a:pt x="20" y="39"/>
                  </a:cubicBezTo>
                  <a:cubicBezTo>
                    <a:pt x="20" y="39"/>
                    <a:pt x="21" y="40"/>
                    <a:pt x="21" y="40"/>
                  </a:cubicBezTo>
                  <a:cubicBezTo>
                    <a:pt x="21" y="43"/>
                    <a:pt x="18" y="45"/>
                    <a:pt x="16" y="45"/>
                  </a:cubicBezTo>
                  <a:cubicBezTo>
                    <a:pt x="13" y="45"/>
                    <a:pt x="11" y="43"/>
                    <a:pt x="11" y="40"/>
                  </a:cubicBezTo>
                  <a:cubicBezTo>
                    <a:pt x="11" y="37"/>
                    <a:pt x="13" y="35"/>
                    <a:pt x="16" y="35"/>
                  </a:cubicBezTo>
                  <a:cubicBezTo>
                    <a:pt x="16" y="35"/>
                    <a:pt x="16" y="35"/>
                    <a:pt x="16" y="35"/>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2" name="Freeform 26"/>
            <p:cNvSpPr/>
            <p:nvPr/>
          </p:nvSpPr>
          <p:spPr bwMode="auto">
            <a:xfrm>
              <a:off x="2485" y="837"/>
              <a:ext cx="710" cy="702"/>
            </a:xfrm>
            <a:custGeom>
              <a:avLst/>
              <a:gdLst/>
              <a:ahLst/>
              <a:cxnLst>
                <a:cxn ang="0">
                  <a:pos x="9" y="0"/>
                </a:cxn>
                <a:cxn ang="0">
                  <a:pos x="112" y="0"/>
                </a:cxn>
                <a:cxn ang="0">
                  <a:pos x="120" y="8"/>
                </a:cxn>
                <a:cxn ang="0">
                  <a:pos x="120" y="111"/>
                </a:cxn>
                <a:cxn ang="0">
                  <a:pos x="112" y="119"/>
                </a:cxn>
                <a:cxn ang="0">
                  <a:pos x="9" y="119"/>
                </a:cxn>
                <a:cxn ang="0">
                  <a:pos x="0" y="111"/>
                </a:cxn>
                <a:cxn ang="0">
                  <a:pos x="0" y="8"/>
                </a:cxn>
                <a:cxn ang="0">
                  <a:pos x="9" y="0"/>
                </a:cxn>
                <a:cxn ang="0">
                  <a:pos x="9" y="0"/>
                </a:cxn>
              </a:cxnLst>
              <a:rect l="0" t="0" r="r" b="b"/>
              <a:pathLst>
                <a:path w="120" h="119">
                  <a:moveTo>
                    <a:pt x="9" y="0"/>
                  </a:moveTo>
                  <a:cubicBezTo>
                    <a:pt x="43" y="0"/>
                    <a:pt x="77" y="0"/>
                    <a:pt x="112" y="0"/>
                  </a:cubicBezTo>
                  <a:cubicBezTo>
                    <a:pt x="116" y="0"/>
                    <a:pt x="120" y="3"/>
                    <a:pt x="120" y="8"/>
                  </a:cubicBezTo>
                  <a:cubicBezTo>
                    <a:pt x="120" y="42"/>
                    <a:pt x="120" y="77"/>
                    <a:pt x="120" y="111"/>
                  </a:cubicBezTo>
                  <a:cubicBezTo>
                    <a:pt x="120" y="116"/>
                    <a:pt x="116" y="119"/>
                    <a:pt x="112" y="119"/>
                  </a:cubicBezTo>
                  <a:cubicBezTo>
                    <a:pt x="77" y="119"/>
                    <a:pt x="43" y="119"/>
                    <a:pt x="9" y="119"/>
                  </a:cubicBezTo>
                  <a:cubicBezTo>
                    <a:pt x="4" y="119"/>
                    <a:pt x="0" y="116"/>
                    <a:pt x="0" y="111"/>
                  </a:cubicBezTo>
                  <a:cubicBezTo>
                    <a:pt x="0" y="77"/>
                    <a:pt x="0" y="42"/>
                    <a:pt x="0" y="8"/>
                  </a:cubicBezTo>
                  <a:cubicBezTo>
                    <a:pt x="0" y="3"/>
                    <a:pt x="4" y="0"/>
                    <a:pt x="9" y="0"/>
                  </a:cubicBezTo>
                  <a:cubicBezTo>
                    <a:pt x="9" y="0"/>
                    <a:pt x="9" y="0"/>
                    <a:pt x="9" y="0"/>
                  </a:cubicBezTo>
                  <a:close/>
                </a:path>
              </a:pathLst>
            </a:custGeom>
            <a:solidFill>
              <a:srgbClr val="222121"/>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3" name="Freeform 25"/>
            <p:cNvSpPr>
              <a:spLocks noEditPoints="1"/>
            </p:cNvSpPr>
            <p:nvPr/>
          </p:nvSpPr>
          <p:spPr bwMode="auto">
            <a:xfrm>
              <a:off x="2816" y="943"/>
              <a:ext cx="272" cy="271"/>
            </a:xfrm>
            <a:custGeom>
              <a:avLst/>
              <a:gdLst/>
              <a:ahLst/>
              <a:cxnLst>
                <a:cxn ang="0">
                  <a:pos x="5" y="17"/>
                </a:cxn>
                <a:cxn ang="0">
                  <a:pos x="17" y="5"/>
                </a:cxn>
                <a:cxn ang="0">
                  <a:pos x="36" y="5"/>
                </a:cxn>
                <a:cxn ang="0">
                  <a:pos x="40" y="9"/>
                </a:cxn>
                <a:cxn ang="0">
                  <a:pos x="40" y="29"/>
                </a:cxn>
                <a:cxn ang="0">
                  <a:pos x="29" y="40"/>
                </a:cxn>
                <a:cxn ang="0">
                  <a:pos x="9" y="40"/>
                </a:cxn>
                <a:cxn ang="0">
                  <a:pos x="5" y="36"/>
                </a:cxn>
                <a:cxn ang="0">
                  <a:pos x="5" y="17"/>
                </a:cxn>
                <a:cxn ang="0">
                  <a:pos x="12" y="23"/>
                </a:cxn>
                <a:cxn ang="0">
                  <a:pos x="23" y="12"/>
                </a:cxn>
                <a:cxn ang="0">
                  <a:pos x="30" y="12"/>
                </a:cxn>
                <a:cxn ang="0">
                  <a:pos x="34" y="16"/>
                </a:cxn>
                <a:cxn ang="0">
                  <a:pos x="34" y="23"/>
                </a:cxn>
                <a:cxn ang="0">
                  <a:pos x="23" y="34"/>
                </a:cxn>
                <a:cxn ang="0">
                  <a:pos x="16" y="34"/>
                </a:cxn>
                <a:cxn ang="0">
                  <a:pos x="12" y="30"/>
                </a:cxn>
                <a:cxn ang="0">
                  <a:pos x="12" y="23"/>
                </a:cxn>
                <a:cxn ang="0">
                  <a:pos x="12" y="23"/>
                </a:cxn>
              </a:cxnLst>
              <a:rect l="0" t="0" r="r" b="b"/>
              <a:pathLst>
                <a:path w="46" h="46">
                  <a:moveTo>
                    <a:pt x="5" y="17"/>
                  </a:moveTo>
                  <a:cubicBezTo>
                    <a:pt x="17" y="5"/>
                    <a:pt x="17" y="5"/>
                    <a:pt x="17" y="5"/>
                  </a:cubicBezTo>
                  <a:cubicBezTo>
                    <a:pt x="22" y="0"/>
                    <a:pt x="31" y="0"/>
                    <a:pt x="36" y="5"/>
                  </a:cubicBezTo>
                  <a:cubicBezTo>
                    <a:pt x="40" y="9"/>
                    <a:pt x="40" y="9"/>
                    <a:pt x="40" y="9"/>
                  </a:cubicBezTo>
                  <a:cubicBezTo>
                    <a:pt x="46" y="15"/>
                    <a:pt x="46" y="24"/>
                    <a:pt x="40" y="29"/>
                  </a:cubicBezTo>
                  <a:cubicBezTo>
                    <a:pt x="29" y="40"/>
                    <a:pt x="29" y="40"/>
                    <a:pt x="29" y="40"/>
                  </a:cubicBezTo>
                  <a:cubicBezTo>
                    <a:pt x="24" y="46"/>
                    <a:pt x="15" y="46"/>
                    <a:pt x="9" y="40"/>
                  </a:cubicBezTo>
                  <a:cubicBezTo>
                    <a:pt x="5" y="36"/>
                    <a:pt x="5" y="36"/>
                    <a:pt x="5" y="36"/>
                  </a:cubicBezTo>
                  <a:cubicBezTo>
                    <a:pt x="0" y="31"/>
                    <a:pt x="0" y="22"/>
                    <a:pt x="5" y="17"/>
                  </a:cubicBezTo>
                  <a:close/>
                  <a:moveTo>
                    <a:pt x="12" y="23"/>
                  </a:moveTo>
                  <a:cubicBezTo>
                    <a:pt x="23" y="12"/>
                    <a:pt x="23" y="12"/>
                    <a:pt x="23" y="12"/>
                  </a:cubicBezTo>
                  <a:cubicBezTo>
                    <a:pt x="25" y="10"/>
                    <a:pt x="28" y="10"/>
                    <a:pt x="30" y="12"/>
                  </a:cubicBezTo>
                  <a:cubicBezTo>
                    <a:pt x="34" y="16"/>
                    <a:pt x="34" y="16"/>
                    <a:pt x="34" y="16"/>
                  </a:cubicBezTo>
                  <a:cubicBezTo>
                    <a:pt x="36" y="18"/>
                    <a:pt x="36" y="21"/>
                    <a:pt x="34" y="23"/>
                  </a:cubicBezTo>
                  <a:cubicBezTo>
                    <a:pt x="23" y="34"/>
                    <a:pt x="23" y="34"/>
                    <a:pt x="23" y="34"/>
                  </a:cubicBezTo>
                  <a:cubicBezTo>
                    <a:pt x="21" y="36"/>
                    <a:pt x="18" y="36"/>
                    <a:pt x="16" y="34"/>
                  </a:cubicBezTo>
                  <a:cubicBezTo>
                    <a:pt x="12" y="30"/>
                    <a:pt x="12" y="30"/>
                    <a:pt x="12" y="30"/>
                  </a:cubicBezTo>
                  <a:cubicBezTo>
                    <a:pt x="10" y="28"/>
                    <a:pt x="10" y="25"/>
                    <a:pt x="12" y="23"/>
                  </a:cubicBezTo>
                  <a:cubicBezTo>
                    <a:pt x="12" y="23"/>
                    <a:pt x="12" y="23"/>
                    <a:pt x="12" y="2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4" name="Freeform 24"/>
            <p:cNvSpPr>
              <a:spLocks noEditPoints="1"/>
            </p:cNvSpPr>
            <p:nvPr/>
          </p:nvSpPr>
          <p:spPr bwMode="auto">
            <a:xfrm>
              <a:off x="2597" y="1161"/>
              <a:ext cx="272" cy="272"/>
            </a:xfrm>
            <a:custGeom>
              <a:avLst/>
              <a:gdLst/>
              <a:ahLst/>
              <a:cxnLst>
                <a:cxn ang="0">
                  <a:pos x="5" y="17"/>
                </a:cxn>
                <a:cxn ang="0">
                  <a:pos x="16" y="6"/>
                </a:cxn>
                <a:cxn ang="0">
                  <a:pos x="36" y="6"/>
                </a:cxn>
                <a:cxn ang="0">
                  <a:pos x="40" y="10"/>
                </a:cxn>
                <a:cxn ang="0">
                  <a:pos x="40" y="29"/>
                </a:cxn>
                <a:cxn ang="0">
                  <a:pos x="29" y="41"/>
                </a:cxn>
                <a:cxn ang="0">
                  <a:pos x="9" y="41"/>
                </a:cxn>
                <a:cxn ang="0">
                  <a:pos x="5" y="37"/>
                </a:cxn>
                <a:cxn ang="0">
                  <a:pos x="5" y="17"/>
                </a:cxn>
                <a:cxn ang="0">
                  <a:pos x="5" y="17"/>
                </a:cxn>
                <a:cxn ang="0">
                  <a:pos x="12" y="23"/>
                </a:cxn>
                <a:cxn ang="0">
                  <a:pos x="23" y="12"/>
                </a:cxn>
                <a:cxn ang="0">
                  <a:pos x="30" y="12"/>
                </a:cxn>
                <a:cxn ang="0">
                  <a:pos x="34" y="16"/>
                </a:cxn>
                <a:cxn ang="0">
                  <a:pos x="34" y="23"/>
                </a:cxn>
                <a:cxn ang="0">
                  <a:pos x="22" y="34"/>
                </a:cxn>
                <a:cxn ang="0">
                  <a:pos x="16" y="34"/>
                </a:cxn>
                <a:cxn ang="0">
                  <a:pos x="12" y="30"/>
                </a:cxn>
                <a:cxn ang="0">
                  <a:pos x="12" y="23"/>
                </a:cxn>
                <a:cxn ang="0">
                  <a:pos x="12" y="23"/>
                </a:cxn>
              </a:cxnLst>
              <a:rect l="0" t="0" r="r" b="b"/>
              <a:pathLst>
                <a:path w="46" h="46">
                  <a:moveTo>
                    <a:pt x="5" y="17"/>
                  </a:moveTo>
                  <a:cubicBezTo>
                    <a:pt x="16" y="6"/>
                    <a:pt x="16" y="6"/>
                    <a:pt x="16" y="6"/>
                  </a:cubicBezTo>
                  <a:cubicBezTo>
                    <a:pt x="22" y="0"/>
                    <a:pt x="31" y="0"/>
                    <a:pt x="36" y="6"/>
                  </a:cubicBezTo>
                  <a:cubicBezTo>
                    <a:pt x="40" y="10"/>
                    <a:pt x="40" y="10"/>
                    <a:pt x="40" y="10"/>
                  </a:cubicBezTo>
                  <a:cubicBezTo>
                    <a:pt x="46" y="15"/>
                    <a:pt x="46" y="24"/>
                    <a:pt x="40" y="29"/>
                  </a:cubicBezTo>
                  <a:cubicBezTo>
                    <a:pt x="29" y="41"/>
                    <a:pt x="29" y="41"/>
                    <a:pt x="29" y="41"/>
                  </a:cubicBezTo>
                  <a:cubicBezTo>
                    <a:pt x="24" y="46"/>
                    <a:pt x="15" y="46"/>
                    <a:pt x="9" y="41"/>
                  </a:cubicBezTo>
                  <a:cubicBezTo>
                    <a:pt x="5" y="37"/>
                    <a:pt x="5" y="37"/>
                    <a:pt x="5" y="37"/>
                  </a:cubicBezTo>
                  <a:cubicBezTo>
                    <a:pt x="0" y="31"/>
                    <a:pt x="0" y="22"/>
                    <a:pt x="5" y="17"/>
                  </a:cubicBezTo>
                  <a:cubicBezTo>
                    <a:pt x="5" y="17"/>
                    <a:pt x="5" y="17"/>
                    <a:pt x="5" y="17"/>
                  </a:cubicBezTo>
                  <a:close/>
                  <a:moveTo>
                    <a:pt x="12" y="23"/>
                  </a:moveTo>
                  <a:cubicBezTo>
                    <a:pt x="23" y="12"/>
                    <a:pt x="23" y="12"/>
                    <a:pt x="23" y="12"/>
                  </a:cubicBezTo>
                  <a:cubicBezTo>
                    <a:pt x="25" y="10"/>
                    <a:pt x="28" y="10"/>
                    <a:pt x="30" y="12"/>
                  </a:cubicBezTo>
                  <a:cubicBezTo>
                    <a:pt x="34" y="16"/>
                    <a:pt x="34" y="16"/>
                    <a:pt x="34" y="16"/>
                  </a:cubicBezTo>
                  <a:cubicBezTo>
                    <a:pt x="36" y="18"/>
                    <a:pt x="36" y="21"/>
                    <a:pt x="34" y="23"/>
                  </a:cubicBezTo>
                  <a:cubicBezTo>
                    <a:pt x="22" y="34"/>
                    <a:pt x="22" y="34"/>
                    <a:pt x="22" y="34"/>
                  </a:cubicBezTo>
                  <a:cubicBezTo>
                    <a:pt x="21" y="36"/>
                    <a:pt x="18" y="36"/>
                    <a:pt x="16" y="34"/>
                  </a:cubicBezTo>
                  <a:cubicBezTo>
                    <a:pt x="12" y="30"/>
                    <a:pt x="12" y="30"/>
                    <a:pt x="12" y="30"/>
                  </a:cubicBezTo>
                  <a:cubicBezTo>
                    <a:pt x="10" y="28"/>
                    <a:pt x="10" y="25"/>
                    <a:pt x="12" y="23"/>
                  </a:cubicBezTo>
                  <a:cubicBezTo>
                    <a:pt x="12" y="23"/>
                    <a:pt x="12" y="23"/>
                    <a:pt x="12" y="2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5" name="Freeform 23"/>
            <p:cNvSpPr/>
            <p:nvPr/>
          </p:nvSpPr>
          <p:spPr bwMode="auto">
            <a:xfrm>
              <a:off x="2739" y="1085"/>
              <a:ext cx="207" cy="206"/>
            </a:xfrm>
            <a:custGeom>
              <a:avLst/>
              <a:gdLst/>
              <a:ahLst/>
              <a:cxnLst>
                <a:cxn ang="0">
                  <a:pos x="7" y="34"/>
                </a:cxn>
                <a:cxn ang="0">
                  <a:pos x="34" y="8"/>
                </a:cxn>
                <a:cxn ang="0">
                  <a:pos x="34" y="3"/>
                </a:cxn>
                <a:cxn ang="0">
                  <a:pos x="32" y="1"/>
                </a:cxn>
                <a:cxn ang="0">
                  <a:pos x="27" y="1"/>
                </a:cxn>
                <a:cxn ang="0">
                  <a:pos x="1" y="27"/>
                </a:cxn>
                <a:cxn ang="0">
                  <a:pos x="1" y="32"/>
                </a:cxn>
                <a:cxn ang="0">
                  <a:pos x="2" y="34"/>
                </a:cxn>
                <a:cxn ang="0">
                  <a:pos x="7" y="34"/>
                </a:cxn>
                <a:cxn ang="0">
                  <a:pos x="7" y="34"/>
                </a:cxn>
              </a:cxnLst>
              <a:rect l="0" t="0" r="r" b="b"/>
              <a:pathLst>
                <a:path w="35" h="35">
                  <a:moveTo>
                    <a:pt x="7" y="34"/>
                  </a:moveTo>
                  <a:cubicBezTo>
                    <a:pt x="34" y="8"/>
                    <a:pt x="34" y="8"/>
                    <a:pt x="34" y="8"/>
                  </a:cubicBezTo>
                  <a:cubicBezTo>
                    <a:pt x="35" y="6"/>
                    <a:pt x="35" y="4"/>
                    <a:pt x="34" y="3"/>
                  </a:cubicBezTo>
                  <a:cubicBezTo>
                    <a:pt x="32" y="1"/>
                    <a:pt x="32" y="1"/>
                    <a:pt x="32" y="1"/>
                  </a:cubicBezTo>
                  <a:cubicBezTo>
                    <a:pt x="31" y="0"/>
                    <a:pt x="28" y="0"/>
                    <a:pt x="27" y="1"/>
                  </a:cubicBezTo>
                  <a:cubicBezTo>
                    <a:pt x="1" y="27"/>
                    <a:pt x="1" y="27"/>
                    <a:pt x="1" y="27"/>
                  </a:cubicBezTo>
                  <a:cubicBezTo>
                    <a:pt x="0" y="29"/>
                    <a:pt x="0" y="31"/>
                    <a:pt x="1" y="32"/>
                  </a:cubicBezTo>
                  <a:cubicBezTo>
                    <a:pt x="2" y="34"/>
                    <a:pt x="2" y="34"/>
                    <a:pt x="2" y="34"/>
                  </a:cubicBezTo>
                  <a:cubicBezTo>
                    <a:pt x="4" y="35"/>
                    <a:pt x="6" y="35"/>
                    <a:pt x="7" y="34"/>
                  </a:cubicBezTo>
                  <a:cubicBezTo>
                    <a:pt x="7" y="34"/>
                    <a:pt x="7" y="34"/>
                    <a:pt x="7" y="34"/>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6" name="Freeform 22"/>
            <p:cNvSpPr/>
            <p:nvPr/>
          </p:nvSpPr>
          <p:spPr bwMode="auto">
            <a:xfrm>
              <a:off x="822" y="1657"/>
              <a:ext cx="710" cy="707"/>
            </a:xfrm>
            <a:custGeom>
              <a:avLst/>
              <a:gdLst/>
              <a:ahLst/>
              <a:cxnLst>
                <a:cxn ang="0">
                  <a:pos x="9" y="0"/>
                </a:cxn>
                <a:cxn ang="0">
                  <a:pos x="112" y="0"/>
                </a:cxn>
                <a:cxn ang="0">
                  <a:pos x="120" y="9"/>
                </a:cxn>
                <a:cxn ang="0">
                  <a:pos x="120" y="112"/>
                </a:cxn>
                <a:cxn ang="0">
                  <a:pos x="112" y="120"/>
                </a:cxn>
                <a:cxn ang="0">
                  <a:pos x="9" y="120"/>
                </a:cxn>
                <a:cxn ang="0">
                  <a:pos x="0" y="112"/>
                </a:cxn>
                <a:cxn ang="0">
                  <a:pos x="0" y="9"/>
                </a:cxn>
                <a:cxn ang="0">
                  <a:pos x="9" y="0"/>
                </a:cxn>
                <a:cxn ang="0">
                  <a:pos x="9" y="0"/>
                </a:cxn>
              </a:cxnLst>
              <a:rect l="0" t="0" r="r" b="b"/>
              <a:pathLst>
                <a:path w="120" h="120">
                  <a:moveTo>
                    <a:pt x="9" y="0"/>
                  </a:moveTo>
                  <a:cubicBezTo>
                    <a:pt x="43" y="0"/>
                    <a:pt x="77" y="0"/>
                    <a:pt x="112" y="0"/>
                  </a:cubicBezTo>
                  <a:cubicBezTo>
                    <a:pt x="116" y="0"/>
                    <a:pt x="120" y="4"/>
                    <a:pt x="120" y="9"/>
                  </a:cubicBezTo>
                  <a:cubicBezTo>
                    <a:pt x="120" y="43"/>
                    <a:pt x="120" y="77"/>
                    <a:pt x="120" y="112"/>
                  </a:cubicBezTo>
                  <a:cubicBezTo>
                    <a:pt x="120" y="116"/>
                    <a:pt x="116" y="120"/>
                    <a:pt x="112" y="120"/>
                  </a:cubicBezTo>
                  <a:cubicBezTo>
                    <a:pt x="77" y="120"/>
                    <a:pt x="43" y="120"/>
                    <a:pt x="9" y="120"/>
                  </a:cubicBezTo>
                  <a:cubicBezTo>
                    <a:pt x="4" y="120"/>
                    <a:pt x="0" y="116"/>
                    <a:pt x="0" y="112"/>
                  </a:cubicBezTo>
                  <a:cubicBezTo>
                    <a:pt x="0" y="77"/>
                    <a:pt x="0" y="43"/>
                    <a:pt x="0" y="9"/>
                  </a:cubicBezTo>
                  <a:cubicBezTo>
                    <a:pt x="0" y="4"/>
                    <a:pt x="4" y="0"/>
                    <a:pt x="9" y="0"/>
                  </a:cubicBezTo>
                  <a:cubicBezTo>
                    <a:pt x="9" y="0"/>
                    <a:pt x="9" y="0"/>
                    <a:pt x="9" y="0"/>
                  </a:cubicBezTo>
                  <a:close/>
                </a:path>
              </a:pathLst>
            </a:custGeom>
            <a:solidFill>
              <a:srgbClr val="F58B1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7" name="Freeform 21"/>
            <p:cNvSpPr>
              <a:spLocks noEditPoints="1"/>
            </p:cNvSpPr>
            <p:nvPr/>
          </p:nvSpPr>
          <p:spPr bwMode="auto">
            <a:xfrm>
              <a:off x="935" y="1804"/>
              <a:ext cx="491" cy="419"/>
            </a:xfrm>
            <a:custGeom>
              <a:avLst/>
              <a:gdLst/>
              <a:ahLst/>
              <a:cxnLst>
                <a:cxn ang="0">
                  <a:pos x="10" y="43"/>
                </a:cxn>
                <a:cxn ang="0">
                  <a:pos x="39" y="43"/>
                </a:cxn>
                <a:cxn ang="0">
                  <a:pos x="39" y="56"/>
                </a:cxn>
                <a:cxn ang="0">
                  <a:pos x="10" y="56"/>
                </a:cxn>
                <a:cxn ang="0">
                  <a:pos x="10" y="43"/>
                </a:cxn>
                <a:cxn ang="0">
                  <a:pos x="44" y="43"/>
                </a:cxn>
                <a:cxn ang="0">
                  <a:pos x="73" y="43"/>
                </a:cxn>
                <a:cxn ang="0">
                  <a:pos x="73" y="56"/>
                </a:cxn>
                <a:cxn ang="0">
                  <a:pos x="44" y="56"/>
                </a:cxn>
                <a:cxn ang="0">
                  <a:pos x="44" y="43"/>
                </a:cxn>
                <a:cxn ang="0">
                  <a:pos x="27" y="25"/>
                </a:cxn>
                <a:cxn ang="0">
                  <a:pos x="56" y="25"/>
                </a:cxn>
                <a:cxn ang="0">
                  <a:pos x="56" y="38"/>
                </a:cxn>
                <a:cxn ang="0">
                  <a:pos x="27" y="38"/>
                </a:cxn>
                <a:cxn ang="0">
                  <a:pos x="27" y="25"/>
                </a:cxn>
                <a:cxn ang="0">
                  <a:pos x="77" y="6"/>
                </a:cxn>
                <a:cxn ang="0">
                  <a:pos x="76" y="4"/>
                </a:cxn>
                <a:cxn ang="0">
                  <a:pos x="74" y="7"/>
                </a:cxn>
                <a:cxn ang="0">
                  <a:pos x="72" y="4"/>
                </a:cxn>
                <a:cxn ang="0">
                  <a:pos x="70" y="6"/>
                </a:cxn>
                <a:cxn ang="0">
                  <a:pos x="72" y="8"/>
                </a:cxn>
                <a:cxn ang="0">
                  <a:pos x="70" y="10"/>
                </a:cxn>
                <a:cxn ang="0">
                  <a:pos x="72" y="12"/>
                </a:cxn>
                <a:cxn ang="0">
                  <a:pos x="74" y="9"/>
                </a:cxn>
                <a:cxn ang="0">
                  <a:pos x="76" y="12"/>
                </a:cxn>
                <a:cxn ang="0">
                  <a:pos x="77" y="10"/>
                </a:cxn>
                <a:cxn ang="0">
                  <a:pos x="75" y="8"/>
                </a:cxn>
                <a:cxn ang="0">
                  <a:pos x="77" y="6"/>
                </a:cxn>
                <a:cxn ang="0">
                  <a:pos x="37" y="5"/>
                </a:cxn>
                <a:cxn ang="0">
                  <a:pos x="5" y="5"/>
                </a:cxn>
                <a:cxn ang="0">
                  <a:pos x="5" y="11"/>
                </a:cxn>
                <a:cxn ang="0">
                  <a:pos x="37" y="11"/>
                </a:cxn>
                <a:cxn ang="0">
                  <a:pos x="37" y="11"/>
                </a:cxn>
                <a:cxn ang="0">
                  <a:pos x="37" y="5"/>
                </a:cxn>
                <a:cxn ang="0">
                  <a:pos x="7" y="16"/>
                </a:cxn>
                <a:cxn ang="0">
                  <a:pos x="75" y="16"/>
                </a:cxn>
                <a:cxn ang="0">
                  <a:pos x="78" y="18"/>
                </a:cxn>
                <a:cxn ang="0">
                  <a:pos x="78" y="64"/>
                </a:cxn>
                <a:cxn ang="0">
                  <a:pos x="75" y="66"/>
                </a:cxn>
                <a:cxn ang="0">
                  <a:pos x="7" y="66"/>
                </a:cxn>
                <a:cxn ang="0">
                  <a:pos x="5" y="64"/>
                </a:cxn>
                <a:cxn ang="0">
                  <a:pos x="5" y="18"/>
                </a:cxn>
                <a:cxn ang="0">
                  <a:pos x="7" y="16"/>
                </a:cxn>
                <a:cxn ang="0">
                  <a:pos x="7" y="16"/>
                </a:cxn>
                <a:cxn ang="0">
                  <a:pos x="3" y="0"/>
                </a:cxn>
                <a:cxn ang="0">
                  <a:pos x="80" y="0"/>
                </a:cxn>
                <a:cxn ang="0">
                  <a:pos x="83" y="2"/>
                </a:cxn>
                <a:cxn ang="0">
                  <a:pos x="83" y="68"/>
                </a:cxn>
                <a:cxn ang="0">
                  <a:pos x="80" y="71"/>
                </a:cxn>
                <a:cxn ang="0">
                  <a:pos x="3" y="71"/>
                </a:cxn>
                <a:cxn ang="0">
                  <a:pos x="0" y="68"/>
                </a:cxn>
                <a:cxn ang="0">
                  <a:pos x="0" y="2"/>
                </a:cxn>
                <a:cxn ang="0">
                  <a:pos x="3" y="0"/>
                </a:cxn>
                <a:cxn ang="0">
                  <a:pos x="3" y="0"/>
                </a:cxn>
              </a:cxnLst>
              <a:rect l="0" t="0" r="r" b="b"/>
              <a:pathLst>
                <a:path w="83" h="71">
                  <a:moveTo>
                    <a:pt x="10" y="43"/>
                  </a:moveTo>
                  <a:cubicBezTo>
                    <a:pt x="39" y="43"/>
                    <a:pt x="39" y="43"/>
                    <a:pt x="39" y="43"/>
                  </a:cubicBezTo>
                  <a:cubicBezTo>
                    <a:pt x="39" y="56"/>
                    <a:pt x="39" y="56"/>
                    <a:pt x="39" y="56"/>
                  </a:cubicBezTo>
                  <a:cubicBezTo>
                    <a:pt x="10" y="56"/>
                    <a:pt x="10" y="56"/>
                    <a:pt x="10" y="56"/>
                  </a:cubicBezTo>
                  <a:cubicBezTo>
                    <a:pt x="10" y="43"/>
                    <a:pt x="10" y="43"/>
                    <a:pt x="10" y="43"/>
                  </a:cubicBezTo>
                  <a:close/>
                  <a:moveTo>
                    <a:pt x="44" y="43"/>
                  </a:moveTo>
                  <a:cubicBezTo>
                    <a:pt x="73" y="43"/>
                    <a:pt x="73" y="43"/>
                    <a:pt x="73" y="43"/>
                  </a:cubicBezTo>
                  <a:cubicBezTo>
                    <a:pt x="73" y="56"/>
                    <a:pt x="73" y="56"/>
                    <a:pt x="73" y="56"/>
                  </a:cubicBezTo>
                  <a:cubicBezTo>
                    <a:pt x="44" y="56"/>
                    <a:pt x="44" y="56"/>
                    <a:pt x="44" y="56"/>
                  </a:cubicBezTo>
                  <a:cubicBezTo>
                    <a:pt x="44" y="43"/>
                    <a:pt x="44" y="43"/>
                    <a:pt x="44" y="43"/>
                  </a:cubicBezTo>
                  <a:close/>
                  <a:moveTo>
                    <a:pt x="27" y="25"/>
                  </a:moveTo>
                  <a:cubicBezTo>
                    <a:pt x="56" y="25"/>
                    <a:pt x="56" y="25"/>
                    <a:pt x="56" y="25"/>
                  </a:cubicBezTo>
                  <a:cubicBezTo>
                    <a:pt x="56" y="38"/>
                    <a:pt x="56" y="38"/>
                    <a:pt x="56" y="38"/>
                  </a:cubicBezTo>
                  <a:cubicBezTo>
                    <a:pt x="27" y="38"/>
                    <a:pt x="27" y="38"/>
                    <a:pt x="27" y="38"/>
                  </a:cubicBezTo>
                  <a:cubicBezTo>
                    <a:pt x="27" y="25"/>
                    <a:pt x="27" y="25"/>
                    <a:pt x="27" y="25"/>
                  </a:cubicBezTo>
                  <a:close/>
                  <a:moveTo>
                    <a:pt x="77" y="6"/>
                  </a:moveTo>
                  <a:cubicBezTo>
                    <a:pt x="76" y="4"/>
                    <a:pt x="76" y="4"/>
                    <a:pt x="76" y="4"/>
                  </a:cubicBezTo>
                  <a:cubicBezTo>
                    <a:pt x="74" y="7"/>
                    <a:pt x="74" y="7"/>
                    <a:pt x="74" y="7"/>
                  </a:cubicBezTo>
                  <a:cubicBezTo>
                    <a:pt x="72" y="4"/>
                    <a:pt x="72" y="4"/>
                    <a:pt x="72" y="4"/>
                  </a:cubicBezTo>
                  <a:cubicBezTo>
                    <a:pt x="70" y="6"/>
                    <a:pt x="70" y="6"/>
                    <a:pt x="70" y="6"/>
                  </a:cubicBezTo>
                  <a:cubicBezTo>
                    <a:pt x="72" y="8"/>
                    <a:pt x="72" y="8"/>
                    <a:pt x="72" y="8"/>
                  </a:cubicBezTo>
                  <a:cubicBezTo>
                    <a:pt x="70" y="10"/>
                    <a:pt x="70" y="10"/>
                    <a:pt x="70" y="10"/>
                  </a:cubicBezTo>
                  <a:cubicBezTo>
                    <a:pt x="72" y="12"/>
                    <a:pt x="72" y="12"/>
                    <a:pt x="72" y="12"/>
                  </a:cubicBezTo>
                  <a:cubicBezTo>
                    <a:pt x="74" y="9"/>
                    <a:pt x="74" y="9"/>
                    <a:pt x="74" y="9"/>
                  </a:cubicBezTo>
                  <a:cubicBezTo>
                    <a:pt x="76" y="12"/>
                    <a:pt x="76" y="12"/>
                    <a:pt x="76" y="12"/>
                  </a:cubicBezTo>
                  <a:cubicBezTo>
                    <a:pt x="77" y="10"/>
                    <a:pt x="77" y="10"/>
                    <a:pt x="77" y="10"/>
                  </a:cubicBezTo>
                  <a:cubicBezTo>
                    <a:pt x="75" y="8"/>
                    <a:pt x="75" y="8"/>
                    <a:pt x="75" y="8"/>
                  </a:cubicBezTo>
                  <a:cubicBezTo>
                    <a:pt x="77" y="6"/>
                    <a:pt x="77" y="6"/>
                    <a:pt x="77" y="6"/>
                  </a:cubicBezTo>
                  <a:close/>
                  <a:moveTo>
                    <a:pt x="37" y="5"/>
                  </a:moveTo>
                  <a:cubicBezTo>
                    <a:pt x="5" y="5"/>
                    <a:pt x="5" y="5"/>
                    <a:pt x="5" y="5"/>
                  </a:cubicBezTo>
                  <a:cubicBezTo>
                    <a:pt x="5" y="11"/>
                    <a:pt x="5" y="11"/>
                    <a:pt x="5" y="11"/>
                  </a:cubicBezTo>
                  <a:cubicBezTo>
                    <a:pt x="37" y="11"/>
                    <a:pt x="37" y="11"/>
                    <a:pt x="37" y="11"/>
                  </a:cubicBezTo>
                  <a:cubicBezTo>
                    <a:pt x="37" y="11"/>
                    <a:pt x="37" y="11"/>
                    <a:pt x="37" y="11"/>
                  </a:cubicBezTo>
                  <a:cubicBezTo>
                    <a:pt x="37" y="5"/>
                    <a:pt x="37" y="5"/>
                    <a:pt x="37" y="5"/>
                  </a:cubicBezTo>
                  <a:close/>
                  <a:moveTo>
                    <a:pt x="7" y="16"/>
                  </a:moveTo>
                  <a:cubicBezTo>
                    <a:pt x="75" y="16"/>
                    <a:pt x="75" y="16"/>
                    <a:pt x="75" y="16"/>
                  </a:cubicBezTo>
                  <a:cubicBezTo>
                    <a:pt x="77" y="16"/>
                    <a:pt x="78" y="17"/>
                    <a:pt x="78" y="18"/>
                  </a:cubicBezTo>
                  <a:cubicBezTo>
                    <a:pt x="78" y="64"/>
                    <a:pt x="78" y="64"/>
                    <a:pt x="78" y="64"/>
                  </a:cubicBezTo>
                  <a:cubicBezTo>
                    <a:pt x="78" y="65"/>
                    <a:pt x="77" y="66"/>
                    <a:pt x="75" y="66"/>
                  </a:cubicBezTo>
                  <a:cubicBezTo>
                    <a:pt x="7" y="66"/>
                    <a:pt x="7" y="66"/>
                    <a:pt x="7" y="66"/>
                  </a:cubicBezTo>
                  <a:cubicBezTo>
                    <a:pt x="6" y="66"/>
                    <a:pt x="5" y="65"/>
                    <a:pt x="5" y="64"/>
                  </a:cubicBezTo>
                  <a:cubicBezTo>
                    <a:pt x="5" y="18"/>
                    <a:pt x="5" y="18"/>
                    <a:pt x="5" y="18"/>
                  </a:cubicBezTo>
                  <a:cubicBezTo>
                    <a:pt x="5" y="17"/>
                    <a:pt x="6" y="16"/>
                    <a:pt x="7" y="16"/>
                  </a:cubicBezTo>
                  <a:cubicBezTo>
                    <a:pt x="7" y="16"/>
                    <a:pt x="7" y="16"/>
                    <a:pt x="7" y="16"/>
                  </a:cubicBezTo>
                  <a:close/>
                  <a:moveTo>
                    <a:pt x="3" y="0"/>
                  </a:moveTo>
                  <a:cubicBezTo>
                    <a:pt x="80" y="0"/>
                    <a:pt x="80" y="0"/>
                    <a:pt x="80" y="0"/>
                  </a:cubicBezTo>
                  <a:cubicBezTo>
                    <a:pt x="81" y="0"/>
                    <a:pt x="83" y="1"/>
                    <a:pt x="83" y="2"/>
                  </a:cubicBezTo>
                  <a:cubicBezTo>
                    <a:pt x="83" y="68"/>
                    <a:pt x="83" y="68"/>
                    <a:pt x="83" y="68"/>
                  </a:cubicBezTo>
                  <a:cubicBezTo>
                    <a:pt x="83" y="70"/>
                    <a:pt x="81" y="71"/>
                    <a:pt x="80" y="71"/>
                  </a:cubicBezTo>
                  <a:cubicBezTo>
                    <a:pt x="3" y="71"/>
                    <a:pt x="3" y="71"/>
                    <a:pt x="3" y="71"/>
                  </a:cubicBezTo>
                  <a:cubicBezTo>
                    <a:pt x="1" y="71"/>
                    <a:pt x="0" y="70"/>
                    <a:pt x="0" y="68"/>
                  </a:cubicBezTo>
                  <a:cubicBezTo>
                    <a:pt x="0" y="2"/>
                    <a:pt x="0" y="2"/>
                    <a:pt x="0" y="2"/>
                  </a:cubicBezTo>
                  <a:cubicBezTo>
                    <a:pt x="0" y="1"/>
                    <a:pt x="1" y="0"/>
                    <a:pt x="3" y="0"/>
                  </a:cubicBezTo>
                  <a:cubicBezTo>
                    <a:pt x="3" y="0"/>
                    <a:pt x="3" y="0"/>
                    <a:pt x="3" y="0"/>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8" name="Freeform 20"/>
            <p:cNvSpPr/>
            <p:nvPr/>
          </p:nvSpPr>
          <p:spPr bwMode="auto">
            <a:xfrm>
              <a:off x="822" y="837"/>
              <a:ext cx="710" cy="702"/>
            </a:xfrm>
            <a:custGeom>
              <a:avLst/>
              <a:gdLst/>
              <a:ahLst/>
              <a:cxnLst>
                <a:cxn ang="0">
                  <a:pos x="9" y="0"/>
                </a:cxn>
                <a:cxn ang="0">
                  <a:pos x="112" y="0"/>
                </a:cxn>
                <a:cxn ang="0">
                  <a:pos x="120" y="8"/>
                </a:cxn>
                <a:cxn ang="0">
                  <a:pos x="120" y="111"/>
                </a:cxn>
                <a:cxn ang="0">
                  <a:pos x="112" y="119"/>
                </a:cxn>
                <a:cxn ang="0">
                  <a:pos x="9" y="119"/>
                </a:cxn>
                <a:cxn ang="0">
                  <a:pos x="0" y="111"/>
                </a:cxn>
                <a:cxn ang="0">
                  <a:pos x="0" y="8"/>
                </a:cxn>
                <a:cxn ang="0">
                  <a:pos x="9" y="0"/>
                </a:cxn>
                <a:cxn ang="0">
                  <a:pos x="9" y="0"/>
                </a:cxn>
              </a:cxnLst>
              <a:rect l="0" t="0" r="r" b="b"/>
              <a:pathLst>
                <a:path w="120" h="119">
                  <a:moveTo>
                    <a:pt x="9" y="0"/>
                  </a:moveTo>
                  <a:cubicBezTo>
                    <a:pt x="43" y="0"/>
                    <a:pt x="78" y="0"/>
                    <a:pt x="112" y="0"/>
                  </a:cubicBezTo>
                  <a:cubicBezTo>
                    <a:pt x="116" y="0"/>
                    <a:pt x="120" y="3"/>
                    <a:pt x="120" y="8"/>
                  </a:cubicBezTo>
                  <a:cubicBezTo>
                    <a:pt x="120" y="42"/>
                    <a:pt x="120" y="77"/>
                    <a:pt x="120" y="111"/>
                  </a:cubicBezTo>
                  <a:cubicBezTo>
                    <a:pt x="120" y="116"/>
                    <a:pt x="116" y="119"/>
                    <a:pt x="112" y="119"/>
                  </a:cubicBezTo>
                  <a:cubicBezTo>
                    <a:pt x="78" y="119"/>
                    <a:pt x="43" y="119"/>
                    <a:pt x="9" y="119"/>
                  </a:cubicBezTo>
                  <a:cubicBezTo>
                    <a:pt x="4" y="119"/>
                    <a:pt x="0" y="116"/>
                    <a:pt x="0" y="111"/>
                  </a:cubicBezTo>
                  <a:cubicBezTo>
                    <a:pt x="0" y="77"/>
                    <a:pt x="0" y="42"/>
                    <a:pt x="0" y="8"/>
                  </a:cubicBezTo>
                  <a:cubicBezTo>
                    <a:pt x="0" y="3"/>
                    <a:pt x="4" y="0"/>
                    <a:pt x="9" y="0"/>
                  </a:cubicBezTo>
                  <a:cubicBezTo>
                    <a:pt x="9" y="0"/>
                    <a:pt x="9" y="0"/>
                    <a:pt x="9" y="0"/>
                  </a:cubicBezTo>
                  <a:close/>
                </a:path>
              </a:pathLst>
            </a:custGeom>
            <a:solidFill>
              <a:srgbClr val="6B6D7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9" name="Freeform 19"/>
            <p:cNvSpPr>
              <a:spLocks noEditPoints="1"/>
            </p:cNvSpPr>
            <p:nvPr/>
          </p:nvSpPr>
          <p:spPr bwMode="auto">
            <a:xfrm>
              <a:off x="1018" y="896"/>
              <a:ext cx="319" cy="572"/>
            </a:xfrm>
            <a:custGeom>
              <a:avLst/>
              <a:gdLst/>
              <a:ahLst/>
              <a:cxnLst>
                <a:cxn ang="0">
                  <a:pos x="5" y="70"/>
                </a:cxn>
                <a:cxn ang="0">
                  <a:pos x="12" y="97"/>
                </a:cxn>
                <a:cxn ang="0">
                  <a:pos x="54" y="41"/>
                </a:cxn>
                <a:cxn ang="0">
                  <a:pos x="47" y="34"/>
                </a:cxn>
                <a:cxn ang="0">
                  <a:pos x="44" y="33"/>
                </a:cxn>
                <a:cxn ang="0">
                  <a:pos x="38" y="27"/>
                </a:cxn>
                <a:cxn ang="0">
                  <a:pos x="37" y="18"/>
                </a:cxn>
                <a:cxn ang="0">
                  <a:pos x="0" y="18"/>
                </a:cxn>
                <a:cxn ang="0">
                  <a:pos x="12" y="37"/>
                </a:cxn>
                <a:cxn ang="0">
                  <a:pos x="4" y="55"/>
                </a:cxn>
                <a:cxn ang="0">
                  <a:pos x="25" y="27"/>
                </a:cxn>
                <a:cxn ang="0">
                  <a:pos x="19" y="12"/>
                </a:cxn>
                <a:cxn ang="0">
                  <a:pos x="12" y="19"/>
                </a:cxn>
                <a:cxn ang="0">
                  <a:pos x="7" y="18"/>
                </a:cxn>
                <a:cxn ang="0">
                  <a:pos x="30" y="18"/>
                </a:cxn>
                <a:cxn ang="0">
                  <a:pos x="25" y="27"/>
                </a:cxn>
                <a:cxn ang="0">
                  <a:pos x="27" y="30"/>
                </a:cxn>
                <a:cxn ang="0">
                  <a:pos x="25" y="46"/>
                </a:cxn>
                <a:cxn ang="0">
                  <a:pos x="21" y="19"/>
                </a:cxn>
                <a:cxn ang="0">
                  <a:pos x="19" y="16"/>
                </a:cxn>
                <a:cxn ang="0">
                  <a:pos x="16" y="63"/>
                </a:cxn>
                <a:cxn ang="0">
                  <a:pos x="12" y="47"/>
                </a:cxn>
                <a:cxn ang="0">
                  <a:pos x="8" y="68"/>
                </a:cxn>
                <a:cxn ang="0">
                  <a:pos x="50" y="77"/>
                </a:cxn>
                <a:cxn ang="0">
                  <a:pos x="50" y="44"/>
                </a:cxn>
                <a:cxn ang="0">
                  <a:pos x="47" y="38"/>
                </a:cxn>
                <a:cxn ang="0">
                  <a:pos x="44" y="41"/>
                </a:cxn>
                <a:cxn ang="0">
                  <a:pos x="41" y="46"/>
                </a:cxn>
                <a:cxn ang="0">
                  <a:pos x="38" y="30"/>
                </a:cxn>
                <a:cxn ang="0">
                  <a:pos x="35" y="33"/>
                </a:cxn>
                <a:cxn ang="0">
                  <a:pos x="31" y="46"/>
                </a:cxn>
                <a:cxn ang="0">
                  <a:pos x="29" y="30"/>
                </a:cxn>
                <a:cxn ang="0">
                  <a:pos x="48" y="87"/>
                </a:cxn>
                <a:cxn ang="0">
                  <a:pos x="48" y="93"/>
                </a:cxn>
                <a:cxn ang="0">
                  <a:pos x="48" y="87"/>
                </a:cxn>
              </a:cxnLst>
              <a:rect l="0" t="0" r="r" b="b"/>
              <a:pathLst>
                <a:path w="54" h="97">
                  <a:moveTo>
                    <a:pt x="4" y="55"/>
                  </a:moveTo>
                  <a:cubicBezTo>
                    <a:pt x="3" y="60"/>
                    <a:pt x="3" y="65"/>
                    <a:pt x="5" y="70"/>
                  </a:cubicBezTo>
                  <a:cubicBezTo>
                    <a:pt x="12" y="82"/>
                    <a:pt x="12" y="82"/>
                    <a:pt x="12" y="82"/>
                  </a:cubicBezTo>
                  <a:cubicBezTo>
                    <a:pt x="12" y="97"/>
                    <a:pt x="12" y="97"/>
                    <a:pt x="12" y="97"/>
                  </a:cubicBezTo>
                  <a:cubicBezTo>
                    <a:pt x="54" y="97"/>
                    <a:pt x="54" y="97"/>
                    <a:pt x="54" y="97"/>
                  </a:cubicBezTo>
                  <a:cubicBezTo>
                    <a:pt x="54" y="41"/>
                    <a:pt x="54" y="41"/>
                    <a:pt x="54" y="41"/>
                  </a:cubicBezTo>
                  <a:cubicBezTo>
                    <a:pt x="54" y="37"/>
                    <a:pt x="51" y="34"/>
                    <a:pt x="47" y="34"/>
                  </a:cubicBezTo>
                  <a:cubicBezTo>
                    <a:pt x="47" y="34"/>
                    <a:pt x="47" y="34"/>
                    <a:pt x="47" y="34"/>
                  </a:cubicBezTo>
                  <a:cubicBezTo>
                    <a:pt x="46" y="34"/>
                    <a:pt x="45" y="34"/>
                    <a:pt x="44" y="35"/>
                  </a:cubicBezTo>
                  <a:cubicBezTo>
                    <a:pt x="44" y="33"/>
                    <a:pt x="44" y="33"/>
                    <a:pt x="44" y="33"/>
                  </a:cubicBezTo>
                  <a:cubicBezTo>
                    <a:pt x="44" y="30"/>
                    <a:pt x="41" y="27"/>
                    <a:pt x="38" y="27"/>
                  </a:cubicBezTo>
                  <a:cubicBezTo>
                    <a:pt x="38" y="27"/>
                    <a:pt x="38" y="27"/>
                    <a:pt x="38" y="27"/>
                  </a:cubicBezTo>
                  <a:cubicBezTo>
                    <a:pt x="37" y="27"/>
                    <a:pt x="35" y="27"/>
                    <a:pt x="35" y="27"/>
                  </a:cubicBezTo>
                  <a:cubicBezTo>
                    <a:pt x="36" y="25"/>
                    <a:pt x="37" y="22"/>
                    <a:pt x="37" y="18"/>
                  </a:cubicBezTo>
                  <a:cubicBezTo>
                    <a:pt x="37" y="8"/>
                    <a:pt x="29" y="0"/>
                    <a:pt x="19" y="0"/>
                  </a:cubicBezTo>
                  <a:cubicBezTo>
                    <a:pt x="8" y="0"/>
                    <a:pt x="0" y="8"/>
                    <a:pt x="0" y="18"/>
                  </a:cubicBezTo>
                  <a:cubicBezTo>
                    <a:pt x="0" y="26"/>
                    <a:pt x="5" y="33"/>
                    <a:pt x="12" y="36"/>
                  </a:cubicBezTo>
                  <a:cubicBezTo>
                    <a:pt x="12" y="37"/>
                    <a:pt x="12" y="37"/>
                    <a:pt x="12" y="37"/>
                  </a:cubicBezTo>
                  <a:cubicBezTo>
                    <a:pt x="4" y="55"/>
                    <a:pt x="4" y="55"/>
                    <a:pt x="4" y="55"/>
                  </a:cubicBezTo>
                  <a:cubicBezTo>
                    <a:pt x="4" y="55"/>
                    <a:pt x="4" y="55"/>
                    <a:pt x="4" y="55"/>
                  </a:cubicBezTo>
                  <a:close/>
                  <a:moveTo>
                    <a:pt x="25" y="27"/>
                  </a:moveTo>
                  <a:cubicBezTo>
                    <a:pt x="25" y="27"/>
                    <a:pt x="25" y="27"/>
                    <a:pt x="25" y="27"/>
                  </a:cubicBezTo>
                  <a:cubicBezTo>
                    <a:pt x="25" y="19"/>
                    <a:pt x="25" y="19"/>
                    <a:pt x="25" y="19"/>
                  </a:cubicBezTo>
                  <a:cubicBezTo>
                    <a:pt x="25" y="15"/>
                    <a:pt x="22" y="12"/>
                    <a:pt x="19" y="12"/>
                  </a:cubicBezTo>
                  <a:cubicBezTo>
                    <a:pt x="19" y="12"/>
                    <a:pt x="19" y="12"/>
                    <a:pt x="19" y="12"/>
                  </a:cubicBezTo>
                  <a:cubicBezTo>
                    <a:pt x="15" y="12"/>
                    <a:pt x="12" y="15"/>
                    <a:pt x="12" y="19"/>
                  </a:cubicBezTo>
                  <a:cubicBezTo>
                    <a:pt x="12" y="27"/>
                    <a:pt x="12" y="27"/>
                    <a:pt x="12" y="27"/>
                  </a:cubicBezTo>
                  <a:cubicBezTo>
                    <a:pt x="9" y="25"/>
                    <a:pt x="7" y="22"/>
                    <a:pt x="7" y="18"/>
                  </a:cubicBezTo>
                  <a:cubicBezTo>
                    <a:pt x="7" y="12"/>
                    <a:pt x="12" y="7"/>
                    <a:pt x="19" y="7"/>
                  </a:cubicBezTo>
                  <a:cubicBezTo>
                    <a:pt x="25" y="7"/>
                    <a:pt x="30" y="12"/>
                    <a:pt x="30" y="18"/>
                  </a:cubicBezTo>
                  <a:cubicBezTo>
                    <a:pt x="30" y="22"/>
                    <a:pt x="28" y="25"/>
                    <a:pt x="25" y="27"/>
                  </a:cubicBezTo>
                  <a:cubicBezTo>
                    <a:pt x="25" y="27"/>
                    <a:pt x="25" y="27"/>
                    <a:pt x="25" y="27"/>
                  </a:cubicBezTo>
                  <a:close/>
                  <a:moveTo>
                    <a:pt x="29" y="30"/>
                  </a:moveTo>
                  <a:cubicBezTo>
                    <a:pt x="27" y="30"/>
                    <a:pt x="27" y="30"/>
                    <a:pt x="27" y="30"/>
                  </a:cubicBezTo>
                  <a:cubicBezTo>
                    <a:pt x="26" y="31"/>
                    <a:pt x="25" y="32"/>
                    <a:pt x="25" y="33"/>
                  </a:cubicBezTo>
                  <a:cubicBezTo>
                    <a:pt x="25" y="46"/>
                    <a:pt x="25" y="46"/>
                    <a:pt x="25" y="46"/>
                  </a:cubicBezTo>
                  <a:cubicBezTo>
                    <a:pt x="21" y="46"/>
                    <a:pt x="21" y="46"/>
                    <a:pt x="21" y="46"/>
                  </a:cubicBezTo>
                  <a:cubicBezTo>
                    <a:pt x="21" y="19"/>
                    <a:pt x="21" y="19"/>
                    <a:pt x="21" y="19"/>
                  </a:cubicBezTo>
                  <a:cubicBezTo>
                    <a:pt x="21" y="17"/>
                    <a:pt x="20" y="16"/>
                    <a:pt x="19" y="16"/>
                  </a:cubicBezTo>
                  <a:cubicBezTo>
                    <a:pt x="19" y="16"/>
                    <a:pt x="19" y="16"/>
                    <a:pt x="19" y="16"/>
                  </a:cubicBezTo>
                  <a:cubicBezTo>
                    <a:pt x="17" y="16"/>
                    <a:pt x="16" y="17"/>
                    <a:pt x="16" y="19"/>
                  </a:cubicBezTo>
                  <a:cubicBezTo>
                    <a:pt x="16" y="63"/>
                    <a:pt x="16" y="63"/>
                    <a:pt x="16" y="63"/>
                  </a:cubicBezTo>
                  <a:cubicBezTo>
                    <a:pt x="12" y="58"/>
                    <a:pt x="12" y="58"/>
                    <a:pt x="12" y="58"/>
                  </a:cubicBezTo>
                  <a:cubicBezTo>
                    <a:pt x="12" y="47"/>
                    <a:pt x="12" y="47"/>
                    <a:pt x="12" y="47"/>
                  </a:cubicBezTo>
                  <a:cubicBezTo>
                    <a:pt x="8" y="56"/>
                    <a:pt x="8" y="56"/>
                    <a:pt x="8" y="56"/>
                  </a:cubicBezTo>
                  <a:cubicBezTo>
                    <a:pt x="7" y="59"/>
                    <a:pt x="6" y="64"/>
                    <a:pt x="8" y="68"/>
                  </a:cubicBezTo>
                  <a:cubicBezTo>
                    <a:pt x="13" y="77"/>
                    <a:pt x="13" y="77"/>
                    <a:pt x="13" y="77"/>
                  </a:cubicBezTo>
                  <a:cubicBezTo>
                    <a:pt x="50" y="77"/>
                    <a:pt x="50" y="77"/>
                    <a:pt x="50" y="77"/>
                  </a:cubicBezTo>
                  <a:cubicBezTo>
                    <a:pt x="50" y="75"/>
                    <a:pt x="50" y="75"/>
                    <a:pt x="50" y="75"/>
                  </a:cubicBezTo>
                  <a:cubicBezTo>
                    <a:pt x="50" y="44"/>
                    <a:pt x="50" y="44"/>
                    <a:pt x="50" y="44"/>
                  </a:cubicBezTo>
                  <a:cubicBezTo>
                    <a:pt x="50" y="41"/>
                    <a:pt x="50" y="41"/>
                    <a:pt x="50" y="41"/>
                  </a:cubicBezTo>
                  <a:cubicBezTo>
                    <a:pt x="50" y="39"/>
                    <a:pt x="49" y="38"/>
                    <a:pt x="47" y="38"/>
                  </a:cubicBezTo>
                  <a:cubicBezTo>
                    <a:pt x="47" y="38"/>
                    <a:pt x="47" y="38"/>
                    <a:pt x="47" y="38"/>
                  </a:cubicBezTo>
                  <a:cubicBezTo>
                    <a:pt x="46" y="38"/>
                    <a:pt x="44" y="39"/>
                    <a:pt x="44" y="41"/>
                  </a:cubicBezTo>
                  <a:cubicBezTo>
                    <a:pt x="44" y="46"/>
                    <a:pt x="44" y="46"/>
                    <a:pt x="44" y="46"/>
                  </a:cubicBezTo>
                  <a:cubicBezTo>
                    <a:pt x="41" y="46"/>
                    <a:pt x="41" y="46"/>
                    <a:pt x="41" y="46"/>
                  </a:cubicBezTo>
                  <a:cubicBezTo>
                    <a:pt x="41" y="33"/>
                    <a:pt x="41" y="33"/>
                    <a:pt x="41" y="33"/>
                  </a:cubicBezTo>
                  <a:cubicBezTo>
                    <a:pt x="41" y="32"/>
                    <a:pt x="39" y="30"/>
                    <a:pt x="38" y="30"/>
                  </a:cubicBezTo>
                  <a:cubicBezTo>
                    <a:pt x="38" y="30"/>
                    <a:pt x="38" y="30"/>
                    <a:pt x="38" y="30"/>
                  </a:cubicBezTo>
                  <a:cubicBezTo>
                    <a:pt x="36" y="30"/>
                    <a:pt x="35" y="32"/>
                    <a:pt x="35" y="33"/>
                  </a:cubicBezTo>
                  <a:cubicBezTo>
                    <a:pt x="35" y="46"/>
                    <a:pt x="35" y="46"/>
                    <a:pt x="35" y="46"/>
                  </a:cubicBezTo>
                  <a:cubicBezTo>
                    <a:pt x="31" y="46"/>
                    <a:pt x="31" y="46"/>
                    <a:pt x="31" y="46"/>
                  </a:cubicBezTo>
                  <a:cubicBezTo>
                    <a:pt x="31" y="33"/>
                    <a:pt x="31" y="33"/>
                    <a:pt x="31" y="33"/>
                  </a:cubicBezTo>
                  <a:cubicBezTo>
                    <a:pt x="31" y="32"/>
                    <a:pt x="30" y="31"/>
                    <a:pt x="29" y="30"/>
                  </a:cubicBezTo>
                  <a:cubicBezTo>
                    <a:pt x="29" y="30"/>
                    <a:pt x="29" y="30"/>
                    <a:pt x="29" y="30"/>
                  </a:cubicBezTo>
                  <a:close/>
                  <a:moveTo>
                    <a:pt x="48" y="87"/>
                  </a:moveTo>
                  <a:cubicBezTo>
                    <a:pt x="49" y="87"/>
                    <a:pt x="51" y="89"/>
                    <a:pt x="51" y="90"/>
                  </a:cubicBezTo>
                  <a:cubicBezTo>
                    <a:pt x="51" y="91"/>
                    <a:pt x="49" y="93"/>
                    <a:pt x="48" y="93"/>
                  </a:cubicBezTo>
                  <a:cubicBezTo>
                    <a:pt x="47" y="93"/>
                    <a:pt x="45" y="91"/>
                    <a:pt x="45" y="90"/>
                  </a:cubicBezTo>
                  <a:cubicBezTo>
                    <a:pt x="45" y="89"/>
                    <a:pt x="47" y="87"/>
                    <a:pt x="48" y="87"/>
                  </a:cubicBezTo>
                  <a:cubicBezTo>
                    <a:pt x="48" y="87"/>
                    <a:pt x="48" y="87"/>
                    <a:pt x="48" y="87"/>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0" name="Freeform 18"/>
            <p:cNvSpPr/>
            <p:nvPr/>
          </p:nvSpPr>
          <p:spPr bwMode="auto">
            <a:xfrm>
              <a:off x="1657" y="1657"/>
              <a:ext cx="704" cy="707"/>
            </a:xfrm>
            <a:custGeom>
              <a:avLst/>
              <a:gdLst/>
              <a:ahLst/>
              <a:cxnLst>
                <a:cxn ang="0">
                  <a:pos x="8" y="0"/>
                </a:cxn>
                <a:cxn ang="0">
                  <a:pos x="111" y="0"/>
                </a:cxn>
                <a:cxn ang="0">
                  <a:pos x="119" y="9"/>
                </a:cxn>
                <a:cxn ang="0">
                  <a:pos x="119" y="112"/>
                </a:cxn>
                <a:cxn ang="0">
                  <a:pos x="111" y="120"/>
                </a:cxn>
                <a:cxn ang="0">
                  <a:pos x="8" y="120"/>
                </a:cxn>
                <a:cxn ang="0">
                  <a:pos x="0" y="112"/>
                </a:cxn>
                <a:cxn ang="0">
                  <a:pos x="0" y="9"/>
                </a:cxn>
                <a:cxn ang="0">
                  <a:pos x="8" y="0"/>
                </a:cxn>
                <a:cxn ang="0">
                  <a:pos x="8" y="0"/>
                </a:cxn>
              </a:cxnLst>
              <a:rect l="0" t="0" r="r" b="b"/>
              <a:pathLst>
                <a:path w="119" h="120">
                  <a:moveTo>
                    <a:pt x="8" y="0"/>
                  </a:moveTo>
                  <a:cubicBezTo>
                    <a:pt x="42" y="0"/>
                    <a:pt x="77" y="0"/>
                    <a:pt x="111" y="0"/>
                  </a:cubicBezTo>
                  <a:cubicBezTo>
                    <a:pt x="116" y="0"/>
                    <a:pt x="119" y="4"/>
                    <a:pt x="119" y="9"/>
                  </a:cubicBezTo>
                  <a:cubicBezTo>
                    <a:pt x="119" y="43"/>
                    <a:pt x="119" y="77"/>
                    <a:pt x="119" y="112"/>
                  </a:cubicBezTo>
                  <a:cubicBezTo>
                    <a:pt x="119" y="116"/>
                    <a:pt x="116" y="120"/>
                    <a:pt x="111" y="120"/>
                  </a:cubicBezTo>
                  <a:cubicBezTo>
                    <a:pt x="77" y="120"/>
                    <a:pt x="42" y="120"/>
                    <a:pt x="8" y="120"/>
                  </a:cubicBezTo>
                  <a:cubicBezTo>
                    <a:pt x="4" y="120"/>
                    <a:pt x="0" y="116"/>
                    <a:pt x="0" y="112"/>
                  </a:cubicBezTo>
                  <a:cubicBezTo>
                    <a:pt x="0" y="77"/>
                    <a:pt x="0" y="43"/>
                    <a:pt x="0" y="9"/>
                  </a:cubicBezTo>
                  <a:cubicBezTo>
                    <a:pt x="0" y="4"/>
                    <a:pt x="4" y="0"/>
                    <a:pt x="8" y="0"/>
                  </a:cubicBezTo>
                  <a:cubicBezTo>
                    <a:pt x="8" y="0"/>
                    <a:pt x="8" y="0"/>
                    <a:pt x="8" y="0"/>
                  </a:cubicBezTo>
                  <a:close/>
                </a:path>
              </a:pathLst>
            </a:custGeom>
            <a:solidFill>
              <a:srgbClr val="222121"/>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1" name="Freeform 17"/>
            <p:cNvSpPr>
              <a:spLocks noEditPoints="1"/>
            </p:cNvSpPr>
            <p:nvPr/>
          </p:nvSpPr>
          <p:spPr bwMode="auto">
            <a:xfrm>
              <a:off x="1763" y="1804"/>
              <a:ext cx="491" cy="419"/>
            </a:xfrm>
            <a:custGeom>
              <a:avLst/>
              <a:gdLst/>
              <a:ahLst/>
              <a:cxnLst>
                <a:cxn ang="0">
                  <a:pos x="77" y="6"/>
                </a:cxn>
                <a:cxn ang="0">
                  <a:pos x="76" y="4"/>
                </a:cxn>
                <a:cxn ang="0">
                  <a:pos x="74" y="7"/>
                </a:cxn>
                <a:cxn ang="0">
                  <a:pos x="72" y="4"/>
                </a:cxn>
                <a:cxn ang="0">
                  <a:pos x="70" y="6"/>
                </a:cxn>
                <a:cxn ang="0">
                  <a:pos x="73" y="8"/>
                </a:cxn>
                <a:cxn ang="0">
                  <a:pos x="70" y="10"/>
                </a:cxn>
                <a:cxn ang="0">
                  <a:pos x="72" y="12"/>
                </a:cxn>
                <a:cxn ang="0">
                  <a:pos x="74" y="9"/>
                </a:cxn>
                <a:cxn ang="0">
                  <a:pos x="76" y="12"/>
                </a:cxn>
                <a:cxn ang="0">
                  <a:pos x="77" y="10"/>
                </a:cxn>
                <a:cxn ang="0">
                  <a:pos x="75" y="8"/>
                </a:cxn>
                <a:cxn ang="0">
                  <a:pos x="77" y="6"/>
                </a:cxn>
                <a:cxn ang="0">
                  <a:pos x="38" y="5"/>
                </a:cxn>
                <a:cxn ang="0">
                  <a:pos x="5" y="5"/>
                </a:cxn>
                <a:cxn ang="0">
                  <a:pos x="5" y="11"/>
                </a:cxn>
                <a:cxn ang="0">
                  <a:pos x="38" y="11"/>
                </a:cxn>
                <a:cxn ang="0">
                  <a:pos x="38" y="11"/>
                </a:cxn>
                <a:cxn ang="0">
                  <a:pos x="38" y="5"/>
                </a:cxn>
                <a:cxn ang="0">
                  <a:pos x="8" y="16"/>
                </a:cxn>
                <a:cxn ang="0">
                  <a:pos x="76" y="16"/>
                </a:cxn>
                <a:cxn ang="0">
                  <a:pos x="78" y="18"/>
                </a:cxn>
                <a:cxn ang="0">
                  <a:pos x="78" y="64"/>
                </a:cxn>
                <a:cxn ang="0">
                  <a:pos x="76" y="66"/>
                </a:cxn>
                <a:cxn ang="0">
                  <a:pos x="8" y="66"/>
                </a:cxn>
                <a:cxn ang="0">
                  <a:pos x="5" y="64"/>
                </a:cxn>
                <a:cxn ang="0">
                  <a:pos x="5" y="18"/>
                </a:cxn>
                <a:cxn ang="0">
                  <a:pos x="8" y="16"/>
                </a:cxn>
                <a:cxn ang="0">
                  <a:pos x="8" y="16"/>
                </a:cxn>
                <a:cxn ang="0">
                  <a:pos x="3" y="0"/>
                </a:cxn>
                <a:cxn ang="0">
                  <a:pos x="80" y="0"/>
                </a:cxn>
                <a:cxn ang="0">
                  <a:pos x="83" y="2"/>
                </a:cxn>
                <a:cxn ang="0">
                  <a:pos x="83" y="68"/>
                </a:cxn>
                <a:cxn ang="0">
                  <a:pos x="80" y="71"/>
                </a:cxn>
                <a:cxn ang="0">
                  <a:pos x="3" y="71"/>
                </a:cxn>
                <a:cxn ang="0">
                  <a:pos x="0" y="68"/>
                </a:cxn>
                <a:cxn ang="0">
                  <a:pos x="0" y="2"/>
                </a:cxn>
                <a:cxn ang="0">
                  <a:pos x="3" y="0"/>
                </a:cxn>
                <a:cxn ang="0">
                  <a:pos x="3" y="0"/>
                </a:cxn>
                <a:cxn ang="0">
                  <a:pos x="67" y="31"/>
                </a:cxn>
                <a:cxn ang="0">
                  <a:pos x="50" y="42"/>
                </a:cxn>
                <a:cxn ang="0">
                  <a:pos x="50" y="36"/>
                </a:cxn>
                <a:cxn ang="0">
                  <a:pos x="18" y="36"/>
                </a:cxn>
                <a:cxn ang="0">
                  <a:pos x="18" y="27"/>
                </a:cxn>
                <a:cxn ang="0">
                  <a:pos x="50" y="27"/>
                </a:cxn>
                <a:cxn ang="0">
                  <a:pos x="50" y="21"/>
                </a:cxn>
                <a:cxn ang="0">
                  <a:pos x="67" y="31"/>
                </a:cxn>
                <a:cxn ang="0">
                  <a:pos x="18" y="51"/>
                </a:cxn>
                <a:cxn ang="0">
                  <a:pos x="35" y="40"/>
                </a:cxn>
                <a:cxn ang="0">
                  <a:pos x="35" y="46"/>
                </a:cxn>
                <a:cxn ang="0">
                  <a:pos x="67" y="46"/>
                </a:cxn>
                <a:cxn ang="0">
                  <a:pos x="67" y="56"/>
                </a:cxn>
                <a:cxn ang="0">
                  <a:pos x="35" y="56"/>
                </a:cxn>
                <a:cxn ang="0">
                  <a:pos x="35" y="61"/>
                </a:cxn>
                <a:cxn ang="0">
                  <a:pos x="18" y="51"/>
                </a:cxn>
              </a:cxnLst>
              <a:rect l="0" t="0" r="r" b="b"/>
              <a:pathLst>
                <a:path w="83" h="71">
                  <a:moveTo>
                    <a:pt x="77" y="6"/>
                  </a:moveTo>
                  <a:cubicBezTo>
                    <a:pt x="76" y="4"/>
                    <a:pt x="76" y="4"/>
                    <a:pt x="76" y="4"/>
                  </a:cubicBezTo>
                  <a:cubicBezTo>
                    <a:pt x="74" y="7"/>
                    <a:pt x="74" y="7"/>
                    <a:pt x="74" y="7"/>
                  </a:cubicBezTo>
                  <a:cubicBezTo>
                    <a:pt x="72" y="4"/>
                    <a:pt x="72" y="4"/>
                    <a:pt x="72" y="4"/>
                  </a:cubicBezTo>
                  <a:cubicBezTo>
                    <a:pt x="70" y="6"/>
                    <a:pt x="70" y="6"/>
                    <a:pt x="70" y="6"/>
                  </a:cubicBezTo>
                  <a:cubicBezTo>
                    <a:pt x="73" y="8"/>
                    <a:pt x="73" y="8"/>
                    <a:pt x="73" y="8"/>
                  </a:cubicBezTo>
                  <a:cubicBezTo>
                    <a:pt x="70" y="10"/>
                    <a:pt x="70" y="10"/>
                    <a:pt x="70" y="10"/>
                  </a:cubicBezTo>
                  <a:cubicBezTo>
                    <a:pt x="72" y="12"/>
                    <a:pt x="72" y="12"/>
                    <a:pt x="72" y="12"/>
                  </a:cubicBezTo>
                  <a:cubicBezTo>
                    <a:pt x="74" y="9"/>
                    <a:pt x="74" y="9"/>
                    <a:pt x="74" y="9"/>
                  </a:cubicBezTo>
                  <a:cubicBezTo>
                    <a:pt x="76" y="12"/>
                    <a:pt x="76" y="12"/>
                    <a:pt x="76" y="12"/>
                  </a:cubicBezTo>
                  <a:cubicBezTo>
                    <a:pt x="77" y="10"/>
                    <a:pt x="77" y="10"/>
                    <a:pt x="77" y="10"/>
                  </a:cubicBezTo>
                  <a:cubicBezTo>
                    <a:pt x="75" y="8"/>
                    <a:pt x="75" y="8"/>
                    <a:pt x="75" y="8"/>
                  </a:cubicBezTo>
                  <a:cubicBezTo>
                    <a:pt x="77" y="6"/>
                    <a:pt x="77" y="6"/>
                    <a:pt x="77" y="6"/>
                  </a:cubicBezTo>
                  <a:close/>
                  <a:moveTo>
                    <a:pt x="38" y="5"/>
                  </a:moveTo>
                  <a:cubicBezTo>
                    <a:pt x="5" y="5"/>
                    <a:pt x="5" y="5"/>
                    <a:pt x="5" y="5"/>
                  </a:cubicBezTo>
                  <a:cubicBezTo>
                    <a:pt x="5" y="11"/>
                    <a:pt x="5" y="11"/>
                    <a:pt x="5" y="11"/>
                  </a:cubicBezTo>
                  <a:cubicBezTo>
                    <a:pt x="38" y="11"/>
                    <a:pt x="38" y="11"/>
                    <a:pt x="38" y="11"/>
                  </a:cubicBezTo>
                  <a:cubicBezTo>
                    <a:pt x="38" y="11"/>
                    <a:pt x="38" y="11"/>
                    <a:pt x="38" y="11"/>
                  </a:cubicBezTo>
                  <a:cubicBezTo>
                    <a:pt x="38" y="5"/>
                    <a:pt x="38" y="5"/>
                    <a:pt x="38" y="5"/>
                  </a:cubicBezTo>
                  <a:close/>
                  <a:moveTo>
                    <a:pt x="8" y="16"/>
                  </a:moveTo>
                  <a:cubicBezTo>
                    <a:pt x="76" y="16"/>
                    <a:pt x="76" y="16"/>
                    <a:pt x="76" y="16"/>
                  </a:cubicBezTo>
                  <a:cubicBezTo>
                    <a:pt x="77" y="16"/>
                    <a:pt x="78" y="17"/>
                    <a:pt x="78" y="18"/>
                  </a:cubicBezTo>
                  <a:cubicBezTo>
                    <a:pt x="78" y="64"/>
                    <a:pt x="78" y="64"/>
                    <a:pt x="78" y="64"/>
                  </a:cubicBezTo>
                  <a:cubicBezTo>
                    <a:pt x="78" y="65"/>
                    <a:pt x="77" y="66"/>
                    <a:pt x="76" y="66"/>
                  </a:cubicBezTo>
                  <a:cubicBezTo>
                    <a:pt x="8" y="66"/>
                    <a:pt x="8" y="66"/>
                    <a:pt x="8" y="66"/>
                  </a:cubicBezTo>
                  <a:cubicBezTo>
                    <a:pt x="6" y="66"/>
                    <a:pt x="5" y="65"/>
                    <a:pt x="5" y="64"/>
                  </a:cubicBezTo>
                  <a:cubicBezTo>
                    <a:pt x="5" y="18"/>
                    <a:pt x="5" y="18"/>
                    <a:pt x="5" y="18"/>
                  </a:cubicBezTo>
                  <a:cubicBezTo>
                    <a:pt x="5" y="17"/>
                    <a:pt x="6" y="16"/>
                    <a:pt x="8" y="16"/>
                  </a:cubicBezTo>
                  <a:cubicBezTo>
                    <a:pt x="8" y="16"/>
                    <a:pt x="8" y="16"/>
                    <a:pt x="8" y="16"/>
                  </a:cubicBezTo>
                  <a:close/>
                  <a:moveTo>
                    <a:pt x="3" y="0"/>
                  </a:moveTo>
                  <a:cubicBezTo>
                    <a:pt x="80" y="0"/>
                    <a:pt x="80" y="0"/>
                    <a:pt x="80" y="0"/>
                  </a:cubicBezTo>
                  <a:cubicBezTo>
                    <a:pt x="82" y="0"/>
                    <a:pt x="83" y="1"/>
                    <a:pt x="83" y="2"/>
                  </a:cubicBezTo>
                  <a:cubicBezTo>
                    <a:pt x="83" y="68"/>
                    <a:pt x="83" y="68"/>
                    <a:pt x="83" y="68"/>
                  </a:cubicBezTo>
                  <a:cubicBezTo>
                    <a:pt x="83" y="70"/>
                    <a:pt x="82" y="71"/>
                    <a:pt x="80" y="71"/>
                  </a:cubicBezTo>
                  <a:cubicBezTo>
                    <a:pt x="3" y="71"/>
                    <a:pt x="3" y="71"/>
                    <a:pt x="3" y="71"/>
                  </a:cubicBezTo>
                  <a:cubicBezTo>
                    <a:pt x="1" y="71"/>
                    <a:pt x="0" y="70"/>
                    <a:pt x="0" y="68"/>
                  </a:cubicBezTo>
                  <a:cubicBezTo>
                    <a:pt x="0" y="2"/>
                    <a:pt x="0" y="2"/>
                    <a:pt x="0" y="2"/>
                  </a:cubicBezTo>
                  <a:cubicBezTo>
                    <a:pt x="0" y="1"/>
                    <a:pt x="1" y="0"/>
                    <a:pt x="3" y="0"/>
                  </a:cubicBezTo>
                  <a:cubicBezTo>
                    <a:pt x="3" y="0"/>
                    <a:pt x="3" y="0"/>
                    <a:pt x="3" y="0"/>
                  </a:cubicBezTo>
                  <a:close/>
                  <a:moveTo>
                    <a:pt x="67" y="31"/>
                  </a:moveTo>
                  <a:cubicBezTo>
                    <a:pt x="50" y="42"/>
                    <a:pt x="50" y="42"/>
                    <a:pt x="50" y="42"/>
                  </a:cubicBezTo>
                  <a:cubicBezTo>
                    <a:pt x="50" y="36"/>
                    <a:pt x="50" y="36"/>
                    <a:pt x="50" y="36"/>
                  </a:cubicBezTo>
                  <a:cubicBezTo>
                    <a:pt x="18" y="36"/>
                    <a:pt x="18" y="36"/>
                    <a:pt x="18" y="36"/>
                  </a:cubicBezTo>
                  <a:cubicBezTo>
                    <a:pt x="18" y="27"/>
                    <a:pt x="18" y="27"/>
                    <a:pt x="18" y="27"/>
                  </a:cubicBezTo>
                  <a:cubicBezTo>
                    <a:pt x="50" y="27"/>
                    <a:pt x="50" y="27"/>
                    <a:pt x="50" y="27"/>
                  </a:cubicBezTo>
                  <a:cubicBezTo>
                    <a:pt x="50" y="21"/>
                    <a:pt x="50" y="21"/>
                    <a:pt x="50" y="21"/>
                  </a:cubicBezTo>
                  <a:cubicBezTo>
                    <a:pt x="67" y="31"/>
                    <a:pt x="67" y="31"/>
                    <a:pt x="67" y="31"/>
                  </a:cubicBezTo>
                  <a:close/>
                  <a:moveTo>
                    <a:pt x="18" y="51"/>
                  </a:moveTo>
                  <a:cubicBezTo>
                    <a:pt x="35" y="40"/>
                    <a:pt x="35" y="40"/>
                    <a:pt x="35" y="40"/>
                  </a:cubicBezTo>
                  <a:cubicBezTo>
                    <a:pt x="35" y="46"/>
                    <a:pt x="35" y="46"/>
                    <a:pt x="35" y="46"/>
                  </a:cubicBezTo>
                  <a:cubicBezTo>
                    <a:pt x="67" y="46"/>
                    <a:pt x="67" y="46"/>
                    <a:pt x="67" y="46"/>
                  </a:cubicBezTo>
                  <a:cubicBezTo>
                    <a:pt x="67" y="56"/>
                    <a:pt x="67" y="56"/>
                    <a:pt x="67" y="56"/>
                  </a:cubicBezTo>
                  <a:cubicBezTo>
                    <a:pt x="35" y="56"/>
                    <a:pt x="35" y="56"/>
                    <a:pt x="35" y="56"/>
                  </a:cubicBezTo>
                  <a:cubicBezTo>
                    <a:pt x="35" y="61"/>
                    <a:pt x="35" y="61"/>
                    <a:pt x="35" y="61"/>
                  </a:cubicBezTo>
                  <a:cubicBezTo>
                    <a:pt x="18" y="51"/>
                    <a:pt x="18" y="51"/>
                    <a:pt x="18" y="51"/>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2" name="Freeform 16"/>
            <p:cNvSpPr/>
            <p:nvPr/>
          </p:nvSpPr>
          <p:spPr bwMode="auto">
            <a:xfrm>
              <a:off x="2485" y="1657"/>
              <a:ext cx="710" cy="707"/>
            </a:xfrm>
            <a:custGeom>
              <a:avLst/>
              <a:gdLst/>
              <a:ahLst/>
              <a:cxnLst>
                <a:cxn ang="0">
                  <a:pos x="9" y="0"/>
                </a:cxn>
                <a:cxn ang="0">
                  <a:pos x="112" y="0"/>
                </a:cxn>
                <a:cxn ang="0">
                  <a:pos x="120" y="9"/>
                </a:cxn>
                <a:cxn ang="0">
                  <a:pos x="120" y="112"/>
                </a:cxn>
                <a:cxn ang="0">
                  <a:pos x="112" y="120"/>
                </a:cxn>
                <a:cxn ang="0">
                  <a:pos x="9" y="120"/>
                </a:cxn>
                <a:cxn ang="0">
                  <a:pos x="0" y="112"/>
                </a:cxn>
                <a:cxn ang="0">
                  <a:pos x="0" y="9"/>
                </a:cxn>
                <a:cxn ang="0">
                  <a:pos x="9" y="0"/>
                </a:cxn>
                <a:cxn ang="0">
                  <a:pos x="9" y="0"/>
                </a:cxn>
              </a:cxnLst>
              <a:rect l="0" t="0" r="r" b="b"/>
              <a:pathLst>
                <a:path w="120" h="120">
                  <a:moveTo>
                    <a:pt x="9" y="0"/>
                  </a:moveTo>
                  <a:cubicBezTo>
                    <a:pt x="43" y="0"/>
                    <a:pt x="77" y="0"/>
                    <a:pt x="112" y="0"/>
                  </a:cubicBezTo>
                  <a:cubicBezTo>
                    <a:pt x="116" y="0"/>
                    <a:pt x="120" y="4"/>
                    <a:pt x="120" y="9"/>
                  </a:cubicBezTo>
                  <a:cubicBezTo>
                    <a:pt x="120" y="43"/>
                    <a:pt x="120" y="77"/>
                    <a:pt x="120" y="112"/>
                  </a:cubicBezTo>
                  <a:cubicBezTo>
                    <a:pt x="120" y="116"/>
                    <a:pt x="116" y="120"/>
                    <a:pt x="112" y="120"/>
                  </a:cubicBezTo>
                  <a:cubicBezTo>
                    <a:pt x="77" y="120"/>
                    <a:pt x="43" y="120"/>
                    <a:pt x="9" y="120"/>
                  </a:cubicBezTo>
                  <a:cubicBezTo>
                    <a:pt x="4" y="120"/>
                    <a:pt x="0" y="116"/>
                    <a:pt x="0" y="112"/>
                  </a:cubicBezTo>
                  <a:cubicBezTo>
                    <a:pt x="0" y="77"/>
                    <a:pt x="0" y="43"/>
                    <a:pt x="0" y="9"/>
                  </a:cubicBezTo>
                  <a:cubicBezTo>
                    <a:pt x="0" y="4"/>
                    <a:pt x="4" y="0"/>
                    <a:pt x="9" y="0"/>
                  </a:cubicBezTo>
                  <a:cubicBezTo>
                    <a:pt x="9" y="0"/>
                    <a:pt x="9" y="0"/>
                    <a:pt x="9" y="0"/>
                  </a:cubicBez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3" name="Freeform 15"/>
            <p:cNvSpPr>
              <a:spLocks noEditPoints="1"/>
            </p:cNvSpPr>
            <p:nvPr/>
          </p:nvSpPr>
          <p:spPr bwMode="auto">
            <a:xfrm>
              <a:off x="2597" y="1804"/>
              <a:ext cx="485" cy="419"/>
            </a:xfrm>
            <a:custGeom>
              <a:avLst/>
              <a:gdLst/>
              <a:ahLst/>
              <a:cxnLst>
                <a:cxn ang="0">
                  <a:pos x="3" y="0"/>
                </a:cxn>
                <a:cxn ang="0">
                  <a:pos x="80" y="0"/>
                </a:cxn>
                <a:cxn ang="0">
                  <a:pos x="82" y="2"/>
                </a:cxn>
                <a:cxn ang="0">
                  <a:pos x="82" y="68"/>
                </a:cxn>
                <a:cxn ang="0">
                  <a:pos x="80" y="71"/>
                </a:cxn>
                <a:cxn ang="0">
                  <a:pos x="3" y="71"/>
                </a:cxn>
                <a:cxn ang="0">
                  <a:pos x="0" y="68"/>
                </a:cxn>
                <a:cxn ang="0">
                  <a:pos x="0" y="2"/>
                </a:cxn>
                <a:cxn ang="0">
                  <a:pos x="3" y="0"/>
                </a:cxn>
                <a:cxn ang="0">
                  <a:pos x="3" y="0"/>
                </a:cxn>
                <a:cxn ang="0">
                  <a:pos x="7" y="16"/>
                </a:cxn>
                <a:cxn ang="0">
                  <a:pos x="75" y="16"/>
                </a:cxn>
                <a:cxn ang="0">
                  <a:pos x="78" y="18"/>
                </a:cxn>
                <a:cxn ang="0">
                  <a:pos x="78" y="64"/>
                </a:cxn>
                <a:cxn ang="0">
                  <a:pos x="75" y="66"/>
                </a:cxn>
                <a:cxn ang="0">
                  <a:pos x="7" y="66"/>
                </a:cxn>
                <a:cxn ang="0">
                  <a:pos x="5" y="64"/>
                </a:cxn>
                <a:cxn ang="0">
                  <a:pos x="5" y="18"/>
                </a:cxn>
                <a:cxn ang="0">
                  <a:pos x="7" y="16"/>
                </a:cxn>
                <a:cxn ang="0">
                  <a:pos x="7" y="16"/>
                </a:cxn>
                <a:cxn ang="0">
                  <a:pos x="37" y="5"/>
                </a:cxn>
                <a:cxn ang="0">
                  <a:pos x="5" y="5"/>
                </a:cxn>
                <a:cxn ang="0">
                  <a:pos x="5" y="11"/>
                </a:cxn>
                <a:cxn ang="0">
                  <a:pos x="37" y="11"/>
                </a:cxn>
                <a:cxn ang="0">
                  <a:pos x="37" y="11"/>
                </a:cxn>
                <a:cxn ang="0">
                  <a:pos x="37" y="5"/>
                </a:cxn>
                <a:cxn ang="0">
                  <a:pos x="77" y="6"/>
                </a:cxn>
                <a:cxn ang="0">
                  <a:pos x="76" y="4"/>
                </a:cxn>
                <a:cxn ang="0">
                  <a:pos x="74" y="7"/>
                </a:cxn>
                <a:cxn ang="0">
                  <a:pos x="71" y="4"/>
                </a:cxn>
                <a:cxn ang="0">
                  <a:pos x="70" y="6"/>
                </a:cxn>
                <a:cxn ang="0">
                  <a:pos x="72" y="8"/>
                </a:cxn>
                <a:cxn ang="0">
                  <a:pos x="70" y="10"/>
                </a:cxn>
                <a:cxn ang="0">
                  <a:pos x="71" y="12"/>
                </a:cxn>
                <a:cxn ang="0">
                  <a:pos x="74" y="9"/>
                </a:cxn>
                <a:cxn ang="0">
                  <a:pos x="76" y="12"/>
                </a:cxn>
                <a:cxn ang="0">
                  <a:pos x="77" y="10"/>
                </a:cxn>
                <a:cxn ang="0">
                  <a:pos x="75" y="8"/>
                </a:cxn>
                <a:cxn ang="0">
                  <a:pos x="77" y="6"/>
                </a:cxn>
                <a:cxn ang="0">
                  <a:pos x="29" y="49"/>
                </a:cxn>
                <a:cxn ang="0">
                  <a:pos x="15" y="41"/>
                </a:cxn>
                <a:cxn ang="0">
                  <a:pos x="29" y="33"/>
                </a:cxn>
                <a:cxn ang="0">
                  <a:pos x="29" y="27"/>
                </a:cxn>
                <a:cxn ang="0">
                  <a:pos x="10" y="39"/>
                </a:cxn>
                <a:cxn ang="0">
                  <a:pos x="10" y="43"/>
                </a:cxn>
                <a:cxn ang="0">
                  <a:pos x="29" y="55"/>
                </a:cxn>
                <a:cxn ang="0">
                  <a:pos x="29" y="49"/>
                </a:cxn>
                <a:cxn ang="0">
                  <a:pos x="54" y="49"/>
                </a:cxn>
                <a:cxn ang="0">
                  <a:pos x="67" y="41"/>
                </a:cxn>
                <a:cxn ang="0">
                  <a:pos x="54" y="33"/>
                </a:cxn>
                <a:cxn ang="0">
                  <a:pos x="54" y="27"/>
                </a:cxn>
                <a:cxn ang="0">
                  <a:pos x="72" y="39"/>
                </a:cxn>
                <a:cxn ang="0">
                  <a:pos x="72" y="43"/>
                </a:cxn>
                <a:cxn ang="0">
                  <a:pos x="54" y="55"/>
                </a:cxn>
                <a:cxn ang="0">
                  <a:pos x="54" y="49"/>
                </a:cxn>
                <a:cxn ang="0">
                  <a:pos x="50" y="23"/>
                </a:cxn>
                <a:cxn ang="0">
                  <a:pos x="44" y="23"/>
                </a:cxn>
                <a:cxn ang="0">
                  <a:pos x="33" y="59"/>
                </a:cxn>
                <a:cxn ang="0">
                  <a:pos x="39" y="59"/>
                </a:cxn>
                <a:cxn ang="0">
                  <a:pos x="50" y="23"/>
                </a:cxn>
              </a:cxnLst>
              <a:rect l="0" t="0" r="r" b="b"/>
              <a:pathLst>
                <a:path w="82" h="71">
                  <a:moveTo>
                    <a:pt x="3" y="0"/>
                  </a:moveTo>
                  <a:cubicBezTo>
                    <a:pt x="80" y="0"/>
                    <a:pt x="80" y="0"/>
                    <a:pt x="80" y="0"/>
                  </a:cubicBezTo>
                  <a:cubicBezTo>
                    <a:pt x="81" y="0"/>
                    <a:pt x="82" y="1"/>
                    <a:pt x="82" y="2"/>
                  </a:cubicBezTo>
                  <a:cubicBezTo>
                    <a:pt x="82" y="68"/>
                    <a:pt x="82" y="68"/>
                    <a:pt x="82" y="68"/>
                  </a:cubicBezTo>
                  <a:cubicBezTo>
                    <a:pt x="82" y="70"/>
                    <a:pt x="81" y="71"/>
                    <a:pt x="80" y="71"/>
                  </a:cubicBezTo>
                  <a:cubicBezTo>
                    <a:pt x="3" y="71"/>
                    <a:pt x="3" y="71"/>
                    <a:pt x="3" y="71"/>
                  </a:cubicBezTo>
                  <a:cubicBezTo>
                    <a:pt x="1" y="71"/>
                    <a:pt x="0" y="70"/>
                    <a:pt x="0" y="68"/>
                  </a:cubicBezTo>
                  <a:cubicBezTo>
                    <a:pt x="0" y="2"/>
                    <a:pt x="0" y="2"/>
                    <a:pt x="0" y="2"/>
                  </a:cubicBezTo>
                  <a:cubicBezTo>
                    <a:pt x="0" y="1"/>
                    <a:pt x="1" y="0"/>
                    <a:pt x="3" y="0"/>
                  </a:cubicBezTo>
                  <a:cubicBezTo>
                    <a:pt x="3" y="0"/>
                    <a:pt x="3" y="0"/>
                    <a:pt x="3" y="0"/>
                  </a:cubicBezTo>
                  <a:close/>
                  <a:moveTo>
                    <a:pt x="7" y="16"/>
                  </a:moveTo>
                  <a:cubicBezTo>
                    <a:pt x="75" y="16"/>
                    <a:pt x="75" y="16"/>
                    <a:pt x="75" y="16"/>
                  </a:cubicBezTo>
                  <a:cubicBezTo>
                    <a:pt x="77" y="16"/>
                    <a:pt x="78" y="17"/>
                    <a:pt x="78" y="18"/>
                  </a:cubicBezTo>
                  <a:cubicBezTo>
                    <a:pt x="78" y="64"/>
                    <a:pt x="78" y="64"/>
                    <a:pt x="78" y="64"/>
                  </a:cubicBezTo>
                  <a:cubicBezTo>
                    <a:pt x="78" y="65"/>
                    <a:pt x="77" y="66"/>
                    <a:pt x="75" y="66"/>
                  </a:cubicBezTo>
                  <a:cubicBezTo>
                    <a:pt x="7" y="66"/>
                    <a:pt x="7" y="66"/>
                    <a:pt x="7" y="66"/>
                  </a:cubicBezTo>
                  <a:cubicBezTo>
                    <a:pt x="6" y="66"/>
                    <a:pt x="5" y="65"/>
                    <a:pt x="5" y="64"/>
                  </a:cubicBezTo>
                  <a:cubicBezTo>
                    <a:pt x="5" y="18"/>
                    <a:pt x="5" y="18"/>
                    <a:pt x="5" y="18"/>
                  </a:cubicBezTo>
                  <a:cubicBezTo>
                    <a:pt x="5" y="17"/>
                    <a:pt x="6" y="16"/>
                    <a:pt x="7" y="16"/>
                  </a:cubicBezTo>
                  <a:cubicBezTo>
                    <a:pt x="7" y="16"/>
                    <a:pt x="7" y="16"/>
                    <a:pt x="7" y="16"/>
                  </a:cubicBezTo>
                  <a:close/>
                  <a:moveTo>
                    <a:pt x="37" y="5"/>
                  </a:moveTo>
                  <a:cubicBezTo>
                    <a:pt x="5" y="5"/>
                    <a:pt x="5" y="5"/>
                    <a:pt x="5" y="5"/>
                  </a:cubicBezTo>
                  <a:cubicBezTo>
                    <a:pt x="5" y="11"/>
                    <a:pt x="5" y="11"/>
                    <a:pt x="5" y="11"/>
                  </a:cubicBezTo>
                  <a:cubicBezTo>
                    <a:pt x="37" y="11"/>
                    <a:pt x="37" y="11"/>
                    <a:pt x="37" y="11"/>
                  </a:cubicBezTo>
                  <a:cubicBezTo>
                    <a:pt x="37" y="11"/>
                    <a:pt x="37" y="11"/>
                    <a:pt x="37" y="11"/>
                  </a:cubicBezTo>
                  <a:cubicBezTo>
                    <a:pt x="37" y="5"/>
                    <a:pt x="37" y="5"/>
                    <a:pt x="37" y="5"/>
                  </a:cubicBezTo>
                  <a:close/>
                  <a:moveTo>
                    <a:pt x="77" y="6"/>
                  </a:moveTo>
                  <a:cubicBezTo>
                    <a:pt x="76" y="4"/>
                    <a:pt x="76" y="4"/>
                    <a:pt x="76" y="4"/>
                  </a:cubicBezTo>
                  <a:cubicBezTo>
                    <a:pt x="74" y="7"/>
                    <a:pt x="74" y="7"/>
                    <a:pt x="74" y="7"/>
                  </a:cubicBezTo>
                  <a:cubicBezTo>
                    <a:pt x="71" y="4"/>
                    <a:pt x="71" y="4"/>
                    <a:pt x="71" y="4"/>
                  </a:cubicBezTo>
                  <a:cubicBezTo>
                    <a:pt x="70" y="6"/>
                    <a:pt x="70" y="6"/>
                    <a:pt x="70" y="6"/>
                  </a:cubicBezTo>
                  <a:cubicBezTo>
                    <a:pt x="72" y="8"/>
                    <a:pt x="72" y="8"/>
                    <a:pt x="72" y="8"/>
                  </a:cubicBezTo>
                  <a:cubicBezTo>
                    <a:pt x="70" y="10"/>
                    <a:pt x="70" y="10"/>
                    <a:pt x="70" y="10"/>
                  </a:cubicBezTo>
                  <a:cubicBezTo>
                    <a:pt x="71" y="12"/>
                    <a:pt x="71" y="12"/>
                    <a:pt x="71" y="12"/>
                  </a:cubicBezTo>
                  <a:cubicBezTo>
                    <a:pt x="74" y="9"/>
                    <a:pt x="74" y="9"/>
                    <a:pt x="74" y="9"/>
                  </a:cubicBezTo>
                  <a:cubicBezTo>
                    <a:pt x="76" y="12"/>
                    <a:pt x="76" y="12"/>
                    <a:pt x="76" y="12"/>
                  </a:cubicBezTo>
                  <a:cubicBezTo>
                    <a:pt x="77" y="10"/>
                    <a:pt x="77" y="10"/>
                    <a:pt x="77" y="10"/>
                  </a:cubicBezTo>
                  <a:cubicBezTo>
                    <a:pt x="75" y="8"/>
                    <a:pt x="75" y="8"/>
                    <a:pt x="75" y="8"/>
                  </a:cubicBezTo>
                  <a:cubicBezTo>
                    <a:pt x="77" y="6"/>
                    <a:pt x="77" y="6"/>
                    <a:pt x="77" y="6"/>
                  </a:cubicBezTo>
                  <a:close/>
                  <a:moveTo>
                    <a:pt x="29" y="49"/>
                  </a:moveTo>
                  <a:cubicBezTo>
                    <a:pt x="15" y="41"/>
                    <a:pt x="15" y="41"/>
                    <a:pt x="15" y="41"/>
                  </a:cubicBezTo>
                  <a:cubicBezTo>
                    <a:pt x="29" y="33"/>
                    <a:pt x="29" y="33"/>
                    <a:pt x="29" y="33"/>
                  </a:cubicBezTo>
                  <a:cubicBezTo>
                    <a:pt x="29" y="27"/>
                    <a:pt x="29" y="27"/>
                    <a:pt x="29" y="27"/>
                  </a:cubicBezTo>
                  <a:cubicBezTo>
                    <a:pt x="10" y="39"/>
                    <a:pt x="10" y="39"/>
                    <a:pt x="10" y="39"/>
                  </a:cubicBezTo>
                  <a:cubicBezTo>
                    <a:pt x="10" y="43"/>
                    <a:pt x="10" y="43"/>
                    <a:pt x="10" y="43"/>
                  </a:cubicBezTo>
                  <a:cubicBezTo>
                    <a:pt x="29" y="55"/>
                    <a:pt x="29" y="55"/>
                    <a:pt x="29" y="55"/>
                  </a:cubicBezTo>
                  <a:cubicBezTo>
                    <a:pt x="29" y="49"/>
                    <a:pt x="29" y="49"/>
                    <a:pt x="29" y="49"/>
                  </a:cubicBezTo>
                  <a:close/>
                  <a:moveTo>
                    <a:pt x="54" y="49"/>
                  </a:moveTo>
                  <a:cubicBezTo>
                    <a:pt x="67" y="41"/>
                    <a:pt x="67" y="41"/>
                    <a:pt x="67" y="41"/>
                  </a:cubicBezTo>
                  <a:cubicBezTo>
                    <a:pt x="54" y="33"/>
                    <a:pt x="54" y="33"/>
                    <a:pt x="54" y="33"/>
                  </a:cubicBezTo>
                  <a:cubicBezTo>
                    <a:pt x="54" y="27"/>
                    <a:pt x="54" y="27"/>
                    <a:pt x="54" y="27"/>
                  </a:cubicBezTo>
                  <a:cubicBezTo>
                    <a:pt x="72" y="39"/>
                    <a:pt x="72" y="39"/>
                    <a:pt x="72" y="39"/>
                  </a:cubicBezTo>
                  <a:cubicBezTo>
                    <a:pt x="72" y="43"/>
                    <a:pt x="72" y="43"/>
                    <a:pt x="72" y="43"/>
                  </a:cubicBezTo>
                  <a:cubicBezTo>
                    <a:pt x="54" y="55"/>
                    <a:pt x="54" y="55"/>
                    <a:pt x="54" y="55"/>
                  </a:cubicBezTo>
                  <a:cubicBezTo>
                    <a:pt x="54" y="49"/>
                    <a:pt x="54" y="49"/>
                    <a:pt x="54" y="49"/>
                  </a:cubicBezTo>
                  <a:close/>
                  <a:moveTo>
                    <a:pt x="50" y="23"/>
                  </a:moveTo>
                  <a:cubicBezTo>
                    <a:pt x="44" y="23"/>
                    <a:pt x="44" y="23"/>
                    <a:pt x="44" y="23"/>
                  </a:cubicBezTo>
                  <a:cubicBezTo>
                    <a:pt x="33" y="59"/>
                    <a:pt x="33" y="59"/>
                    <a:pt x="33" y="59"/>
                  </a:cubicBezTo>
                  <a:cubicBezTo>
                    <a:pt x="39" y="59"/>
                    <a:pt x="39" y="59"/>
                    <a:pt x="39" y="59"/>
                  </a:cubicBezTo>
                  <a:cubicBezTo>
                    <a:pt x="50" y="23"/>
                    <a:pt x="50" y="23"/>
                    <a:pt x="50" y="2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4" name="Freeform 14"/>
            <p:cNvSpPr/>
            <p:nvPr/>
          </p:nvSpPr>
          <p:spPr bwMode="auto">
            <a:xfrm>
              <a:off x="1657" y="837"/>
              <a:ext cx="704" cy="702"/>
            </a:xfrm>
            <a:custGeom>
              <a:avLst/>
              <a:gdLst/>
              <a:ahLst/>
              <a:cxnLst>
                <a:cxn ang="0">
                  <a:pos x="8" y="0"/>
                </a:cxn>
                <a:cxn ang="0">
                  <a:pos x="111" y="0"/>
                </a:cxn>
                <a:cxn ang="0">
                  <a:pos x="119" y="8"/>
                </a:cxn>
                <a:cxn ang="0">
                  <a:pos x="119" y="111"/>
                </a:cxn>
                <a:cxn ang="0">
                  <a:pos x="111" y="119"/>
                </a:cxn>
                <a:cxn ang="0">
                  <a:pos x="8" y="119"/>
                </a:cxn>
                <a:cxn ang="0">
                  <a:pos x="0" y="111"/>
                </a:cxn>
                <a:cxn ang="0">
                  <a:pos x="0" y="8"/>
                </a:cxn>
                <a:cxn ang="0">
                  <a:pos x="8" y="0"/>
                </a:cxn>
                <a:cxn ang="0">
                  <a:pos x="8" y="0"/>
                </a:cxn>
              </a:cxnLst>
              <a:rect l="0" t="0" r="r" b="b"/>
              <a:pathLst>
                <a:path w="119" h="119">
                  <a:moveTo>
                    <a:pt x="8" y="0"/>
                  </a:moveTo>
                  <a:cubicBezTo>
                    <a:pt x="42" y="0"/>
                    <a:pt x="77" y="0"/>
                    <a:pt x="111" y="0"/>
                  </a:cubicBezTo>
                  <a:cubicBezTo>
                    <a:pt x="116" y="0"/>
                    <a:pt x="119" y="3"/>
                    <a:pt x="119" y="8"/>
                  </a:cubicBezTo>
                  <a:cubicBezTo>
                    <a:pt x="119" y="42"/>
                    <a:pt x="119" y="77"/>
                    <a:pt x="119" y="111"/>
                  </a:cubicBezTo>
                  <a:cubicBezTo>
                    <a:pt x="119" y="116"/>
                    <a:pt x="116" y="119"/>
                    <a:pt x="111" y="119"/>
                  </a:cubicBezTo>
                  <a:cubicBezTo>
                    <a:pt x="77" y="119"/>
                    <a:pt x="42" y="119"/>
                    <a:pt x="8" y="119"/>
                  </a:cubicBezTo>
                  <a:cubicBezTo>
                    <a:pt x="4" y="119"/>
                    <a:pt x="0" y="116"/>
                    <a:pt x="0" y="111"/>
                  </a:cubicBezTo>
                  <a:cubicBezTo>
                    <a:pt x="0" y="77"/>
                    <a:pt x="0" y="42"/>
                    <a:pt x="0" y="8"/>
                  </a:cubicBezTo>
                  <a:cubicBezTo>
                    <a:pt x="0" y="3"/>
                    <a:pt x="4" y="0"/>
                    <a:pt x="8" y="0"/>
                  </a:cubicBezTo>
                  <a:cubicBezTo>
                    <a:pt x="8" y="0"/>
                    <a:pt x="8" y="0"/>
                    <a:pt x="8" y="0"/>
                  </a:cubicBezTo>
                  <a:close/>
                </a:path>
              </a:pathLst>
            </a:custGeom>
            <a:solidFill>
              <a:srgbClr val="F58B1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5" name="Freeform 13"/>
            <p:cNvSpPr/>
            <p:nvPr/>
          </p:nvSpPr>
          <p:spPr bwMode="auto">
            <a:xfrm>
              <a:off x="1893" y="985"/>
              <a:ext cx="77" cy="165"/>
            </a:xfrm>
            <a:custGeom>
              <a:avLst/>
              <a:gdLst/>
              <a:ahLst/>
              <a:cxnLst>
                <a:cxn ang="0">
                  <a:pos x="13" y="3"/>
                </a:cxn>
                <a:cxn ang="0">
                  <a:pos x="5" y="3"/>
                </a:cxn>
                <a:cxn ang="0">
                  <a:pos x="3" y="5"/>
                </a:cxn>
                <a:cxn ang="0">
                  <a:pos x="3" y="28"/>
                </a:cxn>
                <a:cxn ang="0">
                  <a:pos x="0" y="28"/>
                </a:cxn>
                <a:cxn ang="0">
                  <a:pos x="0" y="5"/>
                </a:cxn>
                <a:cxn ang="0">
                  <a:pos x="5" y="0"/>
                </a:cxn>
                <a:cxn ang="0">
                  <a:pos x="13" y="0"/>
                </a:cxn>
                <a:cxn ang="0">
                  <a:pos x="13" y="3"/>
                </a:cxn>
              </a:cxnLst>
              <a:rect l="0" t="0" r="r" b="b"/>
              <a:pathLst>
                <a:path w="13" h="28">
                  <a:moveTo>
                    <a:pt x="13" y="3"/>
                  </a:moveTo>
                  <a:cubicBezTo>
                    <a:pt x="5" y="3"/>
                    <a:pt x="5" y="3"/>
                    <a:pt x="5" y="3"/>
                  </a:cubicBezTo>
                  <a:cubicBezTo>
                    <a:pt x="4" y="4"/>
                    <a:pt x="3" y="4"/>
                    <a:pt x="3" y="5"/>
                  </a:cubicBezTo>
                  <a:cubicBezTo>
                    <a:pt x="3" y="28"/>
                    <a:pt x="3" y="28"/>
                    <a:pt x="3" y="28"/>
                  </a:cubicBezTo>
                  <a:cubicBezTo>
                    <a:pt x="0" y="28"/>
                    <a:pt x="0" y="28"/>
                    <a:pt x="0" y="28"/>
                  </a:cubicBezTo>
                  <a:cubicBezTo>
                    <a:pt x="0" y="5"/>
                    <a:pt x="0" y="5"/>
                    <a:pt x="0" y="5"/>
                  </a:cubicBezTo>
                  <a:cubicBezTo>
                    <a:pt x="0" y="2"/>
                    <a:pt x="2" y="0"/>
                    <a:pt x="5" y="0"/>
                  </a:cubicBezTo>
                  <a:cubicBezTo>
                    <a:pt x="13" y="0"/>
                    <a:pt x="13" y="0"/>
                    <a:pt x="13" y="0"/>
                  </a:cubicBezTo>
                  <a:cubicBezTo>
                    <a:pt x="13" y="3"/>
                    <a:pt x="13" y="3"/>
                    <a:pt x="13" y="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6" name="Freeform 12"/>
            <p:cNvSpPr/>
            <p:nvPr/>
          </p:nvSpPr>
          <p:spPr bwMode="auto">
            <a:xfrm>
              <a:off x="2047" y="985"/>
              <a:ext cx="77" cy="165"/>
            </a:xfrm>
            <a:custGeom>
              <a:avLst/>
              <a:gdLst/>
              <a:ahLst/>
              <a:cxnLst>
                <a:cxn ang="0">
                  <a:pos x="0" y="3"/>
                </a:cxn>
                <a:cxn ang="0">
                  <a:pos x="8" y="3"/>
                </a:cxn>
                <a:cxn ang="0">
                  <a:pos x="10" y="5"/>
                </a:cxn>
                <a:cxn ang="0">
                  <a:pos x="10" y="28"/>
                </a:cxn>
                <a:cxn ang="0">
                  <a:pos x="13" y="28"/>
                </a:cxn>
                <a:cxn ang="0">
                  <a:pos x="13" y="5"/>
                </a:cxn>
                <a:cxn ang="0">
                  <a:pos x="8" y="0"/>
                </a:cxn>
                <a:cxn ang="0">
                  <a:pos x="0" y="0"/>
                </a:cxn>
                <a:cxn ang="0">
                  <a:pos x="0" y="3"/>
                </a:cxn>
              </a:cxnLst>
              <a:rect l="0" t="0" r="r" b="b"/>
              <a:pathLst>
                <a:path w="13" h="28">
                  <a:moveTo>
                    <a:pt x="0" y="3"/>
                  </a:moveTo>
                  <a:cubicBezTo>
                    <a:pt x="8" y="3"/>
                    <a:pt x="8" y="3"/>
                    <a:pt x="8" y="3"/>
                  </a:cubicBezTo>
                  <a:cubicBezTo>
                    <a:pt x="9" y="4"/>
                    <a:pt x="10" y="4"/>
                    <a:pt x="10" y="5"/>
                  </a:cubicBezTo>
                  <a:cubicBezTo>
                    <a:pt x="10" y="28"/>
                    <a:pt x="10" y="28"/>
                    <a:pt x="10" y="28"/>
                  </a:cubicBezTo>
                  <a:cubicBezTo>
                    <a:pt x="13" y="28"/>
                    <a:pt x="13" y="28"/>
                    <a:pt x="13" y="28"/>
                  </a:cubicBezTo>
                  <a:cubicBezTo>
                    <a:pt x="13" y="5"/>
                    <a:pt x="13" y="5"/>
                    <a:pt x="13" y="5"/>
                  </a:cubicBezTo>
                  <a:cubicBezTo>
                    <a:pt x="13" y="2"/>
                    <a:pt x="11" y="0"/>
                    <a:pt x="8" y="0"/>
                  </a:cubicBezTo>
                  <a:cubicBezTo>
                    <a:pt x="0" y="0"/>
                    <a:pt x="0" y="0"/>
                    <a:pt x="0" y="0"/>
                  </a:cubicBezTo>
                  <a:cubicBezTo>
                    <a:pt x="0" y="3"/>
                    <a:pt x="0" y="3"/>
                    <a:pt x="0" y="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7" name="Freeform 11"/>
            <p:cNvSpPr/>
            <p:nvPr/>
          </p:nvSpPr>
          <p:spPr bwMode="auto">
            <a:xfrm>
              <a:off x="1941" y="1179"/>
              <a:ext cx="76" cy="165"/>
            </a:xfrm>
            <a:custGeom>
              <a:avLst/>
              <a:gdLst/>
              <a:ahLst/>
              <a:cxnLst>
                <a:cxn ang="0">
                  <a:pos x="0" y="3"/>
                </a:cxn>
                <a:cxn ang="0">
                  <a:pos x="8" y="3"/>
                </a:cxn>
                <a:cxn ang="0">
                  <a:pos x="10" y="5"/>
                </a:cxn>
                <a:cxn ang="0">
                  <a:pos x="10" y="28"/>
                </a:cxn>
                <a:cxn ang="0">
                  <a:pos x="13" y="28"/>
                </a:cxn>
                <a:cxn ang="0">
                  <a:pos x="13" y="5"/>
                </a:cxn>
                <a:cxn ang="0">
                  <a:pos x="8" y="0"/>
                </a:cxn>
                <a:cxn ang="0">
                  <a:pos x="0" y="0"/>
                </a:cxn>
                <a:cxn ang="0">
                  <a:pos x="0" y="3"/>
                </a:cxn>
              </a:cxnLst>
              <a:rect l="0" t="0" r="r" b="b"/>
              <a:pathLst>
                <a:path w="13" h="28">
                  <a:moveTo>
                    <a:pt x="0" y="3"/>
                  </a:moveTo>
                  <a:cubicBezTo>
                    <a:pt x="8" y="3"/>
                    <a:pt x="8" y="3"/>
                    <a:pt x="8" y="3"/>
                  </a:cubicBezTo>
                  <a:cubicBezTo>
                    <a:pt x="9" y="3"/>
                    <a:pt x="10" y="4"/>
                    <a:pt x="10" y="5"/>
                  </a:cubicBezTo>
                  <a:cubicBezTo>
                    <a:pt x="10" y="28"/>
                    <a:pt x="10" y="28"/>
                    <a:pt x="10" y="28"/>
                  </a:cubicBezTo>
                  <a:cubicBezTo>
                    <a:pt x="13" y="28"/>
                    <a:pt x="13" y="28"/>
                    <a:pt x="13" y="28"/>
                  </a:cubicBezTo>
                  <a:cubicBezTo>
                    <a:pt x="13" y="5"/>
                    <a:pt x="13" y="5"/>
                    <a:pt x="13" y="5"/>
                  </a:cubicBezTo>
                  <a:cubicBezTo>
                    <a:pt x="13" y="2"/>
                    <a:pt x="11" y="0"/>
                    <a:pt x="8" y="0"/>
                  </a:cubicBezTo>
                  <a:cubicBezTo>
                    <a:pt x="0" y="0"/>
                    <a:pt x="0" y="0"/>
                    <a:pt x="0" y="0"/>
                  </a:cubicBezTo>
                  <a:cubicBezTo>
                    <a:pt x="0" y="3"/>
                    <a:pt x="0" y="3"/>
                    <a:pt x="0" y="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8" name="Freeform 10"/>
            <p:cNvSpPr/>
            <p:nvPr/>
          </p:nvSpPr>
          <p:spPr bwMode="auto">
            <a:xfrm>
              <a:off x="2000" y="1179"/>
              <a:ext cx="77" cy="165"/>
            </a:xfrm>
            <a:custGeom>
              <a:avLst/>
              <a:gdLst/>
              <a:ahLst/>
              <a:cxnLst>
                <a:cxn ang="0">
                  <a:pos x="13" y="3"/>
                </a:cxn>
                <a:cxn ang="0">
                  <a:pos x="5" y="3"/>
                </a:cxn>
                <a:cxn ang="0">
                  <a:pos x="3" y="5"/>
                </a:cxn>
                <a:cxn ang="0">
                  <a:pos x="3" y="28"/>
                </a:cxn>
                <a:cxn ang="0">
                  <a:pos x="0" y="28"/>
                </a:cxn>
                <a:cxn ang="0">
                  <a:pos x="0" y="5"/>
                </a:cxn>
                <a:cxn ang="0">
                  <a:pos x="5" y="0"/>
                </a:cxn>
                <a:cxn ang="0">
                  <a:pos x="13" y="0"/>
                </a:cxn>
                <a:cxn ang="0">
                  <a:pos x="13" y="3"/>
                </a:cxn>
              </a:cxnLst>
              <a:rect l="0" t="0" r="r" b="b"/>
              <a:pathLst>
                <a:path w="13" h="28">
                  <a:moveTo>
                    <a:pt x="13" y="3"/>
                  </a:moveTo>
                  <a:cubicBezTo>
                    <a:pt x="5" y="3"/>
                    <a:pt x="5" y="3"/>
                    <a:pt x="5" y="3"/>
                  </a:cubicBezTo>
                  <a:cubicBezTo>
                    <a:pt x="4" y="3"/>
                    <a:pt x="3" y="4"/>
                    <a:pt x="3" y="5"/>
                  </a:cubicBezTo>
                  <a:cubicBezTo>
                    <a:pt x="3" y="28"/>
                    <a:pt x="3" y="28"/>
                    <a:pt x="3" y="28"/>
                  </a:cubicBezTo>
                  <a:cubicBezTo>
                    <a:pt x="0" y="28"/>
                    <a:pt x="0" y="28"/>
                    <a:pt x="0" y="28"/>
                  </a:cubicBezTo>
                  <a:cubicBezTo>
                    <a:pt x="0" y="5"/>
                    <a:pt x="0" y="5"/>
                    <a:pt x="0" y="5"/>
                  </a:cubicBezTo>
                  <a:cubicBezTo>
                    <a:pt x="0" y="2"/>
                    <a:pt x="2" y="0"/>
                    <a:pt x="5" y="0"/>
                  </a:cubicBezTo>
                  <a:cubicBezTo>
                    <a:pt x="13" y="0"/>
                    <a:pt x="13" y="0"/>
                    <a:pt x="13" y="0"/>
                  </a:cubicBezTo>
                  <a:cubicBezTo>
                    <a:pt x="13" y="3"/>
                    <a:pt x="13" y="3"/>
                    <a:pt x="13" y="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9" name="Freeform 9"/>
            <p:cNvSpPr/>
            <p:nvPr/>
          </p:nvSpPr>
          <p:spPr bwMode="auto">
            <a:xfrm>
              <a:off x="1787" y="1179"/>
              <a:ext cx="77" cy="165"/>
            </a:xfrm>
            <a:custGeom>
              <a:avLst/>
              <a:gdLst/>
              <a:ahLst/>
              <a:cxnLst>
                <a:cxn ang="0">
                  <a:pos x="13" y="3"/>
                </a:cxn>
                <a:cxn ang="0">
                  <a:pos x="5" y="3"/>
                </a:cxn>
                <a:cxn ang="0">
                  <a:pos x="3" y="5"/>
                </a:cxn>
                <a:cxn ang="0">
                  <a:pos x="3" y="28"/>
                </a:cxn>
                <a:cxn ang="0">
                  <a:pos x="0" y="28"/>
                </a:cxn>
                <a:cxn ang="0">
                  <a:pos x="0" y="5"/>
                </a:cxn>
                <a:cxn ang="0">
                  <a:pos x="5" y="0"/>
                </a:cxn>
                <a:cxn ang="0">
                  <a:pos x="13" y="0"/>
                </a:cxn>
                <a:cxn ang="0">
                  <a:pos x="13" y="3"/>
                </a:cxn>
              </a:cxnLst>
              <a:rect l="0" t="0" r="r" b="b"/>
              <a:pathLst>
                <a:path w="13" h="28">
                  <a:moveTo>
                    <a:pt x="13" y="3"/>
                  </a:moveTo>
                  <a:cubicBezTo>
                    <a:pt x="5" y="3"/>
                    <a:pt x="5" y="3"/>
                    <a:pt x="5" y="3"/>
                  </a:cubicBezTo>
                  <a:cubicBezTo>
                    <a:pt x="4" y="3"/>
                    <a:pt x="3" y="4"/>
                    <a:pt x="3" y="5"/>
                  </a:cubicBezTo>
                  <a:cubicBezTo>
                    <a:pt x="3" y="28"/>
                    <a:pt x="3" y="28"/>
                    <a:pt x="3" y="28"/>
                  </a:cubicBezTo>
                  <a:cubicBezTo>
                    <a:pt x="0" y="28"/>
                    <a:pt x="0" y="28"/>
                    <a:pt x="0" y="28"/>
                  </a:cubicBezTo>
                  <a:cubicBezTo>
                    <a:pt x="0" y="5"/>
                    <a:pt x="0" y="5"/>
                    <a:pt x="0" y="5"/>
                  </a:cubicBezTo>
                  <a:cubicBezTo>
                    <a:pt x="0" y="2"/>
                    <a:pt x="2" y="0"/>
                    <a:pt x="5" y="0"/>
                  </a:cubicBezTo>
                  <a:cubicBezTo>
                    <a:pt x="13" y="0"/>
                    <a:pt x="13" y="0"/>
                    <a:pt x="13" y="0"/>
                  </a:cubicBezTo>
                  <a:cubicBezTo>
                    <a:pt x="13" y="3"/>
                    <a:pt x="13" y="3"/>
                    <a:pt x="13" y="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0" name="Freeform 8"/>
            <p:cNvSpPr/>
            <p:nvPr/>
          </p:nvSpPr>
          <p:spPr bwMode="auto">
            <a:xfrm>
              <a:off x="2154" y="1179"/>
              <a:ext cx="76" cy="165"/>
            </a:xfrm>
            <a:custGeom>
              <a:avLst/>
              <a:gdLst/>
              <a:ahLst/>
              <a:cxnLst>
                <a:cxn ang="0">
                  <a:pos x="0" y="3"/>
                </a:cxn>
                <a:cxn ang="0">
                  <a:pos x="8" y="3"/>
                </a:cxn>
                <a:cxn ang="0">
                  <a:pos x="10" y="5"/>
                </a:cxn>
                <a:cxn ang="0">
                  <a:pos x="10" y="28"/>
                </a:cxn>
                <a:cxn ang="0">
                  <a:pos x="13" y="28"/>
                </a:cxn>
                <a:cxn ang="0">
                  <a:pos x="13" y="5"/>
                </a:cxn>
                <a:cxn ang="0">
                  <a:pos x="8" y="0"/>
                </a:cxn>
                <a:cxn ang="0">
                  <a:pos x="0" y="0"/>
                </a:cxn>
                <a:cxn ang="0">
                  <a:pos x="0" y="3"/>
                </a:cxn>
              </a:cxnLst>
              <a:rect l="0" t="0" r="r" b="b"/>
              <a:pathLst>
                <a:path w="13" h="28">
                  <a:moveTo>
                    <a:pt x="0" y="3"/>
                  </a:moveTo>
                  <a:cubicBezTo>
                    <a:pt x="8" y="3"/>
                    <a:pt x="8" y="3"/>
                    <a:pt x="8" y="3"/>
                  </a:cubicBezTo>
                  <a:cubicBezTo>
                    <a:pt x="9" y="3"/>
                    <a:pt x="10" y="4"/>
                    <a:pt x="10" y="5"/>
                  </a:cubicBezTo>
                  <a:cubicBezTo>
                    <a:pt x="10" y="28"/>
                    <a:pt x="10" y="28"/>
                    <a:pt x="10" y="28"/>
                  </a:cubicBezTo>
                  <a:cubicBezTo>
                    <a:pt x="13" y="28"/>
                    <a:pt x="13" y="28"/>
                    <a:pt x="13" y="28"/>
                  </a:cubicBezTo>
                  <a:cubicBezTo>
                    <a:pt x="13" y="5"/>
                    <a:pt x="13" y="5"/>
                    <a:pt x="13" y="5"/>
                  </a:cubicBezTo>
                  <a:cubicBezTo>
                    <a:pt x="13" y="2"/>
                    <a:pt x="11" y="0"/>
                    <a:pt x="8" y="0"/>
                  </a:cubicBezTo>
                  <a:cubicBezTo>
                    <a:pt x="0" y="0"/>
                    <a:pt x="0" y="0"/>
                    <a:pt x="0" y="0"/>
                  </a:cubicBezTo>
                  <a:cubicBezTo>
                    <a:pt x="0" y="3"/>
                    <a:pt x="0" y="3"/>
                    <a:pt x="0" y="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1" name="Freeform 7"/>
            <p:cNvSpPr/>
            <p:nvPr/>
          </p:nvSpPr>
          <p:spPr bwMode="auto">
            <a:xfrm>
              <a:off x="1952" y="949"/>
              <a:ext cx="113" cy="83"/>
            </a:xfrm>
            <a:custGeom>
              <a:avLst/>
              <a:gdLst/>
              <a:ahLst/>
              <a:cxnLst>
                <a:cxn ang="0">
                  <a:pos x="0" y="0"/>
                </a:cxn>
                <a:cxn ang="0">
                  <a:pos x="113" y="0"/>
                </a:cxn>
                <a:cxn ang="0">
                  <a:pos x="113" y="83"/>
                </a:cxn>
                <a:cxn ang="0">
                  <a:pos x="0" y="83"/>
                </a:cxn>
                <a:cxn ang="0">
                  <a:pos x="0" y="0"/>
                </a:cxn>
                <a:cxn ang="0">
                  <a:pos x="0" y="0"/>
                </a:cxn>
              </a:cxnLst>
              <a:rect l="0" t="0" r="r" b="b"/>
              <a:pathLst>
                <a:path w="113" h="83">
                  <a:moveTo>
                    <a:pt x="0" y="0"/>
                  </a:moveTo>
                  <a:lnTo>
                    <a:pt x="113" y="0"/>
                  </a:lnTo>
                  <a:lnTo>
                    <a:pt x="113" y="83"/>
                  </a:lnTo>
                  <a:lnTo>
                    <a:pt x="0" y="83"/>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2" name="Freeform 6"/>
            <p:cNvSpPr/>
            <p:nvPr/>
          </p:nvSpPr>
          <p:spPr bwMode="auto">
            <a:xfrm>
              <a:off x="1846" y="1150"/>
              <a:ext cx="112" cy="82"/>
            </a:xfrm>
            <a:custGeom>
              <a:avLst/>
              <a:gdLst/>
              <a:ahLst/>
              <a:cxnLst>
                <a:cxn ang="0">
                  <a:pos x="0" y="0"/>
                </a:cxn>
                <a:cxn ang="0">
                  <a:pos x="112" y="0"/>
                </a:cxn>
                <a:cxn ang="0">
                  <a:pos x="112" y="82"/>
                </a:cxn>
                <a:cxn ang="0">
                  <a:pos x="0" y="82"/>
                </a:cxn>
                <a:cxn ang="0">
                  <a:pos x="0" y="0"/>
                </a:cxn>
                <a:cxn ang="0">
                  <a:pos x="0" y="0"/>
                </a:cxn>
              </a:cxnLst>
              <a:rect l="0" t="0" r="r" b="b"/>
              <a:pathLst>
                <a:path w="112" h="82">
                  <a:moveTo>
                    <a:pt x="0" y="0"/>
                  </a:moveTo>
                  <a:lnTo>
                    <a:pt x="112" y="0"/>
                  </a:lnTo>
                  <a:lnTo>
                    <a:pt x="112" y="82"/>
                  </a:lnTo>
                  <a:lnTo>
                    <a:pt x="0" y="82"/>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3" name="Freeform 5"/>
            <p:cNvSpPr/>
            <p:nvPr/>
          </p:nvSpPr>
          <p:spPr bwMode="auto">
            <a:xfrm>
              <a:off x="2059" y="1150"/>
              <a:ext cx="112" cy="82"/>
            </a:xfrm>
            <a:custGeom>
              <a:avLst/>
              <a:gdLst/>
              <a:ahLst/>
              <a:cxnLst>
                <a:cxn ang="0">
                  <a:pos x="0" y="0"/>
                </a:cxn>
                <a:cxn ang="0">
                  <a:pos x="112" y="0"/>
                </a:cxn>
                <a:cxn ang="0">
                  <a:pos x="112" y="82"/>
                </a:cxn>
                <a:cxn ang="0">
                  <a:pos x="0" y="82"/>
                </a:cxn>
                <a:cxn ang="0">
                  <a:pos x="0" y="0"/>
                </a:cxn>
                <a:cxn ang="0">
                  <a:pos x="0" y="0"/>
                </a:cxn>
              </a:cxnLst>
              <a:rect l="0" t="0" r="r" b="b"/>
              <a:pathLst>
                <a:path w="112" h="82">
                  <a:moveTo>
                    <a:pt x="0" y="0"/>
                  </a:moveTo>
                  <a:lnTo>
                    <a:pt x="112" y="0"/>
                  </a:lnTo>
                  <a:lnTo>
                    <a:pt x="112" y="82"/>
                  </a:lnTo>
                  <a:lnTo>
                    <a:pt x="0" y="82"/>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4" name="Freeform 4"/>
            <p:cNvSpPr/>
            <p:nvPr/>
          </p:nvSpPr>
          <p:spPr bwMode="auto">
            <a:xfrm>
              <a:off x="2165" y="1344"/>
              <a:ext cx="107" cy="83"/>
            </a:xfrm>
            <a:custGeom>
              <a:avLst/>
              <a:gdLst/>
              <a:ahLst/>
              <a:cxnLst>
                <a:cxn ang="0">
                  <a:pos x="0" y="0"/>
                </a:cxn>
                <a:cxn ang="0">
                  <a:pos x="107" y="0"/>
                </a:cxn>
                <a:cxn ang="0">
                  <a:pos x="107" y="83"/>
                </a:cxn>
                <a:cxn ang="0">
                  <a:pos x="0" y="83"/>
                </a:cxn>
                <a:cxn ang="0">
                  <a:pos x="0" y="0"/>
                </a:cxn>
                <a:cxn ang="0">
                  <a:pos x="0" y="0"/>
                </a:cxn>
              </a:cxnLst>
              <a:rect l="0" t="0" r="r" b="b"/>
              <a:pathLst>
                <a:path w="107" h="83">
                  <a:moveTo>
                    <a:pt x="0" y="0"/>
                  </a:moveTo>
                  <a:lnTo>
                    <a:pt x="107" y="0"/>
                  </a:lnTo>
                  <a:lnTo>
                    <a:pt x="107" y="83"/>
                  </a:lnTo>
                  <a:lnTo>
                    <a:pt x="0" y="83"/>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5" name="Freeform 3"/>
            <p:cNvSpPr/>
            <p:nvPr/>
          </p:nvSpPr>
          <p:spPr bwMode="auto">
            <a:xfrm>
              <a:off x="1745" y="1344"/>
              <a:ext cx="107" cy="83"/>
            </a:xfrm>
            <a:custGeom>
              <a:avLst/>
              <a:gdLst/>
              <a:ahLst/>
              <a:cxnLst>
                <a:cxn ang="0">
                  <a:pos x="0" y="0"/>
                </a:cxn>
                <a:cxn ang="0">
                  <a:pos x="107" y="0"/>
                </a:cxn>
                <a:cxn ang="0">
                  <a:pos x="107" y="83"/>
                </a:cxn>
                <a:cxn ang="0">
                  <a:pos x="0" y="83"/>
                </a:cxn>
                <a:cxn ang="0">
                  <a:pos x="0" y="0"/>
                </a:cxn>
                <a:cxn ang="0">
                  <a:pos x="0" y="0"/>
                </a:cxn>
              </a:cxnLst>
              <a:rect l="0" t="0" r="r" b="b"/>
              <a:pathLst>
                <a:path w="107" h="83">
                  <a:moveTo>
                    <a:pt x="0" y="0"/>
                  </a:moveTo>
                  <a:lnTo>
                    <a:pt x="107" y="0"/>
                  </a:lnTo>
                  <a:lnTo>
                    <a:pt x="107" y="83"/>
                  </a:lnTo>
                  <a:lnTo>
                    <a:pt x="0" y="83"/>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6" name="Freeform 2"/>
            <p:cNvSpPr/>
            <p:nvPr/>
          </p:nvSpPr>
          <p:spPr bwMode="auto">
            <a:xfrm>
              <a:off x="1952" y="1344"/>
              <a:ext cx="113" cy="83"/>
            </a:xfrm>
            <a:custGeom>
              <a:avLst/>
              <a:gdLst/>
              <a:ahLst/>
              <a:cxnLst>
                <a:cxn ang="0">
                  <a:pos x="0" y="0"/>
                </a:cxn>
                <a:cxn ang="0">
                  <a:pos x="113" y="0"/>
                </a:cxn>
                <a:cxn ang="0">
                  <a:pos x="113" y="83"/>
                </a:cxn>
                <a:cxn ang="0">
                  <a:pos x="0" y="83"/>
                </a:cxn>
                <a:cxn ang="0">
                  <a:pos x="0" y="0"/>
                </a:cxn>
                <a:cxn ang="0">
                  <a:pos x="0" y="0"/>
                </a:cxn>
              </a:cxnLst>
              <a:rect l="0" t="0" r="r" b="b"/>
              <a:pathLst>
                <a:path w="113" h="83">
                  <a:moveTo>
                    <a:pt x="0" y="0"/>
                  </a:moveTo>
                  <a:lnTo>
                    <a:pt x="113" y="0"/>
                  </a:lnTo>
                  <a:lnTo>
                    <a:pt x="113" y="83"/>
                  </a:lnTo>
                  <a:lnTo>
                    <a:pt x="0" y="83"/>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67" name="文本框 266"/>
          <p:cNvSpPr txBox="1"/>
          <p:nvPr/>
        </p:nvSpPr>
        <p:spPr>
          <a:xfrm>
            <a:off x="6626546" y="1437282"/>
            <a:ext cx="4698722" cy="769441"/>
          </a:xfrm>
          <a:prstGeom prst="rect">
            <a:avLst/>
          </a:prstGeom>
          <a:noFill/>
        </p:spPr>
        <p:txBody>
          <a:bodyPr wrap="none" rtlCol="0">
            <a:spAutoFit/>
          </a:bodyPr>
          <a:lstStyle/>
          <a:p>
            <a:r>
              <a:rPr lang="zh-CN" altLang="en-US" sz="4400" b="1" dirty="0" smtClean="0">
                <a:solidFill>
                  <a:srgbClr val="0070C0"/>
                </a:solidFill>
                <a:latin typeface="微软雅黑" pitchFamily="34" charset="-122"/>
                <a:ea typeface="微软雅黑" pitchFamily="34" charset="-122"/>
              </a:rPr>
              <a:t>添加标题目录文字</a:t>
            </a:r>
            <a:endParaRPr lang="zh-CN" altLang="en-US" sz="4400" b="1" dirty="0">
              <a:solidFill>
                <a:srgbClr val="0070C0"/>
              </a:solidFill>
              <a:latin typeface="微软雅黑" pitchFamily="34" charset="-122"/>
              <a:ea typeface="微软雅黑" pitchFamily="34" charset="-122"/>
            </a:endParaRPr>
          </a:p>
        </p:txBody>
      </p:sp>
      <p:sp>
        <p:nvSpPr>
          <p:cNvPr id="268" name="矩形 267"/>
          <p:cNvSpPr/>
          <p:nvPr/>
        </p:nvSpPr>
        <p:spPr>
          <a:xfrm>
            <a:off x="6747101" y="2206723"/>
            <a:ext cx="4408227" cy="147600"/>
          </a:xfrm>
          <a:prstGeom prst="rect">
            <a:avLst/>
          </a:prstGeom>
          <a:gradFill flip="none" rotWithShape="1">
            <a:gsLst>
              <a:gs pos="0">
                <a:srgbClr val="0070C0"/>
              </a:gs>
              <a:gs pos="100000">
                <a:srgbClr val="00B0F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文本框 268"/>
          <p:cNvSpPr txBox="1"/>
          <p:nvPr/>
        </p:nvSpPr>
        <p:spPr>
          <a:xfrm>
            <a:off x="6698907" y="2466694"/>
            <a:ext cx="4698722" cy="2377440"/>
          </a:xfrm>
          <a:prstGeom prst="rect">
            <a:avLst/>
          </a:prstGeom>
          <a:noFill/>
        </p:spPr>
        <p:txBody>
          <a:bodyPr wrap="square" rtlCol="0">
            <a:spAutoFit/>
          </a:bodyPr>
          <a:lstStyle/>
          <a:p>
            <a:pPr>
              <a:lnSpc>
                <a:spcPct val="150000"/>
              </a:lnSpc>
            </a:pPr>
            <a:r>
              <a:rPr lang="zh-CN" altLang="en-US" sz="2000" dirty="0" smtClean="0">
                <a:latin typeface="微软雅黑" pitchFamily="34" charset="-122"/>
                <a:ea typeface="微软雅黑" pitchFamily="34" charset="-122"/>
              </a:rPr>
              <a:t>恒好美佳</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独家推荐</a:t>
            </a:r>
            <a:r>
              <a:rPr lang="en-US" altLang="zh-CN" sz="2000" dirty="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商务汇报类</a:t>
            </a:r>
            <a:r>
              <a:rPr lang="en-US" altLang="zh-CN" sz="2000" dirty="0" smtClean="0">
                <a:latin typeface="微软雅黑" pitchFamily="34" charset="-122"/>
                <a:ea typeface="微软雅黑" pitchFamily="34" charset="-122"/>
              </a:rPr>
              <a:t>PPT</a:t>
            </a:r>
            <a:r>
              <a:rPr lang="zh-CN" altLang="en-US" sz="2000" dirty="0" smtClean="0">
                <a:latin typeface="微软雅黑" pitchFamily="34" charset="-122"/>
                <a:ea typeface="微软雅黑" pitchFamily="34" charset="-122"/>
              </a:rPr>
              <a:t>模板</a:t>
            </a:r>
            <a:r>
              <a:rPr lang="en-US" altLang="zh-CN" sz="2000" dirty="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适用于工作计划，工作汇报等相关的</a:t>
            </a:r>
            <a:r>
              <a:rPr lang="en-US" altLang="zh-CN" sz="2000" dirty="0" smtClean="0">
                <a:latin typeface="微软雅黑" pitchFamily="34" charset="-122"/>
                <a:ea typeface="微软雅黑" pitchFamily="34" charset="-122"/>
              </a:rPr>
              <a:t>PPT</a:t>
            </a:r>
            <a:r>
              <a:rPr lang="zh-CN" altLang="en-US" sz="2000" dirty="0" smtClean="0">
                <a:latin typeface="微软雅黑" pitchFamily="34" charset="-122"/>
                <a:ea typeface="微软雅黑" pitchFamily="34" charset="-122"/>
              </a:rPr>
              <a:t>演示恒好美佳</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独家推荐</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商务汇报类</a:t>
            </a:r>
            <a:r>
              <a:rPr lang="en-US" altLang="zh-CN" sz="2000" dirty="0" smtClean="0">
                <a:latin typeface="微软雅黑" pitchFamily="34" charset="-122"/>
                <a:ea typeface="微软雅黑" pitchFamily="34" charset="-122"/>
              </a:rPr>
              <a:t>PPT</a:t>
            </a:r>
            <a:r>
              <a:rPr lang="zh-CN" altLang="en-US" sz="2000" dirty="0" smtClean="0">
                <a:latin typeface="微软雅黑" pitchFamily="34" charset="-122"/>
                <a:ea typeface="微软雅黑" pitchFamily="34" charset="-122"/>
              </a:rPr>
              <a:t>模板</a:t>
            </a:r>
            <a:r>
              <a:rPr lang="en-US"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适用于工作计划，工作汇报等相关的</a:t>
            </a:r>
            <a:r>
              <a:rPr lang="en-US" altLang="zh-CN" sz="2000" dirty="0" smtClean="0">
                <a:latin typeface="微软雅黑" pitchFamily="34" charset="-122"/>
                <a:ea typeface="微软雅黑" pitchFamily="34" charset="-122"/>
              </a:rPr>
              <a:t>PPT</a:t>
            </a:r>
            <a:r>
              <a:rPr lang="zh-CN" altLang="en-US" sz="2000" dirty="0" smtClean="0">
                <a:latin typeface="微软雅黑" pitchFamily="34" charset="-122"/>
                <a:ea typeface="微软雅黑" pitchFamily="34" charset="-122"/>
              </a:rPr>
              <a:t>演示</a:t>
            </a:r>
            <a:endParaRPr lang="zh-CN" altLang="en-US" sz="20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267"/>
                                        </p:tgtEl>
                                        <p:attrNameLst>
                                          <p:attrName>style.visibility</p:attrName>
                                        </p:attrNameLst>
                                      </p:cBhvr>
                                      <p:to>
                                        <p:strVal val="visible"/>
                                      </p:to>
                                    </p:set>
                                    <p:animEffect transition="in" filter="wheel(1)">
                                      <p:cBhvr>
                                        <p:cTn id="20" dur="2000"/>
                                        <p:tgtEl>
                                          <p:spTgt spid="267"/>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68"/>
                                        </p:tgtEl>
                                        <p:attrNameLst>
                                          <p:attrName>style.visibility</p:attrName>
                                        </p:attrNameLst>
                                      </p:cBhvr>
                                      <p:to>
                                        <p:strVal val="visible"/>
                                      </p:to>
                                    </p:set>
                                    <p:animEffect transition="in" filter="wheel(1)">
                                      <p:cBhvr>
                                        <p:cTn id="23" dur="2000"/>
                                        <p:tgtEl>
                                          <p:spTgt spid="268"/>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269"/>
                                        </p:tgtEl>
                                        <p:attrNameLst>
                                          <p:attrName>style.visibility</p:attrName>
                                        </p:attrNameLst>
                                      </p:cBhvr>
                                      <p:to>
                                        <p:strVal val="visible"/>
                                      </p:to>
                                    </p:set>
                                    <p:animEffect transition="in" filter="wheel(1)">
                                      <p:cBhvr>
                                        <p:cTn id="26" dur="2000"/>
                                        <p:tgtEl>
                                          <p:spTgt spid="269"/>
                                        </p:tgtEl>
                                      </p:cBhvr>
                                    </p:animEffect>
                                  </p:childTnLst>
                                </p:cTn>
                              </p:par>
                            </p:childTnLst>
                          </p:cTn>
                        </p:par>
                        <p:par>
                          <p:cTn id="27" fill="hold">
                            <p:stCondLst>
                              <p:cond delay="2000"/>
                            </p:stCondLst>
                            <p:childTnLst>
                              <p:par>
                                <p:cTn id="28" presetID="17" presetClass="entr" presetSubtype="10" fill="hold" nodeType="afterEffect">
                                  <p:stCondLst>
                                    <p:cond delay="0"/>
                                  </p:stCondLst>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p:bldP spid="268" grpId="0" animBg="1"/>
      <p:bldP spid="26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4" name="组合 3"/>
          <p:cNvGrpSpPr/>
          <p:nvPr/>
        </p:nvGrpSpPr>
        <p:grpSpPr>
          <a:xfrm>
            <a:off x="4989262" y="1730070"/>
            <a:ext cx="6929486" cy="2744277"/>
            <a:chOff x="2666976" y="1236585"/>
            <a:chExt cx="6929486" cy="2744277"/>
          </a:xfrm>
        </p:grpSpPr>
        <p:sp>
          <p:nvSpPr>
            <p:cNvPr id="50" name="AutoShape 130"/>
            <p:cNvSpPr>
              <a:spLocks noChangeAspect="1" noChangeArrowheads="1" noTextEdit="1"/>
            </p:cNvSpPr>
            <p:nvPr/>
          </p:nvSpPr>
          <p:spPr bwMode="auto">
            <a:xfrm>
              <a:off x="2666976" y="1239087"/>
              <a:ext cx="6929486" cy="2739273"/>
            </a:xfrm>
            <a:prstGeom prst="rect">
              <a:avLst/>
            </a:prstGeom>
            <a:noFill/>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129"/>
            <p:cNvSpPr/>
            <p:nvPr/>
          </p:nvSpPr>
          <p:spPr bwMode="auto">
            <a:xfrm>
              <a:off x="3890268" y="2168022"/>
              <a:ext cx="173446" cy="180950"/>
            </a:xfrm>
            <a:custGeom>
              <a:avLst/>
              <a:gdLst/>
              <a:ahLst/>
              <a:cxnLst>
                <a:cxn ang="0">
                  <a:pos x="0" y="49"/>
                </a:cxn>
                <a:cxn ang="0">
                  <a:pos x="23" y="69"/>
                </a:cxn>
                <a:cxn ang="0">
                  <a:pos x="66" y="18"/>
                </a:cxn>
                <a:cxn ang="0">
                  <a:pos x="23" y="0"/>
                </a:cxn>
                <a:cxn ang="0">
                  <a:pos x="0" y="49"/>
                </a:cxn>
              </a:cxnLst>
              <a:rect l="0" t="0" r="r" b="b"/>
              <a:pathLst>
                <a:path w="66" h="69">
                  <a:moveTo>
                    <a:pt x="0" y="49"/>
                  </a:moveTo>
                  <a:cubicBezTo>
                    <a:pt x="0" y="49"/>
                    <a:pt x="13" y="57"/>
                    <a:pt x="23" y="69"/>
                  </a:cubicBezTo>
                  <a:cubicBezTo>
                    <a:pt x="66" y="18"/>
                    <a:pt x="66" y="18"/>
                    <a:pt x="66" y="18"/>
                  </a:cubicBezTo>
                  <a:cubicBezTo>
                    <a:pt x="23" y="0"/>
                    <a:pt x="23" y="0"/>
                    <a:pt x="23" y="0"/>
                  </a:cubicBezTo>
                  <a:lnTo>
                    <a:pt x="0" y="49"/>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128"/>
            <p:cNvSpPr/>
            <p:nvPr/>
          </p:nvSpPr>
          <p:spPr bwMode="auto">
            <a:xfrm>
              <a:off x="4063714" y="2168022"/>
              <a:ext cx="170944" cy="180950"/>
            </a:xfrm>
            <a:custGeom>
              <a:avLst/>
              <a:gdLst/>
              <a:ahLst/>
              <a:cxnLst>
                <a:cxn ang="0">
                  <a:pos x="65" y="49"/>
                </a:cxn>
                <a:cxn ang="0">
                  <a:pos x="43" y="0"/>
                </a:cxn>
                <a:cxn ang="0">
                  <a:pos x="0" y="18"/>
                </a:cxn>
                <a:cxn ang="0">
                  <a:pos x="43" y="69"/>
                </a:cxn>
                <a:cxn ang="0">
                  <a:pos x="65" y="49"/>
                </a:cxn>
              </a:cxnLst>
              <a:rect l="0" t="0" r="r" b="b"/>
              <a:pathLst>
                <a:path w="65" h="69">
                  <a:moveTo>
                    <a:pt x="65" y="49"/>
                  </a:moveTo>
                  <a:cubicBezTo>
                    <a:pt x="43" y="0"/>
                    <a:pt x="43" y="0"/>
                    <a:pt x="43" y="0"/>
                  </a:cubicBezTo>
                  <a:cubicBezTo>
                    <a:pt x="0" y="18"/>
                    <a:pt x="0" y="18"/>
                    <a:pt x="0" y="18"/>
                  </a:cubicBezTo>
                  <a:cubicBezTo>
                    <a:pt x="43" y="69"/>
                    <a:pt x="43" y="69"/>
                    <a:pt x="43" y="69"/>
                  </a:cubicBezTo>
                  <a:cubicBezTo>
                    <a:pt x="55" y="57"/>
                    <a:pt x="63" y="49"/>
                    <a:pt x="65" y="49"/>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Freeform 127"/>
            <p:cNvSpPr/>
            <p:nvPr/>
          </p:nvSpPr>
          <p:spPr bwMode="auto">
            <a:xfrm>
              <a:off x="3637604" y="2319786"/>
              <a:ext cx="396924" cy="511998"/>
            </a:xfrm>
            <a:custGeom>
              <a:avLst/>
              <a:gdLst/>
              <a:ahLst/>
              <a:cxnLst>
                <a:cxn ang="0">
                  <a:pos x="97" y="77"/>
                </a:cxn>
                <a:cxn ang="0">
                  <a:pos x="79" y="66"/>
                </a:cxn>
                <a:cxn ang="0">
                  <a:pos x="90" y="66"/>
                </a:cxn>
                <a:cxn ang="0">
                  <a:pos x="79" y="57"/>
                </a:cxn>
                <a:cxn ang="0">
                  <a:pos x="84" y="0"/>
                </a:cxn>
                <a:cxn ang="0">
                  <a:pos x="57" y="6"/>
                </a:cxn>
                <a:cxn ang="0">
                  <a:pos x="0" y="92"/>
                </a:cxn>
                <a:cxn ang="0">
                  <a:pos x="0" y="148"/>
                </a:cxn>
                <a:cxn ang="0">
                  <a:pos x="151" y="193"/>
                </a:cxn>
                <a:cxn ang="0">
                  <a:pos x="151" y="184"/>
                </a:cxn>
                <a:cxn ang="0">
                  <a:pos x="97" y="77"/>
                </a:cxn>
              </a:cxnLst>
              <a:rect l="0" t="0" r="r" b="b"/>
              <a:pathLst>
                <a:path w="151" h="195">
                  <a:moveTo>
                    <a:pt x="97" y="77"/>
                  </a:moveTo>
                  <a:cubicBezTo>
                    <a:pt x="79" y="66"/>
                    <a:pt x="79" y="66"/>
                    <a:pt x="79" y="66"/>
                  </a:cubicBezTo>
                  <a:cubicBezTo>
                    <a:pt x="90" y="66"/>
                    <a:pt x="90" y="66"/>
                    <a:pt x="90" y="66"/>
                  </a:cubicBezTo>
                  <a:cubicBezTo>
                    <a:pt x="79" y="57"/>
                    <a:pt x="79" y="57"/>
                    <a:pt x="79" y="57"/>
                  </a:cubicBezTo>
                  <a:cubicBezTo>
                    <a:pt x="84" y="0"/>
                    <a:pt x="84" y="0"/>
                    <a:pt x="84" y="0"/>
                  </a:cubicBezTo>
                  <a:cubicBezTo>
                    <a:pt x="76" y="2"/>
                    <a:pt x="68" y="6"/>
                    <a:pt x="57" y="6"/>
                  </a:cubicBezTo>
                  <a:cubicBezTo>
                    <a:pt x="25" y="6"/>
                    <a:pt x="0" y="43"/>
                    <a:pt x="0" y="92"/>
                  </a:cubicBezTo>
                  <a:cubicBezTo>
                    <a:pt x="0" y="148"/>
                    <a:pt x="0" y="148"/>
                    <a:pt x="0" y="148"/>
                  </a:cubicBezTo>
                  <a:cubicBezTo>
                    <a:pt x="0" y="192"/>
                    <a:pt x="99" y="195"/>
                    <a:pt x="151" y="193"/>
                  </a:cubicBezTo>
                  <a:cubicBezTo>
                    <a:pt x="151" y="188"/>
                    <a:pt x="151" y="187"/>
                    <a:pt x="151" y="184"/>
                  </a:cubicBezTo>
                  <a:cubicBezTo>
                    <a:pt x="133" y="141"/>
                    <a:pt x="109" y="83"/>
                    <a:pt x="97" y="77"/>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126"/>
            <p:cNvSpPr/>
            <p:nvPr/>
          </p:nvSpPr>
          <p:spPr bwMode="auto">
            <a:xfrm>
              <a:off x="4092899" y="2317285"/>
              <a:ext cx="402761" cy="514500"/>
            </a:xfrm>
            <a:custGeom>
              <a:avLst/>
              <a:gdLst/>
              <a:ahLst/>
              <a:cxnLst>
                <a:cxn ang="0">
                  <a:pos x="93" y="7"/>
                </a:cxn>
                <a:cxn ang="0">
                  <a:pos x="65" y="0"/>
                </a:cxn>
                <a:cxn ang="0">
                  <a:pos x="72" y="58"/>
                </a:cxn>
                <a:cxn ang="0">
                  <a:pos x="59" y="67"/>
                </a:cxn>
                <a:cxn ang="0">
                  <a:pos x="71" y="67"/>
                </a:cxn>
                <a:cxn ang="0">
                  <a:pos x="53" y="78"/>
                </a:cxn>
                <a:cxn ang="0">
                  <a:pos x="0" y="185"/>
                </a:cxn>
                <a:cxn ang="0">
                  <a:pos x="0" y="194"/>
                </a:cxn>
                <a:cxn ang="0">
                  <a:pos x="153" y="149"/>
                </a:cxn>
                <a:cxn ang="0">
                  <a:pos x="153" y="93"/>
                </a:cxn>
                <a:cxn ang="0">
                  <a:pos x="93" y="7"/>
                </a:cxn>
              </a:cxnLst>
              <a:rect l="0" t="0" r="r" b="b"/>
              <a:pathLst>
                <a:path w="153" h="196">
                  <a:moveTo>
                    <a:pt x="93" y="7"/>
                  </a:moveTo>
                  <a:cubicBezTo>
                    <a:pt x="82" y="7"/>
                    <a:pt x="72" y="3"/>
                    <a:pt x="65" y="0"/>
                  </a:cubicBezTo>
                  <a:cubicBezTo>
                    <a:pt x="72" y="58"/>
                    <a:pt x="72" y="58"/>
                    <a:pt x="72" y="58"/>
                  </a:cubicBezTo>
                  <a:cubicBezTo>
                    <a:pt x="59" y="67"/>
                    <a:pt x="59" y="67"/>
                    <a:pt x="59" y="67"/>
                  </a:cubicBezTo>
                  <a:cubicBezTo>
                    <a:pt x="71" y="67"/>
                    <a:pt x="71" y="67"/>
                    <a:pt x="71" y="67"/>
                  </a:cubicBezTo>
                  <a:cubicBezTo>
                    <a:pt x="53" y="78"/>
                    <a:pt x="53" y="78"/>
                    <a:pt x="53" y="78"/>
                  </a:cubicBezTo>
                  <a:cubicBezTo>
                    <a:pt x="42" y="84"/>
                    <a:pt x="17" y="142"/>
                    <a:pt x="0" y="185"/>
                  </a:cubicBezTo>
                  <a:cubicBezTo>
                    <a:pt x="0" y="188"/>
                    <a:pt x="0" y="189"/>
                    <a:pt x="0" y="194"/>
                  </a:cubicBezTo>
                  <a:cubicBezTo>
                    <a:pt x="51" y="196"/>
                    <a:pt x="153" y="194"/>
                    <a:pt x="153" y="149"/>
                  </a:cubicBezTo>
                  <a:cubicBezTo>
                    <a:pt x="153" y="93"/>
                    <a:pt x="153" y="93"/>
                    <a:pt x="153" y="93"/>
                  </a:cubicBezTo>
                  <a:cubicBezTo>
                    <a:pt x="153" y="44"/>
                    <a:pt x="125" y="7"/>
                    <a:pt x="93" y="7"/>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25"/>
            <p:cNvSpPr/>
            <p:nvPr/>
          </p:nvSpPr>
          <p:spPr bwMode="auto">
            <a:xfrm>
              <a:off x="3858581" y="2307278"/>
              <a:ext cx="405262" cy="519503"/>
            </a:xfrm>
            <a:custGeom>
              <a:avLst/>
              <a:gdLst/>
              <a:ahLst/>
              <a:cxnLst>
                <a:cxn ang="0">
                  <a:pos x="82" y="188"/>
                </a:cxn>
                <a:cxn ang="0">
                  <a:pos x="139" y="76"/>
                </a:cxn>
                <a:cxn ang="0">
                  <a:pos x="121" y="77"/>
                </a:cxn>
                <a:cxn ang="0">
                  <a:pos x="154" y="60"/>
                </a:cxn>
                <a:cxn ang="0">
                  <a:pos x="148" y="0"/>
                </a:cxn>
                <a:cxn ang="0">
                  <a:pos x="77" y="135"/>
                </a:cxn>
                <a:cxn ang="0">
                  <a:pos x="10" y="0"/>
                </a:cxn>
                <a:cxn ang="0">
                  <a:pos x="10" y="0"/>
                </a:cxn>
                <a:cxn ang="0">
                  <a:pos x="6" y="0"/>
                </a:cxn>
                <a:cxn ang="0">
                  <a:pos x="6" y="0"/>
                </a:cxn>
                <a:cxn ang="0">
                  <a:pos x="6" y="0"/>
                </a:cxn>
                <a:cxn ang="0">
                  <a:pos x="0" y="60"/>
                </a:cxn>
                <a:cxn ang="0">
                  <a:pos x="35" y="77"/>
                </a:cxn>
                <a:cxn ang="0">
                  <a:pos x="16" y="76"/>
                </a:cxn>
                <a:cxn ang="0">
                  <a:pos x="73" y="188"/>
                </a:cxn>
                <a:cxn ang="0">
                  <a:pos x="73" y="198"/>
                </a:cxn>
                <a:cxn ang="0">
                  <a:pos x="77" y="198"/>
                </a:cxn>
                <a:cxn ang="0">
                  <a:pos x="82" y="198"/>
                </a:cxn>
                <a:cxn ang="0">
                  <a:pos x="82" y="188"/>
                </a:cxn>
              </a:cxnLst>
              <a:rect l="0" t="0" r="r" b="b"/>
              <a:pathLst>
                <a:path w="154" h="198">
                  <a:moveTo>
                    <a:pt x="82" y="188"/>
                  </a:moveTo>
                  <a:cubicBezTo>
                    <a:pt x="94" y="160"/>
                    <a:pt x="124" y="87"/>
                    <a:pt x="139" y="76"/>
                  </a:cubicBezTo>
                  <a:cubicBezTo>
                    <a:pt x="121" y="77"/>
                    <a:pt x="121" y="77"/>
                    <a:pt x="121" y="77"/>
                  </a:cubicBezTo>
                  <a:cubicBezTo>
                    <a:pt x="154" y="60"/>
                    <a:pt x="154" y="60"/>
                    <a:pt x="154" y="60"/>
                  </a:cubicBezTo>
                  <a:cubicBezTo>
                    <a:pt x="148" y="0"/>
                    <a:pt x="148" y="0"/>
                    <a:pt x="148" y="0"/>
                  </a:cubicBezTo>
                  <a:cubicBezTo>
                    <a:pt x="148" y="0"/>
                    <a:pt x="95" y="32"/>
                    <a:pt x="77" y="135"/>
                  </a:cubicBezTo>
                  <a:cubicBezTo>
                    <a:pt x="62" y="40"/>
                    <a:pt x="16" y="5"/>
                    <a:pt x="10" y="0"/>
                  </a:cubicBezTo>
                  <a:cubicBezTo>
                    <a:pt x="10" y="0"/>
                    <a:pt x="10" y="0"/>
                    <a:pt x="10" y="0"/>
                  </a:cubicBezTo>
                  <a:cubicBezTo>
                    <a:pt x="6" y="0"/>
                    <a:pt x="6" y="0"/>
                    <a:pt x="6" y="0"/>
                  </a:cubicBezTo>
                  <a:cubicBezTo>
                    <a:pt x="6" y="0"/>
                    <a:pt x="6" y="0"/>
                    <a:pt x="6" y="0"/>
                  </a:cubicBezTo>
                  <a:cubicBezTo>
                    <a:pt x="6" y="0"/>
                    <a:pt x="6" y="0"/>
                    <a:pt x="6" y="0"/>
                  </a:cubicBezTo>
                  <a:cubicBezTo>
                    <a:pt x="0" y="60"/>
                    <a:pt x="0" y="60"/>
                    <a:pt x="0" y="60"/>
                  </a:cubicBezTo>
                  <a:cubicBezTo>
                    <a:pt x="35" y="77"/>
                    <a:pt x="35" y="77"/>
                    <a:pt x="35" y="77"/>
                  </a:cubicBezTo>
                  <a:cubicBezTo>
                    <a:pt x="16" y="76"/>
                    <a:pt x="16" y="76"/>
                    <a:pt x="16" y="76"/>
                  </a:cubicBezTo>
                  <a:cubicBezTo>
                    <a:pt x="32" y="87"/>
                    <a:pt x="62" y="160"/>
                    <a:pt x="73" y="188"/>
                  </a:cubicBezTo>
                  <a:cubicBezTo>
                    <a:pt x="73" y="191"/>
                    <a:pt x="73" y="193"/>
                    <a:pt x="73" y="198"/>
                  </a:cubicBezTo>
                  <a:cubicBezTo>
                    <a:pt x="77" y="198"/>
                    <a:pt x="77" y="198"/>
                    <a:pt x="77" y="198"/>
                  </a:cubicBezTo>
                  <a:cubicBezTo>
                    <a:pt x="82" y="198"/>
                    <a:pt x="82" y="198"/>
                    <a:pt x="82" y="198"/>
                  </a:cubicBezTo>
                  <a:cubicBezTo>
                    <a:pt x="82" y="193"/>
                    <a:pt x="82" y="191"/>
                    <a:pt x="82" y="188"/>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24"/>
            <p:cNvSpPr/>
            <p:nvPr/>
          </p:nvSpPr>
          <p:spPr bwMode="auto">
            <a:xfrm>
              <a:off x="3997838" y="2241402"/>
              <a:ext cx="129250" cy="118410"/>
            </a:xfrm>
            <a:custGeom>
              <a:avLst/>
              <a:gdLst/>
              <a:ahLst/>
              <a:cxnLst>
                <a:cxn ang="0">
                  <a:pos x="76" y="0"/>
                </a:cxn>
                <a:cxn ang="0">
                  <a:pos x="0" y="85"/>
                </a:cxn>
                <a:cxn ang="0">
                  <a:pos x="76" y="142"/>
                </a:cxn>
                <a:cxn ang="0">
                  <a:pos x="155" y="85"/>
                </a:cxn>
                <a:cxn ang="0">
                  <a:pos x="76" y="0"/>
                </a:cxn>
              </a:cxnLst>
              <a:rect l="0" t="0" r="r" b="b"/>
              <a:pathLst>
                <a:path w="155" h="142">
                  <a:moveTo>
                    <a:pt x="76" y="0"/>
                  </a:moveTo>
                  <a:lnTo>
                    <a:pt x="0" y="85"/>
                  </a:lnTo>
                  <a:lnTo>
                    <a:pt x="76" y="142"/>
                  </a:lnTo>
                  <a:lnTo>
                    <a:pt x="155" y="85"/>
                  </a:lnTo>
                  <a:lnTo>
                    <a:pt x="76" y="0"/>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23"/>
            <p:cNvSpPr/>
            <p:nvPr/>
          </p:nvSpPr>
          <p:spPr bwMode="auto">
            <a:xfrm>
              <a:off x="4084560" y="2325624"/>
              <a:ext cx="84221" cy="96729"/>
            </a:xfrm>
            <a:custGeom>
              <a:avLst/>
              <a:gdLst/>
              <a:ahLst/>
              <a:cxnLst>
                <a:cxn ang="0">
                  <a:pos x="32" y="13"/>
                </a:cxn>
                <a:cxn ang="0">
                  <a:pos x="20" y="0"/>
                </a:cxn>
                <a:cxn ang="0">
                  <a:pos x="0" y="12"/>
                </a:cxn>
                <a:cxn ang="0">
                  <a:pos x="17" y="23"/>
                </a:cxn>
                <a:cxn ang="0">
                  <a:pos x="17" y="37"/>
                </a:cxn>
                <a:cxn ang="0">
                  <a:pos x="32" y="13"/>
                </a:cxn>
              </a:cxnLst>
              <a:rect l="0" t="0" r="r" b="b"/>
              <a:pathLst>
                <a:path w="32" h="37">
                  <a:moveTo>
                    <a:pt x="32" y="13"/>
                  </a:moveTo>
                  <a:cubicBezTo>
                    <a:pt x="20" y="0"/>
                    <a:pt x="20" y="0"/>
                    <a:pt x="20" y="0"/>
                  </a:cubicBezTo>
                  <a:cubicBezTo>
                    <a:pt x="0" y="12"/>
                    <a:pt x="0" y="12"/>
                    <a:pt x="0" y="12"/>
                  </a:cubicBezTo>
                  <a:cubicBezTo>
                    <a:pt x="17" y="23"/>
                    <a:pt x="17" y="23"/>
                    <a:pt x="17" y="23"/>
                  </a:cubicBezTo>
                  <a:cubicBezTo>
                    <a:pt x="17" y="37"/>
                    <a:pt x="17" y="37"/>
                    <a:pt x="17" y="37"/>
                  </a:cubicBezTo>
                  <a:cubicBezTo>
                    <a:pt x="22" y="28"/>
                    <a:pt x="27" y="21"/>
                    <a:pt x="32" y="13"/>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Freeform 122"/>
            <p:cNvSpPr/>
            <p:nvPr/>
          </p:nvSpPr>
          <p:spPr bwMode="auto">
            <a:xfrm>
              <a:off x="3953642" y="2325624"/>
              <a:ext cx="84221" cy="86723"/>
            </a:xfrm>
            <a:custGeom>
              <a:avLst/>
              <a:gdLst/>
              <a:ahLst/>
              <a:cxnLst>
                <a:cxn ang="0">
                  <a:pos x="13" y="0"/>
                </a:cxn>
                <a:cxn ang="0">
                  <a:pos x="0" y="13"/>
                </a:cxn>
                <a:cxn ang="0">
                  <a:pos x="16" y="33"/>
                </a:cxn>
                <a:cxn ang="0">
                  <a:pos x="13" y="24"/>
                </a:cxn>
                <a:cxn ang="0">
                  <a:pos x="32" y="13"/>
                </a:cxn>
                <a:cxn ang="0">
                  <a:pos x="13" y="0"/>
                </a:cxn>
              </a:cxnLst>
              <a:rect l="0" t="0" r="r" b="b"/>
              <a:pathLst>
                <a:path w="32" h="33">
                  <a:moveTo>
                    <a:pt x="13" y="0"/>
                  </a:moveTo>
                  <a:cubicBezTo>
                    <a:pt x="0" y="13"/>
                    <a:pt x="0" y="13"/>
                    <a:pt x="0" y="13"/>
                  </a:cubicBezTo>
                  <a:cubicBezTo>
                    <a:pt x="6" y="19"/>
                    <a:pt x="11" y="25"/>
                    <a:pt x="16" y="33"/>
                  </a:cubicBezTo>
                  <a:cubicBezTo>
                    <a:pt x="13" y="24"/>
                    <a:pt x="13" y="24"/>
                    <a:pt x="13" y="24"/>
                  </a:cubicBezTo>
                  <a:cubicBezTo>
                    <a:pt x="32" y="13"/>
                    <a:pt x="32" y="13"/>
                    <a:pt x="32" y="13"/>
                  </a:cubicBezTo>
                  <a:lnTo>
                    <a:pt x="13" y="0"/>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0" name="Freeform 121"/>
            <p:cNvSpPr/>
            <p:nvPr/>
          </p:nvSpPr>
          <p:spPr bwMode="auto">
            <a:xfrm>
              <a:off x="4022020" y="2464047"/>
              <a:ext cx="5003" cy="8339"/>
            </a:xfrm>
            <a:custGeom>
              <a:avLst/>
              <a:gdLst/>
              <a:ahLst/>
              <a:cxnLst>
                <a:cxn ang="0">
                  <a:pos x="0" y="0"/>
                </a:cxn>
                <a:cxn ang="0">
                  <a:pos x="6" y="10"/>
                </a:cxn>
                <a:cxn ang="0">
                  <a:pos x="0" y="0"/>
                </a:cxn>
              </a:cxnLst>
              <a:rect l="0" t="0" r="r" b="b"/>
              <a:pathLst>
                <a:path w="6" h="10">
                  <a:moveTo>
                    <a:pt x="0" y="0"/>
                  </a:moveTo>
                  <a:lnTo>
                    <a:pt x="6" y="10"/>
                  </a:lnTo>
                  <a:lnTo>
                    <a:pt x="0" y="0"/>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1" name="Line 120"/>
            <p:cNvSpPr>
              <a:spLocks noChangeShapeType="1"/>
            </p:cNvSpPr>
            <p:nvPr/>
          </p:nvSpPr>
          <p:spPr bwMode="auto">
            <a:xfrm>
              <a:off x="4022020" y="2464047"/>
              <a:ext cx="5003" cy="8339"/>
            </a:xfrm>
            <a:prstGeom prst="line">
              <a:avLst/>
            </a:prstGeom>
            <a:no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2" name="Freeform 119"/>
            <p:cNvSpPr/>
            <p:nvPr/>
          </p:nvSpPr>
          <p:spPr bwMode="auto">
            <a:xfrm>
              <a:off x="4037863" y="2506574"/>
              <a:ext cx="2502" cy="834"/>
            </a:xfrm>
            <a:custGeom>
              <a:avLst/>
              <a:gdLst/>
              <a:ahLst/>
              <a:cxnLst>
                <a:cxn ang="0">
                  <a:pos x="0" y="0"/>
                </a:cxn>
                <a:cxn ang="0">
                  <a:pos x="3" y="0"/>
                </a:cxn>
                <a:cxn ang="0">
                  <a:pos x="0" y="0"/>
                </a:cxn>
              </a:cxnLst>
              <a:rect l="0" t="0" r="r" b="b"/>
              <a:pathLst>
                <a:path w="3">
                  <a:moveTo>
                    <a:pt x="0" y="0"/>
                  </a:moveTo>
                  <a:lnTo>
                    <a:pt x="3" y="0"/>
                  </a:lnTo>
                  <a:lnTo>
                    <a:pt x="0" y="0"/>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Line 118"/>
            <p:cNvSpPr>
              <a:spLocks noChangeShapeType="1"/>
            </p:cNvSpPr>
            <p:nvPr/>
          </p:nvSpPr>
          <p:spPr bwMode="auto">
            <a:xfrm>
              <a:off x="4037863" y="2506574"/>
              <a:ext cx="2502" cy="834"/>
            </a:xfrm>
            <a:prstGeom prst="line">
              <a:avLst/>
            </a:prstGeom>
            <a:no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117"/>
            <p:cNvSpPr/>
            <p:nvPr/>
          </p:nvSpPr>
          <p:spPr bwMode="auto">
            <a:xfrm>
              <a:off x="4027023" y="2472385"/>
              <a:ext cx="10840" cy="34189"/>
            </a:xfrm>
            <a:custGeom>
              <a:avLst/>
              <a:gdLst/>
              <a:ahLst/>
              <a:cxnLst>
                <a:cxn ang="0">
                  <a:pos x="0" y="0"/>
                </a:cxn>
                <a:cxn ang="0">
                  <a:pos x="4" y="13"/>
                </a:cxn>
              </a:cxnLst>
              <a:rect l="0" t="0" r="r" b="b"/>
              <a:pathLst>
                <a:path w="4" h="13">
                  <a:moveTo>
                    <a:pt x="0" y="0"/>
                  </a:moveTo>
                  <a:cubicBezTo>
                    <a:pt x="0" y="5"/>
                    <a:pt x="3" y="8"/>
                    <a:pt x="4" y="13"/>
                  </a:cubicBezTo>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Freeform 116"/>
            <p:cNvSpPr/>
            <p:nvPr/>
          </p:nvSpPr>
          <p:spPr bwMode="auto">
            <a:xfrm>
              <a:off x="4011180" y="2445701"/>
              <a:ext cx="10840" cy="18345"/>
            </a:xfrm>
            <a:custGeom>
              <a:avLst/>
              <a:gdLst/>
              <a:ahLst/>
              <a:cxnLst>
                <a:cxn ang="0">
                  <a:pos x="0" y="0"/>
                </a:cxn>
                <a:cxn ang="0">
                  <a:pos x="4" y="7"/>
                </a:cxn>
              </a:cxnLst>
              <a:rect l="0" t="0" r="r" b="b"/>
              <a:pathLst>
                <a:path w="4" h="7">
                  <a:moveTo>
                    <a:pt x="0" y="0"/>
                  </a:moveTo>
                  <a:cubicBezTo>
                    <a:pt x="1" y="3"/>
                    <a:pt x="1" y="5"/>
                    <a:pt x="4" y="7"/>
                  </a:cubicBezTo>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Freeform 115"/>
            <p:cNvSpPr/>
            <p:nvPr/>
          </p:nvSpPr>
          <p:spPr bwMode="auto">
            <a:xfrm>
              <a:off x="4008678" y="2359812"/>
              <a:ext cx="105068" cy="227647"/>
            </a:xfrm>
            <a:custGeom>
              <a:avLst/>
              <a:gdLst/>
              <a:ahLst/>
              <a:cxnLst>
                <a:cxn ang="0">
                  <a:pos x="20" y="87"/>
                </a:cxn>
                <a:cxn ang="0">
                  <a:pos x="40" y="36"/>
                </a:cxn>
                <a:cxn ang="0">
                  <a:pos x="40" y="12"/>
                </a:cxn>
                <a:cxn ang="0">
                  <a:pos x="20" y="0"/>
                </a:cxn>
                <a:cxn ang="0">
                  <a:pos x="0" y="16"/>
                </a:cxn>
                <a:cxn ang="0">
                  <a:pos x="0" y="32"/>
                </a:cxn>
                <a:cxn ang="0">
                  <a:pos x="12" y="56"/>
                </a:cxn>
                <a:cxn ang="0">
                  <a:pos x="12" y="56"/>
                </a:cxn>
                <a:cxn ang="0">
                  <a:pos x="20" y="87"/>
                </a:cxn>
              </a:cxnLst>
              <a:rect l="0" t="0" r="r" b="b"/>
              <a:pathLst>
                <a:path w="40" h="87">
                  <a:moveTo>
                    <a:pt x="20" y="87"/>
                  </a:moveTo>
                  <a:cubicBezTo>
                    <a:pt x="25" y="67"/>
                    <a:pt x="32" y="49"/>
                    <a:pt x="40" y="36"/>
                  </a:cubicBezTo>
                  <a:cubicBezTo>
                    <a:pt x="40" y="12"/>
                    <a:pt x="40" y="12"/>
                    <a:pt x="40" y="12"/>
                  </a:cubicBezTo>
                  <a:cubicBezTo>
                    <a:pt x="20" y="0"/>
                    <a:pt x="20" y="0"/>
                    <a:pt x="20" y="0"/>
                  </a:cubicBezTo>
                  <a:cubicBezTo>
                    <a:pt x="0" y="16"/>
                    <a:pt x="0" y="16"/>
                    <a:pt x="0" y="16"/>
                  </a:cubicBezTo>
                  <a:cubicBezTo>
                    <a:pt x="0" y="32"/>
                    <a:pt x="0" y="32"/>
                    <a:pt x="0" y="32"/>
                  </a:cubicBezTo>
                  <a:cubicBezTo>
                    <a:pt x="5" y="38"/>
                    <a:pt x="9" y="47"/>
                    <a:pt x="12" y="56"/>
                  </a:cubicBezTo>
                  <a:cubicBezTo>
                    <a:pt x="12" y="56"/>
                    <a:pt x="12" y="56"/>
                    <a:pt x="12" y="56"/>
                  </a:cubicBezTo>
                  <a:cubicBezTo>
                    <a:pt x="16" y="65"/>
                    <a:pt x="18" y="74"/>
                    <a:pt x="20" y="87"/>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114"/>
            <p:cNvSpPr/>
            <p:nvPr/>
          </p:nvSpPr>
          <p:spPr bwMode="auto">
            <a:xfrm>
              <a:off x="3808548" y="1614330"/>
              <a:ext cx="510330" cy="567034"/>
            </a:xfrm>
            <a:custGeom>
              <a:avLst/>
              <a:gdLst/>
              <a:ahLst/>
              <a:cxnLst>
                <a:cxn ang="0">
                  <a:pos x="11" y="133"/>
                </a:cxn>
                <a:cxn ang="0">
                  <a:pos x="14" y="133"/>
                </a:cxn>
                <a:cxn ang="0">
                  <a:pos x="97" y="216"/>
                </a:cxn>
                <a:cxn ang="0">
                  <a:pos x="180" y="133"/>
                </a:cxn>
                <a:cxn ang="0">
                  <a:pos x="183" y="133"/>
                </a:cxn>
                <a:cxn ang="0">
                  <a:pos x="194" y="122"/>
                </a:cxn>
                <a:cxn ang="0">
                  <a:pos x="194" y="70"/>
                </a:cxn>
                <a:cxn ang="0">
                  <a:pos x="183" y="59"/>
                </a:cxn>
                <a:cxn ang="0">
                  <a:pos x="180" y="62"/>
                </a:cxn>
                <a:cxn ang="0">
                  <a:pos x="175" y="47"/>
                </a:cxn>
                <a:cxn ang="0">
                  <a:pos x="175" y="47"/>
                </a:cxn>
                <a:cxn ang="0">
                  <a:pos x="86" y="0"/>
                </a:cxn>
                <a:cxn ang="0">
                  <a:pos x="64" y="15"/>
                </a:cxn>
                <a:cxn ang="0">
                  <a:pos x="19" y="62"/>
                </a:cxn>
                <a:cxn ang="0">
                  <a:pos x="11" y="76"/>
                </a:cxn>
                <a:cxn ang="0">
                  <a:pos x="11" y="62"/>
                </a:cxn>
                <a:cxn ang="0">
                  <a:pos x="11" y="59"/>
                </a:cxn>
                <a:cxn ang="0">
                  <a:pos x="0" y="70"/>
                </a:cxn>
                <a:cxn ang="0">
                  <a:pos x="0" y="122"/>
                </a:cxn>
                <a:cxn ang="0">
                  <a:pos x="11" y="133"/>
                </a:cxn>
              </a:cxnLst>
              <a:rect l="0" t="0" r="r" b="b"/>
              <a:pathLst>
                <a:path w="194" h="216">
                  <a:moveTo>
                    <a:pt x="11" y="133"/>
                  </a:moveTo>
                  <a:cubicBezTo>
                    <a:pt x="13" y="133"/>
                    <a:pt x="14" y="133"/>
                    <a:pt x="14" y="133"/>
                  </a:cubicBezTo>
                  <a:cubicBezTo>
                    <a:pt x="25" y="180"/>
                    <a:pt x="57" y="216"/>
                    <a:pt x="97" y="216"/>
                  </a:cubicBezTo>
                  <a:cubicBezTo>
                    <a:pt x="136" y="216"/>
                    <a:pt x="169" y="180"/>
                    <a:pt x="180" y="133"/>
                  </a:cubicBezTo>
                  <a:cubicBezTo>
                    <a:pt x="183" y="133"/>
                    <a:pt x="183" y="133"/>
                    <a:pt x="183" y="133"/>
                  </a:cubicBezTo>
                  <a:cubicBezTo>
                    <a:pt x="189" y="133"/>
                    <a:pt x="194" y="129"/>
                    <a:pt x="194" y="122"/>
                  </a:cubicBezTo>
                  <a:cubicBezTo>
                    <a:pt x="194" y="70"/>
                    <a:pt x="194" y="70"/>
                    <a:pt x="194" y="70"/>
                  </a:cubicBezTo>
                  <a:cubicBezTo>
                    <a:pt x="194" y="66"/>
                    <a:pt x="189" y="59"/>
                    <a:pt x="183" y="59"/>
                  </a:cubicBezTo>
                  <a:cubicBezTo>
                    <a:pt x="183" y="59"/>
                    <a:pt x="180" y="59"/>
                    <a:pt x="180" y="62"/>
                  </a:cubicBezTo>
                  <a:cubicBezTo>
                    <a:pt x="179" y="58"/>
                    <a:pt x="179" y="51"/>
                    <a:pt x="175" y="47"/>
                  </a:cubicBezTo>
                  <a:cubicBezTo>
                    <a:pt x="175" y="47"/>
                    <a:pt x="175" y="47"/>
                    <a:pt x="175" y="47"/>
                  </a:cubicBezTo>
                  <a:cubicBezTo>
                    <a:pt x="129" y="46"/>
                    <a:pt x="97" y="15"/>
                    <a:pt x="86" y="0"/>
                  </a:cubicBezTo>
                  <a:cubicBezTo>
                    <a:pt x="83" y="5"/>
                    <a:pt x="76" y="11"/>
                    <a:pt x="64" y="15"/>
                  </a:cubicBezTo>
                  <a:cubicBezTo>
                    <a:pt x="40" y="26"/>
                    <a:pt x="19" y="62"/>
                    <a:pt x="19" y="62"/>
                  </a:cubicBezTo>
                  <a:cubicBezTo>
                    <a:pt x="11" y="76"/>
                    <a:pt x="11" y="76"/>
                    <a:pt x="11" y="76"/>
                  </a:cubicBezTo>
                  <a:cubicBezTo>
                    <a:pt x="11" y="62"/>
                    <a:pt x="11" y="62"/>
                    <a:pt x="11" y="62"/>
                  </a:cubicBezTo>
                  <a:cubicBezTo>
                    <a:pt x="11" y="59"/>
                    <a:pt x="11" y="59"/>
                    <a:pt x="11" y="59"/>
                  </a:cubicBezTo>
                  <a:cubicBezTo>
                    <a:pt x="4" y="59"/>
                    <a:pt x="0" y="66"/>
                    <a:pt x="0" y="70"/>
                  </a:cubicBezTo>
                  <a:cubicBezTo>
                    <a:pt x="0" y="122"/>
                    <a:pt x="0" y="122"/>
                    <a:pt x="0" y="122"/>
                  </a:cubicBezTo>
                  <a:cubicBezTo>
                    <a:pt x="0" y="129"/>
                    <a:pt x="4" y="133"/>
                    <a:pt x="11" y="133"/>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0" name="Freeform 113"/>
            <p:cNvSpPr/>
            <p:nvPr/>
          </p:nvSpPr>
          <p:spPr bwMode="auto">
            <a:xfrm>
              <a:off x="3837734" y="1538447"/>
              <a:ext cx="441953" cy="227647"/>
            </a:xfrm>
            <a:custGeom>
              <a:avLst/>
              <a:gdLst/>
              <a:ahLst/>
              <a:cxnLst>
                <a:cxn ang="0">
                  <a:pos x="8" y="75"/>
                </a:cxn>
                <a:cxn ang="0">
                  <a:pos x="10" y="71"/>
                </a:cxn>
                <a:cxn ang="0">
                  <a:pos x="8" y="74"/>
                </a:cxn>
                <a:cxn ang="0">
                  <a:pos x="49" y="39"/>
                </a:cxn>
                <a:cxn ang="0">
                  <a:pos x="72" y="18"/>
                </a:cxn>
                <a:cxn ang="0">
                  <a:pos x="159" y="66"/>
                </a:cxn>
                <a:cxn ang="0">
                  <a:pos x="162" y="66"/>
                </a:cxn>
                <a:cxn ang="0">
                  <a:pos x="162" y="70"/>
                </a:cxn>
                <a:cxn ang="0">
                  <a:pos x="168" y="70"/>
                </a:cxn>
                <a:cxn ang="0">
                  <a:pos x="168" y="66"/>
                </a:cxn>
                <a:cxn ang="0">
                  <a:pos x="168" y="66"/>
                </a:cxn>
                <a:cxn ang="0">
                  <a:pos x="168" y="66"/>
                </a:cxn>
                <a:cxn ang="0">
                  <a:pos x="149" y="23"/>
                </a:cxn>
                <a:cxn ang="0">
                  <a:pos x="90" y="0"/>
                </a:cxn>
                <a:cxn ang="0">
                  <a:pos x="81" y="1"/>
                </a:cxn>
                <a:cxn ang="0">
                  <a:pos x="21" y="25"/>
                </a:cxn>
                <a:cxn ang="0">
                  <a:pos x="0" y="82"/>
                </a:cxn>
                <a:cxn ang="0">
                  <a:pos x="2" y="87"/>
                </a:cxn>
                <a:cxn ang="0">
                  <a:pos x="8" y="75"/>
                </a:cxn>
              </a:cxnLst>
              <a:rect l="0" t="0" r="r" b="b"/>
              <a:pathLst>
                <a:path w="168" h="87">
                  <a:moveTo>
                    <a:pt x="8" y="75"/>
                  </a:moveTo>
                  <a:cubicBezTo>
                    <a:pt x="8" y="75"/>
                    <a:pt x="8" y="72"/>
                    <a:pt x="10" y="71"/>
                  </a:cubicBezTo>
                  <a:cubicBezTo>
                    <a:pt x="8" y="72"/>
                    <a:pt x="8" y="74"/>
                    <a:pt x="8" y="74"/>
                  </a:cubicBezTo>
                  <a:cubicBezTo>
                    <a:pt x="18" y="61"/>
                    <a:pt x="33" y="44"/>
                    <a:pt x="49" y="39"/>
                  </a:cubicBezTo>
                  <a:cubicBezTo>
                    <a:pt x="70" y="30"/>
                    <a:pt x="72" y="18"/>
                    <a:pt x="72" y="18"/>
                  </a:cubicBezTo>
                  <a:cubicBezTo>
                    <a:pt x="72" y="18"/>
                    <a:pt x="107" y="62"/>
                    <a:pt x="159" y="66"/>
                  </a:cubicBezTo>
                  <a:cubicBezTo>
                    <a:pt x="162" y="66"/>
                    <a:pt x="162" y="66"/>
                    <a:pt x="162" y="66"/>
                  </a:cubicBezTo>
                  <a:cubicBezTo>
                    <a:pt x="162" y="66"/>
                    <a:pt x="162" y="66"/>
                    <a:pt x="162" y="70"/>
                  </a:cubicBezTo>
                  <a:cubicBezTo>
                    <a:pt x="164" y="70"/>
                    <a:pt x="165" y="70"/>
                    <a:pt x="168" y="70"/>
                  </a:cubicBezTo>
                  <a:cubicBezTo>
                    <a:pt x="168" y="66"/>
                    <a:pt x="168" y="66"/>
                    <a:pt x="168" y="66"/>
                  </a:cubicBezTo>
                  <a:cubicBezTo>
                    <a:pt x="168" y="66"/>
                    <a:pt x="168" y="66"/>
                    <a:pt x="168" y="66"/>
                  </a:cubicBezTo>
                  <a:cubicBezTo>
                    <a:pt x="168" y="66"/>
                    <a:pt x="168" y="66"/>
                    <a:pt x="168" y="66"/>
                  </a:cubicBezTo>
                  <a:cubicBezTo>
                    <a:pt x="168" y="58"/>
                    <a:pt x="164" y="39"/>
                    <a:pt x="149" y="23"/>
                  </a:cubicBezTo>
                  <a:cubicBezTo>
                    <a:pt x="135" y="7"/>
                    <a:pt x="116" y="0"/>
                    <a:pt x="90" y="0"/>
                  </a:cubicBezTo>
                  <a:cubicBezTo>
                    <a:pt x="86" y="0"/>
                    <a:pt x="83" y="0"/>
                    <a:pt x="81" y="1"/>
                  </a:cubicBezTo>
                  <a:cubicBezTo>
                    <a:pt x="77" y="1"/>
                    <a:pt x="44" y="2"/>
                    <a:pt x="21" y="25"/>
                  </a:cubicBezTo>
                  <a:cubicBezTo>
                    <a:pt x="5" y="40"/>
                    <a:pt x="0" y="60"/>
                    <a:pt x="0" y="82"/>
                  </a:cubicBezTo>
                  <a:cubicBezTo>
                    <a:pt x="2" y="87"/>
                    <a:pt x="2" y="87"/>
                    <a:pt x="2" y="87"/>
                  </a:cubicBezTo>
                  <a:lnTo>
                    <a:pt x="8" y="75"/>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Freeform 112"/>
            <p:cNvSpPr/>
            <p:nvPr/>
          </p:nvSpPr>
          <p:spPr bwMode="auto">
            <a:xfrm>
              <a:off x="5918247" y="2768410"/>
              <a:ext cx="131752" cy="157602"/>
            </a:xfrm>
            <a:custGeom>
              <a:avLst/>
              <a:gdLst/>
              <a:ahLst/>
              <a:cxnLst>
                <a:cxn ang="0">
                  <a:pos x="0" y="20"/>
                </a:cxn>
                <a:cxn ang="0">
                  <a:pos x="50" y="60"/>
                </a:cxn>
                <a:cxn ang="0">
                  <a:pos x="18" y="0"/>
                </a:cxn>
                <a:cxn ang="0">
                  <a:pos x="0" y="20"/>
                </a:cxn>
              </a:cxnLst>
              <a:rect l="0" t="0" r="r" b="b"/>
              <a:pathLst>
                <a:path w="50" h="60">
                  <a:moveTo>
                    <a:pt x="0" y="20"/>
                  </a:moveTo>
                  <a:cubicBezTo>
                    <a:pt x="0" y="20"/>
                    <a:pt x="9" y="53"/>
                    <a:pt x="50" y="60"/>
                  </a:cubicBezTo>
                  <a:cubicBezTo>
                    <a:pt x="18" y="0"/>
                    <a:pt x="18" y="0"/>
                    <a:pt x="18" y="0"/>
                  </a:cubicBezTo>
                  <a:lnTo>
                    <a:pt x="0" y="20"/>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111"/>
            <p:cNvSpPr/>
            <p:nvPr/>
          </p:nvSpPr>
          <p:spPr bwMode="auto">
            <a:xfrm>
              <a:off x="6173413" y="2768410"/>
              <a:ext cx="131752" cy="157602"/>
            </a:xfrm>
            <a:custGeom>
              <a:avLst/>
              <a:gdLst/>
              <a:ahLst/>
              <a:cxnLst>
                <a:cxn ang="0">
                  <a:pos x="50" y="20"/>
                </a:cxn>
                <a:cxn ang="0">
                  <a:pos x="0" y="60"/>
                </a:cxn>
                <a:cxn ang="0">
                  <a:pos x="30" y="0"/>
                </a:cxn>
                <a:cxn ang="0">
                  <a:pos x="50" y="20"/>
                </a:cxn>
              </a:cxnLst>
              <a:rect l="0" t="0" r="r" b="b"/>
              <a:pathLst>
                <a:path w="50" h="60">
                  <a:moveTo>
                    <a:pt x="50" y="20"/>
                  </a:moveTo>
                  <a:cubicBezTo>
                    <a:pt x="50" y="20"/>
                    <a:pt x="40" y="53"/>
                    <a:pt x="0" y="60"/>
                  </a:cubicBezTo>
                  <a:cubicBezTo>
                    <a:pt x="30" y="0"/>
                    <a:pt x="30" y="0"/>
                    <a:pt x="30" y="0"/>
                  </a:cubicBezTo>
                  <a:lnTo>
                    <a:pt x="50" y="20"/>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10"/>
            <p:cNvSpPr/>
            <p:nvPr/>
          </p:nvSpPr>
          <p:spPr bwMode="auto">
            <a:xfrm>
              <a:off x="5863212" y="2181364"/>
              <a:ext cx="489484" cy="519503"/>
            </a:xfrm>
            <a:custGeom>
              <a:avLst/>
              <a:gdLst/>
              <a:ahLst/>
              <a:cxnLst>
                <a:cxn ang="0">
                  <a:pos x="173" y="112"/>
                </a:cxn>
                <a:cxn ang="0">
                  <a:pos x="178" y="115"/>
                </a:cxn>
                <a:cxn ang="0">
                  <a:pos x="181" y="115"/>
                </a:cxn>
                <a:cxn ang="0">
                  <a:pos x="186" y="108"/>
                </a:cxn>
                <a:cxn ang="0">
                  <a:pos x="186" y="57"/>
                </a:cxn>
                <a:cxn ang="0">
                  <a:pos x="181" y="50"/>
                </a:cxn>
                <a:cxn ang="0">
                  <a:pos x="178" y="52"/>
                </a:cxn>
                <a:cxn ang="0">
                  <a:pos x="173" y="53"/>
                </a:cxn>
                <a:cxn ang="0">
                  <a:pos x="173" y="48"/>
                </a:cxn>
                <a:cxn ang="0">
                  <a:pos x="153" y="0"/>
                </a:cxn>
                <a:cxn ang="0">
                  <a:pos x="23" y="42"/>
                </a:cxn>
                <a:cxn ang="0">
                  <a:pos x="23" y="42"/>
                </a:cxn>
                <a:cxn ang="0">
                  <a:pos x="20" y="42"/>
                </a:cxn>
                <a:cxn ang="0">
                  <a:pos x="16" y="48"/>
                </a:cxn>
                <a:cxn ang="0">
                  <a:pos x="15" y="53"/>
                </a:cxn>
                <a:cxn ang="0">
                  <a:pos x="10" y="52"/>
                </a:cxn>
                <a:cxn ang="0">
                  <a:pos x="0" y="57"/>
                </a:cxn>
                <a:cxn ang="0">
                  <a:pos x="0" y="108"/>
                </a:cxn>
                <a:cxn ang="0">
                  <a:pos x="10" y="115"/>
                </a:cxn>
                <a:cxn ang="0">
                  <a:pos x="15" y="112"/>
                </a:cxn>
                <a:cxn ang="0">
                  <a:pos x="16" y="119"/>
                </a:cxn>
                <a:cxn ang="0">
                  <a:pos x="53" y="183"/>
                </a:cxn>
                <a:cxn ang="0">
                  <a:pos x="93" y="198"/>
                </a:cxn>
                <a:cxn ang="0">
                  <a:pos x="136" y="183"/>
                </a:cxn>
                <a:cxn ang="0">
                  <a:pos x="173" y="119"/>
                </a:cxn>
                <a:cxn ang="0">
                  <a:pos x="173" y="112"/>
                </a:cxn>
              </a:cxnLst>
              <a:rect l="0" t="0" r="r" b="b"/>
              <a:pathLst>
                <a:path w="186" h="198">
                  <a:moveTo>
                    <a:pt x="173" y="112"/>
                  </a:moveTo>
                  <a:cubicBezTo>
                    <a:pt x="178" y="115"/>
                    <a:pt x="178" y="115"/>
                    <a:pt x="178" y="115"/>
                  </a:cubicBezTo>
                  <a:cubicBezTo>
                    <a:pt x="181" y="115"/>
                    <a:pt x="181" y="115"/>
                    <a:pt x="181" y="115"/>
                  </a:cubicBezTo>
                  <a:cubicBezTo>
                    <a:pt x="184" y="115"/>
                    <a:pt x="186" y="111"/>
                    <a:pt x="186" y="108"/>
                  </a:cubicBezTo>
                  <a:cubicBezTo>
                    <a:pt x="186" y="57"/>
                    <a:pt x="186" y="57"/>
                    <a:pt x="186" y="57"/>
                  </a:cubicBezTo>
                  <a:cubicBezTo>
                    <a:pt x="186" y="54"/>
                    <a:pt x="184" y="50"/>
                    <a:pt x="181" y="50"/>
                  </a:cubicBezTo>
                  <a:cubicBezTo>
                    <a:pt x="178" y="52"/>
                    <a:pt x="178" y="52"/>
                    <a:pt x="178" y="52"/>
                  </a:cubicBezTo>
                  <a:cubicBezTo>
                    <a:pt x="173" y="53"/>
                    <a:pt x="173" y="53"/>
                    <a:pt x="173" y="53"/>
                  </a:cubicBezTo>
                  <a:cubicBezTo>
                    <a:pt x="173" y="48"/>
                    <a:pt x="173" y="48"/>
                    <a:pt x="173" y="48"/>
                  </a:cubicBezTo>
                  <a:cubicBezTo>
                    <a:pt x="168" y="28"/>
                    <a:pt x="159" y="13"/>
                    <a:pt x="153" y="0"/>
                  </a:cubicBezTo>
                  <a:cubicBezTo>
                    <a:pt x="116" y="37"/>
                    <a:pt x="48" y="42"/>
                    <a:pt x="23" y="42"/>
                  </a:cubicBezTo>
                  <a:cubicBezTo>
                    <a:pt x="23" y="42"/>
                    <a:pt x="23" y="42"/>
                    <a:pt x="23" y="42"/>
                  </a:cubicBezTo>
                  <a:cubicBezTo>
                    <a:pt x="21" y="42"/>
                    <a:pt x="20" y="42"/>
                    <a:pt x="20" y="42"/>
                  </a:cubicBezTo>
                  <a:cubicBezTo>
                    <a:pt x="16" y="44"/>
                    <a:pt x="16" y="46"/>
                    <a:pt x="16" y="48"/>
                  </a:cubicBezTo>
                  <a:cubicBezTo>
                    <a:pt x="15" y="53"/>
                    <a:pt x="15" y="53"/>
                    <a:pt x="15" y="53"/>
                  </a:cubicBezTo>
                  <a:cubicBezTo>
                    <a:pt x="10" y="52"/>
                    <a:pt x="10" y="52"/>
                    <a:pt x="10" y="52"/>
                  </a:cubicBezTo>
                  <a:cubicBezTo>
                    <a:pt x="5" y="48"/>
                    <a:pt x="0" y="53"/>
                    <a:pt x="0" y="57"/>
                  </a:cubicBezTo>
                  <a:cubicBezTo>
                    <a:pt x="0" y="108"/>
                    <a:pt x="0" y="108"/>
                    <a:pt x="0" y="108"/>
                  </a:cubicBezTo>
                  <a:cubicBezTo>
                    <a:pt x="0" y="112"/>
                    <a:pt x="5" y="117"/>
                    <a:pt x="10" y="115"/>
                  </a:cubicBezTo>
                  <a:cubicBezTo>
                    <a:pt x="15" y="112"/>
                    <a:pt x="15" y="112"/>
                    <a:pt x="15" y="112"/>
                  </a:cubicBezTo>
                  <a:cubicBezTo>
                    <a:pt x="16" y="119"/>
                    <a:pt x="16" y="119"/>
                    <a:pt x="16" y="119"/>
                  </a:cubicBezTo>
                  <a:cubicBezTo>
                    <a:pt x="23" y="148"/>
                    <a:pt x="36" y="171"/>
                    <a:pt x="53" y="183"/>
                  </a:cubicBezTo>
                  <a:cubicBezTo>
                    <a:pt x="65" y="192"/>
                    <a:pt x="79" y="198"/>
                    <a:pt x="93" y="198"/>
                  </a:cubicBezTo>
                  <a:cubicBezTo>
                    <a:pt x="108" y="198"/>
                    <a:pt x="122" y="192"/>
                    <a:pt x="136" y="183"/>
                  </a:cubicBezTo>
                  <a:cubicBezTo>
                    <a:pt x="153" y="171"/>
                    <a:pt x="165" y="148"/>
                    <a:pt x="173" y="119"/>
                  </a:cubicBezTo>
                  <a:lnTo>
                    <a:pt x="173" y="112"/>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09"/>
            <p:cNvSpPr/>
            <p:nvPr/>
          </p:nvSpPr>
          <p:spPr bwMode="auto">
            <a:xfrm>
              <a:off x="5792333" y="2076296"/>
              <a:ext cx="639581" cy="695450"/>
            </a:xfrm>
            <a:custGeom>
              <a:avLst/>
              <a:gdLst/>
              <a:ahLst/>
              <a:cxnLst>
                <a:cxn ang="0">
                  <a:pos x="58" y="244"/>
                </a:cxn>
                <a:cxn ang="0">
                  <a:pos x="73" y="229"/>
                </a:cxn>
                <a:cxn ang="0">
                  <a:pos x="36" y="164"/>
                </a:cxn>
                <a:cxn ang="0">
                  <a:pos x="19" y="148"/>
                </a:cxn>
                <a:cxn ang="0">
                  <a:pos x="19" y="97"/>
                </a:cxn>
                <a:cxn ang="0">
                  <a:pos x="36" y="83"/>
                </a:cxn>
                <a:cxn ang="0">
                  <a:pos x="39" y="72"/>
                </a:cxn>
                <a:cxn ang="0">
                  <a:pos x="48" y="72"/>
                </a:cxn>
                <a:cxn ang="0">
                  <a:pos x="50" y="72"/>
                </a:cxn>
                <a:cxn ang="0">
                  <a:pos x="175" y="33"/>
                </a:cxn>
                <a:cxn ang="0">
                  <a:pos x="178" y="27"/>
                </a:cxn>
                <a:cxn ang="0">
                  <a:pos x="180" y="26"/>
                </a:cxn>
                <a:cxn ang="0">
                  <a:pos x="208" y="83"/>
                </a:cxn>
                <a:cxn ang="0">
                  <a:pos x="222" y="97"/>
                </a:cxn>
                <a:cxn ang="0">
                  <a:pos x="222" y="148"/>
                </a:cxn>
                <a:cxn ang="0">
                  <a:pos x="208" y="164"/>
                </a:cxn>
                <a:cxn ang="0">
                  <a:pos x="170" y="229"/>
                </a:cxn>
                <a:cxn ang="0">
                  <a:pos x="185" y="244"/>
                </a:cxn>
                <a:cxn ang="0">
                  <a:pos x="242" y="265"/>
                </a:cxn>
                <a:cxn ang="0">
                  <a:pos x="242" y="157"/>
                </a:cxn>
                <a:cxn ang="0">
                  <a:pos x="153" y="6"/>
                </a:cxn>
                <a:cxn ang="0">
                  <a:pos x="120" y="2"/>
                </a:cxn>
                <a:cxn ang="0">
                  <a:pos x="90" y="6"/>
                </a:cxn>
                <a:cxn ang="0">
                  <a:pos x="1" y="157"/>
                </a:cxn>
                <a:cxn ang="0">
                  <a:pos x="1" y="265"/>
                </a:cxn>
                <a:cxn ang="0">
                  <a:pos x="58" y="244"/>
                </a:cxn>
              </a:cxnLst>
              <a:rect l="0" t="0" r="r" b="b"/>
              <a:pathLst>
                <a:path w="243" h="265">
                  <a:moveTo>
                    <a:pt x="58" y="244"/>
                  </a:moveTo>
                  <a:cubicBezTo>
                    <a:pt x="62" y="238"/>
                    <a:pt x="66" y="232"/>
                    <a:pt x="73" y="229"/>
                  </a:cubicBezTo>
                  <a:cubicBezTo>
                    <a:pt x="56" y="213"/>
                    <a:pt x="43" y="190"/>
                    <a:pt x="36" y="164"/>
                  </a:cubicBezTo>
                  <a:cubicBezTo>
                    <a:pt x="26" y="164"/>
                    <a:pt x="19" y="157"/>
                    <a:pt x="19" y="148"/>
                  </a:cubicBezTo>
                  <a:cubicBezTo>
                    <a:pt x="19" y="97"/>
                    <a:pt x="19" y="97"/>
                    <a:pt x="19" y="97"/>
                  </a:cubicBezTo>
                  <a:cubicBezTo>
                    <a:pt x="19" y="88"/>
                    <a:pt x="26" y="82"/>
                    <a:pt x="36" y="83"/>
                  </a:cubicBezTo>
                  <a:cubicBezTo>
                    <a:pt x="37" y="79"/>
                    <a:pt x="37" y="76"/>
                    <a:pt x="39" y="72"/>
                  </a:cubicBezTo>
                  <a:cubicBezTo>
                    <a:pt x="42" y="72"/>
                    <a:pt x="43" y="72"/>
                    <a:pt x="48" y="72"/>
                  </a:cubicBezTo>
                  <a:cubicBezTo>
                    <a:pt x="48" y="72"/>
                    <a:pt x="48" y="72"/>
                    <a:pt x="50" y="72"/>
                  </a:cubicBezTo>
                  <a:cubicBezTo>
                    <a:pt x="74" y="72"/>
                    <a:pt x="138" y="68"/>
                    <a:pt x="175" y="33"/>
                  </a:cubicBezTo>
                  <a:cubicBezTo>
                    <a:pt x="175" y="31"/>
                    <a:pt x="178" y="30"/>
                    <a:pt x="178" y="27"/>
                  </a:cubicBezTo>
                  <a:cubicBezTo>
                    <a:pt x="180" y="26"/>
                    <a:pt x="180" y="26"/>
                    <a:pt x="180" y="26"/>
                  </a:cubicBezTo>
                  <a:cubicBezTo>
                    <a:pt x="192" y="42"/>
                    <a:pt x="202" y="61"/>
                    <a:pt x="208" y="83"/>
                  </a:cubicBezTo>
                  <a:cubicBezTo>
                    <a:pt x="216" y="82"/>
                    <a:pt x="222" y="88"/>
                    <a:pt x="222" y="97"/>
                  </a:cubicBezTo>
                  <a:cubicBezTo>
                    <a:pt x="222" y="148"/>
                    <a:pt x="222" y="148"/>
                    <a:pt x="222" y="148"/>
                  </a:cubicBezTo>
                  <a:cubicBezTo>
                    <a:pt x="222" y="157"/>
                    <a:pt x="216" y="164"/>
                    <a:pt x="208" y="164"/>
                  </a:cubicBezTo>
                  <a:cubicBezTo>
                    <a:pt x="200" y="190"/>
                    <a:pt x="186" y="213"/>
                    <a:pt x="170" y="229"/>
                  </a:cubicBezTo>
                  <a:cubicBezTo>
                    <a:pt x="175" y="232"/>
                    <a:pt x="180" y="238"/>
                    <a:pt x="185" y="244"/>
                  </a:cubicBezTo>
                  <a:cubicBezTo>
                    <a:pt x="196" y="260"/>
                    <a:pt x="242" y="265"/>
                    <a:pt x="242" y="265"/>
                  </a:cubicBezTo>
                  <a:cubicBezTo>
                    <a:pt x="242" y="157"/>
                    <a:pt x="242" y="157"/>
                    <a:pt x="242" y="157"/>
                  </a:cubicBezTo>
                  <a:cubicBezTo>
                    <a:pt x="243" y="47"/>
                    <a:pt x="190" y="15"/>
                    <a:pt x="153" y="6"/>
                  </a:cubicBezTo>
                  <a:cubicBezTo>
                    <a:pt x="137" y="0"/>
                    <a:pt x="124" y="0"/>
                    <a:pt x="120" y="2"/>
                  </a:cubicBezTo>
                  <a:cubicBezTo>
                    <a:pt x="118" y="0"/>
                    <a:pt x="105" y="0"/>
                    <a:pt x="90" y="6"/>
                  </a:cubicBezTo>
                  <a:cubicBezTo>
                    <a:pt x="54" y="15"/>
                    <a:pt x="0" y="47"/>
                    <a:pt x="1" y="157"/>
                  </a:cubicBezTo>
                  <a:cubicBezTo>
                    <a:pt x="1" y="265"/>
                    <a:pt x="1" y="265"/>
                    <a:pt x="1" y="265"/>
                  </a:cubicBezTo>
                  <a:cubicBezTo>
                    <a:pt x="1" y="265"/>
                    <a:pt x="47" y="260"/>
                    <a:pt x="58" y="244"/>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08"/>
            <p:cNvSpPr/>
            <p:nvPr/>
          </p:nvSpPr>
          <p:spPr bwMode="auto">
            <a:xfrm>
              <a:off x="5984123" y="2676684"/>
              <a:ext cx="257667" cy="257667"/>
            </a:xfrm>
            <a:custGeom>
              <a:avLst/>
              <a:gdLst/>
              <a:ahLst/>
              <a:cxnLst>
                <a:cxn ang="0">
                  <a:pos x="97" y="12"/>
                </a:cxn>
                <a:cxn ang="0">
                  <a:pos x="94" y="0"/>
                </a:cxn>
                <a:cxn ang="0">
                  <a:pos x="47" y="18"/>
                </a:cxn>
                <a:cxn ang="0">
                  <a:pos x="1" y="0"/>
                </a:cxn>
                <a:cxn ang="0">
                  <a:pos x="1" y="12"/>
                </a:cxn>
                <a:cxn ang="0">
                  <a:pos x="0" y="25"/>
                </a:cxn>
                <a:cxn ang="0">
                  <a:pos x="34" y="96"/>
                </a:cxn>
                <a:cxn ang="0">
                  <a:pos x="60" y="96"/>
                </a:cxn>
                <a:cxn ang="0">
                  <a:pos x="98" y="25"/>
                </a:cxn>
                <a:cxn ang="0">
                  <a:pos x="97" y="12"/>
                </a:cxn>
              </a:cxnLst>
              <a:rect l="0" t="0" r="r" b="b"/>
              <a:pathLst>
                <a:path w="98" h="98">
                  <a:moveTo>
                    <a:pt x="97" y="12"/>
                  </a:moveTo>
                  <a:cubicBezTo>
                    <a:pt x="97" y="9"/>
                    <a:pt x="96" y="3"/>
                    <a:pt x="94" y="0"/>
                  </a:cubicBezTo>
                  <a:cubicBezTo>
                    <a:pt x="80" y="12"/>
                    <a:pt x="65" y="18"/>
                    <a:pt x="47" y="18"/>
                  </a:cubicBezTo>
                  <a:cubicBezTo>
                    <a:pt x="32" y="18"/>
                    <a:pt x="15" y="12"/>
                    <a:pt x="1" y="0"/>
                  </a:cubicBezTo>
                  <a:cubicBezTo>
                    <a:pt x="1" y="3"/>
                    <a:pt x="1" y="9"/>
                    <a:pt x="1" y="12"/>
                  </a:cubicBezTo>
                  <a:cubicBezTo>
                    <a:pt x="1" y="15"/>
                    <a:pt x="0" y="21"/>
                    <a:pt x="0" y="25"/>
                  </a:cubicBezTo>
                  <a:cubicBezTo>
                    <a:pt x="34" y="96"/>
                    <a:pt x="34" y="96"/>
                    <a:pt x="34" y="96"/>
                  </a:cubicBezTo>
                  <a:cubicBezTo>
                    <a:pt x="42" y="97"/>
                    <a:pt x="51" y="98"/>
                    <a:pt x="60" y="96"/>
                  </a:cubicBezTo>
                  <a:cubicBezTo>
                    <a:pt x="98" y="25"/>
                    <a:pt x="98" y="25"/>
                    <a:pt x="98" y="25"/>
                  </a:cubicBezTo>
                  <a:cubicBezTo>
                    <a:pt x="97" y="21"/>
                    <a:pt x="97" y="15"/>
                    <a:pt x="97" y="12"/>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07"/>
            <p:cNvSpPr>
              <a:spLocks noEditPoints="1"/>
            </p:cNvSpPr>
            <p:nvPr/>
          </p:nvSpPr>
          <p:spPr bwMode="auto">
            <a:xfrm>
              <a:off x="5684763" y="2831785"/>
              <a:ext cx="849717" cy="508663"/>
            </a:xfrm>
            <a:custGeom>
              <a:avLst/>
              <a:gdLst/>
              <a:ahLst/>
              <a:cxnLst>
                <a:cxn ang="0">
                  <a:pos x="266" y="5"/>
                </a:cxn>
                <a:cxn ang="0">
                  <a:pos x="243" y="0"/>
                </a:cxn>
                <a:cxn ang="0">
                  <a:pos x="186" y="44"/>
                </a:cxn>
                <a:cxn ang="0">
                  <a:pos x="170" y="47"/>
                </a:cxn>
                <a:cxn ang="0">
                  <a:pos x="154" y="47"/>
                </a:cxn>
                <a:cxn ang="0">
                  <a:pos x="136" y="44"/>
                </a:cxn>
                <a:cxn ang="0">
                  <a:pos x="82" y="0"/>
                </a:cxn>
                <a:cxn ang="0">
                  <a:pos x="57" y="5"/>
                </a:cxn>
                <a:cxn ang="0">
                  <a:pos x="0" y="91"/>
                </a:cxn>
                <a:cxn ang="0">
                  <a:pos x="0" y="148"/>
                </a:cxn>
                <a:cxn ang="0">
                  <a:pos x="161" y="192"/>
                </a:cxn>
                <a:cxn ang="0">
                  <a:pos x="323" y="148"/>
                </a:cxn>
                <a:cxn ang="0">
                  <a:pos x="323" y="91"/>
                </a:cxn>
                <a:cxn ang="0">
                  <a:pos x="266" y="5"/>
                </a:cxn>
                <a:cxn ang="0">
                  <a:pos x="161" y="169"/>
                </a:cxn>
                <a:cxn ang="0">
                  <a:pos x="147" y="154"/>
                </a:cxn>
                <a:cxn ang="0">
                  <a:pos x="161" y="143"/>
                </a:cxn>
                <a:cxn ang="0">
                  <a:pos x="175" y="154"/>
                </a:cxn>
                <a:cxn ang="0">
                  <a:pos x="161" y="169"/>
                </a:cxn>
                <a:cxn ang="0">
                  <a:pos x="161" y="130"/>
                </a:cxn>
                <a:cxn ang="0">
                  <a:pos x="147" y="116"/>
                </a:cxn>
                <a:cxn ang="0">
                  <a:pos x="161" y="101"/>
                </a:cxn>
                <a:cxn ang="0">
                  <a:pos x="175" y="116"/>
                </a:cxn>
                <a:cxn ang="0">
                  <a:pos x="161" y="130"/>
                </a:cxn>
                <a:cxn ang="0">
                  <a:pos x="161" y="88"/>
                </a:cxn>
                <a:cxn ang="0">
                  <a:pos x="147" y="73"/>
                </a:cxn>
                <a:cxn ang="0">
                  <a:pos x="161" y="61"/>
                </a:cxn>
                <a:cxn ang="0">
                  <a:pos x="175" y="73"/>
                </a:cxn>
                <a:cxn ang="0">
                  <a:pos x="161" y="88"/>
                </a:cxn>
              </a:cxnLst>
              <a:rect l="0" t="0" r="r" b="b"/>
              <a:pathLst>
                <a:path w="323" h="194">
                  <a:moveTo>
                    <a:pt x="266" y="5"/>
                  </a:moveTo>
                  <a:cubicBezTo>
                    <a:pt x="258" y="5"/>
                    <a:pt x="252" y="4"/>
                    <a:pt x="243" y="0"/>
                  </a:cubicBezTo>
                  <a:cubicBezTo>
                    <a:pt x="241" y="8"/>
                    <a:pt x="227" y="37"/>
                    <a:pt x="186" y="44"/>
                  </a:cubicBezTo>
                  <a:cubicBezTo>
                    <a:pt x="170" y="47"/>
                    <a:pt x="170" y="47"/>
                    <a:pt x="170" y="47"/>
                  </a:cubicBezTo>
                  <a:cubicBezTo>
                    <a:pt x="161" y="47"/>
                    <a:pt x="154" y="47"/>
                    <a:pt x="154" y="47"/>
                  </a:cubicBezTo>
                  <a:cubicBezTo>
                    <a:pt x="136" y="44"/>
                    <a:pt x="136" y="44"/>
                    <a:pt x="136" y="44"/>
                  </a:cubicBezTo>
                  <a:cubicBezTo>
                    <a:pt x="97" y="37"/>
                    <a:pt x="84" y="8"/>
                    <a:pt x="82" y="0"/>
                  </a:cubicBezTo>
                  <a:cubicBezTo>
                    <a:pt x="73" y="4"/>
                    <a:pt x="66" y="5"/>
                    <a:pt x="57" y="5"/>
                  </a:cubicBezTo>
                  <a:cubicBezTo>
                    <a:pt x="25" y="5"/>
                    <a:pt x="0" y="44"/>
                    <a:pt x="0" y="91"/>
                  </a:cubicBezTo>
                  <a:cubicBezTo>
                    <a:pt x="0" y="148"/>
                    <a:pt x="0" y="148"/>
                    <a:pt x="0" y="148"/>
                  </a:cubicBezTo>
                  <a:cubicBezTo>
                    <a:pt x="0" y="194"/>
                    <a:pt x="115" y="192"/>
                    <a:pt x="161" y="192"/>
                  </a:cubicBezTo>
                  <a:cubicBezTo>
                    <a:pt x="211" y="192"/>
                    <a:pt x="323" y="194"/>
                    <a:pt x="323" y="148"/>
                  </a:cubicBezTo>
                  <a:cubicBezTo>
                    <a:pt x="323" y="91"/>
                    <a:pt x="323" y="91"/>
                    <a:pt x="323" y="91"/>
                  </a:cubicBezTo>
                  <a:cubicBezTo>
                    <a:pt x="323" y="44"/>
                    <a:pt x="298" y="5"/>
                    <a:pt x="266" y="5"/>
                  </a:cubicBezTo>
                  <a:close/>
                  <a:moveTo>
                    <a:pt x="161" y="169"/>
                  </a:moveTo>
                  <a:cubicBezTo>
                    <a:pt x="154" y="169"/>
                    <a:pt x="147" y="164"/>
                    <a:pt x="147" y="154"/>
                  </a:cubicBezTo>
                  <a:cubicBezTo>
                    <a:pt x="147" y="148"/>
                    <a:pt x="154" y="143"/>
                    <a:pt x="161" y="143"/>
                  </a:cubicBezTo>
                  <a:cubicBezTo>
                    <a:pt x="170" y="143"/>
                    <a:pt x="175" y="148"/>
                    <a:pt x="175" y="154"/>
                  </a:cubicBezTo>
                  <a:cubicBezTo>
                    <a:pt x="175" y="164"/>
                    <a:pt x="170" y="169"/>
                    <a:pt x="161" y="169"/>
                  </a:cubicBezTo>
                  <a:close/>
                  <a:moveTo>
                    <a:pt x="161" y="130"/>
                  </a:moveTo>
                  <a:cubicBezTo>
                    <a:pt x="154" y="130"/>
                    <a:pt x="147" y="121"/>
                    <a:pt x="147" y="116"/>
                  </a:cubicBezTo>
                  <a:cubicBezTo>
                    <a:pt x="147" y="108"/>
                    <a:pt x="154" y="101"/>
                    <a:pt x="161" y="101"/>
                  </a:cubicBezTo>
                  <a:cubicBezTo>
                    <a:pt x="170" y="101"/>
                    <a:pt x="175" y="108"/>
                    <a:pt x="175" y="116"/>
                  </a:cubicBezTo>
                  <a:cubicBezTo>
                    <a:pt x="175" y="121"/>
                    <a:pt x="170" y="130"/>
                    <a:pt x="161" y="130"/>
                  </a:cubicBezTo>
                  <a:close/>
                  <a:moveTo>
                    <a:pt x="161" y="88"/>
                  </a:moveTo>
                  <a:cubicBezTo>
                    <a:pt x="154" y="88"/>
                    <a:pt x="147" y="81"/>
                    <a:pt x="147" y="73"/>
                  </a:cubicBezTo>
                  <a:cubicBezTo>
                    <a:pt x="147" y="65"/>
                    <a:pt x="154" y="61"/>
                    <a:pt x="161" y="61"/>
                  </a:cubicBezTo>
                  <a:cubicBezTo>
                    <a:pt x="170" y="61"/>
                    <a:pt x="175" y="65"/>
                    <a:pt x="175" y="73"/>
                  </a:cubicBezTo>
                  <a:cubicBezTo>
                    <a:pt x="175" y="81"/>
                    <a:pt x="170" y="88"/>
                    <a:pt x="161" y="88"/>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7" name="Freeform 106"/>
            <p:cNvSpPr/>
            <p:nvPr/>
          </p:nvSpPr>
          <p:spPr bwMode="auto">
            <a:xfrm>
              <a:off x="6089191" y="3007732"/>
              <a:ext cx="40026" cy="36690"/>
            </a:xfrm>
            <a:custGeom>
              <a:avLst/>
              <a:gdLst/>
              <a:ahLst/>
              <a:cxnLst>
                <a:cxn ang="0">
                  <a:pos x="7" y="0"/>
                </a:cxn>
                <a:cxn ang="0">
                  <a:pos x="0" y="6"/>
                </a:cxn>
                <a:cxn ang="0">
                  <a:pos x="7" y="14"/>
                </a:cxn>
                <a:cxn ang="0">
                  <a:pos x="15" y="6"/>
                </a:cxn>
                <a:cxn ang="0">
                  <a:pos x="7" y="0"/>
                </a:cxn>
              </a:cxnLst>
              <a:rect l="0" t="0" r="r" b="b"/>
              <a:pathLst>
                <a:path w="15" h="14">
                  <a:moveTo>
                    <a:pt x="7" y="0"/>
                  </a:moveTo>
                  <a:cubicBezTo>
                    <a:pt x="5" y="0"/>
                    <a:pt x="0" y="3"/>
                    <a:pt x="0" y="6"/>
                  </a:cubicBezTo>
                  <a:cubicBezTo>
                    <a:pt x="0" y="11"/>
                    <a:pt x="5" y="14"/>
                    <a:pt x="7" y="14"/>
                  </a:cubicBezTo>
                  <a:cubicBezTo>
                    <a:pt x="11" y="14"/>
                    <a:pt x="15" y="11"/>
                    <a:pt x="15" y="6"/>
                  </a:cubicBezTo>
                  <a:cubicBezTo>
                    <a:pt x="15" y="3"/>
                    <a:pt x="11" y="0"/>
                    <a:pt x="7" y="0"/>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8" name="Freeform 105"/>
            <p:cNvSpPr/>
            <p:nvPr/>
          </p:nvSpPr>
          <p:spPr bwMode="auto">
            <a:xfrm>
              <a:off x="6089191" y="3220369"/>
              <a:ext cx="40026" cy="36690"/>
            </a:xfrm>
            <a:custGeom>
              <a:avLst/>
              <a:gdLst/>
              <a:ahLst/>
              <a:cxnLst>
                <a:cxn ang="0">
                  <a:pos x="7" y="0"/>
                </a:cxn>
                <a:cxn ang="0">
                  <a:pos x="0" y="6"/>
                </a:cxn>
                <a:cxn ang="0">
                  <a:pos x="7" y="14"/>
                </a:cxn>
                <a:cxn ang="0">
                  <a:pos x="15" y="6"/>
                </a:cxn>
                <a:cxn ang="0">
                  <a:pos x="7" y="0"/>
                </a:cxn>
              </a:cxnLst>
              <a:rect l="0" t="0" r="r" b="b"/>
              <a:pathLst>
                <a:path w="15" h="14">
                  <a:moveTo>
                    <a:pt x="7" y="0"/>
                  </a:moveTo>
                  <a:cubicBezTo>
                    <a:pt x="5" y="0"/>
                    <a:pt x="0" y="3"/>
                    <a:pt x="0" y="6"/>
                  </a:cubicBezTo>
                  <a:cubicBezTo>
                    <a:pt x="0" y="10"/>
                    <a:pt x="5" y="14"/>
                    <a:pt x="7" y="14"/>
                  </a:cubicBezTo>
                  <a:cubicBezTo>
                    <a:pt x="11" y="14"/>
                    <a:pt x="15" y="10"/>
                    <a:pt x="15" y="6"/>
                  </a:cubicBezTo>
                  <a:cubicBezTo>
                    <a:pt x="15" y="3"/>
                    <a:pt x="11" y="0"/>
                    <a:pt x="7" y="0"/>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Freeform 104"/>
            <p:cNvSpPr/>
            <p:nvPr/>
          </p:nvSpPr>
          <p:spPr bwMode="auto">
            <a:xfrm>
              <a:off x="6089191" y="3117803"/>
              <a:ext cx="40026" cy="31687"/>
            </a:xfrm>
            <a:custGeom>
              <a:avLst/>
              <a:gdLst/>
              <a:ahLst/>
              <a:cxnLst>
                <a:cxn ang="0">
                  <a:pos x="7" y="0"/>
                </a:cxn>
                <a:cxn ang="0">
                  <a:pos x="0" y="7"/>
                </a:cxn>
                <a:cxn ang="0">
                  <a:pos x="7" y="12"/>
                </a:cxn>
                <a:cxn ang="0">
                  <a:pos x="15" y="7"/>
                </a:cxn>
                <a:cxn ang="0">
                  <a:pos x="7" y="0"/>
                </a:cxn>
              </a:cxnLst>
              <a:rect l="0" t="0" r="r" b="b"/>
              <a:pathLst>
                <a:path w="15" h="12">
                  <a:moveTo>
                    <a:pt x="7" y="0"/>
                  </a:moveTo>
                  <a:cubicBezTo>
                    <a:pt x="5" y="0"/>
                    <a:pt x="0" y="1"/>
                    <a:pt x="0" y="7"/>
                  </a:cubicBezTo>
                  <a:cubicBezTo>
                    <a:pt x="0" y="10"/>
                    <a:pt x="5" y="12"/>
                    <a:pt x="7" y="12"/>
                  </a:cubicBezTo>
                  <a:cubicBezTo>
                    <a:pt x="11" y="12"/>
                    <a:pt x="15" y="10"/>
                    <a:pt x="15" y="7"/>
                  </a:cubicBezTo>
                  <a:cubicBezTo>
                    <a:pt x="15" y="1"/>
                    <a:pt x="11" y="0"/>
                    <a:pt x="7" y="0"/>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Freeform 103"/>
            <p:cNvSpPr/>
            <p:nvPr/>
          </p:nvSpPr>
          <p:spPr bwMode="auto">
            <a:xfrm>
              <a:off x="7746931" y="2369819"/>
              <a:ext cx="89224" cy="427777"/>
            </a:xfrm>
            <a:custGeom>
              <a:avLst/>
              <a:gdLst/>
              <a:ahLst/>
              <a:cxnLst>
                <a:cxn ang="0">
                  <a:pos x="28" y="156"/>
                </a:cxn>
                <a:cxn ang="0">
                  <a:pos x="29" y="152"/>
                </a:cxn>
                <a:cxn ang="0">
                  <a:pos x="28" y="146"/>
                </a:cxn>
                <a:cxn ang="0">
                  <a:pos x="34" y="132"/>
                </a:cxn>
                <a:cxn ang="0">
                  <a:pos x="28" y="120"/>
                </a:cxn>
                <a:cxn ang="0">
                  <a:pos x="28" y="0"/>
                </a:cxn>
                <a:cxn ang="0">
                  <a:pos x="0" y="74"/>
                </a:cxn>
                <a:cxn ang="0">
                  <a:pos x="0" y="132"/>
                </a:cxn>
                <a:cxn ang="0">
                  <a:pos x="28" y="163"/>
                </a:cxn>
                <a:cxn ang="0">
                  <a:pos x="28" y="161"/>
                </a:cxn>
                <a:cxn ang="0">
                  <a:pos x="28" y="156"/>
                </a:cxn>
              </a:cxnLst>
              <a:rect l="0" t="0" r="r" b="b"/>
              <a:pathLst>
                <a:path w="34" h="163">
                  <a:moveTo>
                    <a:pt x="28" y="156"/>
                  </a:moveTo>
                  <a:cubicBezTo>
                    <a:pt x="29" y="152"/>
                    <a:pt x="29" y="152"/>
                    <a:pt x="29" y="152"/>
                  </a:cubicBezTo>
                  <a:cubicBezTo>
                    <a:pt x="29" y="152"/>
                    <a:pt x="28" y="148"/>
                    <a:pt x="28" y="146"/>
                  </a:cubicBezTo>
                  <a:cubicBezTo>
                    <a:pt x="28" y="142"/>
                    <a:pt x="30" y="137"/>
                    <a:pt x="34" y="132"/>
                  </a:cubicBezTo>
                  <a:cubicBezTo>
                    <a:pt x="30" y="131"/>
                    <a:pt x="28" y="126"/>
                    <a:pt x="28" y="120"/>
                  </a:cubicBezTo>
                  <a:cubicBezTo>
                    <a:pt x="28" y="0"/>
                    <a:pt x="28" y="0"/>
                    <a:pt x="28" y="0"/>
                  </a:cubicBezTo>
                  <a:cubicBezTo>
                    <a:pt x="12" y="16"/>
                    <a:pt x="0" y="43"/>
                    <a:pt x="0" y="74"/>
                  </a:cubicBezTo>
                  <a:cubicBezTo>
                    <a:pt x="0" y="132"/>
                    <a:pt x="0" y="132"/>
                    <a:pt x="0" y="132"/>
                  </a:cubicBezTo>
                  <a:cubicBezTo>
                    <a:pt x="0" y="146"/>
                    <a:pt x="12" y="158"/>
                    <a:pt x="28" y="163"/>
                  </a:cubicBezTo>
                  <a:cubicBezTo>
                    <a:pt x="28" y="161"/>
                    <a:pt x="28" y="161"/>
                    <a:pt x="28" y="161"/>
                  </a:cubicBezTo>
                  <a:cubicBezTo>
                    <a:pt x="28" y="159"/>
                    <a:pt x="28" y="158"/>
                    <a:pt x="28" y="156"/>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1" name="Freeform 102"/>
            <p:cNvSpPr/>
            <p:nvPr/>
          </p:nvSpPr>
          <p:spPr bwMode="auto">
            <a:xfrm>
              <a:off x="8512427" y="2369819"/>
              <a:ext cx="86723" cy="427777"/>
            </a:xfrm>
            <a:custGeom>
              <a:avLst/>
              <a:gdLst/>
              <a:ahLst/>
              <a:cxnLst>
                <a:cxn ang="0">
                  <a:pos x="5" y="0"/>
                </a:cxn>
                <a:cxn ang="0">
                  <a:pos x="5" y="120"/>
                </a:cxn>
                <a:cxn ang="0">
                  <a:pos x="0" y="132"/>
                </a:cxn>
                <a:cxn ang="0">
                  <a:pos x="5" y="146"/>
                </a:cxn>
                <a:cxn ang="0">
                  <a:pos x="5" y="151"/>
                </a:cxn>
                <a:cxn ang="0">
                  <a:pos x="5" y="156"/>
                </a:cxn>
                <a:cxn ang="0">
                  <a:pos x="5" y="161"/>
                </a:cxn>
                <a:cxn ang="0">
                  <a:pos x="5" y="163"/>
                </a:cxn>
                <a:cxn ang="0">
                  <a:pos x="33" y="132"/>
                </a:cxn>
                <a:cxn ang="0">
                  <a:pos x="33" y="74"/>
                </a:cxn>
                <a:cxn ang="0">
                  <a:pos x="5" y="0"/>
                </a:cxn>
              </a:cxnLst>
              <a:rect l="0" t="0" r="r" b="b"/>
              <a:pathLst>
                <a:path w="33" h="163">
                  <a:moveTo>
                    <a:pt x="5" y="0"/>
                  </a:moveTo>
                  <a:cubicBezTo>
                    <a:pt x="5" y="120"/>
                    <a:pt x="5" y="120"/>
                    <a:pt x="5" y="120"/>
                  </a:cubicBezTo>
                  <a:cubicBezTo>
                    <a:pt x="5" y="126"/>
                    <a:pt x="4" y="131"/>
                    <a:pt x="0" y="132"/>
                  </a:cubicBezTo>
                  <a:cubicBezTo>
                    <a:pt x="4" y="137"/>
                    <a:pt x="5" y="142"/>
                    <a:pt x="5" y="146"/>
                  </a:cubicBezTo>
                  <a:cubicBezTo>
                    <a:pt x="5" y="148"/>
                    <a:pt x="5" y="151"/>
                    <a:pt x="5" y="151"/>
                  </a:cubicBezTo>
                  <a:cubicBezTo>
                    <a:pt x="5" y="156"/>
                    <a:pt x="5" y="156"/>
                    <a:pt x="5" y="156"/>
                  </a:cubicBezTo>
                  <a:cubicBezTo>
                    <a:pt x="5" y="158"/>
                    <a:pt x="5" y="158"/>
                    <a:pt x="5" y="161"/>
                  </a:cubicBezTo>
                  <a:cubicBezTo>
                    <a:pt x="5" y="163"/>
                    <a:pt x="5" y="163"/>
                    <a:pt x="5" y="163"/>
                  </a:cubicBezTo>
                  <a:cubicBezTo>
                    <a:pt x="21" y="158"/>
                    <a:pt x="33" y="146"/>
                    <a:pt x="33" y="132"/>
                  </a:cubicBezTo>
                  <a:cubicBezTo>
                    <a:pt x="33" y="74"/>
                    <a:pt x="33" y="74"/>
                    <a:pt x="33" y="74"/>
                  </a:cubicBezTo>
                  <a:cubicBezTo>
                    <a:pt x="33" y="43"/>
                    <a:pt x="21" y="16"/>
                    <a:pt x="5" y="0"/>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2" name="Freeform 101"/>
            <p:cNvSpPr/>
            <p:nvPr/>
          </p:nvSpPr>
          <p:spPr bwMode="auto">
            <a:xfrm>
              <a:off x="8004598" y="2170523"/>
              <a:ext cx="336885" cy="130918"/>
            </a:xfrm>
            <a:custGeom>
              <a:avLst/>
              <a:gdLst/>
              <a:ahLst/>
              <a:cxnLst>
                <a:cxn ang="0">
                  <a:pos x="111" y="12"/>
                </a:cxn>
                <a:cxn ang="0">
                  <a:pos x="110" y="0"/>
                </a:cxn>
                <a:cxn ang="0">
                  <a:pos x="64" y="18"/>
                </a:cxn>
                <a:cxn ang="0">
                  <a:pos x="17" y="0"/>
                </a:cxn>
                <a:cxn ang="0">
                  <a:pos x="16" y="12"/>
                </a:cxn>
                <a:cxn ang="0">
                  <a:pos x="0" y="50"/>
                </a:cxn>
                <a:cxn ang="0">
                  <a:pos x="128" y="50"/>
                </a:cxn>
                <a:cxn ang="0">
                  <a:pos x="111" y="12"/>
                </a:cxn>
              </a:cxnLst>
              <a:rect l="0" t="0" r="r" b="b"/>
              <a:pathLst>
                <a:path w="128" h="50">
                  <a:moveTo>
                    <a:pt x="111" y="12"/>
                  </a:moveTo>
                  <a:cubicBezTo>
                    <a:pt x="111" y="9"/>
                    <a:pt x="111" y="4"/>
                    <a:pt x="110" y="0"/>
                  </a:cubicBezTo>
                  <a:cubicBezTo>
                    <a:pt x="95" y="11"/>
                    <a:pt x="82" y="18"/>
                    <a:pt x="64" y="18"/>
                  </a:cubicBezTo>
                  <a:cubicBezTo>
                    <a:pt x="47" y="18"/>
                    <a:pt x="33" y="11"/>
                    <a:pt x="17" y="0"/>
                  </a:cubicBezTo>
                  <a:cubicBezTo>
                    <a:pt x="16" y="4"/>
                    <a:pt x="16" y="9"/>
                    <a:pt x="16" y="12"/>
                  </a:cubicBezTo>
                  <a:cubicBezTo>
                    <a:pt x="16" y="27"/>
                    <a:pt x="10" y="40"/>
                    <a:pt x="0" y="50"/>
                  </a:cubicBezTo>
                  <a:cubicBezTo>
                    <a:pt x="128" y="50"/>
                    <a:pt x="128" y="50"/>
                    <a:pt x="128" y="50"/>
                  </a:cubicBezTo>
                  <a:cubicBezTo>
                    <a:pt x="118" y="40"/>
                    <a:pt x="111" y="27"/>
                    <a:pt x="111" y="12"/>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3" name="Freeform 100"/>
            <p:cNvSpPr/>
            <p:nvPr/>
          </p:nvSpPr>
          <p:spPr bwMode="auto">
            <a:xfrm>
              <a:off x="7915374" y="1556793"/>
              <a:ext cx="515334" cy="632076"/>
            </a:xfrm>
            <a:custGeom>
              <a:avLst/>
              <a:gdLst/>
              <a:ahLst/>
              <a:cxnLst>
                <a:cxn ang="0">
                  <a:pos x="184" y="80"/>
                </a:cxn>
                <a:cxn ang="0">
                  <a:pos x="179" y="81"/>
                </a:cxn>
                <a:cxn ang="0">
                  <a:pos x="98" y="0"/>
                </a:cxn>
                <a:cxn ang="0">
                  <a:pos x="19" y="81"/>
                </a:cxn>
                <a:cxn ang="0">
                  <a:pos x="13" y="80"/>
                </a:cxn>
                <a:cxn ang="0">
                  <a:pos x="0" y="92"/>
                </a:cxn>
                <a:cxn ang="0">
                  <a:pos x="0" y="143"/>
                </a:cxn>
                <a:cxn ang="0">
                  <a:pos x="13" y="155"/>
                </a:cxn>
                <a:cxn ang="0">
                  <a:pos x="15" y="155"/>
                </a:cxn>
                <a:cxn ang="0">
                  <a:pos x="98" y="241"/>
                </a:cxn>
                <a:cxn ang="0">
                  <a:pos x="180" y="155"/>
                </a:cxn>
                <a:cxn ang="0">
                  <a:pos x="184" y="155"/>
                </a:cxn>
                <a:cxn ang="0">
                  <a:pos x="196" y="143"/>
                </a:cxn>
                <a:cxn ang="0">
                  <a:pos x="196" y="92"/>
                </a:cxn>
                <a:cxn ang="0">
                  <a:pos x="184" y="80"/>
                </a:cxn>
              </a:cxnLst>
              <a:rect l="0" t="0" r="r" b="b"/>
              <a:pathLst>
                <a:path w="196" h="241">
                  <a:moveTo>
                    <a:pt x="184" y="80"/>
                  </a:moveTo>
                  <a:cubicBezTo>
                    <a:pt x="181" y="80"/>
                    <a:pt x="180" y="80"/>
                    <a:pt x="179" y="81"/>
                  </a:cubicBezTo>
                  <a:cubicBezTo>
                    <a:pt x="167" y="34"/>
                    <a:pt x="136" y="0"/>
                    <a:pt x="98" y="0"/>
                  </a:cubicBezTo>
                  <a:cubicBezTo>
                    <a:pt x="61" y="0"/>
                    <a:pt x="29" y="34"/>
                    <a:pt x="19" y="81"/>
                  </a:cubicBezTo>
                  <a:cubicBezTo>
                    <a:pt x="15" y="80"/>
                    <a:pt x="15" y="80"/>
                    <a:pt x="13" y="80"/>
                  </a:cubicBezTo>
                  <a:cubicBezTo>
                    <a:pt x="7" y="80"/>
                    <a:pt x="0" y="85"/>
                    <a:pt x="0" y="92"/>
                  </a:cubicBezTo>
                  <a:cubicBezTo>
                    <a:pt x="0" y="143"/>
                    <a:pt x="0" y="143"/>
                    <a:pt x="0" y="143"/>
                  </a:cubicBezTo>
                  <a:cubicBezTo>
                    <a:pt x="0" y="149"/>
                    <a:pt x="7" y="155"/>
                    <a:pt x="13" y="155"/>
                  </a:cubicBezTo>
                  <a:cubicBezTo>
                    <a:pt x="15" y="155"/>
                    <a:pt x="15" y="155"/>
                    <a:pt x="15" y="155"/>
                  </a:cubicBezTo>
                  <a:cubicBezTo>
                    <a:pt x="26" y="204"/>
                    <a:pt x="59" y="241"/>
                    <a:pt x="98" y="241"/>
                  </a:cubicBezTo>
                  <a:cubicBezTo>
                    <a:pt x="136" y="241"/>
                    <a:pt x="168" y="204"/>
                    <a:pt x="180" y="155"/>
                  </a:cubicBezTo>
                  <a:cubicBezTo>
                    <a:pt x="180" y="155"/>
                    <a:pt x="181" y="155"/>
                    <a:pt x="184" y="155"/>
                  </a:cubicBezTo>
                  <a:cubicBezTo>
                    <a:pt x="190" y="155"/>
                    <a:pt x="196" y="149"/>
                    <a:pt x="196" y="143"/>
                  </a:cubicBezTo>
                  <a:cubicBezTo>
                    <a:pt x="196" y="92"/>
                    <a:pt x="196" y="92"/>
                    <a:pt x="196" y="92"/>
                  </a:cubicBezTo>
                  <a:cubicBezTo>
                    <a:pt x="196" y="85"/>
                    <a:pt x="190" y="80"/>
                    <a:pt x="184" y="80"/>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Freeform 99"/>
            <p:cNvSpPr/>
            <p:nvPr/>
          </p:nvSpPr>
          <p:spPr bwMode="auto">
            <a:xfrm>
              <a:off x="7841993" y="2784254"/>
              <a:ext cx="662929" cy="47531"/>
            </a:xfrm>
            <a:custGeom>
              <a:avLst/>
              <a:gdLst/>
              <a:ahLst/>
              <a:cxnLst>
                <a:cxn ang="0">
                  <a:pos x="1" y="0"/>
                </a:cxn>
                <a:cxn ang="0">
                  <a:pos x="0" y="2"/>
                </a:cxn>
                <a:cxn ang="0">
                  <a:pos x="15" y="18"/>
                </a:cxn>
                <a:cxn ang="0">
                  <a:pos x="237" y="18"/>
                </a:cxn>
                <a:cxn ang="0">
                  <a:pos x="252" y="2"/>
                </a:cxn>
                <a:cxn ang="0">
                  <a:pos x="250" y="0"/>
                </a:cxn>
                <a:cxn ang="0">
                  <a:pos x="1" y="0"/>
                </a:cxn>
              </a:cxnLst>
              <a:rect l="0" t="0" r="r" b="b"/>
              <a:pathLst>
                <a:path w="252" h="18">
                  <a:moveTo>
                    <a:pt x="1" y="0"/>
                  </a:moveTo>
                  <a:cubicBezTo>
                    <a:pt x="0" y="2"/>
                    <a:pt x="0" y="2"/>
                    <a:pt x="0" y="2"/>
                  </a:cubicBezTo>
                  <a:cubicBezTo>
                    <a:pt x="0" y="11"/>
                    <a:pt x="8" y="18"/>
                    <a:pt x="15" y="18"/>
                  </a:cubicBezTo>
                  <a:cubicBezTo>
                    <a:pt x="237" y="18"/>
                    <a:pt x="237" y="18"/>
                    <a:pt x="237" y="18"/>
                  </a:cubicBezTo>
                  <a:cubicBezTo>
                    <a:pt x="244" y="18"/>
                    <a:pt x="252" y="11"/>
                    <a:pt x="252" y="2"/>
                  </a:cubicBezTo>
                  <a:cubicBezTo>
                    <a:pt x="250" y="0"/>
                    <a:pt x="250" y="0"/>
                    <a:pt x="250" y="0"/>
                  </a:cubicBezTo>
                  <a:lnTo>
                    <a:pt x="1" y="0"/>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 name="Freeform 98"/>
            <p:cNvSpPr/>
            <p:nvPr/>
          </p:nvSpPr>
          <p:spPr bwMode="auto">
            <a:xfrm>
              <a:off x="7841993" y="2737557"/>
              <a:ext cx="662929" cy="30853"/>
            </a:xfrm>
            <a:custGeom>
              <a:avLst/>
              <a:gdLst/>
              <a:ahLst/>
              <a:cxnLst>
                <a:cxn ang="0">
                  <a:pos x="252" y="6"/>
                </a:cxn>
                <a:cxn ang="0">
                  <a:pos x="244" y="12"/>
                </a:cxn>
                <a:cxn ang="0">
                  <a:pos x="8" y="12"/>
                </a:cxn>
                <a:cxn ang="0">
                  <a:pos x="0" y="6"/>
                </a:cxn>
                <a:cxn ang="0">
                  <a:pos x="0" y="6"/>
                </a:cxn>
                <a:cxn ang="0">
                  <a:pos x="8" y="0"/>
                </a:cxn>
                <a:cxn ang="0">
                  <a:pos x="244" y="0"/>
                </a:cxn>
                <a:cxn ang="0">
                  <a:pos x="252" y="6"/>
                </a:cxn>
              </a:cxnLst>
              <a:rect l="0" t="0" r="r" b="b"/>
              <a:pathLst>
                <a:path w="252" h="12">
                  <a:moveTo>
                    <a:pt x="252" y="6"/>
                  </a:moveTo>
                  <a:cubicBezTo>
                    <a:pt x="252" y="8"/>
                    <a:pt x="249" y="12"/>
                    <a:pt x="244" y="12"/>
                  </a:cubicBezTo>
                  <a:cubicBezTo>
                    <a:pt x="8" y="12"/>
                    <a:pt x="8" y="12"/>
                    <a:pt x="8" y="12"/>
                  </a:cubicBezTo>
                  <a:cubicBezTo>
                    <a:pt x="3" y="12"/>
                    <a:pt x="0" y="8"/>
                    <a:pt x="0" y="6"/>
                  </a:cubicBezTo>
                  <a:cubicBezTo>
                    <a:pt x="0" y="6"/>
                    <a:pt x="0" y="6"/>
                    <a:pt x="0" y="6"/>
                  </a:cubicBezTo>
                  <a:cubicBezTo>
                    <a:pt x="0" y="2"/>
                    <a:pt x="3" y="0"/>
                    <a:pt x="8" y="0"/>
                  </a:cubicBezTo>
                  <a:cubicBezTo>
                    <a:pt x="244" y="0"/>
                    <a:pt x="244" y="0"/>
                    <a:pt x="244" y="0"/>
                  </a:cubicBezTo>
                  <a:cubicBezTo>
                    <a:pt x="249" y="0"/>
                    <a:pt x="252" y="2"/>
                    <a:pt x="252" y="6"/>
                  </a:cubicBez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6" name="Freeform 75"/>
            <p:cNvSpPr/>
            <p:nvPr/>
          </p:nvSpPr>
          <p:spPr bwMode="auto">
            <a:xfrm>
              <a:off x="4129590" y="2629987"/>
              <a:ext cx="1323357" cy="1319187"/>
            </a:xfrm>
            <a:custGeom>
              <a:avLst/>
              <a:gdLst/>
              <a:ahLst/>
              <a:cxnLst>
                <a:cxn ang="0">
                  <a:pos x="216" y="0"/>
                </a:cxn>
                <a:cxn ang="0">
                  <a:pos x="182" y="117"/>
                </a:cxn>
                <a:cxn ang="0">
                  <a:pos x="126" y="117"/>
                </a:cxn>
                <a:cxn ang="0">
                  <a:pos x="126" y="177"/>
                </a:cxn>
                <a:cxn ang="0">
                  <a:pos x="0" y="218"/>
                </a:cxn>
                <a:cxn ang="0">
                  <a:pos x="0" y="503"/>
                </a:cxn>
                <a:cxn ang="0">
                  <a:pos x="503" y="0"/>
                </a:cxn>
                <a:cxn ang="0">
                  <a:pos x="216" y="0"/>
                </a:cxn>
              </a:cxnLst>
              <a:rect l="0" t="0" r="r" b="b"/>
              <a:pathLst>
                <a:path w="503" h="503">
                  <a:moveTo>
                    <a:pt x="216" y="0"/>
                  </a:moveTo>
                  <a:cubicBezTo>
                    <a:pt x="216" y="43"/>
                    <a:pt x="205" y="84"/>
                    <a:pt x="182" y="117"/>
                  </a:cubicBezTo>
                  <a:cubicBezTo>
                    <a:pt x="126" y="117"/>
                    <a:pt x="126" y="117"/>
                    <a:pt x="126" y="117"/>
                  </a:cubicBezTo>
                  <a:cubicBezTo>
                    <a:pt x="126" y="177"/>
                    <a:pt x="126" y="177"/>
                    <a:pt x="126" y="177"/>
                  </a:cubicBezTo>
                  <a:cubicBezTo>
                    <a:pt x="91" y="203"/>
                    <a:pt x="47" y="218"/>
                    <a:pt x="0" y="218"/>
                  </a:cubicBezTo>
                  <a:cubicBezTo>
                    <a:pt x="0" y="503"/>
                    <a:pt x="0" y="503"/>
                    <a:pt x="0" y="503"/>
                  </a:cubicBezTo>
                  <a:cubicBezTo>
                    <a:pt x="278" y="503"/>
                    <a:pt x="503" y="277"/>
                    <a:pt x="503" y="0"/>
                  </a:cubicBezTo>
                  <a:lnTo>
                    <a:pt x="216" y="0"/>
                  </a:lnTo>
                  <a:close/>
                </a:path>
              </a:pathLst>
            </a:custGeom>
            <a:solidFill>
              <a:srgbClr val="222121"/>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7" name="Freeform 74"/>
            <p:cNvSpPr/>
            <p:nvPr/>
          </p:nvSpPr>
          <p:spPr bwMode="auto">
            <a:xfrm>
              <a:off x="2666976" y="2629987"/>
              <a:ext cx="1330862" cy="1319187"/>
            </a:xfrm>
            <a:custGeom>
              <a:avLst/>
              <a:gdLst/>
              <a:ahLst/>
              <a:cxnLst>
                <a:cxn ang="0">
                  <a:pos x="379" y="178"/>
                </a:cxn>
                <a:cxn ang="0">
                  <a:pos x="379" y="117"/>
                </a:cxn>
                <a:cxn ang="0">
                  <a:pos x="323" y="117"/>
                </a:cxn>
                <a:cxn ang="0">
                  <a:pos x="287" y="0"/>
                </a:cxn>
                <a:cxn ang="0">
                  <a:pos x="0" y="0"/>
                </a:cxn>
                <a:cxn ang="0">
                  <a:pos x="506" y="503"/>
                </a:cxn>
                <a:cxn ang="0">
                  <a:pos x="506" y="218"/>
                </a:cxn>
                <a:cxn ang="0">
                  <a:pos x="379" y="178"/>
                </a:cxn>
              </a:cxnLst>
              <a:rect l="0" t="0" r="r" b="b"/>
              <a:pathLst>
                <a:path w="506" h="503">
                  <a:moveTo>
                    <a:pt x="379" y="178"/>
                  </a:moveTo>
                  <a:cubicBezTo>
                    <a:pt x="379" y="117"/>
                    <a:pt x="379" y="117"/>
                    <a:pt x="379" y="117"/>
                  </a:cubicBezTo>
                  <a:cubicBezTo>
                    <a:pt x="323" y="117"/>
                    <a:pt x="323" y="117"/>
                    <a:pt x="323" y="117"/>
                  </a:cubicBezTo>
                  <a:cubicBezTo>
                    <a:pt x="300" y="84"/>
                    <a:pt x="287" y="43"/>
                    <a:pt x="287" y="0"/>
                  </a:cubicBezTo>
                  <a:cubicBezTo>
                    <a:pt x="0" y="0"/>
                    <a:pt x="0" y="0"/>
                    <a:pt x="0" y="0"/>
                  </a:cubicBezTo>
                  <a:cubicBezTo>
                    <a:pt x="0" y="277"/>
                    <a:pt x="228" y="503"/>
                    <a:pt x="506" y="503"/>
                  </a:cubicBezTo>
                  <a:cubicBezTo>
                    <a:pt x="506" y="218"/>
                    <a:pt x="506" y="218"/>
                    <a:pt x="506" y="218"/>
                  </a:cubicBezTo>
                  <a:cubicBezTo>
                    <a:pt x="458" y="218"/>
                    <a:pt x="416" y="203"/>
                    <a:pt x="379" y="178"/>
                  </a:cubicBez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Freeform 73"/>
            <p:cNvSpPr/>
            <p:nvPr/>
          </p:nvSpPr>
          <p:spPr bwMode="auto">
            <a:xfrm>
              <a:off x="8233913" y="2660841"/>
              <a:ext cx="1325858" cy="1320021"/>
            </a:xfrm>
            <a:custGeom>
              <a:avLst/>
              <a:gdLst/>
              <a:ahLst/>
              <a:cxnLst>
                <a:cxn ang="0">
                  <a:pos x="220" y="0"/>
                </a:cxn>
                <a:cxn ang="0">
                  <a:pos x="192" y="105"/>
                </a:cxn>
                <a:cxn ang="0">
                  <a:pos x="127" y="105"/>
                </a:cxn>
                <a:cxn ang="0">
                  <a:pos x="127" y="175"/>
                </a:cxn>
                <a:cxn ang="0">
                  <a:pos x="0" y="217"/>
                </a:cxn>
                <a:cxn ang="0">
                  <a:pos x="0" y="503"/>
                </a:cxn>
                <a:cxn ang="0">
                  <a:pos x="504" y="0"/>
                </a:cxn>
                <a:cxn ang="0">
                  <a:pos x="220" y="0"/>
                </a:cxn>
              </a:cxnLst>
              <a:rect l="0" t="0" r="r" b="b"/>
              <a:pathLst>
                <a:path w="504" h="503">
                  <a:moveTo>
                    <a:pt x="220" y="0"/>
                  </a:moveTo>
                  <a:cubicBezTo>
                    <a:pt x="220" y="37"/>
                    <a:pt x="208" y="74"/>
                    <a:pt x="192" y="105"/>
                  </a:cubicBezTo>
                  <a:cubicBezTo>
                    <a:pt x="127" y="105"/>
                    <a:pt x="127" y="105"/>
                    <a:pt x="127" y="105"/>
                  </a:cubicBezTo>
                  <a:cubicBezTo>
                    <a:pt x="127" y="175"/>
                    <a:pt x="127" y="175"/>
                    <a:pt x="127" y="175"/>
                  </a:cubicBezTo>
                  <a:cubicBezTo>
                    <a:pt x="93" y="202"/>
                    <a:pt x="48" y="217"/>
                    <a:pt x="0" y="217"/>
                  </a:cubicBezTo>
                  <a:cubicBezTo>
                    <a:pt x="0" y="503"/>
                    <a:pt x="0" y="503"/>
                    <a:pt x="0" y="503"/>
                  </a:cubicBezTo>
                  <a:cubicBezTo>
                    <a:pt x="280" y="503"/>
                    <a:pt x="504" y="278"/>
                    <a:pt x="504" y="0"/>
                  </a:cubicBezTo>
                  <a:lnTo>
                    <a:pt x="220" y="0"/>
                  </a:lnTo>
                  <a:close/>
                </a:path>
              </a:pathLst>
            </a:custGeom>
            <a:solidFill>
              <a:srgbClr val="222121"/>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Freeform 72"/>
            <p:cNvSpPr/>
            <p:nvPr/>
          </p:nvSpPr>
          <p:spPr bwMode="auto">
            <a:xfrm>
              <a:off x="6783808" y="2660841"/>
              <a:ext cx="1323357" cy="1320021"/>
            </a:xfrm>
            <a:custGeom>
              <a:avLst/>
              <a:gdLst/>
              <a:ahLst/>
              <a:cxnLst>
                <a:cxn ang="0">
                  <a:pos x="377" y="105"/>
                </a:cxn>
                <a:cxn ang="0">
                  <a:pos x="313" y="105"/>
                </a:cxn>
                <a:cxn ang="0">
                  <a:pos x="284" y="0"/>
                </a:cxn>
                <a:cxn ang="0">
                  <a:pos x="0" y="0"/>
                </a:cxn>
                <a:cxn ang="0">
                  <a:pos x="503" y="503"/>
                </a:cxn>
                <a:cxn ang="0">
                  <a:pos x="503" y="217"/>
                </a:cxn>
                <a:cxn ang="0">
                  <a:pos x="377" y="175"/>
                </a:cxn>
                <a:cxn ang="0">
                  <a:pos x="377" y="105"/>
                </a:cxn>
              </a:cxnLst>
              <a:rect l="0" t="0" r="r" b="b"/>
              <a:pathLst>
                <a:path w="503" h="503">
                  <a:moveTo>
                    <a:pt x="377" y="105"/>
                  </a:moveTo>
                  <a:cubicBezTo>
                    <a:pt x="313" y="105"/>
                    <a:pt x="313" y="105"/>
                    <a:pt x="313" y="105"/>
                  </a:cubicBezTo>
                  <a:cubicBezTo>
                    <a:pt x="294" y="74"/>
                    <a:pt x="284" y="37"/>
                    <a:pt x="284" y="0"/>
                  </a:cubicBezTo>
                  <a:cubicBezTo>
                    <a:pt x="0" y="0"/>
                    <a:pt x="0" y="0"/>
                    <a:pt x="0" y="0"/>
                  </a:cubicBezTo>
                  <a:cubicBezTo>
                    <a:pt x="0" y="278"/>
                    <a:pt x="226" y="503"/>
                    <a:pt x="503" y="503"/>
                  </a:cubicBezTo>
                  <a:cubicBezTo>
                    <a:pt x="503" y="217"/>
                    <a:pt x="503" y="217"/>
                    <a:pt x="503" y="217"/>
                  </a:cubicBezTo>
                  <a:cubicBezTo>
                    <a:pt x="454" y="217"/>
                    <a:pt x="411" y="202"/>
                    <a:pt x="377" y="175"/>
                  </a:cubicBezTo>
                  <a:lnTo>
                    <a:pt x="377" y="105"/>
                  </a:lnTo>
                  <a:close/>
                </a:path>
              </a:pathLst>
            </a:custGeom>
            <a:solidFill>
              <a:srgbClr val="F58B1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Freeform 71"/>
            <p:cNvSpPr/>
            <p:nvPr/>
          </p:nvSpPr>
          <p:spPr bwMode="auto">
            <a:xfrm>
              <a:off x="4708298" y="1236585"/>
              <a:ext cx="1323357" cy="1316686"/>
            </a:xfrm>
            <a:custGeom>
              <a:avLst/>
              <a:gdLst/>
              <a:ahLst/>
              <a:cxnLst>
                <a:cxn ang="0">
                  <a:pos x="503" y="0"/>
                </a:cxn>
                <a:cxn ang="0">
                  <a:pos x="0" y="502"/>
                </a:cxn>
                <a:cxn ang="0">
                  <a:pos x="284" y="502"/>
                </a:cxn>
                <a:cxn ang="0">
                  <a:pos x="322" y="382"/>
                </a:cxn>
                <a:cxn ang="0">
                  <a:pos x="385" y="382"/>
                </a:cxn>
                <a:cxn ang="0">
                  <a:pos x="385" y="320"/>
                </a:cxn>
                <a:cxn ang="0">
                  <a:pos x="503" y="285"/>
                </a:cxn>
                <a:cxn ang="0">
                  <a:pos x="503" y="0"/>
                </a:cxn>
              </a:cxnLst>
              <a:rect l="0" t="0" r="r" b="b"/>
              <a:pathLst>
                <a:path w="503" h="502">
                  <a:moveTo>
                    <a:pt x="503" y="0"/>
                  </a:moveTo>
                  <a:cubicBezTo>
                    <a:pt x="225" y="0"/>
                    <a:pt x="0" y="225"/>
                    <a:pt x="0" y="502"/>
                  </a:cubicBezTo>
                  <a:cubicBezTo>
                    <a:pt x="284" y="502"/>
                    <a:pt x="284" y="502"/>
                    <a:pt x="284" y="502"/>
                  </a:cubicBezTo>
                  <a:cubicBezTo>
                    <a:pt x="284" y="457"/>
                    <a:pt x="298" y="415"/>
                    <a:pt x="322" y="382"/>
                  </a:cubicBezTo>
                  <a:cubicBezTo>
                    <a:pt x="385" y="382"/>
                    <a:pt x="385" y="382"/>
                    <a:pt x="385" y="382"/>
                  </a:cubicBezTo>
                  <a:cubicBezTo>
                    <a:pt x="385" y="320"/>
                    <a:pt x="385" y="320"/>
                    <a:pt x="385" y="320"/>
                  </a:cubicBezTo>
                  <a:cubicBezTo>
                    <a:pt x="417" y="299"/>
                    <a:pt x="460" y="285"/>
                    <a:pt x="503" y="285"/>
                  </a:cubicBezTo>
                  <a:lnTo>
                    <a:pt x="503" y="0"/>
                  </a:lnTo>
                  <a:close/>
                </a:path>
              </a:pathLst>
            </a:custGeom>
            <a:solidFill>
              <a:srgbClr val="F58B1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1" name="Freeform 70"/>
            <p:cNvSpPr/>
            <p:nvPr/>
          </p:nvSpPr>
          <p:spPr bwMode="auto">
            <a:xfrm>
              <a:off x="6155067" y="1236585"/>
              <a:ext cx="1325858" cy="1316686"/>
            </a:xfrm>
            <a:custGeom>
              <a:avLst/>
              <a:gdLst/>
              <a:ahLst/>
              <a:cxnLst>
                <a:cxn ang="0">
                  <a:pos x="504" y="502"/>
                </a:cxn>
                <a:cxn ang="0">
                  <a:pos x="0" y="0"/>
                </a:cxn>
                <a:cxn ang="0">
                  <a:pos x="0" y="285"/>
                </a:cxn>
                <a:cxn ang="0">
                  <a:pos x="128" y="326"/>
                </a:cxn>
                <a:cxn ang="0">
                  <a:pos x="128" y="382"/>
                </a:cxn>
                <a:cxn ang="0">
                  <a:pos x="181" y="382"/>
                </a:cxn>
                <a:cxn ang="0">
                  <a:pos x="218" y="502"/>
                </a:cxn>
                <a:cxn ang="0">
                  <a:pos x="504" y="502"/>
                </a:cxn>
              </a:cxnLst>
              <a:rect l="0" t="0" r="r" b="b"/>
              <a:pathLst>
                <a:path w="504" h="502">
                  <a:moveTo>
                    <a:pt x="504" y="502"/>
                  </a:moveTo>
                  <a:cubicBezTo>
                    <a:pt x="504" y="225"/>
                    <a:pt x="280" y="0"/>
                    <a:pt x="0" y="0"/>
                  </a:cubicBezTo>
                  <a:cubicBezTo>
                    <a:pt x="0" y="285"/>
                    <a:pt x="0" y="285"/>
                    <a:pt x="0" y="285"/>
                  </a:cubicBezTo>
                  <a:cubicBezTo>
                    <a:pt x="48" y="285"/>
                    <a:pt x="93" y="300"/>
                    <a:pt x="128" y="326"/>
                  </a:cubicBezTo>
                  <a:cubicBezTo>
                    <a:pt x="128" y="382"/>
                    <a:pt x="128" y="382"/>
                    <a:pt x="128" y="382"/>
                  </a:cubicBezTo>
                  <a:cubicBezTo>
                    <a:pt x="181" y="382"/>
                    <a:pt x="181" y="382"/>
                    <a:pt x="181" y="382"/>
                  </a:cubicBezTo>
                  <a:cubicBezTo>
                    <a:pt x="206" y="415"/>
                    <a:pt x="218" y="457"/>
                    <a:pt x="218" y="502"/>
                  </a:cubicBezTo>
                  <a:lnTo>
                    <a:pt x="504" y="502"/>
                  </a:ln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2" name="Freeform 69"/>
            <p:cNvSpPr>
              <a:spLocks noEditPoints="1"/>
            </p:cNvSpPr>
            <p:nvPr/>
          </p:nvSpPr>
          <p:spPr bwMode="auto">
            <a:xfrm>
              <a:off x="3193150" y="2655837"/>
              <a:ext cx="147596" cy="233484"/>
            </a:xfrm>
            <a:custGeom>
              <a:avLst/>
              <a:gdLst/>
              <a:ahLst/>
              <a:cxnLst>
                <a:cxn ang="0">
                  <a:pos x="48" y="0"/>
                </a:cxn>
                <a:cxn ang="0">
                  <a:pos x="7" y="0"/>
                </a:cxn>
                <a:cxn ang="0">
                  <a:pos x="0" y="8"/>
                </a:cxn>
                <a:cxn ang="0">
                  <a:pos x="0" y="81"/>
                </a:cxn>
                <a:cxn ang="0">
                  <a:pos x="7" y="89"/>
                </a:cxn>
                <a:cxn ang="0">
                  <a:pos x="48" y="89"/>
                </a:cxn>
                <a:cxn ang="0">
                  <a:pos x="56" y="81"/>
                </a:cxn>
                <a:cxn ang="0">
                  <a:pos x="56" y="8"/>
                </a:cxn>
                <a:cxn ang="0">
                  <a:pos x="48" y="0"/>
                </a:cxn>
                <a:cxn ang="0">
                  <a:pos x="21" y="2"/>
                </a:cxn>
                <a:cxn ang="0">
                  <a:pos x="38" y="2"/>
                </a:cxn>
                <a:cxn ang="0">
                  <a:pos x="39" y="5"/>
                </a:cxn>
                <a:cxn ang="0">
                  <a:pos x="38" y="7"/>
                </a:cxn>
                <a:cxn ang="0">
                  <a:pos x="21" y="7"/>
                </a:cxn>
                <a:cxn ang="0">
                  <a:pos x="18" y="5"/>
                </a:cxn>
                <a:cxn ang="0">
                  <a:pos x="21" y="2"/>
                </a:cxn>
                <a:cxn ang="0">
                  <a:pos x="32" y="85"/>
                </a:cxn>
                <a:cxn ang="0">
                  <a:pos x="26" y="85"/>
                </a:cxn>
                <a:cxn ang="0">
                  <a:pos x="25" y="82"/>
                </a:cxn>
                <a:cxn ang="0">
                  <a:pos x="26" y="79"/>
                </a:cxn>
                <a:cxn ang="0">
                  <a:pos x="32" y="79"/>
                </a:cxn>
                <a:cxn ang="0">
                  <a:pos x="33" y="82"/>
                </a:cxn>
                <a:cxn ang="0">
                  <a:pos x="32" y="85"/>
                </a:cxn>
                <a:cxn ang="0">
                  <a:pos x="50" y="76"/>
                </a:cxn>
                <a:cxn ang="0">
                  <a:pos x="6" y="76"/>
                </a:cxn>
                <a:cxn ang="0">
                  <a:pos x="6" y="8"/>
                </a:cxn>
                <a:cxn ang="0">
                  <a:pos x="50" y="8"/>
                </a:cxn>
                <a:cxn ang="0">
                  <a:pos x="50" y="76"/>
                </a:cxn>
              </a:cxnLst>
              <a:rect l="0" t="0" r="r" b="b"/>
              <a:pathLst>
                <a:path w="56" h="89">
                  <a:moveTo>
                    <a:pt x="48" y="0"/>
                  </a:moveTo>
                  <a:cubicBezTo>
                    <a:pt x="7" y="0"/>
                    <a:pt x="7" y="0"/>
                    <a:pt x="7" y="0"/>
                  </a:cubicBezTo>
                  <a:cubicBezTo>
                    <a:pt x="5" y="0"/>
                    <a:pt x="0" y="2"/>
                    <a:pt x="0" y="8"/>
                  </a:cubicBezTo>
                  <a:cubicBezTo>
                    <a:pt x="0" y="81"/>
                    <a:pt x="0" y="81"/>
                    <a:pt x="0" y="81"/>
                  </a:cubicBezTo>
                  <a:cubicBezTo>
                    <a:pt x="0" y="85"/>
                    <a:pt x="5" y="89"/>
                    <a:pt x="7" y="89"/>
                  </a:cubicBezTo>
                  <a:cubicBezTo>
                    <a:pt x="48" y="89"/>
                    <a:pt x="48" y="89"/>
                    <a:pt x="48" y="89"/>
                  </a:cubicBezTo>
                  <a:cubicBezTo>
                    <a:pt x="52" y="89"/>
                    <a:pt x="56" y="85"/>
                    <a:pt x="56" y="81"/>
                  </a:cubicBezTo>
                  <a:cubicBezTo>
                    <a:pt x="56" y="8"/>
                    <a:pt x="56" y="8"/>
                    <a:pt x="56" y="8"/>
                  </a:cubicBezTo>
                  <a:cubicBezTo>
                    <a:pt x="56" y="2"/>
                    <a:pt x="53" y="0"/>
                    <a:pt x="48" y="0"/>
                  </a:cubicBezTo>
                  <a:close/>
                  <a:moveTo>
                    <a:pt x="21" y="2"/>
                  </a:moveTo>
                  <a:cubicBezTo>
                    <a:pt x="38" y="2"/>
                    <a:pt x="38" y="2"/>
                    <a:pt x="38" y="2"/>
                  </a:cubicBezTo>
                  <a:cubicBezTo>
                    <a:pt x="39" y="5"/>
                    <a:pt x="39" y="5"/>
                    <a:pt x="39" y="5"/>
                  </a:cubicBezTo>
                  <a:cubicBezTo>
                    <a:pt x="38" y="7"/>
                    <a:pt x="38" y="7"/>
                    <a:pt x="38" y="7"/>
                  </a:cubicBezTo>
                  <a:cubicBezTo>
                    <a:pt x="21" y="7"/>
                    <a:pt x="21" y="7"/>
                    <a:pt x="21" y="7"/>
                  </a:cubicBezTo>
                  <a:cubicBezTo>
                    <a:pt x="18" y="5"/>
                    <a:pt x="18" y="5"/>
                    <a:pt x="18" y="5"/>
                  </a:cubicBezTo>
                  <a:lnTo>
                    <a:pt x="21" y="2"/>
                  </a:lnTo>
                  <a:close/>
                  <a:moveTo>
                    <a:pt x="32" y="85"/>
                  </a:moveTo>
                  <a:cubicBezTo>
                    <a:pt x="26" y="85"/>
                    <a:pt x="26" y="85"/>
                    <a:pt x="26" y="85"/>
                  </a:cubicBezTo>
                  <a:cubicBezTo>
                    <a:pt x="25" y="82"/>
                    <a:pt x="25" y="82"/>
                    <a:pt x="25" y="82"/>
                  </a:cubicBezTo>
                  <a:cubicBezTo>
                    <a:pt x="26" y="79"/>
                    <a:pt x="26" y="79"/>
                    <a:pt x="26" y="79"/>
                  </a:cubicBezTo>
                  <a:cubicBezTo>
                    <a:pt x="32" y="79"/>
                    <a:pt x="32" y="79"/>
                    <a:pt x="32" y="79"/>
                  </a:cubicBezTo>
                  <a:cubicBezTo>
                    <a:pt x="33" y="82"/>
                    <a:pt x="33" y="82"/>
                    <a:pt x="33" y="82"/>
                  </a:cubicBezTo>
                  <a:lnTo>
                    <a:pt x="32" y="85"/>
                  </a:lnTo>
                  <a:close/>
                  <a:moveTo>
                    <a:pt x="50" y="76"/>
                  </a:moveTo>
                  <a:cubicBezTo>
                    <a:pt x="6" y="76"/>
                    <a:pt x="6" y="76"/>
                    <a:pt x="6" y="76"/>
                  </a:cubicBezTo>
                  <a:cubicBezTo>
                    <a:pt x="6" y="8"/>
                    <a:pt x="6" y="8"/>
                    <a:pt x="6" y="8"/>
                  </a:cubicBezTo>
                  <a:cubicBezTo>
                    <a:pt x="50" y="8"/>
                    <a:pt x="50" y="8"/>
                    <a:pt x="50" y="8"/>
                  </a:cubicBezTo>
                  <a:lnTo>
                    <a:pt x="50" y="76"/>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3" name="Freeform 68"/>
            <p:cNvSpPr>
              <a:spLocks noEditPoints="1"/>
            </p:cNvSpPr>
            <p:nvPr/>
          </p:nvSpPr>
          <p:spPr bwMode="auto">
            <a:xfrm>
              <a:off x="2806233" y="2655837"/>
              <a:ext cx="142592" cy="233484"/>
            </a:xfrm>
            <a:custGeom>
              <a:avLst/>
              <a:gdLst/>
              <a:ahLst/>
              <a:cxnLst>
                <a:cxn ang="0">
                  <a:pos x="54" y="74"/>
                </a:cxn>
                <a:cxn ang="0">
                  <a:pos x="27" y="89"/>
                </a:cxn>
                <a:cxn ang="0">
                  <a:pos x="0" y="74"/>
                </a:cxn>
                <a:cxn ang="0">
                  <a:pos x="0" y="16"/>
                </a:cxn>
                <a:cxn ang="0">
                  <a:pos x="27" y="0"/>
                </a:cxn>
                <a:cxn ang="0">
                  <a:pos x="54" y="16"/>
                </a:cxn>
                <a:cxn ang="0">
                  <a:pos x="54" y="74"/>
                </a:cxn>
                <a:cxn ang="0">
                  <a:pos x="35" y="17"/>
                </a:cxn>
                <a:cxn ang="0">
                  <a:pos x="27" y="11"/>
                </a:cxn>
                <a:cxn ang="0">
                  <a:pos x="18" y="17"/>
                </a:cxn>
                <a:cxn ang="0">
                  <a:pos x="18" y="70"/>
                </a:cxn>
                <a:cxn ang="0">
                  <a:pos x="27" y="76"/>
                </a:cxn>
                <a:cxn ang="0">
                  <a:pos x="35" y="70"/>
                </a:cxn>
                <a:cxn ang="0">
                  <a:pos x="35" y="17"/>
                </a:cxn>
              </a:cxnLst>
              <a:rect l="0" t="0" r="r" b="b"/>
              <a:pathLst>
                <a:path w="54" h="89">
                  <a:moveTo>
                    <a:pt x="54" y="74"/>
                  </a:moveTo>
                  <a:cubicBezTo>
                    <a:pt x="54" y="82"/>
                    <a:pt x="46" y="89"/>
                    <a:pt x="27" y="89"/>
                  </a:cubicBezTo>
                  <a:cubicBezTo>
                    <a:pt x="9" y="89"/>
                    <a:pt x="0" y="82"/>
                    <a:pt x="0" y="74"/>
                  </a:cubicBezTo>
                  <a:cubicBezTo>
                    <a:pt x="0" y="16"/>
                    <a:pt x="0" y="16"/>
                    <a:pt x="0" y="16"/>
                  </a:cubicBezTo>
                  <a:cubicBezTo>
                    <a:pt x="0" y="5"/>
                    <a:pt x="9" y="0"/>
                    <a:pt x="27" y="0"/>
                  </a:cubicBezTo>
                  <a:cubicBezTo>
                    <a:pt x="46" y="0"/>
                    <a:pt x="54" y="5"/>
                    <a:pt x="54" y="16"/>
                  </a:cubicBezTo>
                  <a:lnTo>
                    <a:pt x="54" y="74"/>
                  </a:lnTo>
                  <a:close/>
                  <a:moveTo>
                    <a:pt x="35" y="17"/>
                  </a:moveTo>
                  <a:cubicBezTo>
                    <a:pt x="35" y="13"/>
                    <a:pt x="33" y="11"/>
                    <a:pt x="27" y="11"/>
                  </a:cubicBezTo>
                  <a:cubicBezTo>
                    <a:pt x="20" y="11"/>
                    <a:pt x="18" y="13"/>
                    <a:pt x="18" y="17"/>
                  </a:cubicBezTo>
                  <a:cubicBezTo>
                    <a:pt x="18" y="70"/>
                    <a:pt x="18" y="70"/>
                    <a:pt x="18" y="70"/>
                  </a:cubicBezTo>
                  <a:cubicBezTo>
                    <a:pt x="18" y="74"/>
                    <a:pt x="20" y="76"/>
                    <a:pt x="27" y="76"/>
                  </a:cubicBezTo>
                  <a:cubicBezTo>
                    <a:pt x="33" y="76"/>
                    <a:pt x="35" y="74"/>
                    <a:pt x="35" y="70"/>
                  </a:cubicBezTo>
                  <a:lnTo>
                    <a:pt x="35" y="17"/>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4" name="Freeform 67"/>
            <p:cNvSpPr/>
            <p:nvPr/>
          </p:nvSpPr>
          <p:spPr bwMode="auto">
            <a:xfrm>
              <a:off x="3013867" y="2660841"/>
              <a:ext cx="71713" cy="223478"/>
            </a:xfrm>
            <a:custGeom>
              <a:avLst/>
              <a:gdLst/>
              <a:ahLst/>
              <a:cxnLst>
                <a:cxn ang="0">
                  <a:pos x="12" y="0"/>
                </a:cxn>
                <a:cxn ang="0">
                  <a:pos x="27" y="0"/>
                </a:cxn>
                <a:cxn ang="0">
                  <a:pos x="27" y="85"/>
                </a:cxn>
                <a:cxn ang="0">
                  <a:pos x="12" y="85"/>
                </a:cxn>
                <a:cxn ang="0">
                  <a:pos x="12" y="18"/>
                </a:cxn>
                <a:cxn ang="0">
                  <a:pos x="0" y="18"/>
                </a:cxn>
                <a:cxn ang="0">
                  <a:pos x="0" y="6"/>
                </a:cxn>
                <a:cxn ang="0">
                  <a:pos x="12" y="0"/>
                </a:cxn>
              </a:cxnLst>
              <a:rect l="0" t="0" r="r" b="b"/>
              <a:pathLst>
                <a:path w="27" h="85">
                  <a:moveTo>
                    <a:pt x="12" y="0"/>
                  </a:moveTo>
                  <a:cubicBezTo>
                    <a:pt x="27" y="0"/>
                    <a:pt x="27" y="0"/>
                    <a:pt x="27" y="0"/>
                  </a:cubicBezTo>
                  <a:cubicBezTo>
                    <a:pt x="27" y="85"/>
                    <a:pt x="27" y="85"/>
                    <a:pt x="27" y="85"/>
                  </a:cubicBezTo>
                  <a:cubicBezTo>
                    <a:pt x="12" y="85"/>
                    <a:pt x="12" y="85"/>
                    <a:pt x="12" y="85"/>
                  </a:cubicBezTo>
                  <a:cubicBezTo>
                    <a:pt x="12" y="18"/>
                    <a:pt x="12" y="18"/>
                    <a:pt x="12" y="18"/>
                  </a:cubicBezTo>
                  <a:cubicBezTo>
                    <a:pt x="0" y="18"/>
                    <a:pt x="0" y="18"/>
                    <a:pt x="0" y="18"/>
                  </a:cubicBezTo>
                  <a:cubicBezTo>
                    <a:pt x="0" y="6"/>
                    <a:pt x="0" y="6"/>
                    <a:pt x="0" y="6"/>
                  </a:cubicBezTo>
                  <a:cubicBezTo>
                    <a:pt x="8" y="6"/>
                    <a:pt x="12" y="5"/>
                    <a:pt x="12" y="0"/>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5" name="Freeform 66"/>
            <p:cNvSpPr/>
            <p:nvPr/>
          </p:nvSpPr>
          <p:spPr bwMode="auto">
            <a:xfrm>
              <a:off x="4605731" y="3275405"/>
              <a:ext cx="29186" cy="125915"/>
            </a:xfrm>
            <a:custGeom>
              <a:avLst/>
              <a:gdLst/>
              <a:ahLst/>
              <a:cxnLst>
                <a:cxn ang="0">
                  <a:pos x="9" y="48"/>
                </a:cxn>
                <a:cxn ang="0">
                  <a:pos x="9" y="48"/>
                </a:cxn>
                <a:cxn ang="0">
                  <a:pos x="9" y="48"/>
                </a:cxn>
                <a:cxn ang="0">
                  <a:pos x="10" y="48"/>
                </a:cxn>
                <a:cxn ang="0">
                  <a:pos x="11" y="48"/>
                </a:cxn>
                <a:cxn ang="0">
                  <a:pos x="11" y="46"/>
                </a:cxn>
                <a:cxn ang="0">
                  <a:pos x="11" y="46"/>
                </a:cxn>
                <a:cxn ang="0">
                  <a:pos x="11" y="44"/>
                </a:cxn>
                <a:cxn ang="0">
                  <a:pos x="2" y="23"/>
                </a:cxn>
                <a:cxn ang="0">
                  <a:pos x="11" y="4"/>
                </a:cxn>
                <a:cxn ang="0">
                  <a:pos x="11" y="1"/>
                </a:cxn>
                <a:cxn ang="0">
                  <a:pos x="10" y="0"/>
                </a:cxn>
                <a:cxn ang="0">
                  <a:pos x="9" y="0"/>
                </a:cxn>
                <a:cxn ang="0">
                  <a:pos x="9" y="0"/>
                </a:cxn>
                <a:cxn ang="0">
                  <a:pos x="0" y="23"/>
                </a:cxn>
                <a:cxn ang="0">
                  <a:pos x="9" y="48"/>
                </a:cxn>
              </a:cxnLst>
              <a:rect l="0" t="0" r="r" b="b"/>
              <a:pathLst>
                <a:path w="11" h="48">
                  <a:moveTo>
                    <a:pt x="9" y="48"/>
                  </a:moveTo>
                  <a:cubicBezTo>
                    <a:pt x="9" y="48"/>
                    <a:pt x="9" y="48"/>
                    <a:pt x="9" y="48"/>
                  </a:cubicBezTo>
                  <a:cubicBezTo>
                    <a:pt x="9" y="48"/>
                    <a:pt x="9" y="48"/>
                    <a:pt x="9" y="48"/>
                  </a:cubicBezTo>
                  <a:cubicBezTo>
                    <a:pt x="10" y="48"/>
                    <a:pt x="10" y="48"/>
                    <a:pt x="10" y="48"/>
                  </a:cubicBezTo>
                  <a:cubicBezTo>
                    <a:pt x="11" y="48"/>
                    <a:pt x="11" y="48"/>
                    <a:pt x="11" y="48"/>
                  </a:cubicBezTo>
                  <a:cubicBezTo>
                    <a:pt x="11" y="46"/>
                    <a:pt x="11" y="46"/>
                    <a:pt x="11" y="46"/>
                  </a:cubicBezTo>
                  <a:cubicBezTo>
                    <a:pt x="11" y="46"/>
                    <a:pt x="11" y="46"/>
                    <a:pt x="11" y="46"/>
                  </a:cubicBezTo>
                  <a:cubicBezTo>
                    <a:pt x="11" y="44"/>
                    <a:pt x="11" y="44"/>
                    <a:pt x="11" y="44"/>
                  </a:cubicBezTo>
                  <a:cubicBezTo>
                    <a:pt x="5" y="40"/>
                    <a:pt x="2" y="31"/>
                    <a:pt x="2" y="23"/>
                  </a:cubicBezTo>
                  <a:cubicBezTo>
                    <a:pt x="2" y="16"/>
                    <a:pt x="5" y="8"/>
                    <a:pt x="11" y="4"/>
                  </a:cubicBezTo>
                  <a:cubicBezTo>
                    <a:pt x="11" y="4"/>
                    <a:pt x="11" y="4"/>
                    <a:pt x="11" y="1"/>
                  </a:cubicBezTo>
                  <a:cubicBezTo>
                    <a:pt x="10" y="0"/>
                    <a:pt x="10" y="0"/>
                    <a:pt x="10" y="0"/>
                  </a:cubicBezTo>
                  <a:cubicBezTo>
                    <a:pt x="9" y="0"/>
                    <a:pt x="9" y="0"/>
                    <a:pt x="9" y="0"/>
                  </a:cubicBezTo>
                  <a:cubicBezTo>
                    <a:pt x="9" y="0"/>
                    <a:pt x="9" y="0"/>
                    <a:pt x="9" y="0"/>
                  </a:cubicBezTo>
                  <a:cubicBezTo>
                    <a:pt x="2" y="7"/>
                    <a:pt x="0" y="15"/>
                    <a:pt x="0" y="23"/>
                  </a:cubicBezTo>
                  <a:cubicBezTo>
                    <a:pt x="0" y="33"/>
                    <a:pt x="2" y="40"/>
                    <a:pt x="9" y="48"/>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6" name="Freeform 65"/>
            <p:cNvSpPr/>
            <p:nvPr/>
          </p:nvSpPr>
          <p:spPr bwMode="auto">
            <a:xfrm>
              <a:off x="4621575" y="3291249"/>
              <a:ext cx="29186" cy="99231"/>
            </a:xfrm>
            <a:custGeom>
              <a:avLst/>
              <a:gdLst/>
              <a:ahLst/>
              <a:cxnLst>
                <a:cxn ang="0">
                  <a:pos x="8" y="37"/>
                </a:cxn>
                <a:cxn ang="0">
                  <a:pos x="8" y="37"/>
                </a:cxn>
                <a:cxn ang="0">
                  <a:pos x="8" y="37"/>
                </a:cxn>
                <a:cxn ang="0">
                  <a:pos x="8" y="37"/>
                </a:cxn>
                <a:cxn ang="0">
                  <a:pos x="9" y="38"/>
                </a:cxn>
                <a:cxn ang="0">
                  <a:pos x="11" y="37"/>
                </a:cxn>
                <a:cxn ang="0">
                  <a:pos x="11" y="34"/>
                </a:cxn>
                <a:cxn ang="0">
                  <a:pos x="11" y="34"/>
                </a:cxn>
                <a:cxn ang="0">
                  <a:pos x="4" y="17"/>
                </a:cxn>
                <a:cxn ang="0">
                  <a:pos x="11" y="2"/>
                </a:cxn>
                <a:cxn ang="0">
                  <a:pos x="11" y="2"/>
                </a:cxn>
                <a:cxn ang="0">
                  <a:pos x="11" y="2"/>
                </a:cxn>
                <a:cxn ang="0">
                  <a:pos x="9" y="0"/>
                </a:cxn>
                <a:cxn ang="0">
                  <a:pos x="8" y="0"/>
                </a:cxn>
                <a:cxn ang="0">
                  <a:pos x="8" y="0"/>
                </a:cxn>
                <a:cxn ang="0">
                  <a:pos x="8" y="0"/>
                </a:cxn>
                <a:cxn ang="0">
                  <a:pos x="8" y="0"/>
                </a:cxn>
                <a:cxn ang="0">
                  <a:pos x="0" y="17"/>
                </a:cxn>
                <a:cxn ang="0">
                  <a:pos x="8" y="37"/>
                </a:cxn>
              </a:cxnLst>
              <a:rect l="0" t="0" r="r" b="b"/>
              <a:pathLst>
                <a:path w="11" h="38">
                  <a:moveTo>
                    <a:pt x="8" y="37"/>
                  </a:moveTo>
                  <a:cubicBezTo>
                    <a:pt x="8" y="37"/>
                    <a:pt x="8" y="37"/>
                    <a:pt x="8" y="37"/>
                  </a:cubicBezTo>
                  <a:cubicBezTo>
                    <a:pt x="8" y="37"/>
                    <a:pt x="8" y="37"/>
                    <a:pt x="8" y="37"/>
                  </a:cubicBezTo>
                  <a:cubicBezTo>
                    <a:pt x="8" y="37"/>
                    <a:pt x="8" y="37"/>
                    <a:pt x="8" y="37"/>
                  </a:cubicBezTo>
                  <a:cubicBezTo>
                    <a:pt x="8" y="38"/>
                    <a:pt x="9" y="38"/>
                    <a:pt x="9" y="38"/>
                  </a:cubicBezTo>
                  <a:cubicBezTo>
                    <a:pt x="10" y="38"/>
                    <a:pt x="11" y="37"/>
                    <a:pt x="11" y="37"/>
                  </a:cubicBezTo>
                  <a:cubicBezTo>
                    <a:pt x="11" y="34"/>
                    <a:pt x="11" y="34"/>
                    <a:pt x="11" y="34"/>
                  </a:cubicBezTo>
                  <a:cubicBezTo>
                    <a:pt x="11" y="34"/>
                    <a:pt x="11" y="34"/>
                    <a:pt x="11" y="34"/>
                  </a:cubicBezTo>
                  <a:cubicBezTo>
                    <a:pt x="8" y="30"/>
                    <a:pt x="4" y="25"/>
                    <a:pt x="4" y="17"/>
                  </a:cubicBezTo>
                  <a:cubicBezTo>
                    <a:pt x="4" y="12"/>
                    <a:pt x="8" y="7"/>
                    <a:pt x="11" y="2"/>
                  </a:cubicBezTo>
                  <a:cubicBezTo>
                    <a:pt x="11" y="2"/>
                    <a:pt x="11" y="2"/>
                    <a:pt x="11" y="2"/>
                  </a:cubicBezTo>
                  <a:cubicBezTo>
                    <a:pt x="11" y="2"/>
                    <a:pt x="11" y="2"/>
                    <a:pt x="11" y="2"/>
                  </a:cubicBezTo>
                  <a:cubicBezTo>
                    <a:pt x="11" y="0"/>
                    <a:pt x="10" y="0"/>
                    <a:pt x="9" y="0"/>
                  </a:cubicBezTo>
                  <a:cubicBezTo>
                    <a:pt x="8" y="0"/>
                    <a:pt x="8" y="0"/>
                    <a:pt x="8" y="0"/>
                  </a:cubicBezTo>
                  <a:cubicBezTo>
                    <a:pt x="8" y="0"/>
                    <a:pt x="8" y="0"/>
                    <a:pt x="8" y="0"/>
                  </a:cubicBezTo>
                  <a:cubicBezTo>
                    <a:pt x="8" y="0"/>
                    <a:pt x="8" y="0"/>
                    <a:pt x="8" y="0"/>
                  </a:cubicBezTo>
                  <a:cubicBezTo>
                    <a:pt x="8" y="0"/>
                    <a:pt x="8" y="0"/>
                    <a:pt x="8" y="0"/>
                  </a:cubicBezTo>
                  <a:cubicBezTo>
                    <a:pt x="3" y="6"/>
                    <a:pt x="0" y="11"/>
                    <a:pt x="0" y="17"/>
                  </a:cubicBezTo>
                  <a:cubicBezTo>
                    <a:pt x="0" y="25"/>
                    <a:pt x="3" y="31"/>
                    <a:pt x="8" y="37"/>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7" name="Freeform 64"/>
            <p:cNvSpPr/>
            <p:nvPr/>
          </p:nvSpPr>
          <p:spPr bwMode="auto">
            <a:xfrm>
              <a:off x="4642422" y="3306258"/>
              <a:ext cx="21681" cy="65876"/>
            </a:xfrm>
            <a:custGeom>
              <a:avLst/>
              <a:gdLst/>
              <a:ahLst/>
              <a:cxnLst>
                <a:cxn ang="0">
                  <a:pos x="4" y="24"/>
                </a:cxn>
                <a:cxn ang="0">
                  <a:pos x="5" y="24"/>
                </a:cxn>
                <a:cxn ang="0">
                  <a:pos x="5" y="25"/>
                </a:cxn>
                <a:cxn ang="0">
                  <a:pos x="8" y="24"/>
                </a:cxn>
                <a:cxn ang="0">
                  <a:pos x="8" y="21"/>
                </a:cxn>
                <a:cxn ang="0">
                  <a:pos x="3" y="11"/>
                </a:cxn>
                <a:cxn ang="0">
                  <a:pos x="8" y="2"/>
                </a:cxn>
                <a:cxn ang="0">
                  <a:pos x="8" y="1"/>
                </a:cxn>
                <a:cxn ang="0">
                  <a:pos x="5" y="0"/>
                </a:cxn>
                <a:cxn ang="0">
                  <a:pos x="4" y="0"/>
                </a:cxn>
                <a:cxn ang="0">
                  <a:pos x="4" y="0"/>
                </a:cxn>
                <a:cxn ang="0">
                  <a:pos x="0" y="11"/>
                </a:cxn>
                <a:cxn ang="0">
                  <a:pos x="4" y="24"/>
                </a:cxn>
              </a:cxnLst>
              <a:rect l="0" t="0" r="r" b="b"/>
              <a:pathLst>
                <a:path w="8" h="25">
                  <a:moveTo>
                    <a:pt x="4" y="24"/>
                  </a:moveTo>
                  <a:cubicBezTo>
                    <a:pt x="5" y="24"/>
                    <a:pt x="5" y="24"/>
                    <a:pt x="5" y="24"/>
                  </a:cubicBezTo>
                  <a:cubicBezTo>
                    <a:pt x="5" y="25"/>
                    <a:pt x="5" y="25"/>
                    <a:pt x="5" y="25"/>
                  </a:cubicBezTo>
                  <a:cubicBezTo>
                    <a:pt x="8" y="25"/>
                    <a:pt x="8" y="24"/>
                    <a:pt x="8" y="24"/>
                  </a:cubicBezTo>
                  <a:cubicBezTo>
                    <a:pt x="8" y="21"/>
                    <a:pt x="8" y="21"/>
                    <a:pt x="8" y="21"/>
                  </a:cubicBezTo>
                  <a:cubicBezTo>
                    <a:pt x="4" y="19"/>
                    <a:pt x="3" y="17"/>
                    <a:pt x="3" y="11"/>
                  </a:cubicBezTo>
                  <a:cubicBezTo>
                    <a:pt x="3" y="9"/>
                    <a:pt x="4" y="5"/>
                    <a:pt x="8" y="2"/>
                  </a:cubicBezTo>
                  <a:cubicBezTo>
                    <a:pt x="8" y="1"/>
                    <a:pt x="8" y="1"/>
                    <a:pt x="8" y="1"/>
                  </a:cubicBezTo>
                  <a:cubicBezTo>
                    <a:pt x="8" y="1"/>
                    <a:pt x="6" y="0"/>
                    <a:pt x="5" y="0"/>
                  </a:cubicBezTo>
                  <a:cubicBezTo>
                    <a:pt x="4" y="0"/>
                    <a:pt x="4" y="0"/>
                    <a:pt x="4" y="0"/>
                  </a:cubicBezTo>
                  <a:cubicBezTo>
                    <a:pt x="4" y="0"/>
                    <a:pt x="4" y="0"/>
                    <a:pt x="4" y="0"/>
                  </a:cubicBezTo>
                  <a:cubicBezTo>
                    <a:pt x="2" y="3"/>
                    <a:pt x="0" y="6"/>
                    <a:pt x="0" y="11"/>
                  </a:cubicBezTo>
                  <a:cubicBezTo>
                    <a:pt x="0" y="17"/>
                    <a:pt x="2" y="21"/>
                    <a:pt x="4" y="24"/>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8" name="Freeform 63"/>
            <p:cNvSpPr/>
            <p:nvPr/>
          </p:nvSpPr>
          <p:spPr bwMode="auto">
            <a:xfrm>
              <a:off x="4766669" y="3275405"/>
              <a:ext cx="34189" cy="125915"/>
            </a:xfrm>
            <a:custGeom>
              <a:avLst/>
              <a:gdLst/>
              <a:ahLst/>
              <a:cxnLst>
                <a:cxn ang="0">
                  <a:pos x="11" y="23"/>
                </a:cxn>
                <a:cxn ang="0">
                  <a:pos x="2" y="44"/>
                </a:cxn>
                <a:cxn ang="0">
                  <a:pos x="2" y="46"/>
                </a:cxn>
                <a:cxn ang="0">
                  <a:pos x="2" y="46"/>
                </a:cxn>
                <a:cxn ang="0">
                  <a:pos x="0" y="48"/>
                </a:cxn>
                <a:cxn ang="0">
                  <a:pos x="2" y="48"/>
                </a:cxn>
                <a:cxn ang="0">
                  <a:pos x="3" y="48"/>
                </a:cxn>
                <a:cxn ang="0">
                  <a:pos x="3" y="48"/>
                </a:cxn>
                <a:cxn ang="0">
                  <a:pos x="3" y="48"/>
                </a:cxn>
                <a:cxn ang="0">
                  <a:pos x="3" y="48"/>
                </a:cxn>
                <a:cxn ang="0">
                  <a:pos x="13" y="23"/>
                </a:cxn>
                <a:cxn ang="0">
                  <a:pos x="3" y="0"/>
                </a:cxn>
                <a:cxn ang="0">
                  <a:pos x="3" y="0"/>
                </a:cxn>
                <a:cxn ang="0">
                  <a:pos x="2" y="0"/>
                </a:cxn>
                <a:cxn ang="0">
                  <a:pos x="0" y="0"/>
                </a:cxn>
                <a:cxn ang="0">
                  <a:pos x="2" y="4"/>
                </a:cxn>
                <a:cxn ang="0">
                  <a:pos x="11" y="23"/>
                </a:cxn>
              </a:cxnLst>
              <a:rect l="0" t="0" r="r" b="b"/>
              <a:pathLst>
                <a:path w="13" h="48">
                  <a:moveTo>
                    <a:pt x="11" y="23"/>
                  </a:moveTo>
                  <a:cubicBezTo>
                    <a:pt x="11" y="31"/>
                    <a:pt x="6" y="40"/>
                    <a:pt x="2" y="44"/>
                  </a:cubicBezTo>
                  <a:cubicBezTo>
                    <a:pt x="2" y="44"/>
                    <a:pt x="2" y="44"/>
                    <a:pt x="2" y="46"/>
                  </a:cubicBezTo>
                  <a:cubicBezTo>
                    <a:pt x="2" y="46"/>
                    <a:pt x="2" y="46"/>
                    <a:pt x="2" y="46"/>
                  </a:cubicBezTo>
                  <a:cubicBezTo>
                    <a:pt x="0" y="48"/>
                    <a:pt x="0" y="48"/>
                    <a:pt x="0" y="48"/>
                  </a:cubicBezTo>
                  <a:cubicBezTo>
                    <a:pt x="2" y="48"/>
                    <a:pt x="2" y="48"/>
                    <a:pt x="2" y="48"/>
                  </a:cubicBezTo>
                  <a:cubicBezTo>
                    <a:pt x="3" y="48"/>
                    <a:pt x="3" y="48"/>
                    <a:pt x="3" y="48"/>
                  </a:cubicBezTo>
                  <a:cubicBezTo>
                    <a:pt x="3" y="48"/>
                    <a:pt x="3" y="48"/>
                    <a:pt x="3" y="48"/>
                  </a:cubicBezTo>
                  <a:cubicBezTo>
                    <a:pt x="3" y="48"/>
                    <a:pt x="3" y="48"/>
                    <a:pt x="3" y="48"/>
                  </a:cubicBezTo>
                  <a:cubicBezTo>
                    <a:pt x="3" y="48"/>
                    <a:pt x="3" y="48"/>
                    <a:pt x="3" y="48"/>
                  </a:cubicBezTo>
                  <a:cubicBezTo>
                    <a:pt x="11" y="40"/>
                    <a:pt x="13" y="33"/>
                    <a:pt x="13" y="23"/>
                  </a:cubicBezTo>
                  <a:cubicBezTo>
                    <a:pt x="13" y="15"/>
                    <a:pt x="11" y="7"/>
                    <a:pt x="3" y="0"/>
                  </a:cubicBezTo>
                  <a:cubicBezTo>
                    <a:pt x="3" y="0"/>
                    <a:pt x="3" y="0"/>
                    <a:pt x="3" y="0"/>
                  </a:cubicBezTo>
                  <a:cubicBezTo>
                    <a:pt x="2" y="0"/>
                    <a:pt x="2" y="0"/>
                    <a:pt x="2" y="0"/>
                  </a:cubicBezTo>
                  <a:cubicBezTo>
                    <a:pt x="0" y="0"/>
                    <a:pt x="0" y="0"/>
                    <a:pt x="0" y="0"/>
                  </a:cubicBezTo>
                  <a:cubicBezTo>
                    <a:pt x="0" y="4"/>
                    <a:pt x="2" y="4"/>
                    <a:pt x="2" y="4"/>
                  </a:cubicBezTo>
                  <a:cubicBezTo>
                    <a:pt x="6" y="8"/>
                    <a:pt x="11" y="16"/>
                    <a:pt x="11" y="2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9" name="Freeform 62"/>
            <p:cNvSpPr/>
            <p:nvPr/>
          </p:nvSpPr>
          <p:spPr bwMode="auto">
            <a:xfrm>
              <a:off x="4753327" y="3291249"/>
              <a:ext cx="28352" cy="99231"/>
            </a:xfrm>
            <a:custGeom>
              <a:avLst/>
              <a:gdLst/>
              <a:ahLst/>
              <a:cxnLst>
                <a:cxn ang="0">
                  <a:pos x="0" y="2"/>
                </a:cxn>
                <a:cxn ang="0">
                  <a:pos x="7" y="17"/>
                </a:cxn>
                <a:cxn ang="0">
                  <a:pos x="0" y="34"/>
                </a:cxn>
                <a:cxn ang="0">
                  <a:pos x="0" y="34"/>
                </a:cxn>
                <a:cxn ang="0">
                  <a:pos x="0" y="34"/>
                </a:cxn>
                <a:cxn ang="0">
                  <a:pos x="2" y="38"/>
                </a:cxn>
                <a:cxn ang="0">
                  <a:pos x="5" y="37"/>
                </a:cxn>
                <a:cxn ang="0">
                  <a:pos x="5" y="37"/>
                </a:cxn>
                <a:cxn ang="0">
                  <a:pos x="5" y="37"/>
                </a:cxn>
                <a:cxn ang="0">
                  <a:pos x="5" y="37"/>
                </a:cxn>
                <a:cxn ang="0">
                  <a:pos x="11" y="17"/>
                </a:cxn>
                <a:cxn ang="0">
                  <a:pos x="5" y="0"/>
                </a:cxn>
                <a:cxn ang="0">
                  <a:pos x="5" y="0"/>
                </a:cxn>
                <a:cxn ang="0">
                  <a:pos x="5" y="0"/>
                </a:cxn>
                <a:cxn ang="0">
                  <a:pos x="5" y="0"/>
                </a:cxn>
                <a:cxn ang="0">
                  <a:pos x="2" y="0"/>
                </a:cxn>
                <a:cxn ang="0">
                  <a:pos x="0" y="2"/>
                </a:cxn>
                <a:cxn ang="0">
                  <a:pos x="0" y="2"/>
                </a:cxn>
              </a:cxnLst>
              <a:rect l="0" t="0" r="r" b="b"/>
              <a:pathLst>
                <a:path w="11" h="38">
                  <a:moveTo>
                    <a:pt x="0" y="2"/>
                  </a:moveTo>
                  <a:cubicBezTo>
                    <a:pt x="5" y="7"/>
                    <a:pt x="7" y="12"/>
                    <a:pt x="7" y="17"/>
                  </a:cubicBezTo>
                  <a:cubicBezTo>
                    <a:pt x="7" y="25"/>
                    <a:pt x="5" y="30"/>
                    <a:pt x="0" y="34"/>
                  </a:cubicBezTo>
                  <a:cubicBezTo>
                    <a:pt x="0" y="34"/>
                    <a:pt x="0" y="34"/>
                    <a:pt x="0" y="34"/>
                  </a:cubicBezTo>
                  <a:cubicBezTo>
                    <a:pt x="0" y="34"/>
                    <a:pt x="0" y="34"/>
                    <a:pt x="0" y="34"/>
                  </a:cubicBezTo>
                  <a:cubicBezTo>
                    <a:pt x="0" y="34"/>
                    <a:pt x="1" y="38"/>
                    <a:pt x="2" y="38"/>
                  </a:cubicBezTo>
                  <a:cubicBezTo>
                    <a:pt x="2" y="38"/>
                    <a:pt x="2" y="38"/>
                    <a:pt x="5" y="37"/>
                  </a:cubicBezTo>
                  <a:cubicBezTo>
                    <a:pt x="5" y="37"/>
                    <a:pt x="5" y="37"/>
                    <a:pt x="5" y="37"/>
                  </a:cubicBezTo>
                  <a:cubicBezTo>
                    <a:pt x="5" y="37"/>
                    <a:pt x="5" y="37"/>
                    <a:pt x="5" y="37"/>
                  </a:cubicBezTo>
                  <a:cubicBezTo>
                    <a:pt x="5" y="37"/>
                    <a:pt x="5" y="37"/>
                    <a:pt x="5" y="37"/>
                  </a:cubicBezTo>
                  <a:cubicBezTo>
                    <a:pt x="8" y="31"/>
                    <a:pt x="11" y="25"/>
                    <a:pt x="11" y="17"/>
                  </a:cubicBezTo>
                  <a:cubicBezTo>
                    <a:pt x="11" y="11"/>
                    <a:pt x="8" y="6"/>
                    <a:pt x="5" y="0"/>
                  </a:cubicBezTo>
                  <a:cubicBezTo>
                    <a:pt x="5" y="0"/>
                    <a:pt x="5" y="0"/>
                    <a:pt x="5" y="0"/>
                  </a:cubicBezTo>
                  <a:cubicBezTo>
                    <a:pt x="5" y="0"/>
                    <a:pt x="5" y="0"/>
                    <a:pt x="5" y="0"/>
                  </a:cubicBezTo>
                  <a:cubicBezTo>
                    <a:pt x="5" y="0"/>
                    <a:pt x="5" y="0"/>
                    <a:pt x="5" y="0"/>
                  </a:cubicBezTo>
                  <a:cubicBezTo>
                    <a:pt x="2" y="0"/>
                    <a:pt x="2" y="0"/>
                    <a:pt x="2" y="0"/>
                  </a:cubicBezTo>
                  <a:cubicBezTo>
                    <a:pt x="1" y="0"/>
                    <a:pt x="0" y="0"/>
                    <a:pt x="0" y="2"/>
                  </a:cubicBezTo>
                  <a:cubicBezTo>
                    <a:pt x="0" y="2"/>
                    <a:pt x="0" y="2"/>
                    <a:pt x="0" y="2"/>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0" name="Freeform 61"/>
            <p:cNvSpPr/>
            <p:nvPr/>
          </p:nvSpPr>
          <p:spPr bwMode="auto">
            <a:xfrm>
              <a:off x="4734981" y="3306258"/>
              <a:ext cx="31687" cy="65876"/>
            </a:xfrm>
            <a:custGeom>
              <a:avLst/>
              <a:gdLst/>
              <a:ahLst/>
              <a:cxnLst>
                <a:cxn ang="0">
                  <a:pos x="2" y="2"/>
                </a:cxn>
                <a:cxn ang="0">
                  <a:pos x="7" y="11"/>
                </a:cxn>
                <a:cxn ang="0">
                  <a:pos x="2" y="21"/>
                </a:cxn>
                <a:cxn ang="0">
                  <a:pos x="0" y="24"/>
                </a:cxn>
                <a:cxn ang="0">
                  <a:pos x="3" y="25"/>
                </a:cxn>
                <a:cxn ang="0">
                  <a:pos x="5" y="24"/>
                </a:cxn>
                <a:cxn ang="0">
                  <a:pos x="5" y="24"/>
                </a:cxn>
                <a:cxn ang="0">
                  <a:pos x="12" y="11"/>
                </a:cxn>
                <a:cxn ang="0">
                  <a:pos x="5" y="0"/>
                </a:cxn>
                <a:cxn ang="0">
                  <a:pos x="5" y="0"/>
                </a:cxn>
                <a:cxn ang="0">
                  <a:pos x="3" y="0"/>
                </a:cxn>
                <a:cxn ang="0">
                  <a:pos x="0" y="1"/>
                </a:cxn>
                <a:cxn ang="0">
                  <a:pos x="2" y="2"/>
                </a:cxn>
              </a:cxnLst>
              <a:rect l="0" t="0" r="r" b="b"/>
              <a:pathLst>
                <a:path w="12" h="25">
                  <a:moveTo>
                    <a:pt x="2" y="2"/>
                  </a:moveTo>
                  <a:cubicBezTo>
                    <a:pt x="7" y="5"/>
                    <a:pt x="7" y="9"/>
                    <a:pt x="7" y="11"/>
                  </a:cubicBezTo>
                  <a:cubicBezTo>
                    <a:pt x="7" y="17"/>
                    <a:pt x="7" y="19"/>
                    <a:pt x="2" y="21"/>
                  </a:cubicBezTo>
                  <a:cubicBezTo>
                    <a:pt x="0" y="24"/>
                    <a:pt x="0" y="24"/>
                    <a:pt x="0" y="24"/>
                  </a:cubicBezTo>
                  <a:cubicBezTo>
                    <a:pt x="3" y="25"/>
                    <a:pt x="3" y="25"/>
                    <a:pt x="3" y="25"/>
                  </a:cubicBezTo>
                  <a:cubicBezTo>
                    <a:pt x="3" y="25"/>
                    <a:pt x="3" y="24"/>
                    <a:pt x="5" y="24"/>
                  </a:cubicBezTo>
                  <a:cubicBezTo>
                    <a:pt x="5" y="24"/>
                    <a:pt x="5" y="24"/>
                    <a:pt x="5" y="24"/>
                  </a:cubicBezTo>
                  <a:cubicBezTo>
                    <a:pt x="8" y="21"/>
                    <a:pt x="12" y="17"/>
                    <a:pt x="12" y="11"/>
                  </a:cubicBezTo>
                  <a:cubicBezTo>
                    <a:pt x="12" y="6"/>
                    <a:pt x="8" y="3"/>
                    <a:pt x="5" y="0"/>
                  </a:cubicBezTo>
                  <a:cubicBezTo>
                    <a:pt x="5" y="0"/>
                    <a:pt x="5" y="0"/>
                    <a:pt x="5" y="0"/>
                  </a:cubicBezTo>
                  <a:cubicBezTo>
                    <a:pt x="3" y="0"/>
                    <a:pt x="3" y="0"/>
                    <a:pt x="3" y="0"/>
                  </a:cubicBezTo>
                  <a:cubicBezTo>
                    <a:pt x="0" y="1"/>
                    <a:pt x="0" y="1"/>
                    <a:pt x="0" y="1"/>
                  </a:cubicBezTo>
                  <a:lnTo>
                    <a:pt x="2" y="2"/>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1" name="Freeform 60"/>
            <p:cNvSpPr>
              <a:spLocks noEditPoints="1"/>
            </p:cNvSpPr>
            <p:nvPr/>
          </p:nvSpPr>
          <p:spPr bwMode="auto">
            <a:xfrm>
              <a:off x="4619073" y="3296252"/>
              <a:ext cx="162605" cy="217641"/>
            </a:xfrm>
            <a:custGeom>
              <a:avLst/>
              <a:gdLst/>
              <a:ahLst/>
              <a:cxnLst>
                <a:cxn ang="0">
                  <a:pos x="56" y="56"/>
                </a:cxn>
                <a:cxn ang="0">
                  <a:pos x="51" y="49"/>
                </a:cxn>
                <a:cxn ang="0">
                  <a:pos x="47" y="43"/>
                </a:cxn>
                <a:cxn ang="0">
                  <a:pos x="44" y="36"/>
                </a:cxn>
                <a:cxn ang="0">
                  <a:pos x="40" y="28"/>
                </a:cxn>
                <a:cxn ang="0">
                  <a:pos x="44" y="15"/>
                </a:cxn>
                <a:cxn ang="0">
                  <a:pos x="34" y="3"/>
                </a:cxn>
                <a:cxn ang="0">
                  <a:pos x="34" y="3"/>
                </a:cxn>
                <a:cxn ang="0">
                  <a:pos x="33" y="3"/>
                </a:cxn>
                <a:cxn ang="0">
                  <a:pos x="19" y="10"/>
                </a:cxn>
                <a:cxn ang="0">
                  <a:pos x="17" y="15"/>
                </a:cxn>
                <a:cxn ang="0">
                  <a:pos x="19" y="21"/>
                </a:cxn>
                <a:cxn ang="0">
                  <a:pos x="21" y="25"/>
                </a:cxn>
                <a:cxn ang="0">
                  <a:pos x="23" y="28"/>
                </a:cxn>
                <a:cxn ang="0">
                  <a:pos x="23" y="28"/>
                </a:cxn>
                <a:cxn ang="0">
                  <a:pos x="19" y="36"/>
                </a:cxn>
                <a:cxn ang="0">
                  <a:pos x="14" y="43"/>
                </a:cxn>
                <a:cxn ang="0">
                  <a:pos x="12" y="49"/>
                </a:cxn>
                <a:cxn ang="0">
                  <a:pos x="9" y="56"/>
                </a:cxn>
                <a:cxn ang="0">
                  <a:pos x="1" y="71"/>
                </a:cxn>
                <a:cxn ang="0">
                  <a:pos x="3" y="76"/>
                </a:cxn>
                <a:cxn ang="0">
                  <a:pos x="9" y="76"/>
                </a:cxn>
                <a:cxn ang="0">
                  <a:pos x="14" y="61"/>
                </a:cxn>
                <a:cxn ang="0">
                  <a:pos x="27" y="72"/>
                </a:cxn>
                <a:cxn ang="0">
                  <a:pos x="27" y="78"/>
                </a:cxn>
                <a:cxn ang="0">
                  <a:pos x="30" y="83"/>
                </a:cxn>
                <a:cxn ang="0">
                  <a:pos x="36" y="79"/>
                </a:cxn>
                <a:cxn ang="0">
                  <a:pos x="36" y="76"/>
                </a:cxn>
                <a:cxn ang="0">
                  <a:pos x="47" y="61"/>
                </a:cxn>
                <a:cxn ang="0">
                  <a:pos x="56" y="76"/>
                </a:cxn>
                <a:cxn ang="0">
                  <a:pos x="60" y="76"/>
                </a:cxn>
                <a:cxn ang="0">
                  <a:pos x="62" y="71"/>
                </a:cxn>
                <a:cxn ang="0">
                  <a:pos x="56" y="56"/>
                </a:cxn>
                <a:cxn ang="0">
                  <a:pos x="27" y="62"/>
                </a:cxn>
                <a:cxn ang="0">
                  <a:pos x="19" y="56"/>
                </a:cxn>
                <a:cxn ang="0">
                  <a:pos x="21" y="49"/>
                </a:cxn>
                <a:cxn ang="0">
                  <a:pos x="27" y="56"/>
                </a:cxn>
                <a:cxn ang="0">
                  <a:pos x="27" y="62"/>
                </a:cxn>
                <a:cxn ang="0">
                  <a:pos x="27" y="46"/>
                </a:cxn>
                <a:cxn ang="0">
                  <a:pos x="26" y="41"/>
                </a:cxn>
                <a:cxn ang="0">
                  <a:pos x="27" y="36"/>
                </a:cxn>
                <a:cxn ang="0">
                  <a:pos x="27" y="46"/>
                </a:cxn>
                <a:cxn ang="0">
                  <a:pos x="36" y="36"/>
                </a:cxn>
                <a:cxn ang="0">
                  <a:pos x="38" y="41"/>
                </a:cxn>
                <a:cxn ang="0">
                  <a:pos x="36" y="46"/>
                </a:cxn>
                <a:cxn ang="0">
                  <a:pos x="36" y="36"/>
                </a:cxn>
                <a:cxn ang="0">
                  <a:pos x="36" y="62"/>
                </a:cxn>
                <a:cxn ang="0">
                  <a:pos x="36" y="56"/>
                </a:cxn>
                <a:cxn ang="0">
                  <a:pos x="42" y="49"/>
                </a:cxn>
                <a:cxn ang="0">
                  <a:pos x="44" y="56"/>
                </a:cxn>
                <a:cxn ang="0">
                  <a:pos x="36" y="62"/>
                </a:cxn>
              </a:cxnLst>
              <a:rect l="0" t="0" r="r" b="b"/>
              <a:pathLst>
                <a:path w="62" h="83">
                  <a:moveTo>
                    <a:pt x="56" y="56"/>
                  </a:moveTo>
                  <a:cubicBezTo>
                    <a:pt x="51" y="49"/>
                    <a:pt x="51" y="49"/>
                    <a:pt x="51" y="49"/>
                  </a:cubicBezTo>
                  <a:cubicBezTo>
                    <a:pt x="47" y="43"/>
                    <a:pt x="47" y="43"/>
                    <a:pt x="47" y="43"/>
                  </a:cubicBezTo>
                  <a:cubicBezTo>
                    <a:pt x="44" y="36"/>
                    <a:pt x="44" y="36"/>
                    <a:pt x="44" y="36"/>
                  </a:cubicBezTo>
                  <a:cubicBezTo>
                    <a:pt x="40" y="28"/>
                    <a:pt x="40" y="28"/>
                    <a:pt x="40" y="28"/>
                  </a:cubicBezTo>
                  <a:cubicBezTo>
                    <a:pt x="43" y="25"/>
                    <a:pt x="44" y="21"/>
                    <a:pt x="44" y="15"/>
                  </a:cubicBezTo>
                  <a:cubicBezTo>
                    <a:pt x="44" y="9"/>
                    <a:pt x="41" y="4"/>
                    <a:pt x="34" y="3"/>
                  </a:cubicBezTo>
                  <a:cubicBezTo>
                    <a:pt x="34" y="3"/>
                    <a:pt x="34" y="3"/>
                    <a:pt x="34" y="3"/>
                  </a:cubicBezTo>
                  <a:cubicBezTo>
                    <a:pt x="34" y="0"/>
                    <a:pt x="34" y="0"/>
                    <a:pt x="33" y="3"/>
                  </a:cubicBezTo>
                  <a:cubicBezTo>
                    <a:pt x="26" y="0"/>
                    <a:pt x="20" y="6"/>
                    <a:pt x="19" y="10"/>
                  </a:cubicBezTo>
                  <a:cubicBezTo>
                    <a:pt x="19" y="10"/>
                    <a:pt x="17" y="14"/>
                    <a:pt x="17" y="15"/>
                  </a:cubicBezTo>
                  <a:cubicBezTo>
                    <a:pt x="19" y="21"/>
                    <a:pt x="19" y="21"/>
                    <a:pt x="19" y="21"/>
                  </a:cubicBezTo>
                  <a:cubicBezTo>
                    <a:pt x="19" y="23"/>
                    <a:pt x="20" y="25"/>
                    <a:pt x="21" y="25"/>
                  </a:cubicBezTo>
                  <a:cubicBezTo>
                    <a:pt x="23" y="28"/>
                    <a:pt x="23" y="28"/>
                    <a:pt x="23" y="28"/>
                  </a:cubicBezTo>
                  <a:cubicBezTo>
                    <a:pt x="23" y="28"/>
                    <a:pt x="23" y="28"/>
                    <a:pt x="23" y="28"/>
                  </a:cubicBezTo>
                  <a:cubicBezTo>
                    <a:pt x="19" y="36"/>
                    <a:pt x="19" y="36"/>
                    <a:pt x="19" y="36"/>
                  </a:cubicBezTo>
                  <a:cubicBezTo>
                    <a:pt x="14" y="43"/>
                    <a:pt x="14" y="43"/>
                    <a:pt x="14" y="43"/>
                  </a:cubicBezTo>
                  <a:cubicBezTo>
                    <a:pt x="12" y="49"/>
                    <a:pt x="12" y="49"/>
                    <a:pt x="12" y="49"/>
                  </a:cubicBezTo>
                  <a:cubicBezTo>
                    <a:pt x="9" y="56"/>
                    <a:pt x="9" y="56"/>
                    <a:pt x="9" y="56"/>
                  </a:cubicBezTo>
                  <a:cubicBezTo>
                    <a:pt x="1" y="71"/>
                    <a:pt x="1" y="71"/>
                    <a:pt x="1" y="71"/>
                  </a:cubicBezTo>
                  <a:cubicBezTo>
                    <a:pt x="0" y="72"/>
                    <a:pt x="1" y="76"/>
                    <a:pt x="3" y="76"/>
                  </a:cubicBezTo>
                  <a:cubicBezTo>
                    <a:pt x="5" y="77"/>
                    <a:pt x="9" y="76"/>
                    <a:pt x="9" y="76"/>
                  </a:cubicBezTo>
                  <a:cubicBezTo>
                    <a:pt x="14" y="61"/>
                    <a:pt x="14" y="61"/>
                    <a:pt x="14" y="61"/>
                  </a:cubicBezTo>
                  <a:cubicBezTo>
                    <a:pt x="27" y="72"/>
                    <a:pt x="27" y="72"/>
                    <a:pt x="27" y="72"/>
                  </a:cubicBezTo>
                  <a:cubicBezTo>
                    <a:pt x="27" y="78"/>
                    <a:pt x="27" y="78"/>
                    <a:pt x="27" y="78"/>
                  </a:cubicBezTo>
                  <a:cubicBezTo>
                    <a:pt x="30" y="83"/>
                    <a:pt x="30" y="83"/>
                    <a:pt x="30" y="83"/>
                  </a:cubicBezTo>
                  <a:cubicBezTo>
                    <a:pt x="34" y="83"/>
                    <a:pt x="36" y="79"/>
                    <a:pt x="36" y="79"/>
                  </a:cubicBezTo>
                  <a:cubicBezTo>
                    <a:pt x="36" y="76"/>
                    <a:pt x="36" y="76"/>
                    <a:pt x="36" y="76"/>
                  </a:cubicBezTo>
                  <a:cubicBezTo>
                    <a:pt x="47" y="61"/>
                    <a:pt x="47" y="61"/>
                    <a:pt x="47" y="61"/>
                  </a:cubicBezTo>
                  <a:cubicBezTo>
                    <a:pt x="56" y="76"/>
                    <a:pt x="56" y="76"/>
                    <a:pt x="56" y="76"/>
                  </a:cubicBezTo>
                  <a:cubicBezTo>
                    <a:pt x="56" y="76"/>
                    <a:pt x="58" y="77"/>
                    <a:pt x="60" y="76"/>
                  </a:cubicBezTo>
                  <a:cubicBezTo>
                    <a:pt x="62" y="76"/>
                    <a:pt x="62" y="72"/>
                    <a:pt x="62" y="71"/>
                  </a:cubicBezTo>
                  <a:lnTo>
                    <a:pt x="56" y="56"/>
                  </a:lnTo>
                  <a:close/>
                  <a:moveTo>
                    <a:pt x="27" y="62"/>
                  </a:moveTo>
                  <a:cubicBezTo>
                    <a:pt x="19" y="56"/>
                    <a:pt x="19" y="56"/>
                    <a:pt x="19" y="56"/>
                  </a:cubicBezTo>
                  <a:cubicBezTo>
                    <a:pt x="21" y="49"/>
                    <a:pt x="21" y="49"/>
                    <a:pt x="21" y="49"/>
                  </a:cubicBezTo>
                  <a:cubicBezTo>
                    <a:pt x="27" y="56"/>
                    <a:pt x="27" y="56"/>
                    <a:pt x="27" y="56"/>
                  </a:cubicBezTo>
                  <a:lnTo>
                    <a:pt x="27" y="62"/>
                  </a:lnTo>
                  <a:close/>
                  <a:moveTo>
                    <a:pt x="27" y="46"/>
                  </a:moveTo>
                  <a:cubicBezTo>
                    <a:pt x="26" y="41"/>
                    <a:pt x="26" y="41"/>
                    <a:pt x="26" y="41"/>
                  </a:cubicBezTo>
                  <a:cubicBezTo>
                    <a:pt x="27" y="36"/>
                    <a:pt x="27" y="36"/>
                    <a:pt x="27" y="36"/>
                  </a:cubicBezTo>
                  <a:lnTo>
                    <a:pt x="27" y="46"/>
                  </a:lnTo>
                  <a:close/>
                  <a:moveTo>
                    <a:pt x="36" y="36"/>
                  </a:moveTo>
                  <a:cubicBezTo>
                    <a:pt x="38" y="41"/>
                    <a:pt x="38" y="41"/>
                    <a:pt x="38" y="41"/>
                  </a:cubicBezTo>
                  <a:cubicBezTo>
                    <a:pt x="36" y="46"/>
                    <a:pt x="36" y="46"/>
                    <a:pt x="36" y="46"/>
                  </a:cubicBezTo>
                  <a:lnTo>
                    <a:pt x="36" y="36"/>
                  </a:lnTo>
                  <a:close/>
                  <a:moveTo>
                    <a:pt x="36" y="62"/>
                  </a:moveTo>
                  <a:cubicBezTo>
                    <a:pt x="36" y="56"/>
                    <a:pt x="36" y="56"/>
                    <a:pt x="36" y="56"/>
                  </a:cubicBezTo>
                  <a:cubicBezTo>
                    <a:pt x="42" y="49"/>
                    <a:pt x="42" y="49"/>
                    <a:pt x="42" y="49"/>
                  </a:cubicBezTo>
                  <a:cubicBezTo>
                    <a:pt x="44" y="56"/>
                    <a:pt x="44" y="56"/>
                    <a:pt x="44" y="56"/>
                  </a:cubicBezTo>
                  <a:lnTo>
                    <a:pt x="36" y="62"/>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2" name="Freeform 59"/>
            <p:cNvSpPr>
              <a:spLocks noEditPoints="1"/>
            </p:cNvSpPr>
            <p:nvPr/>
          </p:nvSpPr>
          <p:spPr bwMode="auto">
            <a:xfrm>
              <a:off x="4213811" y="3275405"/>
              <a:ext cx="147596" cy="235986"/>
            </a:xfrm>
            <a:custGeom>
              <a:avLst/>
              <a:gdLst/>
              <a:ahLst/>
              <a:cxnLst>
                <a:cxn ang="0">
                  <a:pos x="56" y="75"/>
                </a:cxn>
                <a:cxn ang="0">
                  <a:pos x="29" y="90"/>
                </a:cxn>
                <a:cxn ang="0">
                  <a:pos x="0" y="75"/>
                </a:cxn>
                <a:cxn ang="0">
                  <a:pos x="0" y="17"/>
                </a:cxn>
                <a:cxn ang="0">
                  <a:pos x="29" y="0"/>
                </a:cxn>
                <a:cxn ang="0">
                  <a:pos x="56" y="17"/>
                </a:cxn>
                <a:cxn ang="0">
                  <a:pos x="56" y="75"/>
                </a:cxn>
                <a:cxn ang="0">
                  <a:pos x="38" y="18"/>
                </a:cxn>
                <a:cxn ang="0">
                  <a:pos x="29" y="14"/>
                </a:cxn>
                <a:cxn ang="0">
                  <a:pos x="20" y="18"/>
                </a:cxn>
                <a:cxn ang="0">
                  <a:pos x="20" y="70"/>
                </a:cxn>
                <a:cxn ang="0">
                  <a:pos x="29" y="76"/>
                </a:cxn>
                <a:cxn ang="0">
                  <a:pos x="38" y="70"/>
                </a:cxn>
                <a:cxn ang="0">
                  <a:pos x="38" y="18"/>
                </a:cxn>
              </a:cxnLst>
              <a:rect l="0" t="0" r="r" b="b"/>
              <a:pathLst>
                <a:path w="56" h="90">
                  <a:moveTo>
                    <a:pt x="56" y="75"/>
                  </a:moveTo>
                  <a:cubicBezTo>
                    <a:pt x="56" y="84"/>
                    <a:pt x="46" y="90"/>
                    <a:pt x="29" y="90"/>
                  </a:cubicBezTo>
                  <a:cubicBezTo>
                    <a:pt x="12" y="90"/>
                    <a:pt x="0" y="84"/>
                    <a:pt x="0" y="75"/>
                  </a:cubicBezTo>
                  <a:cubicBezTo>
                    <a:pt x="0" y="17"/>
                    <a:pt x="0" y="17"/>
                    <a:pt x="0" y="17"/>
                  </a:cubicBezTo>
                  <a:cubicBezTo>
                    <a:pt x="0" y="6"/>
                    <a:pt x="12" y="0"/>
                    <a:pt x="29" y="0"/>
                  </a:cubicBezTo>
                  <a:cubicBezTo>
                    <a:pt x="46" y="0"/>
                    <a:pt x="56" y="6"/>
                    <a:pt x="56" y="17"/>
                  </a:cubicBezTo>
                  <a:lnTo>
                    <a:pt x="56" y="75"/>
                  </a:lnTo>
                  <a:close/>
                  <a:moveTo>
                    <a:pt x="38" y="18"/>
                  </a:moveTo>
                  <a:cubicBezTo>
                    <a:pt x="38" y="15"/>
                    <a:pt x="32" y="14"/>
                    <a:pt x="29" y="14"/>
                  </a:cubicBezTo>
                  <a:cubicBezTo>
                    <a:pt x="22" y="14"/>
                    <a:pt x="20" y="15"/>
                    <a:pt x="20" y="18"/>
                  </a:cubicBezTo>
                  <a:cubicBezTo>
                    <a:pt x="20" y="70"/>
                    <a:pt x="20" y="70"/>
                    <a:pt x="20" y="70"/>
                  </a:cubicBezTo>
                  <a:cubicBezTo>
                    <a:pt x="20" y="76"/>
                    <a:pt x="22" y="76"/>
                    <a:pt x="29" y="76"/>
                  </a:cubicBezTo>
                  <a:cubicBezTo>
                    <a:pt x="32" y="76"/>
                    <a:pt x="38" y="76"/>
                    <a:pt x="38" y="70"/>
                  </a:cubicBezTo>
                  <a:lnTo>
                    <a:pt x="38" y="18"/>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3" name="Freeform 58"/>
            <p:cNvSpPr/>
            <p:nvPr/>
          </p:nvSpPr>
          <p:spPr bwMode="auto">
            <a:xfrm>
              <a:off x="4389758" y="3275405"/>
              <a:ext cx="152599" cy="227647"/>
            </a:xfrm>
            <a:custGeom>
              <a:avLst/>
              <a:gdLst/>
              <a:ahLst/>
              <a:cxnLst>
                <a:cxn ang="0">
                  <a:pos x="41" y="29"/>
                </a:cxn>
                <a:cxn ang="0">
                  <a:pos x="41" y="18"/>
                </a:cxn>
                <a:cxn ang="0">
                  <a:pos x="27" y="14"/>
                </a:cxn>
                <a:cxn ang="0">
                  <a:pos x="16" y="18"/>
                </a:cxn>
                <a:cxn ang="0">
                  <a:pos x="16" y="29"/>
                </a:cxn>
                <a:cxn ang="0">
                  <a:pos x="0" y="29"/>
                </a:cxn>
                <a:cxn ang="0">
                  <a:pos x="0" y="17"/>
                </a:cxn>
                <a:cxn ang="0">
                  <a:pos x="27" y="0"/>
                </a:cxn>
                <a:cxn ang="0">
                  <a:pos x="58" y="17"/>
                </a:cxn>
                <a:cxn ang="0">
                  <a:pos x="58" y="31"/>
                </a:cxn>
                <a:cxn ang="0">
                  <a:pos x="33" y="48"/>
                </a:cxn>
                <a:cxn ang="0">
                  <a:pos x="24" y="49"/>
                </a:cxn>
                <a:cxn ang="0">
                  <a:pos x="16" y="57"/>
                </a:cxn>
                <a:cxn ang="0">
                  <a:pos x="16" y="76"/>
                </a:cxn>
                <a:cxn ang="0">
                  <a:pos x="58" y="76"/>
                </a:cxn>
                <a:cxn ang="0">
                  <a:pos x="58" y="87"/>
                </a:cxn>
                <a:cxn ang="0">
                  <a:pos x="0" y="87"/>
                </a:cxn>
                <a:cxn ang="0">
                  <a:pos x="0" y="55"/>
                </a:cxn>
                <a:cxn ang="0">
                  <a:pos x="24" y="38"/>
                </a:cxn>
                <a:cxn ang="0">
                  <a:pos x="33" y="36"/>
                </a:cxn>
                <a:cxn ang="0">
                  <a:pos x="41" y="29"/>
                </a:cxn>
              </a:cxnLst>
              <a:rect l="0" t="0" r="r" b="b"/>
              <a:pathLst>
                <a:path w="58" h="87">
                  <a:moveTo>
                    <a:pt x="41" y="29"/>
                  </a:moveTo>
                  <a:cubicBezTo>
                    <a:pt x="41" y="18"/>
                    <a:pt x="41" y="18"/>
                    <a:pt x="41" y="18"/>
                  </a:cubicBezTo>
                  <a:cubicBezTo>
                    <a:pt x="41" y="15"/>
                    <a:pt x="36" y="14"/>
                    <a:pt x="27" y="14"/>
                  </a:cubicBezTo>
                  <a:cubicBezTo>
                    <a:pt x="21" y="14"/>
                    <a:pt x="16" y="15"/>
                    <a:pt x="16" y="18"/>
                  </a:cubicBezTo>
                  <a:cubicBezTo>
                    <a:pt x="16" y="29"/>
                    <a:pt x="16" y="29"/>
                    <a:pt x="16" y="29"/>
                  </a:cubicBezTo>
                  <a:cubicBezTo>
                    <a:pt x="0" y="29"/>
                    <a:pt x="0" y="29"/>
                    <a:pt x="0" y="29"/>
                  </a:cubicBezTo>
                  <a:cubicBezTo>
                    <a:pt x="0" y="17"/>
                    <a:pt x="0" y="17"/>
                    <a:pt x="0" y="17"/>
                  </a:cubicBezTo>
                  <a:cubicBezTo>
                    <a:pt x="0" y="6"/>
                    <a:pt x="9" y="0"/>
                    <a:pt x="27" y="0"/>
                  </a:cubicBezTo>
                  <a:cubicBezTo>
                    <a:pt x="48" y="0"/>
                    <a:pt x="58" y="6"/>
                    <a:pt x="58" y="17"/>
                  </a:cubicBezTo>
                  <a:cubicBezTo>
                    <a:pt x="58" y="31"/>
                    <a:pt x="58" y="31"/>
                    <a:pt x="58" y="31"/>
                  </a:cubicBezTo>
                  <a:cubicBezTo>
                    <a:pt x="58" y="38"/>
                    <a:pt x="51" y="44"/>
                    <a:pt x="33" y="48"/>
                  </a:cubicBezTo>
                  <a:cubicBezTo>
                    <a:pt x="24" y="49"/>
                    <a:pt x="24" y="49"/>
                    <a:pt x="24" y="49"/>
                  </a:cubicBezTo>
                  <a:cubicBezTo>
                    <a:pt x="19" y="51"/>
                    <a:pt x="16" y="54"/>
                    <a:pt x="16" y="57"/>
                  </a:cubicBezTo>
                  <a:cubicBezTo>
                    <a:pt x="16" y="76"/>
                    <a:pt x="16" y="76"/>
                    <a:pt x="16" y="76"/>
                  </a:cubicBezTo>
                  <a:cubicBezTo>
                    <a:pt x="58" y="76"/>
                    <a:pt x="58" y="76"/>
                    <a:pt x="58" y="76"/>
                  </a:cubicBezTo>
                  <a:cubicBezTo>
                    <a:pt x="58" y="87"/>
                    <a:pt x="58" y="87"/>
                    <a:pt x="58" y="87"/>
                  </a:cubicBezTo>
                  <a:cubicBezTo>
                    <a:pt x="0" y="87"/>
                    <a:pt x="0" y="87"/>
                    <a:pt x="0" y="87"/>
                  </a:cubicBezTo>
                  <a:cubicBezTo>
                    <a:pt x="0" y="55"/>
                    <a:pt x="0" y="55"/>
                    <a:pt x="0" y="55"/>
                  </a:cubicBezTo>
                  <a:cubicBezTo>
                    <a:pt x="0" y="48"/>
                    <a:pt x="7" y="40"/>
                    <a:pt x="24" y="38"/>
                  </a:cubicBezTo>
                  <a:cubicBezTo>
                    <a:pt x="33" y="36"/>
                    <a:pt x="33" y="36"/>
                    <a:pt x="33" y="36"/>
                  </a:cubicBezTo>
                  <a:cubicBezTo>
                    <a:pt x="40" y="36"/>
                    <a:pt x="41" y="31"/>
                    <a:pt x="41" y="29"/>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 name="Freeform 57"/>
            <p:cNvSpPr>
              <a:spLocks noEditPoints="1"/>
            </p:cNvSpPr>
            <p:nvPr/>
          </p:nvSpPr>
          <p:spPr bwMode="auto">
            <a:xfrm>
              <a:off x="6202598" y="1643515"/>
              <a:ext cx="147596" cy="235986"/>
            </a:xfrm>
            <a:custGeom>
              <a:avLst/>
              <a:gdLst/>
              <a:ahLst/>
              <a:cxnLst>
                <a:cxn ang="0">
                  <a:pos x="56" y="73"/>
                </a:cxn>
                <a:cxn ang="0">
                  <a:pos x="29" y="90"/>
                </a:cxn>
                <a:cxn ang="0">
                  <a:pos x="0" y="73"/>
                </a:cxn>
                <a:cxn ang="0">
                  <a:pos x="0" y="16"/>
                </a:cxn>
                <a:cxn ang="0">
                  <a:pos x="29" y="0"/>
                </a:cxn>
                <a:cxn ang="0">
                  <a:pos x="56" y="16"/>
                </a:cxn>
                <a:cxn ang="0">
                  <a:pos x="56" y="73"/>
                </a:cxn>
                <a:cxn ang="0">
                  <a:pos x="39" y="18"/>
                </a:cxn>
                <a:cxn ang="0">
                  <a:pos x="29" y="11"/>
                </a:cxn>
                <a:cxn ang="0">
                  <a:pos x="19" y="18"/>
                </a:cxn>
                <a:cxn ang="0">
                  <a:pos x="19" y="72"/>
                </a:cxn>
                <a:cxn ang="0">
                  <a:pos x="29" y="76"/>
                </a:cxn>
                <a:cxn ang="0">
                  <a:pos x="39" y="73"/>
                </a:cxn>
                <a:cxn ang="0">
                  <a:pos x="39" y="18"/>
                </a:cxn>
              </a:cxnLst>
              <a:rect l="0" t="0" r="r" b="b"/>
              <a:pathLst>
                <a:path w="56" h="90">
                  <a:moveTo>
                    <a:pt x="56" y="73"/>
                  </a:moveTo>
                  <a:cubicBezTo>
                    <a:pt x="56" y="84"/>
                    <a:pt x="46" y="90"/>
                    <a:pt x="29" y="90"/>
                  </a:cubicBezTo>
                  <a:cubicBezTo>
                    <a:pt x="11" y="90"/>
                    <a:pt x="0" y="84"/>
                    <a:pt x="0" y="73"/>
                  </a:cubicBezTo>
                  <a:cubicBezTo>
                    <a:pt x="0" y="16"/>
                    <a:pt x="0" y="16"/>
                    <a:pt x="0" y="16"/>
                  </a:cubicBezTo>
                  <a:cubicBezTo>
                    <a:pt x="0" y="4"/>
                    <a:pt x="11" y="0"/>
                    <a:pt x="29" y="0"/>
                  </a:cubicBezTo>
                  <a:cubicBezTo>
                    <a:pt x="46" y="0"/>
                    <a:pt x="56" y="4"/>
                    <a:pt x="56" y="16"/>
                  </a:cubicBezTo>
                  <a:lnTo>
                    <a:pt x="56" y="73"/>
                  </a:lnTo>
                  <a:close/>
                  <a:moveTo>
                    <a:pt x="39" y="18"/>
                  </a:moveTo>
                  <a:cubicBezTo>
                    <a:pt x="39" y="15"/>
                    <a:pt x="35" y="11"/>
                    <a:pt x="29" y="11"/>
                  </a:cubicBezTo>
                  <a:cubicBezTo>
                    <a:pt x="24" y="11"/>
                    <a:pt x="19" y="15"/>
                    <a:pt x="19" y="18"/>
                  </a:cubicBezTo>
                  <a:cubicBezTo>
                    <a:pt x="19" y="72"/>
                    <a:pt x="19" y="72"/>
                    <a:pt x="19" y="72"/>
                  </a:cubicBezTo>
                  <a:cubicBezTo>
                    <a:pt x="19" y="72"/>
                    <a:pt x="24" y="76"/>
                    <a:pt x="29" y="76"/>
                  </a:cubicBezTo>
                  <a:cubicBezTo>
                    <a:pt x="35" y="76"/>
                    <a:pt x="39" y="73"/>
                    <a:pt x="39" y="73"/>
                  </a:cubicBezTo>
                  <a:lnTo>
                    <a:pt x="39" y="18"/>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 name="Freeform 56"/>
            <p:cNvSpPr>
              <a:spLocks noEditPoints="1"/>
            </p:cNvSpPr>
            <p:nvPr/>
          </p:nvSpPr>
          <p:spPr bwMode="auto">
            <a:xfrm>
              <a:off x="6376044" y="1646017"/>
              <a:ext cx="158436" cy="227647"/>
            </a:xfrm>
            <a:custGeom>
              <a:avLst/>
              <a:gdLst/>
              <a:ahLst/>
              <a:cxnLst>
                <a:cxn ang="0">
                  <a:pos x="190" y="223"/>
                </a:cxn>
                <a:cxn ang="0">
                  <a:pos x="168" y="223"/>
                </a:cxn>
                <a:cxn ang="0">
                  <a:pos x="168" y="273"/>
                </a:cxn>
                <a:cxn ang="0">
                  <a:pos x="111" y="273"/>
                </a:cxn>
                <a:cxn ang="0">
                  <a:pos x="111" y="223"/>
                </a:cxn>
                <a:cxn ang="0">
                  <a:pos x="0" y="223"/>
                </a:cxn>
                <a:cxn ang="0">
                  <a:pos x="0" y="189"/>
                </a:cxn>
                <a:cxn ang="0">
                  <a:pos x="133" y="0"/>
                </a:cxn>
                <a:cxn ang="0">
                  <a:pos x="168" y="0"/>
                </a:cxn>
                <a:cxn ang="0">
                  <a:pos x="168" y="189"/>
                </a:cxn>
                <a:cxn ang="0">
                  <a:pos x="190" y="189"/>
                </a:cxn>
                <a:cxn ang="0">
                  <a:pos x="190" y="223"/>
                </a:cxn>
                <a:cxn ang="0">
                  <a:pos x="111" y="189"/>
                </a:cxn>
                <a:cxn ang="0">
                  <a:pos x="111" y="94"/>
                </a:cxn>
                <a:cxn ang="0">
                  <a:pos x="44" y="189"/>
                </a:cxn>
                <a:cxn ang="0">
                  <a:pos x="111" y="189"/>
                </a:cxn>
              </a:cxnLst>
              <a:rect l="0" t="0" r="r" b="b"/>
              <a:pathLst>
                <a:path w="190" h="273">
                  <a:moveTo>
                    <a:pt x="190" y="223"/>
                  </a:moveTo>
                  <a:lnTo>
                    <a:pt x="168" y="223"/>
                  </a:lnTo>
                  <a:lnTo>
                    <a:pt x="168" y="273"/>
                  </a:lnTo>
                  <a:lnTo>
                    <a:pt x="111" y="273"/>
                  </a:lnTo>
                  <a:lnTo>
                    <a:pt x="111" y="223"/>
                  </a:lnTo>
                  <a:lnTo>
                    <a:pt x="0" y="223"/>
                  </a:lnTo>
                  <a:lnTo>
                    <a:pt x="0" y="189"/>
                  </a:lnTo>
                  <a:lnTo>
                    <a:pt x="133" y="0"/>
                  </a:lnTo>
                  <a:lnTo>
                    <a:pt x="168" y="0"/>
                  </a:lnTo>
                  <a:lnTo>
                    <a:pt x="168" y="189"/>
                  </a:lnTo>
                  <a:lnTo>
                    <a:pt x="190" y="189"/>
                  </a:lnTo>
                  <a:lnTo>
                    <a:pt x="190" y="223"/>
                  </a:lnTo>
                  <a:close/>
                  <a:moveTo>
                    <a:pt x="111" y="189"/>
                  </a:moveTo>
                  <a:lnTo>
                    <a:pt x="111" y="94"/>
                  </a:lnTo>
                  <a:lnTo>
                    <a:pt x="44" y="189"/>
                  </a:lnTo>
                  <a:lnTo>
                    <a:pt x="111" y="189"/>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6" name="Rectangle 55"/>
            <p:cNvSpPr>
              <a:spLocks noChangeArrowheads="1"/>
            </p:cNvSpPr>
            <p:nvPr/>
          </p:nvSpPr>
          <p:spPr bwMode="auto">
            <a:xfrm>
              <a:off x="6618701" y="1653522"/>
              <a:ext cx="834" cy="834"/>
            </a:xfrm>
            <a:prstGeom prst="rect">
              <a:avLst/>
            </a:prstGeom>
            <a:solidFill>
              <a:srgbClr val="FFFFFF"/>
            </a:solidFill>
            <a:ln w="9525">
              <a:noFill/>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7" name="Rectangle 54"/>
            <p:cNvSpPr>
              <a:spLocks noChangeArrowheads="1"/>
            </p:cNvSpPr>
            <p:nvPr/>
          </p:nvSpPr>
          <p:spPr bwMode="auto">
            <a:xfrm>
              <a:off x="6618701" y="1653522"/>
              <a:ext cx="834" cy="834"/>
            </a:xfrm>
            <a:prstGeom prst="rect">
              <a:avLst/>
            </a:prstGeom>
            <a:solidFill>
              <a:srgbClr val="FFFFFF"/>
            </a:solidFill>
            <a:ln w="9525">
              <a:noFill/>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8" name="Freeform 53"/>
            <p:cNvSpPr/>
            <p:nvPr/>
          </p:nvSpPr>
          <p:spPr bwMode="auto">
            <a:xfrm>
              <a:off x="6717932" y="1661861"/>
              <a:ext cx="5837" cy="834"/>
            </a:xfrm>
            <a:custGeom>
              <a:avLst/>
              <a:gdLst/>
              <a:ahLst/>
              <a:cxnLst>
                <a:cxn ang="0">
                  <a:pos x="0" y="0"/>
                </a:cxn>
                <a:cxn ang="0">
                  <a:pos x="2" y="0"/>
                </a:cxn>
                <a:cxn ang="0">
                  <a:pos x="0" y="0"/>
                </a:cxn>
              </a:cxnLst>
              <a:rect l="0" t="0" r="r" b="b"/>
              <a:pathLst>
                <a:path w="2">
                  <a:moveTo>
                    <a:pt x="0" y="0"/>
                  </a:moveTo>
                  <a:cubicBezTo>
                    <a:pt x="0" y="0"/>
                    <a:pt x="0" y="0"/>
                    <a:pt x="2" y="0"/>
                  </a:cubicBezTo>
                  <a:cubicBezTo>
                    <a:pt x="0" y="0"/>
                    <a:pt x="0" y="0"/>
                    <a:pt x="0" y="0"/>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9" name="Freeform 52"/>
            <p:cNvSpPr/>
            <p:nvPr/>
          </p:nvSpPr>
          <p:spPr bwMode="auto">
            <a:xfrm>
              <a:off x="6618701" y="1653522"/>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0" name="Freeform 51"/>
            <p:cNvSpPr/>
            <p:nvPr/>
          </p:nvSpPr>
          <p:spPr bwMode="auto">
            <a:xfrm>
              <a:off x="6631209" y="1646017"/>
              <a:ext cx="2502" cy="7505"/>
            </a:xfrm>
            <a:custGeom>
              <a:avLst/>
              <a:gdLst/>
              <a:ahLst/>
              <a:cxnLst>
                <a:cxn ang="0">
                  <a:pos x="1" y="0"/>
                </a:cxn>
                <a:cxn ang="0">
                  <a:pos x="0" y="0"/>
                </a:cxn>
                <a:cxn ang="0">
                  <a:pos x="0" y="3"/>
                </a:cxn>
                <a:cxn ang="0">
                  <a:pos x="0" y="3"/>
                </a:cxn>
                <a:cxn ang="0">
                  <a:pos x="1" y="0"/>
                </a:cxn>
              </a:cxnLst>
              <a:rect l="0" t="0" r="r" b="b"/>
              <a:pathLst>
                <a:path w="1" h="3">
                  <a:moveTo>
                    <a:pt x="1" y="0"/>
                  </a:moveTo>
                  <a:cubicBezTo>
                    <a:pt x="0" y="0"/>
                    <a:pt x="0" y="0"/>
                    <a:pt x="0" y="0"/>
                  </a:cubicBezTo>
                  <a:cubicBezTo>
                    <a:pt x="0" y="3"/>
                    <a:pt x="0" y="3"/>
                    <a:pt x="0" y="3"/>
                  </a:cubicBezTo>
                  <a:cubicBezTo>
                    <a:pt x="0" y="3"/>
                    <a:pt x="0" y="3"/>
                    <a:pt x="0" y="3"/>
                  </a:cubicBezTo>
                  <a:lnTo>
                    <a:pt x="1"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1" name="Freeform 50"/>
            <p:cNvSpPr/>
            <p:nvPr/>
          </p:nvSpPr>
          <p:spPr bwMode="auto">
            <a:xfrm>
              <a:off x="6618701" y="1653522"/>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2" name="Freeform 49"/>
            <p:cNvSpPr/>
            <p:nvPr/>
          </p:nvSpPr>
          <p:spPr bwMode="auto">
            <a:xfrm>
              <a:off x="6581177" y="1661861"/>
              <a:ext cx="29186" cy="20847"/>
            </a:xfrm>
            <a:custGeom>
              <a:avLst/>
              <a:gdLst/>
              <a:ahLst/>
              <a:cxnLst>
                <a:cxn ang="0">
                  <a:pos x="0" y="25"/>
                </a:cxn>
                <a:cxn ang="0">
                  <a:pos x="10" y="12"/>
                </a:cxn>
                <a:cxn ang="0">
                  <a:pos x="10" y="9"/>
                </a:cxn>
                <a:cxn ang="0">
                  <a:pos x="10" y="9"/>
                </a:cxn>
                <a:cxn ang="0">
                  <a:pos x="10" y="12"/>
                </a:cxn>
                <a:cxn ang="0">
                  <a:pos x="10" y="25"/>
                </a:cxn>
                <a:cxn ang="0">
                  <a:pos x="10" y="25"/>
                </a:cxn>
                <a:cxn ang="0">
                  <a:pos x="10" y="25"/>
                </a:cxn>
                <a:cxn ang="0">
                  <a:pos x="10" y="25"/>
                </a:cxn>
                <a:cxn ang="0">
                  <a:pos x="16" y="12"/>
                </a:cxn>
                <a:cxn ang="0">
                  <a:pos x="16" y="12"/>
                </a:cxn>
                <a:cxn ang="0">
                  <a:pos x="16" y="9"/>
                </a:cxn>
                <a:cxn ang="0">
                  <a:pos x="16" y="9"/>
                </a:cxn>
                <a:cxn ang="0">
                  <a:pos x="26" y="9"/>
                </a:cxn>
                <a:cxn ang="0">
                  <a:pos x="26" y="9"/>
                </a:cxn>
                <a:cxn ang="0">
                  <a:pos x="26" y="9"/>
                </a:cxn>
                <a:cxn ang="0">
                  <a:pos x="32" y="9"/>
                </a:cxn>
                <a:cxn ang="0">
                  <a:pos x="35" y="9"/>
                </a:cxn>
                <a:cxn ang="0">
                  <a:pos x="35" y="9"/>
                </a:cxn>
                <a:cxn ang="0">
                  <a:pos x="35" y="0"/>
                </a:cxn>
                <a:cxn ang="0">
                  <a:pos x="35" y="0"/>
                </a:cxn>
                <a:cxn ang="0">
                  <a:pos x="35" y="0"/>
                </a:cxn>
                <a:cxn ang="0">
                  <a:pos x="32" y="0"/>
                </a:cxn>
                <a:cxn ang="0">
                  <a:pos x="26" y="0"/>
                </a:cxn>
                <a:cxn ang="0">
                  <a:pos x="26" y="0"/>
                </a:cxn>
                <a:cxn ang="0">
                  <a:pos x="16" y="9"/>
                </a:cxn>
                <a:cxn ang="0">
                  <a:pos x="16" y="9"/>
                </a:cxn>
                <a:cxn ang="0">
                  <a:pos x="16" y="9"/>
                </a:cxn>
                <a:cxn ang="0">
                  <a:pos x="10" y="9"/>
                </a:cxn>
                <a:cxn ang="0">
                  <a:pos x="10" y="9"/>
                </a:cxn>
                <a:cxn ang="0">
                  <a:pos x="0" y="12"/>
                </a:cxn>
                <a:cxn ang="0">
                  <a:pos x="0" y="25"/>
                </a:cxn>
              </a:cxnLst>
              <a:rect l="0" t="0" r="r" b="b"/>
              <a:pathLst>
                <a:path w="35" h="25">
                  <a:moveTo>
                    <a:pt x="0" y="25"/>
                  </a:moveTo>
                  <a:lnTo>
                    <a:pt x="10" y="12"/>
                  </a:lnTo>
                  <a:lnTo>
                    <a:pt x="10" y="9"/>
                  </a:lnTo>
                  <a:lnTo>
                    <a:pt x="10" y="12"/>
                  </a:lnTo>
                  <a:lnTo>
                    <a:pt x="10" y="25"/>
                  </a:lnTo>
                  <a:lnTo>
                    <a:pt x="16" y="12"/>
                  </a:lnTo>
                  <a:lnTo>
                    <a:pt x="16" y="9"/>
                  </a:lnTo>
                  <a:lnTo>
                    <a:pt x="26" y="9"/>
                  </a:lnTo>
                  <a:lnTo>
                    <a:pt x="32" y="9"/>
                  </a:lnTo>
                  <a:lnTo>
                    <a:pt x="35" y="9"/>
                  </a:lnTo>
                  <a:lnTo>
                    <a:pt x="35" y="0"/>
                  </a:lnTo>
                  <a:lnTo>
                    <a:pt x="32" y="0"/>
                  </a:lnTo>
                  <a:lnTo>
                    <a:pt x="26" y="0"/>
                  </a:lnTo>
                  <a:lnTo>
                    <a:pt x="16" y="9"/>
                  </a:lnTo>
                  <a:lnTo>
                    <a:pt x="10" y="9"/>
                  </a:lnTo>
                  <a:lnTo>
                    <a:pt x="0" y="12"/>
                  </a:lnTo>
                  <a:lnTo>
                    <a:pt x="0" y="25"/>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3" name="Freeform 48"/>
            <p:cNvSpPr/>
            <p:nvPr/>
          </p:nvSpPr>
          <p:spPr bwMode="auto">
            <a:xfrm>
              <a:off x="6633711" y="1646017"/>
              <a:ext cx="3335" cy="834"/>
            </a:xfrm>
            <a:custGeom>
              <a:avLst/>
              <a:gdLst/>
              <a:ahLst/>
              <a:cxnLst>
                <a:cxn ang="0">
                  <a:pos x="4" y="0"/>
                </a:cxn>
                <a:cxn ang="0">
                  <a:pos x="0" y="0"/>
                </a:cxn>
                <a:cxn ang="0">
                  <a:pos x="4" y="0"/>
                </a:cxn>
              </a:cxnLst>
              <a:rect l="0" t="0" r="r" b="b"/>
              <a:pathLst>
                <a:path w="4">
                  <a:moveTo>
                    <a:pt x="4" y="0"/>
                  </a:moveTo>
                  <a:lnTo>
                    <a:pt x="0" y="0"/>
                  </a:lnTo>
                  <a:lnTo>
                    <a:pt x="4"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4" name="Freeform 47"/>
            <p:cNvSpPr/>
            <p:nvPr/>
          </p:nvSpPr>
          <p:spPr bwMode="auto">
            <a:xfrm>
              <a:off x="6618701" y="1653522"/>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5" name="Freeform 46"/>
            <p:cNvSpPr/>
            <p:nvPr/>
          </p:nvSpPr>
          <p:spPr bwMode="auto">
            <a:xfrm>
              <a:off x="6744616" y="1682707"/>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6" name="Freeform 45"/>
            <p:cNvSpPr/>
            <p:nvPr/>
          </p:nvSpPr>
          <p:spPr bwMode="auto">
            <a:xfrm>
              <a:off x="6744616" y="1682707"/>
              <a:ext cx="834" cy="2502"/>
            </a:xfrm>
            <a:custGeom>
              <a:avLst/>
              <a:gdLst/>
              <a:ahLst/>
              <a:cxnLst>
                <a:cxn ang="0">
                  <a:pos x="0" y="0"/>
                </a:cxn>
                <a:cxn ang="0">
                  <a:pos x="0" y="3"/>
                </a:cxn>
                <a:cxn ang="0">
                  <a:pos x="0" y="0"/>
                </a:cxn>
              </a:cxnLst>
              <a:rect l="0" t="0" r="r" b="b"/>
              <a:pathLst>
                <a:path h="3">
                  <a:moveTo>
                    <a:pt x="0" y="0"/>
                  </a:moveTo>
                  <a:lnTo>
                    <a:pt x="0" y="3"/>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7" name="Rectangle 44"/>
            <p:cNvSpPr>
              <a:spLocks noChangeArrowheads="1"/>
            </p:cNvSpPr>
            <p:nvPr/>
          </p:nvSpPr>
          <p:spPr bwMode="auto">
            <a:xfrm>
              <a:off x="6767964" y="1742746"/>
              <a:ext cx="834" cy="834"/>
            </a:xfrm>
            <a:prstGeom prst="rect">
              <a:avLst/>
            </a:prstGeom>
            <a:solidFill>
              <a:srgbClr val="FFFFFF"/>
            </a:solidFill>
            <a:ln w="9525">
              <a:noFill/>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8" name="Freeform 43"/>
            <p:cNvSpPr/>
            <p:nvPr/>
          </p:nvSpPr>
          <p:spPr bwMode="auto">
            <a:xfrm>
              <a:off x="6689580" y="1646017"/>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9" name="Freeform 42"/>
            <p:cNvSpPr/>
            <p:nvPr/>
          </p:nvSpPr>
          <p:spPr bwMode="auto">
            <a:xfrm>
              <a:off x="6715430" y="1658525"/>
              <a:ext cx="2502" cy="3335"/>
            </a:xfrm>
            <a:custGeom>
              <a:avLst/>
              <a:gdLst/>
              <a:ahLst/>
              <a:cxnLst>
                <a:cxn ang="0">
                  <a:pos x="0" y="0"/>
                </a:cxn>
                <a:cxn ang="0">
                  <a:pos x="3" y="4"/>
                </a:cxn>
                <a:cxn ang="0">
                  <a:pos x="0" y="0"/>
                </a:cxn>
              </a:cxnLst>
              <a:rect l="0" t="0" r="r" b="b"/>
              <a:pathLst>
                <a:path w="3" h="4">
                  <a:moveTo>
                    <a:pt x="0" y="0"/>
                  </a:moveTo>
                  <a:lnTo>
                    <a:pt x="3" y="4"/>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0" name="Freeform 41"/>
            <p:cNvSpPr/>
            <p:nvPr/>
          </p:nvSpPr>
          <p:spPr bwMode="auto">
            <a:xfrm>
              <a:off x="6705424" y="1653522"/>
              <a:ext cx="5003" cy="834"/>
            </a:xfrm>
            <a:custGeom>
              <a:avLst/>
              <a:gdLst/>
              <a:ahLst/>
              <a:cxnLst>
                <a:cxn ang="0">
                  <a:pos x="0" y="0"/>
                </a:cxn>
                <a:cxn ang="0">
                  <a:pos x="2" y="0"/>
                </a:cxn>
                <a:cxn ang="0">
                  <a:pos x="0" y="0"/>
                </a:cxn>
              </a:cxnLst>
              <a:rect l="0" t="0" r="r" b="b"/>
              <a:pathLst>
                <a:path w="2">
                  <a:moveTo>
                    <a:pt x="0" y="0"/>
                  </a:moveTo>
                  <a:cubicBezTo>
                    <a:pt x="0" y="0"/>
                    <a:pt x="0" y="0"/>
                    <a:pt x="2" y="0"/>
                  </a:cubicBezTo>
                  <a:cubicBezTo>
                    <a:pt x="0" y="0"/>
                    <a:pt x="0" y="0"/>
                    <a:pt x="0" y="0"/>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1" name="Freeform 40"/>
            <p:cNvSpPr/>
            <p:nvPr/>
          </p:nvSpPr>
          <p:spPr bwMode="auto">
            <a:xfrm>
              <a:off x="6710427" y="1653522"/>
              <a:ext cx="5003" cy="5003"/>
            </a:xfrm>
            <a:custGeom>
              <a:avLst/>
              <a:gdLst/>
              <a:ahLst/>
              <a:cxnLst>
                <a:cxn ang="0">
                  <a:pos x="0" y="0"/>
                </a:cxn>
                <a:cxn ang="0">
                  <a:pos x="6" y="6"/>
                </a:cxn>
                <a:cxn ang="0">
                  <a:pos x="0" y="0"/>
                </a:cxn>
              </a:cxnLst>
              <a:rect l="0" t="0" r="r" b="b"/>
              <a:pathLst>
                <a:path w="6" h="6">
                  <a:moveTo>
                    <a:pt x="0" y="0"/>
                  </a:moveTo>
                  <a:lnTo>
                    <a:pt x="6" y="6"/>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2" name="Freeform 39"/>
            <p:cNvSpPr/>
            <p:nvPr/>
          </p:nvSpPr>
          <p:spPr bwMode="auto">
            <a:xfrm>
              <a:off x="6692082" y="1732740"/>
              <a:ext cx="25850" cy="15010"/>
            </a:xfrm>
            <a:custGeom>
              <a:avLst/>
              <a:gdLst/>
              <a:ahLst/>
              <a:cxnLst>
                <a:cxn ang="0">
                  <a:pos x="2" y="2"/>
                </a:cxn>
                <a:cxn ang="0">
                  <a:pos x="0" y="2"/>
                </a:cxn>
                <a:cxn ang="0">
                  <a:pos x="0" y="4"/>
                </a:cxn>
                <a:cxn ang="0">
                  <a:pos x="2" y="4"/>
                </a:cxn>
                <a:cxn ang="0">
                  <a:pos x="2" y="4"/>
                </a:cxn>
                <a:cxn ang="0">
                  <a:pos x="2" y="4"/>
                </a:cxn>
                <a:cxn ang="0">
                  <a:pos x="2" y="6"/>
                </a:cxn>
                <a:cxn ang="0">
                  <a:pos x="2" y="6"/>
                </a:cxn>
                <a:cxn ang="0">
                  <a:pos x="4" y="4"/>
                </a:cxn>
                <a:cxn ang="0">
                  <a:pos x="5" y="4"/>
                </a:cxn>
                <a:cxn ang="0">
                  <a:pos x="5" y="3"/>
                </a:cxn>
                <a:cxn ang="0">
                  <a:pos x="7" y="3"/>
                </a:cxn>
                <a:cxn ang="0">
                  <a:pos x="9" y="3"/>
                </a:cxn>
                <a:cxn ang="0">
                  <a:pos x="9" y="3"/>
                </a:cxn>
                <a:cxn ang="0">
                  <a:pos x="10" y="2"/>
                </a:cxn>
                <a:cxn ang="0">
                  <a:pos x="10" y="2"/>
                </a:cxn>
                <a:cxn ang="0">
                  <a:pos x="10" y="1"/>
                </a:cxn>
                <a:cxn ang="0">
                  <a:pos x="10" y="0"/>
                </a:cxn>
                <a:cxn ang="0">
                  <a:pos x="9" y="0"/>
                </a:cxn>
                <a:cxn ang="0">
                  <a:pos x="9" y="0"/>
                </a:cxn>
                <a:cxn ang="0">
                  <a:pos x="5" y="1"/>
                </a:cxn>
                <a:cxn ang="0">
                  <a:pos x="5" y="1"/>
                </a:cxn>
                <a:cxn ang="0">
                  <a:pos x="4" y="1"/>
                </a:cxn>
                <a:cxn ang="0">
                  <a:pos x="2" y="1"/>
                </a:cxn>
                <a:cxn ang="0">
                  <a:pos x="2" y="0"/>
                </a:cxn>
                <a:cxn ang="0">
                  <a:pos x="2" y="0"/>
                </a:cxn>
                <a:cxn ang="0">
                  <a:pos x="2" y="0"/>
                </a:cxn>
                <a:cxn ang="0">
                  <a:pos x="2" y="0"/>
                </a:cxn>
                <a:cxn ang="0">
                  <a:pos x="2" y="0"/>
                </a:cxn>
                <a:cxn ang="0">
                  <a:pos x="2" y="1"/>
                </a:cxn>
                <a:cxn ang="0">
                  <a:pos x="2" y="2"/>
                </a:cxn>
              </a:cxnLst>
              <a:rect l="0" t="0" r="r" b="b"/>
              <a:pathLst>
                <a:path w="10" h="6">
                  <a:moveTo>
                    <a:pt x="2" y="2"/>
                  </a:moveTo>
                  <a:cubicBezTo>
                    <a:pt x="0" y="2"/>
                    <a:pt x="0" y="2"/>
                    <a:pt x="0" y="2"/>
                  </a:cubicBezTo>
                  <a:cubicBezTo>
                    <a:pt x="0" y="4"/>
                    <a:pt x="0" y="4"/>
                    <a:pt x="0" y="4"/>
                  </a:cubicBezTo>
                  <a:cubicBezTo>
                    <a:pt x="2" y="4"/>
                    <a:pt x="2" y="4"/>
                    <a:pt x="2" y="4"/>
                  </a:cubicBezTo>
                  <a:cubicBezTo>
                    <a:pt x="2" y="4"/>
                    <a:pt x="2" y="4"/>
                    <a:pt x="2" y="4"/>
                  </a:cubicBezTo>
                  <a:cubicBezTo>
                    <a:pt x="2" y="4"/>
                    <a:pt x="2" y="4"/>
                    <a:pt x="2" y="4"/>
                  </a:cubicBezTo>
                  <a:cubicBezTo>
                    <a:pt x="2" y="6"/>
                    <a:pt x="2" y="6"/>
                    <a:pt x="2" y="6"/>
                  </a:cubicBezTo>
                  <a:cubicBezTo>
                    <a:pt x="2" y="6"/>
                    <a:pt x="2" y="6"/>
                    <a:pt x="2" y="6"/>
                  </a:cubicBezTo>
                  <a:cubicBezTo>
                    <a:pt x="4" y="4"/>
                    <a:pt x="4" y="4"/>
                    <a:pt x="4" y="4"/>
                  </a:cubicBezTo>
                  <a:cubicBezTo>
                    <a:pt x="5" y="4"/>
                    <a:pt x="5" y="4"/>
                    <a:pt x="5" y="4"/>
                  </a:cubicBezTo>
                  <a:cubicBezTo>
                    <a:pt x="5" y="3"/>
                    <a:pt x="5" y="3"/>
                    <a:pt x="5" y="3"/>
                  </a:cubicBezTo>
                  <a:cubicBezTo>
                    <a:pt x="7" y="3"/>
                    <a:pt x="7" y="3"/>
                    <a:pt x="7" y="3"/>
                  </a:cubicBezTo>
                  <a:cubicBezTo>
                    <a:pt x="9" y="3"/>
                    <a:pt x="9" y="3"/>
                    <a:pt x="9" y="3"/>
                  </a:cubicBezTo>
                  <a:cubicBezTo>
                    <a:pt x="9" y="3"/>
                    <a:pt x="9" y="3"/>
                    <a:pt x="9" y="3"/>
                  </a:cubicBezTo>
                  <a:cubicBezTo>
                    <a:pt x="10" y="2"/>
                    <a:pt x="10" y="2"/>
                    <a:pt x="10" y="2"/>
                  </a:cubicBezTo>
                  <a:cubicBezTo>
                    <a:pt x="10" y="2"/>
                    <a:pt x="10" y="2"/>
                    <a:pt x="10" y="2"/>
                  </a:cubicBezTo>
                  <a:cubicBezTo>
                    <a:pt x="10" y="1"/>
                    <a:pt x="10" y="1"/>
                    <a:pt x="10" y="1"/>
                  </a:cubicBezTo>
                  <a:cubicBezTo>
                    <a:pt x="10" y="0"/>
                    <a:pt x="10" y="0"/>
                    <a:pt x="10" y="0"/>
                  </a:cubicBezTo>
                  <a:cubicBezTo>
                    <a:pt x="9" y="0"/>
                    <a:pt x="9" y="0"/>
                    <a:pt x="9" y="0"/>
                  </a:cubicBezTo>
                  <a:cubicBezTo>
                    <a:pt x="9" y="0"/>
                    <a:pt x="9" y="0"/>
                    <a:pt x="9" y="0"/>
                  </a:cubicBezTo>
                  <a:cubicBezTo>
                    <a:pt x="5" y="1"/>
                    <a:pt x="5" y="1"/>
                    <a:pt x="5" y="1"/>
                  </a:cubicBezTo>
                  <a:cubicBezTo>
                    <a:pt x="5" y="1"/>
                    <a:pt x="5" y="1"/>
                    <a:pt x="5" y="1"/>
                  </a:cubicBezTo>
                  <a:cubicBezTo>
                    <a:pt x="4" y="1"/>
                    <a:pt x="4" y="1"/>
                    <a:pt x="4" y="1"/>
                  </a:cubicBezTo>
                  <a:cubicBezTo>
                    <a:pt x="2" y="1"/>
                    <a:pt x="2" y="1"/>
                    <a:pt x="2" y="1"/>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1"/>
                    <a:pt x="2" y="1"/>
                    <a:pt x="2" y="1"/>
                  </a:cubicBezTo>
                  <a:lnTo>
                    <a:pt x="2" y="2"/>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3" name="Freeform 38"/>
            <p:cNvSpPr/>
            <p:nvPr/>
          </p:nvSpPr>
          <p:spPr bwMode="auto">
            <a:xfrm>
              <a:off x="6739613" y="1671867"/>
              <a:ext cx="5003" cy="10840"/>
            </a:xfrm>
            <a:custGeom>
              <a:avLst/>
              <a:gdLst/>
              <a:ahLst/>
              <a:cxnLst>
                <a:cxn ang="0">
                  <a:pos x="6" y="13"/>
                </a:cxn>
                <a:cxn ang="0">
                  <a:pos x="0" y="0"/>
                </a:cxn>
                <a:cxn ang="0">
                  <a:pos x="6" y="13"/>
                </a:cxn>
              </a:cxnLst>
              <a:rect l="0" t="0" r="r" b="b"/>
              <a:pathLst>
                <a:path w="6" h="13">
                  <a:moveTo>
                    <a:pt x="6" y="13"/>
                  </a:moveTo>
                  <a:lnTo>
                    <a:pt x="0" y="0"/>
                  </a:lnTo>
                  <a:lnTo>
                    <a:pt x="6" y="13"/>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4" name="Freeform 37"/>
            <p:cNvSpPr/>
            <p:nvPr/>
          </p:nvSpPr>
          <p:spPr bwMode="auto">
            <a:xfrm>
              <a:off x="6702922" y="1653522"/>
              <a:ext cx="2502" cy="834"/>
            </a:xfrm>
            <a:custGeom>
              <a:avLst/>
              <a:gdLst/>
              <a:ahLst/>
              <a:cxnLst>
                <a:cxn ang="0">
                  <a:pos x="0" y="0"/>
                </a:cxn>
                <a:cxn ang="0">
                  <a:pos x="3" y="0"/>
                </a:cxn>
                <a:cxn ang="0">
                  <a:pos x="0" y="0"/>
                </a:cxn>
              </a:cxnLst>
              <a:rect l="0" t="0" r="r" b="b"/>
              <a:pathLst>
                <a:path w="3">
                  <a:moveTo>
                    <a:pt x="0" y="0"/>
                  </a:moveTo>
                  <a:lnTo>
                    <a:pt x="3" y="0"/>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5" name="Freeform 36"/>
            <p:cNvSpPr/>
            <p:nvPr/>
          </p:nvSpPr>
          <p:spPr bwMode="auto">
            <a:xfrm>
              <a:off x="6647053" y="1669365"/>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6" name="Freeform 35"/>
            <p:cNvSpPr/>
            <p:nvPr/>
          </p:nvSpPr>
          <p:spPr bwMode="auto">
            <a:xfrm>
              <a:off x="6728772" y="1669365"/>
              <a:ext cx="8339" cy="2502"/>
            </a:xfrm>
            <a:custGeom>
              <a:avLst/>
              <a:gdLst/>
              <a:ahLst/>
              <a:cxnLst>
                <a:cxn ang="0">
                  <a:pos x="0" y="0"/>
                </a:cxn>
                <a:cxn ang="0">
                  <a:pos x="10" y="3"/>
                </a:cxn>
                <a:cxn ang="0">
                  <a:pos x="0" y="0"/>
                </a:cxn>
              </a:cxnLst>
              <a:rect l="0" t="0" r="r" b="b"/>
              <a:pathLst>
                <a:path w="10" h="3">
                  <a:moveTo>
                    <a:pt x="0" y="0"/>
                  </a:moveTo>
                  <a:lnTo>
                    <a:pt x="10" y="3"/>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7" name="Freeform 34"/>
            <p:cNvSpPr/>
            <p:nvPr/>
          </p:nvSpPr>
          <p:spPr bwMode="auto">
            <a:xfrm>
              <a:off x="6723769" y="1661861"/>
              <a:ext cx="2502" cy="7505"/>
            </a:xfrm>
            <a:custGeom>
              <a:avLst/>
              <a:gdLst/>
              <a:ahLst/>
              <a:cxnLst>
                <a:cxn ang="0">
                  <a:pos x="0" y="0"/>
                </a:cxn>
                <a:cxn ang="0">
                  <a:pos x="3" y="9"/>
                </a:cxn>
                <a:cxn ang="0">
                  <a:pos x="0" y="0"/>
                </a:cxn>
              </a:cxnLst>
              <a:rect l="0" t="0" r="r" b="b"/>
              <a:pathLst>
                <a:path w="3" h="9">
                  <a:moveTo>
                    <a:pt x="0" y="0"/>
                  </a:moveTo>
                  <a:lnTo>
                    <a:pt x="3" y="9"/>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8" name="Freeform 33"/>
            <p:cNvSpPr/>
            <p:nvPr/>
          </p:nvSpPr>
          <p:spPr bwMode="auto">
            <a:xfrm>
              <a:off x="6726271" y="1669365"/>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9" name="Freeform 32"/>
            <p:cNvSpPr/>
            <p:nvPr/>
          </p:nvSpPr>
          <p:spPr bwMode="auto">
            <a:xfrm>
              <a:off x="6689580" y="1646017"/>
              <a:ext cx="2502" cy="7505"/>
            </a:xfrm>
            <a:custGeom>
              <a:avLst/>
              <a:gdLst/>
              <a:ahLst/>
              <a:cxnLst>
                <a:cxn ang="0">
                  <a:pos x="0" y="0"/>
                </a:cxn>
                <a:cxn ang="0">
                  <a:pos x="1" y="3"/>
                </a:cxn>
                <a:cxn ang="0">
                  <a:pos x="0" y="0"/>
                </a:cxn>
              </a:cxnLst>
              <a:rect l="0" t="0" r="r" b="b"/>
              <a:pathLst>
                <a:path w="1" h="3">
                  <a:moveTo>
                    <a:pt x="0" y="0"/>
                  </a:moveTo>
                  <a:cubicBezTo>
                    <a:pt x="0" y="3"/>
                    <a:pt x="1" y="3"/>
                    <a:pt x="1" y="3"/>
                  </a:cubicBezTo>
                  <a:cubicBezTo>
                    <a:pt x="1" y="3"/>
                    <a:pt x="0" y="3"/>
                    <a:pt x="0" y="0"/>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0" name="Freeform 31"/>
            <p:cNvSpPr/>
            <p:nvPr/>
          </p:nvSpPr>
          <p:spPr bwMode="auto">
            <a:xfrm>
              <a:off x="6678740" y="1861156"/>
              <a:ext cx="13342" cy="834"/>
            </a:xfrm>
            <a:custGeom>
              <a:avLst/>
              <a:gdLst/>
              <a:ahLst/>
              <a:cxnLst>
                <a:cxn ang="0">
                  <a:pos x="4" y="0"/>
                </a:cxn>
                <a:cxn ang="0">
                  <a:pos x="2" y="0"/>
                </a:cxn>
                <a:cxn ang="0">
                  <a:pos x="2" y="0"/>
                </a:cxn>
                <a:cxn ang="0">
                  <a:pos x="5" y="0"/>
                </a:cxn>
                <a:cxn ang="0">
                  <a:pos x="5" y="0"/>
                </a:cxn>
                <a:cxn ang="0">
                  <a:pos x="4" y="0"/>
                </a:cxn>
              </a:cxnLst>
              <a:rect l="0" t="0" r="r" b="b"/>
              <a:pathLst>
                <a:path w="5">
                  <a:moveTo>
                    <a:pt x="4" y="0"/>
                  </a:moveTo>
                  <a:cubicBezTo>
                    <a:pt x="0" y="0"/>
                    <a:pt x="2" y="0"/>
                    <a:pt x="2" y="0"/>
                  </a:cubicBezTo>
                  <a:cubicBezTo>
                    <a:pt x="2" y="0"/>
                    <a:pt x="2" y="0"/>
                    <a:pt x="2" y="0"/>
                  </a:cubicBezTo>
                  <a:cubicBezTo>
                    <a:pt x="4" y="0"/>
                    <a:pt x="4" y="0"/>
                    <a:pt x="5" y="0"/>
                  </a:cubicBezTo>
                  <a:cubicBezTo>
                    <a:pt x="5" y="0"/>
                    <a:pt x="5" y="0"/>
                    <a:pt x="5" y="0"/>
                  </a:cubicBezTo>
                  <a:lnTo>
                    <a:pt x="4"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1" name="Freeform 30"/>
            <p:cNvSpPr/>
            <p:nvPr/>
          </p:nvSpPr>
          <p:spPr bwMode="auto">
            <a:xfrm>
              <a:off x="6697085" y="1653522"/>
              <a:ext cx="5837" cy="834"/>
            </a:xfrm>
            <a:custGeom>
              <a:avLst/>
              <a:gdLst/>
              <a:ahLst/>
              <a:cxnLst>
                <a:cxn ang="0">
                  <a:pos x="0" y="0"/>
                </a:cxn>
                <a:cxn ang="0">
                  <a:pos x="7" y="0"/>
                </a:cxn>
                <a:cxn ang="0">
                  <a:pos x="0" y="0"/>
                </a:cxn>
              </a:cxnLst>
              <a:rect l="0" t="0" r="r" b="b"/>
              <a:pathLst>
                <a:path w="7">
                  <a:moveTo>
                    <a:pt x="0" y="0"/>
                  </a:moveTo>
                  <a:lnTo>
                    <a:pt x="7" y="0"/>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2" name="Freeform 29"/>
            <p:cNvSpPr/>
            <p:nvPr/>
          </p:nvSpPr>
          <p:spPr bwMode="auto">
            <a:xfrm>
              <a:off x="6692082" y="1653522"/>
              <a:ext cx="5003" cy="834"/>
            </a:xfrm>
            <a:custGeom>
              <a:avLst/>
              <a:gdLst/>
              <a:ahLst/>
              <a:cxnLst>
                <a:cxn ang="0">
                  <a:pos x="0" y="0"/>
                </a:cxn>
                <a:cxn ang="0">
                  <a:pos x="6" y="0"/>
                </a:cxn>
                <a:cxn ang="0">
                  <a:pos x="0" y="0"/>
                </a:cxn>
              </a:cxnLst>
              <a:rect l="0" t="0" r="r" b="b"/>
              <a:pathLst>
                <a:path w="6">
                  <a:moveTo>
                    <a:pt x="0" y="0"/>
                  </a:moveTo>
                  <a:lnTo>
                    <a:pt x="6" y="0"/>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3" name="Freeform 28"/>
            <p:cNvSpPr>
              <a:spLocks noEditPoints="1"/>
            </p:cNvSpPr>
            <p:nvPr/>
          </p:nvSpPr>
          <p:spPr bwMode="auto">
            <a:xfrm>
              <a:off x="6602857" y="1653522"/>
              <a:ext cx="50032" cy="31687"/>
            </a:xfrm>
            <a:custGeom>
              <a:avLst/>
              <a:gdLst/>
              <a:ahLst/>
              <a:cxnLst>
                <a:cxn ang="0">
                  <a:pos x="2" y="12"/>
                </a:cxn>
                <a:cxn ang="0">
                  <a:pos x="2" y="12"/>
                </a:cxn>
                <a:cxn ang="0">
                  <a:pos x="3" y="12"/>
                </a:cxn>
                <a:cxn ang="0">
                  <a:pos x="3" y="12"/>
                </a:cxn>
                <a:cxn ang="0">
                  <a:pos x="3" y="12"/>
                </a:cxn>
                <a:cxn ang="0">
                  <a:pos x="6" y="12"/>
                </a:cxn>
                <a:cxn ang="0">
                  <a:pos x="6" y="12"/>
                </a:cxn>
                <a:cxn ang="0">
                  <a:pos x="6" y="11"/>
                </a:cxn>
                <a:cxn ang="0">
                  <a:pos x="8" y="11"/>
                </a:cxn>
                <a:cxn ang="0">
                  <a:pos x="11" y="11"/>
                </a:cxn>
                <a:cxn ang="0">
                  <a:pos x="11" y="11"/>
                </a:cxn>
                <a:cxn ang="0">
                  <a:pos x="13" y="11"/>
                </a:cxn>
                <a:cxn ang="0">
                  <a:pos x="14" y="7"/>
                </a:cxn>
                <a:cxn ang="0">
                  <a:pos x="14" y="6"/>
                </a:cxn>
                <a:cxn ang="0">
                  <a:pos x="14" y="6"/>
                </a:cxn>
                <a:cxn ang="0">
                  <a:pos x="17" y="6"/>
                </a:cxn>
                <a:cxn ang="0">
                  <a:pos x="17" y="6"/>
                </a:cxn>
                <a:cxn ang="0">
                  <a:pos x="19" y="3"/>
                </a:cxn>
                <a:cxn ang="0">
                  <a:pos x="19" y="3"/>
                </a:cxn>
                <a:cxn ang="0">
                  <a:pos x="19" y="2"/>
                </a:cxn>
                <a:cxn ang="0">
                  <a:pos x="19" y="0"/>
                </a:cxn>
                <a:cxn ang="0">
                  <a:pos x="17" y="0"/>
                </a:cxn>
                <a:cxn ang="0">
                  <a:pos x="16" y="0"/>
                </a:cxn>
                <a:cxn ang="0">
                  <a:pos x="16" y="0"/>
                </a:cxn>
                <a:cxn ang="0">
                  <a:pos x="14" y="0"/>
                </a:cxn>
                <a:cxn ang="0">
                  <a:pos x="12" y="0"/>
                </a:cxn>
                <a:cxn ang="0">
                  <a:pos x="11" y="2"/>
                </a:cxn>
                <a:cxn ang="0">
                  <a:pos x="11" y="3"/>
                </a:cxn>
                <a:cxn ang="0">
                  <a:pos x="11" y="3"/>
                </a:cxn>
                <a:cxn ang="0">
                  <a:pos x="8" y="6"/>
                </a:cxn>
                <a:cxn ang="0">
                  <a:pos x="6" y="6"/>
                </a:cxn>
                <a:cxn ang="0">
                  <a:pos x="6" y="7"/>
                </a:cxn>
                <a:cxn ang="0">
                  <a:pos x="6" y="11"/>
                </a:cxn>
                <a:cxn ang="0">
                  <a:pos x="3" y="11"/>
                </a:cxn>
                <a:cxn ang="0">
                  <a:pos x="0" y="12"/>
                </a:cxn>
                <a:cxn ang="0">
                  <a:pos x="17" y="6"/>
                </a:cxn>
              </a:cxnLst>
              <a:rect l="0" t="0" r="r" b="b"/>
              <a:pathLst>
                <a:path w="19" h="12">
                  <a:moveTo>
                    <a:pt x="0" y="12"/>
                  </a:moveTo>
                  <a:cubicBezTo>
                    <a:pt x="2" y="12"/>
                    <a:pt x="2" y="12"/>
                    <a:pt x="2" y="12"/>
                  </a:cubicBezTo>
                  <a:cubicBezTo>
                    <a:pt x="2" y="12"/>
                    <a:pt x="2" y="12"/>
                    <a:pt x="2" y="12"/>
                  </a:cubicBezTo>
                  <a:cubicBezTo>
                    <a:pt x="2" y="12"/>
                    <a:pt x="2" y="12"/>
                    <a:pt x="2" y="12"/>
                  </a:cubicBezTo>
                  <a:cubicBezTo>
                    <a:pt x="2" y="12"/>
                    <a:pt x="2" y="12"/>
                    <a:pt x="3" y="12"/>
                  </a:cubicBezTo>
                  <a:cubicBezTo>
                    <a:pt x="3" y="12"/>
                    <a:pt x="3" y="12"/>
                    <a:pt x="3" y="12"/>
                  </a:cubicBezTo>
                  <a:cubicBezTo>
                    <a:pt x="3" y="12"/>
                    <a:pt x="3" y="12"/>
                    <a:pt x="3" y="12"/>
                  </a:cubicBezTo>
                  <a:cubicBezTo>
                    <a:pt x="3" y="12"/>
                    <a:pt x="3" y="12"/>
                    <a:pt x="3" y="12"/>
                  </a:cubicBezTo>
                  <a:cubicBezTo>
                    <a:pt x="3" y="12"/>
                    <a:pt x="3" y="12"/>
                    <a:pt x="3" y="12"/>
                  </a:cubicBezTo>
                  <a:cubicBezTo>
                    <a:pt x="3" y="12"/>
                    <a:pt x="3" y="12"/>
                    <a:pt x="3" y="12"/>
                  </a:cubicBezTo>
                  <a:cubicBezTo>
                    <a:pt x="6" y="12"/>
                    <a:pt x="6" y="12"/>
                    <a:pt x="6" y="12"/>
                  </a:cubicBezTo>
                  <a:cubicBezTo>
                    <a:pt x="6" y="12"/>
                    <a:pt x="6" y="12"/>
                    <a:pt x="6" y="12"/>
                  </a:cubicBezTo>
                  <a:cubicBezTo>
                    <a:pt x="6" y="12"/>
                    <a:pt x="6" y="12"/>
                    <a:pt x="6" y="12"/>
                  </a:cubicBezTo>
                  <a:cubicBezTo>
                    <a:pt x="6" y="12"/>
                    <a:pt x="6" y="12"/>
                    <a:pt x="6" y="12"/>
                  </a:cubicBezTo>
                  <a:cubicBezTo>
                    <a:pt x="6" y="11"/>
                    <a:pt x="6" y="11"/>
                    <a:pt x="6" y="11"/>
                  </a:cubicBezTo>
                  <a:cubicBezTo>
                    <a:pt x="6" y="11"/>
                    <a:pt x="6" y="11"/>
                    <a:pt x="6" y="11"/>
                  </a:cubicBezTo>
                  <a:cubicBezTo>
                    <a:pt x="6" y="11"/>
                    <a:pt x="6" y="11"/>
                    <a:pt x="8" y="11"/>
                  </a:cubicBezTo>
                  <a:cubicBezTo>
                    <a:pt x="8" y="11"/>
                    <a:pt x="8" y="11"/>
                    <a:pt x="8" y="11"/>
                  </a:cubicBezTo>
                  <a:cubicBezTo>
                    <a:pt x="8" y="11"/>
                    <a:pt x="8" y="11"/>
                    <a:pt x="8"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2" y="11"/>
                    <a:pt x="13" y="11"/>
                  </a:cubicBezTo>
                  <a:cubicBezTo>
                    <a:pt x="13" y="11"/>
                    <a:pt x="13" y="11"/>
                    <a:pt x="13" y="11"/>
                  </a:cubicBezTo>
                  <a:cubicBezTo>
                    <a:pt x="14" y="7"/>
                    <a:pt x="14" y="7"/>
                    <a:pt x="14" y="7"/>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7" y="6"/>
                    <a:pt x="17" y="6"/>
                    <a:pt x="17" y="6"/>
                  </a:cubicBezTo>
                  <a:cubicBezTo>
                    <a:pt x="17" y="6"/>
                    <a:pt x="17" y="6"/>
                    <a:pt x="17" y="6"/>
                  </a:cubicBezTo>
                  <a:cubicBezTo>
                    <a:pt x="17" y="6"/>
                    <a:pt x="17" y="6"/>
                    <a:pt x="17" y="6"/>
                  </a:cubicBezTo>
                  <a:cubicBezTo>
                    <a:pt x="17" y="6"/>
                    <a:pt x="17" y="6"/>
                    <a:pt x="17" y="6"/>
                  </a:cubicBezTo>
                  <a:cubicBezTo>
                    <a:pt x="19" y="3"/>
                    <a:pt x="19" y="3"/>
                    <a:pt x="19" y="3"/>
                  </a:cubicBezTo>
                  <a:cubicBezTo>
                    <a:pt x="19" y="3"/>
                    <a:pt x="19" y="3"/>
                    <a:pt x="19" y="3"/>
                  </a:cubicBezTo>
                  <a:cubicBezTo>
                    <a:pt x="19" y="3"/>
                    <a:pt x="19" y="3"/>
                    <a:pt x="19" y="3"/>
                  </a:cubicBezTo>
                  <a:cubicBezTo>
                    <a:pt x="19" y="3"/>
                    <a:pt x="19" y="3"/>
                    <a:pt x="19" y="3"/>
                  </a:cubicBezTo>
                  <a:cubicBezTo>
                    <a:pt x="19" y="2"/>
                    <a:pt x="19" y="2"/>
                    <a:pt x="19" y="2"/>
                  </a:cubicBezTo>
                  <a:cubicBezTo>
                    <a:pt x="19" y="0"/>
                    <a:pt x="19" y="0"/>
                    <a:pt x="19" y="0"/>
                  </a:cubicBezTo>
                  <a:cubicBezTo>
                    <a:pt x="19" y="0"/>
                    <a:pt x="19" y="0"/>
                    <a:pt x="19" y="0"/>
                  </a:cubicBezTo>
                  <a:cubicBezTo>
                    <a:pt x="17" y="0"/>
                    <a:pt x="17" y="0"/>
                    <a:pt x="17" y="0"/>
                  </a:cubicBezTo>
                  <a:cubicBezTo>
                    <a:pt x="17" y="2"/>
                    <a:pt x="17" y="0"/>
                    <a:pt x="17" y="0"/>
                  </a:cubicBezTo>
                  <a:cubicBezTo>
                    <a:pt x="17" y="0"/>
                    <a:pt x="17" y="0"/>
                    <a:pt x="17" y="0"/>
                  </a:cubicBezTo>
                  <a:cubicBezTo>
                    <a:pt x="16" y="0"/>
                    <a:pt x="16" y="0"/>
                    <a:pt x="16" y="0"/>
                  </a:cubicBezTo>
                  <a:cubicBezTo>
                    <a:pt x="16" y="0"/>
                    <a:pt x="16" y="0"/>
                    <a:pt x="16" y="0"/>
                  </a:cubicBezTo>
                  <a:cubicBezTo>
                    <a:pt x="16" y="0"/>
                    <a:pt x="16" y="0"/>
                    <a:pt x="16" y="0"/>
                  </a:cubicBezTo>
                  <a:cubicBezTo>
                    <a:pt x="16" y="0"/>
                    <a:pt x="16" y="0"/>
                    <a:pt x="14" y="0"/>
                  </a:cubicBezTo>
                  <a:cubicBezTo>
                    <a:pt x="14" y="0"/>
                    <a:pt x="14" y="0"/>
                    <a:pt x="14" y="0"/>
                  </a:cubicBezTo>
                  <a:cubicBezTo>
                    <a:pt x="13" y="0"/>
                    <a:pt x="13" y="0"/>
                    <a:pt x="13" y="0"/>
                  </a:cubicBezTo>
                  <a:cubicBezTo>
                    <a:pt x="12" y="0"/>
                    <a:pt x="12" y="0"/>
                    <a:pt x="12" y="0"/>
                  </a:cubicBezTo>
                  <a:cubicBezTo>
                    <a:pt x="11" y="0"/>
                    <a:pt x="11" y="0"/>
                    <a:pt x="11" y="0"/>
                  </a:cubicBezTo>
                  <a:cubicBezTo>
                    <a:pt x="11" y="2"/>
                    <a:pt x="11" y="2"/>
                    <a:pt x="11" y="2"/>
                  </a:cubicBezTo>
                  <a:cubicBezTo>
                    <a:pt x="11" y="3"/>
                    <a:pt x="11" y="3"/>
                    <a:pt x="11" y="3"/>
                  </a:cubicBezTo>
                  <a:cubicBezTo>
                    <a:pt x="11" y="3"/>
                    <a:pt x="11" y="3"/>
                    <a:pt x="11" y="3"/>
                  </a:cubicBezTo>
                  <a:cubicBezTo>
                    <a:pt x="11" y="3"/>
                    <a:pt x="11" y="3"/>
                    <a:pt x="11" y="3"/>
                  </a:cubicBezTo>
                  <a:cubicBezTo>
                    <a:pt x="11" y="3"/>
                    <a:pt x="11" y="3"/>
                    <a:pt x="11" y="3"/>
                  </a:cubicBezTo>
                  <a:cubicBezTo>
                    <a:pt x="8" y="6"/>
                    <a:pt x="8" y="6"/>
                    <a:pt x="8" y="6"/>
                  </a:cubicBezTo>
                  <a:cubicBezTo>
                    <a:pt x="8" y="6"/>
                    <a:pt x="8" y="6"/>
                    <a:pt x="8" y="6"/>
                  </a:cubicBezTo>
                  <a:cubicBezTo>
                    <a:pt x="7" y="6"/>
                    <a:pt x="7" y="6"/>
                    <a:pt x="7" y="6"/>
                  </a:cubicBezTo>
                  <a:cubicBezTo>
                    <a:pt x="6" y="6"/>
                    <a:pt x="6" y="6"/>
                    <a:pt x="6" y="6"/>
                  </a:cubicBezTo>
                  <a:cubicBezTo>
                    <a:pt x="6" y="6"/>
                    <a:pt x="6" y="6"/>
                    <a:pt x="6" y="6"/>
                  </a:cubicBezTo>
                  <a:cubicBezTo>
                    <a:pt x="6" y="7"/>
                    <a:pt x="6" y="7"/>
                    <a:pt x="6" y="7"/>
                  </a:cubicBezTo>
                  <a:cubicBezTo>
                    <a:pt x="6" y="7"/>
                    <a:pt x="6" y="7"/>
                    <a:pt x="6" y="7"/>
                  </a:cubicBezTo>
                  <a:cubicBezTo>
                    <a:pt x="6" y="11"/>
                    <a:pt x="6" y="11"/>
                    <a:pt x="6" y="11"/>
                  </a:cubicBezTo>
                  <a:cubicBezTo>
                    <a:pt x="3" y="11"/>
                    <a:pt x="3" y="11"/>
                    <a:pt x="3" y="11"/>
                  </a:cubicBezTo>
                  <a:cubicBezTo>
                    <a:pt x="3" y="11"/>
                    <a:pt x="3" y="11"/>
                    <a:pt x="3" y="11"/>
                  </a:cubicBezTo>
                  <a:cubicBezTo>
                    <a:pt x="2" y="11"/>
                    <a:pt x="2" y="11"/>
                    <a:pt x="2" y="11"/>
                  </a:cubicBezTo>
                  <a:cubicBezTo>
                    <a:pt x="0" y="12"/>
                    <a:pt x="0" y="12"/>
                    <a:pt x="0" y="12"/>
                  </a:cubicBezTo>
                  <a:close/>
                  <a:moveTo>
                    <a:pt x="17" y="6"/>
                  </a:moveTo>
                  <a:cubicBezTo>
                    <a:pt x="17" y="6"/>
                    <a:pt x="17" y="6"/>
                    <a:pt x="17" y="6"/>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4" name="Freeform 27"/>
            <p:cNvSpPr/>
            <p:nvPr/>
          </p:nvSpPr>
          <p:spPr bwMode="auto">
            <a:xfrm>
              <a:off x="6623704" y="1685209"/>
              <a:ext cx="13342" cy="10006"/>
            </a:xfrm>
            <a:custGeom>
              <a:avLst/>
              <a:gdLst/>
              <a:ahLst/>
              <a:cxnLst>
                <a:cxn ang="0">
                  <a:pos x="3" y="4"/>
                </a:cxn>
                <a:cxn ang="0">
                  <a:pos x="3" y="4"/>
                </a:cxn>
                <a:cxn ang="0">
                  <a:pos x="5" y="4"/>
                </a:cxn>
                <a:cxn ang="0">
                  <a:pos x="4" y="2"/>
                </a:cxn>
                <a:cxn ang="0">
                  <a:pos x="3" y="0"/>
                </a:cxn>
                <a:cxn ang="0">
                  <a:pos x="3" y="2"/>
                </a:cxn>
                <a:cxn ang="0">
                  <a:pos x="3" y="2"/>
                </a:cxn>
                <a:cxn ang="0">
                  <a:pos x="0" y="2"/>
                </a:cxn>
                <a:cxn ang="0">
                  <a:pos x="0" y="2"/>
                </a:cxn>
                <a:cxn ang="0">
                  <a:pos x="0" y="4"/>
                </a:cxn>
                <a:cxn ang="0">
                  <a:pos x="0" y="4"/>
                </a:cxn>
                <a:cxn ang="0">
                  <a:pos x="0" y="4"/>
                </a:cxn>
                <a:cxn ang="0">
                  <a:pos x="3" y="4"/>
                </a:cxn>
              </a:cxnLst>
              <a:rect l="0" t="0" r="r" b="b"/>
              <a:pathLst>
                <a:path w="5" h="4">
                  <a:moveTo>
                    <a:pt x="3" y="4"/>
                  </a:moveTo>
                  <a:cubicBezTo>
                    <a:pt x="3" y="4"/>
                    <a:pt x="3" y="4"/>
                    <a:pt x="3" y="4"/>
                  </a:cubicBezTo>
                  <a:cubicBezTo>
                    <a:pt x="5" y="4"/>
                    <a:pt x="5" y="4"/>
                    <a:pt x="5" y="4"/>
                  </a:cubicBezTo>
                  <a:cubicBezTo>
                    <a:pt x="4" y="2"/>
                    <a:pt x="4" y="2"/>
                    <a:pt x="4" y="2"/>
                  </a:cubicBezTo>
                  <a:cubicBezTo>
                    <a:pt x="3" y="0"/>
                    <a:pt x="3" y="0"/>
                    <a:pt x="3" y="0"/>
                  </a:cubicBezTo>
                  <a:cubicBezTo>
                    <a:pt x="3" y="2"/>
                    <a:pt x="3" y="2"/>
                    <a:pt x="3" y="2"/>
                  </a:cubicBezTo>
                  <a:cubicBezTo>
                    <a:pt x="3" y="2"/>
                    <a:pt x="3" y="2"/>
                    <a:pt x="3" y="2"/>
                  </a:cubicBezTo>
                  <a:cubicBezTo>
                    <a:pt x="0" y="2"/>
                    <a:pt x="0" y="2"/>
                    <a:pt x="0" y="2"/>
                  </a:cubicBezTo>
                  <a:cubicBezTo>
                    <a:pt x="0" y="2"/>
                    <a:pt x="0" y="2"/>
                    <a:pt x="0" y="2"/>
                  </a:cubicBezTo>
                  <a:cubicBezTo>
                    <a:pt x="0" y="4"/>
                    <a:pt x="0" y="4"/>
                    <a:pt x="0" y="4"/>
                  </a:cubicBezTo>
                  <a:cubicBezTo>
                    <a:pt x="0" y="4"/>
                    <a:pt x="0" y="4"/>
                    <a:pt x="0" y="4"/>
                  </a:cubicBezTo>
                  <a:cubicBezTo>
                    <a:pt x="0" y="4"/>
                    <a:pt x="0" y="4"/>
                    <a:pt x="0" y="4"/>
                  </a:cubicBezTo>
                  <a:lnTo>
                    <a:pt x="3" y="4"/>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5" name="Freeform 26"/>
            <p:cNvSpPr/>
            <p:nvPr/>
          </p:nvSpPr>
          <p:spPr bwMode="auto">
            <a:xfrm>
              <a:off x="6660395" y="1669365"/>
              <a:ext cx="2502" cy="13342"/>
            </a:xfrm>
            <a:custGeom>
              <a:avLst/>
              <a:gdLst/>
              <a:ahLst/>
              <a:cxnLst>
                <a:cxn ang="0">
                  <a:pos x="0" y="0"/>
                </a:cxn>
                <a:cxn ang="0">
                  <a:pos x="0" y="3"/>
                </a:cxn>
                <a:cxn ang="0">
                  <a:pos x="3" y="16"/>
                </a:cxn>
                <a:cxn ang="0">
                  <a:pos x="3" y="16"/>
                </a:cxn>
                <a:cxn ang="0">
                  <a:pos x="3" y="3"/>
                </a:cxn>
                <a:cxn ang="0">
                  <a:pos x="3" y="0"/>
                </a:cxn>
                <a:cxn ang="0">
                  <a:pos x="3" y="0"/>
                </a:cxn>
                <a:cxn ang="0">
                  <a:pos x="3" y="0"/>
                </a:cxn>
                <a:cxn ang="0">
                  <a:pos x="3" y="0"/>
                </a:cxn>
                <a:cxn ang="0">
                  <a:pos x="0" y="0"/>
                </a:cxn>
                <a:cxn ang="0">
                  <a:pos x="0" y="0"/>
                </a:cxn>
                <a:cxn ang="0">
                  <a:pos x="0" y="0"/>
                </a:cxn>
              </a:cxnLst>
              <a:rect l="0" t="0" r="r" b="b"/>
              <a:pathLst>
                <a:path w="3" h="16">
                  <a:moveTo>
                    <a:pt x="0" y="0"/>
                  </a:moveTo>
                  <a:lnTo>
                    <a:pt x="0" y="3"/>
                  </a:lnTo>
                  <a:lnTo>
                    <a:pt x="3" y="16"/>
                  </a:lnTo>
                  <a:lnTo>
                    <a:pt x="3" y="3"/>
                  </a:lnTo>
                  <a:lnTo>
                    <a:pt x="3" y="0"/>
                  </a:ln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6" name="Freeform 25"/>
            <p:cNvSpPr/>
            <p:nvPr/>
          </p:nvSpPr>
          <p:spPr bwMode="auto">
            <a:xfrm>
              <a:off x="6676238" y="1690212"/>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7" name="Line 24"/>
            <p:cNvSpPr>
              <a:spLocks noChangeShapeType="1"/>
            </p:cNvSpPr>
            <p:nvPr/>
          </p:nvSpPr>
          <p:spPr bwMode="auto">
            <a:xfrm>
              <a:off x="6676238" y="1690212"/>
              <a:ext cx="834" cy="834"/>
            </a:xfrm>
            <a:prstGeom prst="line">
              <a:avLst/>
            </a:prstGeom>
            <a:no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8" name="Line 23"/>
            <p:cNvSpPr>
              <a:spLocks noChangeShapeType="1"/>
            </p:cNvSpPr>
            <p:nvPr/>
          </p:nvSpPr>
          <p:spPr bwMode="auto">
            <a:xfrm>
              <a:off x="6676238" y="1690212"/>
              <a:ext cx="834" cy="834"/>
            </a:xfrm>
            <a:prstGeom prst="line">
              <a:avLst/>
            </a:prstGeom>
            <a:no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9" name="Freeform 22"/>
            <p:cNvSpPr/>
            <p:nvPr/>
          </p:nvSpPr>
          <p:spPr bwMode="auto">
            <a:xfrm>
              <a:off x="6676238" y="1690212"/>
              <a:ext cx="834" cy="834"/>
            </a:xfrm>
            <a:custGeom>
              <a:avLst/>
              <a:gdLst/>
              <a:ahLst/>
              <a:cxnLst>
                <a:cxn ang="0">
                  <a:pos x="0" y="0"/>
                </a:cxn>
                <a:cxn ang="0">
                  <a:pos x="0" y="0"/>
                </a:cxn>
                <a:cxn ang="0">
                  <a:pos x="0" y="0"/>
                </a:cxn>
              </a:cxnLst>
              <a:rect l="0" t="0" r="r" b="b"/>
              <a:pathLst>
                <a:path>
                  <a:moveTo>
                    <a:pt x="0" y="0"/>
                  </a:moveTo>
                  <a:lnTo>
                    <a:pt x="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0" name="Freeform 21"/>
            <p:cNvSpPr/>
            <p:nvPr/>
          </p:nvSpPr>
          <p:spPr bwMode="auto">
            <a:xfrm>
              <a:off x="6662896" y="1753587"/>
              <a:ext cx="8339" cy="2502"/>
            </a:xfrm>
            <a:custGeom>
              <a:avLst/>
              <a:gdLst/>
              <a:ahLst/>
              <a:cxnLst>
                <a:cxn ang="0">
                  <a:pos x="10" y="3"/>
                </a:cxn>
                <a:cxn ang="0">
                  <a:pos x="3" y="0"/>
                </a:cxn>
                <a:cxn ang="0">
                  <a:pos x="0" y="0"/>
                </a:cxn>
                <a:cxn ang="0">
                  <a:pos x="0" y="0"/>
                </a:cxn>
                <a:cxn ang="0">
                  <a:pos x="10" y="3"/>
                </a:cxn>
              </a:cxnLst>
              <a:rect l="0" t="0" r="r" b="b"/>
              <a:pathLst>
                <a:path w="10" h="3">
                  <a:moveTo>
                    <a:pt x="10" y="3"/>
                  </a:moveTo>
                  <a:lnTo>
                    <a:pt x="3" y="0"/>
                  </a:lnTo>
                  <a:lnTo>
                    <a:pt x="0" y="0"/>
                  </a:lnTo>
                  <a:lnTo>
                    <a:pt x="10" y="3"/>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1" name="Freeform 20"/>
            <p:cNvSpPr/>
            <p:nvPr/>
          </p:nvSpPr>
          <p:spPr bwMode="auto">
            <a:xfrm>
              <a:off x="6652890" y="1751085"/>
              <a:ext cx="7505" cy="2502"/>
            </a:xfrm>
            <a:custGeom>
              <a:avLst/>
              <a:gdLst/>
              <a:ahLst/>
              <a:cxnLst>
                <a:cxn ang="0">
                  <a:pos x="0" y="3"/>
                </a:cxn>
                <a:cxn ang="0">
                  <a:pos x="0" y="3"/>
                </a:cxn>
                <a:cxn ang="0">
                  <a:pos x="9" y="0"/>
                </a:cxn>
                <a:cxn ang="0">
                  <a:pos x="0" y="0"/>
                </a:cxn>
                <a:cxn ang="0">
                  <a:pos x="0" y="0"/>
                </a:cxn>
                <a:cxn ang="0">
                  <a:pos x="0" y="3"/>
                </a:cxn>
                <a:cxn ang="0">
                  <a:pos x="0" y="3"/>
                </a:cxn>
              </a:cxnLst>
              <a:rect l="0" t="0" r="r" b="b"/>
              <a:pathLst>
                <a:path w="9" h="3">
                  <a:moveTo>
                    <a:pt x="0" y="3"/>
                  </a:moveTo>
                  <a:lnTo>
                    <a:pt x="0" y="3"/>
                  </a:lnTo>
                  <a:lnTo>
                    <a:pt x="9" y="0"/>
                  </a:lnTo>
                  <a:lnTo>
                    <a:pt x="0" y="0"/>
                  </a:lnTo>
                  <a:lnTo>
                    <a:pt x="0" y="3"/>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2" name="Freeform 19"/>
            <p:cNvSpPr/>
            <p:nvPr/>
          </p:nvSpPr>
          <p:spPr bwMode="auto">
            <a:xfrm>
              <a:off x="6652890" y="1740245"/>
              <a:ext cx="7505" cy="7505"/>
            </a:xfrm>
            <a:custGeom>
              <a:avLst/>
              <a:gdLst/>
              <a:ahLst/>
              <a:cxnLst>
                <a:cxn ang="0">
                  <a:pos x="9" y="0"/>
                </a:cxn>
                <a:cxn ang="0">
                  <a:pos x="0" y="3"/>
                </a:cxn>
                <a:cxn ang="0">
                  <a:pos x="0" y="3"/>
                </a:cxn>
                <a:cxn ang="0">
                  <a:pos x="9" y="9"/>
                </a:cxn>
                <a:cxn ang="0">
                  <a:pos x="9" y="0"/>
                </a:cxn>
              </a:cxnLst>
              <a:rect l="0" t="0" r="r" b="b"/>
              <a:pathLst>
                <a:path w="9" h="9">
                  <a:moveTo>
                    <a:pt x="9" y="0"/>
                  </a:moveTo>
                  <a:lnTo>
                    <a:pt x="0" y="3"/>
                  </a:lnTo>
                  <a:lnTo>
                    <a:pt x="9" y="9"/>
                  </a:lnTo>
                  <a:lnTo>
                    <a:pt x="9"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3" name="Freeform 18"/>
            <p:cNvSpPr/>
            <p:nvPr/>
          </p:nvSpPr>
          <p:spPr bwMode="auto">
            <a:xfrm>
              <a:off x="6631209" y="1708558"/>
              <a:ext cx="834" cy="13342"/>
            </a:xfrm>
            <a:custGeom>
              <a:avLst/>
              <a:gdLst/>
              <a:ahLst/>
              <a:cxnLst>
                <a:cxn ang="0">
                  <a:pos x="0" y="1"/>
                </a:cxn>
                <a:cxn ang="0">
                  <a:pos x="0" y="0"/>
                </a:cxn>
                <a:cxn ang="0">
                  <a:pos x="0" y="0"/>
                </a:cxn>
                <a:cxn ang="0">
                  <a:pos x="0" y="0"/>
                </a:cxn>
                <a:cxn ang="0">
                  <a:pos x="0" y="0"/>
                </a:cxn>
                <a:cxn ang="0">
                  <a:pos x="0" y="0"/>
                </a:cxn>
                <a:cxn ang="0">
                  <a:pos x="0" y="0"/>
                </a:cxn>
                <a:cxn ang="0">
                  <a:pos x="0" y="0"/>
                </a:cxn>
                <a:cxn ang="0">
                  <a:pos x="0" y="0"/>
                </a:cxn>
                <a:cxn ang="0">
                  <a:pos x="0" y="5"/>
                </a:cxn>
                <a:cxn ang="0">
                  <a:pos x="0" y="5"/>
                </a:cxn>
                <a:cxn ang="0">
                  <a:pos x="0" y="5"/>
                </a:cxn>
                <a:cxn ang="0">
                  <a:pos x="0" y="5"/>
                </a:cxn>
                <a:cxn ang="0">
                  <a:pos x="0" y="1"/>
                </a:cxn>
              </a:cxnLst>
              <a:rect l="0" t="0" r="r" b="b"/>
              <a:pathLst>
                <a:path h="5">
                  <a:moveTo>
                    <a:pt x="0" y="1"/>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5"/>
                    <a:pt x="0" y="5"/>
                    <a:pt x="0" y="5"/>
                  </a:cubicBezTo>
                  <a:cubicBezTo>
                    <a:pt x="0" y="5"/>
                    <a:pt x="0" y="5"/>
                    <a:pt x="0" y="5"/>
                  </a:cubicBezTo>
                  <a:cubicBezTo>
                    <a:pt x="0" y="5"/>
                    <a:pt x="0" y="5"/>
                    <a:pt x="0" y="5"/>
                  </a:cubicBezTo>
                  <a:cubicBezTo>
                    <a:pt x="0" y="5"/>
                    <a:pt x="0" y="5"/>
                    <a:pt x="0" y="5"/>
                  </a:cubicBezTo>
                  <a:cubicBezTo>
                    <a:pt x="0" y="5"/>
                    <a:pt x="0" y="5"/>
                    <a:pt x="0" y="1"/>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4" name="Freeform 17"/>
            <p:cNvSpPr/>
            <p:nvPr/>
          </p:nvSpPr>
          <p:spPr bwMode="auto">
            <a:xfrm>
              <a:off x="6631209" y="1698551"/>
              <a:ext cx="15844" cy="25850"/>
            </a:xfrm>
            <a:custGeom>
              <a:avLst/>
              <a:gdLst/>
              <a:ahLst/>
              <a:cxnLst>
                <a:cxn ang="0">
                  <a:pos x="6" y="9"/>
                </a:cxn>
                <a:cxn ang="0">
                  <a:pos x="6" y="9"/>
                </a:cxn>
                <a:cxn ang="0">
                  <a:pos x="6" y="5"/>
                </a:cxn>
                <a:cxn ang="0">
                  <a:pos x="6" y="4"/>
                </a:cxn>
                <a:cxn ang="0">
                  <a:pos x="6" y="4"/>
                </a:cxn>
                <a:cxn ang="0">
                  <a:pos x="6" y="4"/>
                </a:cxn>
                <a:cxn ang="0">
                  <a:pos x="6" y="1"/>
                </a:cxn>
                <a:cxn ang="0">
                  <a:pos x="5" y="0"/>
                </a:cxn>
                <a:cxn ang="0">
                  <a:pos x="3" y="0"/>
                </a:cxn>
                <a:cxn ang="0">
                  <a:pos x="3" y="1"/>
                </a:cxn>
                <a:cxn ang="0">
                  <a:pos x="3" y="1"/>
                </a:cxn>
                <a:cxn ang="0">
                  <a:pos x="3" y="4"/>
                </a:cxn>
                <a:cxn ang="0">
                  <a:pos x="3" y="4"/>
                </a:cxn>
                <a:cxn ang="0">
                  <a:pos x="3" y="4"/>
                </a:cxn>
                <a:cxn ang="0">
                  <a:pos x="3" y="4"/>
                </a:cxn>
                <a:cxn ang="0">
                  <a:pos x="3" y="4"/>
                </a:cxn>
                <a:cxn ang="0">
                  <a:pos x="3" y="4"/>
                </a:cxn>
                <a:cxn ang="0">
                  <a:pos x="3" y="9"/>
                </a:cxn>
                <a:cxn ang="0">
                  <a:pos x="2" y="9"/>
                </a:cxn>
                <a:cxn ang="0">
                  <a:pos x="2" y="9"/>
                </a:cxn>
                <a:cxn ang="0">
                  <a:pos x="0" y="9"/>
                </a:cxn>
                <a:cxn ang="0">
                  <a:pos x="0" y="10"/>
                </a:cxn>
                <a:cxn ang="0">
                  <a:pos x="1" y="10"/>
                </a:cxn>
                <a:cxn ang="0">
                  <a:pos x="2" y="10"/>
                </a:cxn>
                <a:cxn ang="0">
                  <a:pos x="2" y="10"/>
                </a:cxn>
                <a:cxn ang="0">
                  <a:pos x="3" y="10"/>
                </a:cxn>
                <a:cxn ang="0">
                  <a:pos x="3" y="10"/>
                </a:cxn>
                <a:cxn ang="0">
                  <a:pos x="5" y="9"/>
                </a:cxn>
                <a:cxn ang="0">
                  <a:pos x="6" y="9"/>
                </a:cxn>
                <a:cxn ang="0">
                  <a:pos x="6" y="9"/>
                </a:cxn>
              </a:cxnLst>
              <a:rect l="0" t="0" r="r" b="b"/>
              <a:pathLst>
                <a:path w="6" h="10">
                  <a:moveTo>
                    <a:pt x="6" y="9"/>
                  </a:moveTo>
                  <a:cubicBezTo>
                    <a:pt x="6" y="9"/>
                    <a:pt x="6" y="9"/>
                    <a:pt x="6" y="9"/>
                  </a:cubicBezTo>
                  <a:cubicBezTo>
                    <a:pt x="6" y="5"/>
                    <a:pt x="6" y="5"/>
                    <a:pt x="6" y="5"/>
                  </a:cubicBezTo>
                  <a:cubicBezTo>
                    <a:pt x="6" y="4"/>
                    <a:pt x="6" y="4"/>
                    <a:pt x="6" y="4"/>
                  </a:cubicBezTo>
                  <a:cubicBezTo>
                    <a:pt x="6" y="4"/>
                    <a:pt x="6" y="4"/>
                    <a:pt x="6" y="4"/>
                  </a:cubicBezTo>
                  <a:cubicBezTo>
                    <a:pt x="6" y="4"/>
                    <a:pt x="6" y="4"/>
                    <a:pt x="6" y="4"/>
                  </a:cubicBezTo>
                  <a:cubicBezTo>
                    <a:pt x="6" y="1"/>
                    <a:pt x="6" y="1"/>
                    <a:pt x="6" y="1"/>
                  </a:cubicBezTo>
                  <a:cubicBezTo>
                    <a:pt x="6" y="1"/>
                    <a:pt x="6" y="1"/>
                    <a:pt x="5" y="0"/>
                  </a:cubicBezTo>
                  <a:cubicBezTo>
                    <a:pt x="3" y="0"/>
                    <a:pt x="3" y="0"/>
                    <a:pt x="3" y="0"/>
                  </a:cubicBezTo>
                  <a:cubicBezTo>
                    <a:pt x="3" y="1"/>
                    <a:pt x="3" y="1"/>
                    <a:pt x="3" y="1"/>
                  </a:cubicBezTo>
                  <a:cubicBezTo>
                    <a:pt x="3" y="1"/>
                    <a:pt x="3" y="1"/>
                    <a:pt x="3" y="1"/>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5"/>
                    <a:pt x="3" y="9"/>
                  </a:cubicBezTo>
                  <a:cubicBezTo>
                    <a:pt x="2" y="9"/>
                    <a:pt x="2" y="9"/>
                    <a:pt x="2" y="9"/>
                  </a:cubicBezTo>
                  <a:cubicBezTo>
                    <a:pt x="1" y="9"/>
                    <a:pt x="2" y="9"/>
                    <a:pt x="2" y="9"/>
                  </a:cubicBezTo>
                  <a:cubicBezTo>
                    <a:pt x="0" y="9"/>
                    <a:pt x="0" y="9"/>
                    <a:pt x="0" y="9"/>
                  </a:cubicBezTo>
                  <a:cubicBezTo>
                    <a:pt x="0" y="10"/>
                    <a:pt x="0" y="10"/>
                    <a:pt x="0" y="10"/>
                  </a:cubicBezTo>
                  <a:cubicBezTo>
                    <a:pt x="1" y="10"/>
                    <a:pt x="1" y="10"/>
                    <a:pt x="1" y="10"/>
                  </a:cubicBezTo>
                  <a:cubicBezTo>
                    <a:pt x="2" y="10"/>
                    <a:pt x="2" y="10"/>
                    <a:pt x="2" y="10"/>
                  </a:cubicBezTo>
                  <a:cubicBezTo>
                    <a:pt x="2" y="10"/>
                    <a:pt x="2" y="10"/>
                    <a:pt x="2" y="10"/>
                  </a:cubicBezTo>
                  <a:cubicBezTo>
                    <a:pt x="3" y="10"/>
                    <a:pt x="3" y="10"/>
                    <a:pt x="3" y="10"/>
                  </a:cubicBezTo>
                  <a:cubicBezTo>
                    <a:pt x="3" y="10"/>
                    <a:pt x="3" y="10"/>
                    <a:pt x="3" y="10"/>
                  </a:cubicBezTo>
                  <a:cubicBezTo>
                    <a:pt x="3" y="10"/>
                    <a:pt x="3" y="10"/>
                    <a:pt x="5" y="9"/>
                  </a:cubicBezTo>
                  <a:cubicBezTo>
                    <a:pt x="6" y="9"/>
                    <a:pt x="6" y="9"/>
                    <a:pt x="6" y="9"/>
                  </a:cubicBezTo>
                  <a:cubicBezTo>
                    <a:pt x="6" y="9"/>
                    <a:pt x="6" y="9"/>
                    <a:pt x="6" y="9"/>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5" name="Freeform 16"/>
            <p:cNvSpPr>
              <a:spLocks noEditPoints="1"/>
            </p:cNvSpPr>
            <p:nvPr/>
          </p:nvSpPr>
          <p:spPr bwMode="auto">
            <a:xfrm>
              <a:off x="6550323" y="1640180"/>
              <a:ext cx="223478" cy="223478"/>
            </a:xfrm>
            <a:custGeom>
              <a:avLst/>
              <a:gdLst/>
              <a:ahLst/>
              <a:cxnLst>
                <a:cxn ang="0">
                  <a:pos x="74" y="17"/>
                </a:cxn>
                <a:cxn ang="0">
                  <a:pos x="58" y="36"/>
                </a:cxn>
                <a:cxn ang="0">
                  <a:pos x="61" y="38"/>
                </a:cxn>
                <a:cxn ang="0">
                  <a:pos x="56" y="37"/>
                </a:cxn>
                <a:cxn ang="0">
                  <a:pos x="61" y="5"/>
                </a:cxn>
                <a:cxn ang="0">
                  <a:pos x="31" y="2"/>
                </a:cxn>
                <a:cxn ang="0">
                  <a:pos x="26" y="5"/>
                </a:cxn>
                <a:cxn ang="0">
                  <a:pos x="23" y="8"/>
                </a:cxn>
                <a:cxn ang="0">
                  <a:pos x="17" y="12"/>
                </a:cxn>
                <a:cxn ang="0">
                  <a:pos x="15" y="11"/>
                </a:cxn>
                <a:cxn ang="0">
                  <a:pos x="12" y="22"/>
                </a:cxn>
                <a:cxn ang="0">
                  <a:pos x="15" y="17"/>
                </a:cxn>
                <a:cxn ang="0">
                  <a:pos x="20" y="11"/>
                </a:cxn>
                <a:cxn ang="0">
                  <a:pos x="28" y="5"/>
                </a:cxn>
                <a:cxn ang="0">
                  <a:pos x="31" y="5"/>
                </a:cxn>
                <a:cxn ang="0">
                  <a:pos x="53" y="2"/>
                </a:cxn>
                <a:cxn ang="0">
                  <a:pos x="56" y="5"/>
                </a:cxn>
                <a:cxn ang="0">
                  <a:pos x="56" y="8"/>
                </a:cxn>
                <a:cxn ang="0">
                  <a:pos x="56" y="16"/>
                </a:cxn>
                <a:cxn ang="0">
                  <a:pos x="54" y="19"/>
                </a:cxn>
                <a:cxn ang="0">
                  <a:pos x="53" y="16"/>
                </a:cxn>
                <a:cxn ang="0">
                  <a:pos x="42" y="17"/>
                </a:cxn>
                <a:cxn ang="0">
                  <a:pos x="42" y="22"/>
                </a:cxn>
                <a:cxn ang="0">
                  <a:pos x="43" y="26"/>
                </a:cxn>
                <a:cxn ang="0">
                  <a:pos x="46" y="21"/>
                </a:cxn>
                <a:cxn ang="0">
                  <a:pos x="48" y="19"/>
                </a:cxn>
                <a:cxn ang="0">
                  <a:pos x="49" y="26"/>
                </a:cxn>
                <a:cxn ang="0">
                  <a:pos x="44" y="31"/>
                </a:cxn>
                <a:cxn ang="0">
                  <a:pos x="42" y="26"/>
                </a:cxn>
                <a:cxn ang="0">
                  <a:pos x="39" y="31"/>
                </a:cxn>
                <a:cxn ang="0">
                  <a:pos x="34" y="35"/>
                </a:cxn>
                <a:cxn ang="0">
                  <a:pos x="31" y="38"/>
                </a:cxn>
                <a:cxn ang="0">
                  <a:pos x="28" y="43"/>
                </a:cxn>
                <a:cxn ang="0">
                  <a:pos x="37" y="39"/>
                </a:cxn>
                <a:cxn ang="0">
                  <a:pos x="43" y="39"/>
                </a:cxn>
                <a:cxn ang="0">
                  <a:pos x="48" y="43"/>
                </a:cxn>
                <a:cxn ang="0">
                  <a:pos x="43" y="38"/>
                </a:cxn>
                <a:cxn ang="0">
                  <a:pos x="49" y="41"/>
                </a:cxn>
                <a:cxn ang="0">
                  <a:pos x="53" y="43"/>
                </a:cxn>
                <a:cxn ang="0">
                  <a:pos x="54" y="43"/>
                </a:cxn>
                <a:cxn ang="0">
                  <a:pos x="61" y="42"/>
                </a:cxn>
                <a:cxn ang="0">
                  <a:pos x="61" y="49"/>
                </a:cxn>
                <a:cxn ang="0">
                  <a:pos x="54" y="49"/>
                </a:cxn>
                <a:cxn ang="0">
                  <a:pos x="48" y="52"/>
                </a:cxn>
                <a:cxn ang="0">
                  <a:pos x="42" y="44"/>
                </a:cxn>
                <a:cxn ang="0">
                  <a:pos x="34" y="48"/>
                </a:cxn>
                <a:cxn ang="0">
                  <a:pos x="26" y="48"/>
                </a:cxn>
                <a:cxn ang="0">
                  <a:pos x="20" y="59"/>
                </a:cxn>
                <a:cxn ang="0">
                  <a:pos x="23" y="69"/>
                </a:cxn>
                <a:cxn ang="0">
                  <a:pos x="36" y="72"/>
                </a:cxn>
                <a:cxn ang="0">
                  <a:pos x="42" y="76"/>
                </a:cxn>
                <a:cxn ang="0">
                  <a:pos x="42" y="84"/>
                </a:cxn>
                <a:cxn ang="0">
                  <a:pos x="58" y="5"/>
                </a:cxn>
                <a:cxn ang="0">
                  <a:pos x="54" y="84"/>
                </a:cxn>
                <a:cxn ang="0">
                  <a:pos x="63" y="74"/>
                </a:cxn>
                <a:cxn ang="0">
                  <a:pos x="74" y="62"/>
                </a:cxn>
                <a:cxn ang="0">
                  <a:pos x="67" y="62"/>
                </a:cxn>
                <a:cxn ang="0">
                  <a:pos x="61" y="52"/>
                </a:cxn>
                <a:cxn ang="0">
                  <a:pos x="68" y="59"/>
                </a:cxn>
                <a:cxn ang="0">
                  <a:pos x="77" y="48"/>
                </a:cxn>
                <a:cxn ang="0">
                  <a:pos x="71" y="48"/>
                </a:cxn>
                <a:cxn ang="0">
                  <a:pos x="77" y="42"/>
                </a:cxn>
              </a:cxnLst>
              <a:rect l="0" t="0" r="r" b="b"/>
              <a:pathLst>
                <a:path w="85" h="85">
                  <a:moveTo>
                    <a:pt x="42" y="0"/>
                  </a:moveTo>
                  <a:cubicBezTo>
                    <a:pt x="17" y="0"/>
                    <a:pt x="0" y="19"/>
                    <a:pt x="0" y="43"/>
                  </a:cubicBezTo>
                  <a:cubicBezTo>
                    <a:pt x="0" y="66"/>
                    <a:pt x="17" y="85"/>
                    <a:pt x="42" y="85"/>
                  </a:cubicBezTo>
                  <a:cubicBezTo>
                    <a:pt x="67" y="85"/>
                    <a:pt x="85" y="66"/>
                    <a:pt x="85" y="43"/>
                  </a:cubicBezTo>
                  <a:cubicBezTo>
                    <a:pt x="85" y="19"/>
                    <a:pt x="67" y="0"/>
                    <a:pt x="42" y="0"/>
                  </a:cubicBezTo>
                  <a:close/>
                  <a:moveTo>
                    <a:pt x="83" y="39"/>
                  </a:moveTo>
                  <a:cubicBezTo>
                    <a:pt x="83" y="39"/>
                    <a:pt x="83" y="39"/>
                    <a:pt x="83" y="39"/>
                  </a:cubicBezTo>
                  <a:cubicBezTo>
                    <a:pt x="83" y="39"/>
                    <a:pt x="83" y="39"/>
                    <a:pt x="83" y="39"/>
                  </a:cubicBezTo>
                  <a:close/>
                  <a:moveTo>
                    <a:pt x="74" y="16"/>
                  </a:moveTo>
                  <a:cubicBezTo>
                    <a:pt x="74" y="16"/>
                    <a:pt x="74" y="16"/>
                    <a:pt x="74" y="16"/>
                  </a:cubicBezTo>
                  <a:close/>
                  <a:moveTo>
                    <a:pt x="74" y="17"/>
                  </a:moveTo>
                  <a:cubicBezTo>
                    <a:pt x="74" y="16"/>
                    <a:pt x="74" y="16"/>
                    <a:pt x="74" y="16"/>
                  </a:cubicBezTo>
                  <a:lnTo>
                    <a:pt x="74" y="17"/>
                  </a:lnTo>
                  <a:close/>
                  <a:moveTo>
                    <a:pt x="74" y="16"/>
                  </a:moveTo>
                  <a:cubicBezTo>
                    <a:pt x="72" y="12"/>
                    <a:pt x="72" y="12"/>
                    <a:pt x="72" y="12"/>
                  </a:cubicBezTo>
                  <a:lnTo>
                    <a:pt x="74" y="16"/>
                  </a:lnTo>
                  <a:close/>
                  <a:moveTo>
                    <a:pt x="56" y="35"/>
                  </a:moveTo>
                  <a:cubicBezTo>
                    <a:pt x="56" y="35"/>
                    <a:pt x="56" y="35"/>
                    <a:pt x="56" y="35"/>
                  </a:cubicBezTo>
                  <a:cubicBezTo>
                    <a:pt x="56" y="35"/>
                    <a:pt x="56" y="35"/>
                    <a:pt x="56" y="35"/>
                  </a:cubicBezTo>
                  <a:cubicBezTo>
                    <a:pt x="56" y="35"/>
                    <a:pt x="56" y="35"/>
                    <a:pt x="56" y="35"/>
                  </a:cubicBezTo>
                  <a:cubicBezTo>
                    <a:pt x="56" y="36"/>
                    <a:pt x="56" y="36"/>
                    <a:pt x="56" y="36"/>
                  </a:cubicBezTo>
                  <a:cubicBezTo>
                    <a:pt x="58" y="36"/>
                    <a:pt x="58" y="36"/>
                    <a:pt x="58" y="36"/>
                  </a:cubicBezTo>
                  <a:cubicBezTo>
                    <a:pt x="59" y="36"/>
                    <a:pt x="59" y="36"/>
                    <a:pt x="59" y="36"/>
                  </a:cubicBezTo>
                  <a:cubicBezTo>
                    <a:pt x="59" y="36"/>
                    <a:pt x="59" y="36"/>
                    <a:pt x="59" y="36"/>
                  </a:cubicBezTo>
                  <a:cubicBezTo>
                    <a:pt x="63" y="35"/>
                    <a:pt x="63" y="35"/>
                    <a:pt x="63" y="35"/>
                  </a:cubicBezTo>
                  <a:cubicBezTo>
                    <a:pt x="63" y="35"/>
                    <a:pt x="63" y="35"/>
                    <a:pt x="63" y="35"/>
                  </a:cubicBezTo>
                  <a:cubicBezTo>
                    <a:pt x="64" y="35"/>
                    <a:pt x="64" y="35"/>
                    <a:pt x="64" y="35"/>
                  </a:cubicBezTo>
                  <a:cubicBezTo>
                    <a:pt x="64" y="36"/>
                    <a:pt x="64" y="36"/>
                    <a:pt x="64" y="36"/>
                  </a:cubicBezTo>
                  <a:cubicBezTo>
                    <a:pt x="64" y="37"/>
                    <a:pt x="64" y="37"/>
                    <a:pt x="64" y="37"/>
                  </a:cubicBezTo>
                  <a:cubicBezTo>
                    <a:pt x="64" y="37"/>
                    <a:pt x="64" y="37"/>
                    <a:pt x="64" y="37"/>
                  </a:cubicBezTo>
                  <a:cubicBezTo>
                    <a:pt x="64" y="38"/>
                    <a:pt x="64" y="38"/>
                    <a:pt x="64" y="38"/>
                  </a:cubicBezTo>
                  <a:cubicBezTo>
                    <a:pt x="63" y="38"/>
                    <a:pt x="63" y="38"/>
                    <a:pt x="63" y="38"/>
                  </a:cubicBezTo>
                  <a:cubicBezTo>
                    <a:pt x="61" y="38"/>
                    <a:pt x="61" y="38"/>
                    <a:pt x="61" y="38"/>
                  </a:cubicBezTo>
                  <a:cubicBezTo>
                    <a:pt x="61" y="38"/>
                    <a:pt x="61" y="38"/>
                    <a:pt x="59" y="38"/>
                  </a:cubicBezTo>
                  <a:cubicBezTo>
                    <a:pt x="59" y="39"/>
                    <a:pt x="59" y="39"/>
                    <a:pt x="59" y="39"/>
                  </a:cubicBezTo>
                  <a:cubicBezTo>
                    <a:pt x="58" y="39"/>
                    <a:pt x="58" y="39"/>
                    <a:pt x="58" y="39"/>
                  </a:cubicBezTo>
                  <a:cubicBezTo>
                    <a:pt x="58" y="41"/>
                    <a:pt x="58" y="41"/>
                    <a:pt x="58" y="41"/>
                  </a:cubicBezTo>
                  <a:cubicBezTo>
                    <a:pt x="56" y="41"/>
                    <a:pt x="56" y="41"/>
                    <a:pt x="56" y="41"/>
                  </a:cubicBezTo>
                  <a:cubicBezTo>
                    <a:pt x="56" y="39"/>
                    <a:pt x="56" y="39"/>
                    <a:pt x="56" y="39"/>
                  </a:cubicBezTo>
                  <a:cubicBezTo>
                    <a:pt x="56" y="39"/>
                    <a:pt x="56" y="39"/>
                    <a:pt x="56" y="39"/>
                  </a:cubicBezTo>
                  <a:cubicBezTo>
                    <a:pt x="56" y="39"/>
                    <a:pt x="56" y="39"/>
                    <a:pt x="56" y="39"/>
                  </a:cubicBezTo>
                  <a:cubicBezTo>
                    <a:pt x="54" y="39"/>
                    <a:pt x="54" y="39"/>
                    <a:pt x="54" y="39"/>
                  </a:cubicBezTo>
                  <a:cubicBezTo>
                    <a:pt x="54" y="37"/>
                    <a:pt x="54" y="37"/>
                    <a:pt x="54" y="37"/>
                  </a:cubicBezTo>
                  <a:cubicBezTo>
                    <a:pt x="56" y="37"/>
                    <a:pt x="56" y="37"/>
                    <a:pt x="56" y="37"/>
                  </a:cubicBezTo>
                  <a:cubicBezTo>
                    <a:pt x="56" y="36"/>
                    <a:pt x="56" y="36"/>
                    <a:pt x="56" y="36"/>
                  </a:cubicBezTo>
                  <a:cubicBezTo>
                    <a:pt x="56" y="35"/>
                    <a:pt x="56" y="35"/>
                    <a:pt x="56" y="35"/>
                  </a:cubicBezTo>
                  <a:close/>
                  <a:moveTo>
                    <a:pt x="58" y="5"/>
                  </a:moveTo>
                  <a:cubicBezTo>
                    <a:pt x="59" y="5"/>
                    <a:pt x="59" y="5"/>
                    <a:pt x="59" y="5"/>
                  </a:cubicBezTo>
                  <a:lnTo>
                    <a:pt x="58" y="5"/>
                  </a:lnTo>
                  <a:close/>
                  <a:moveTo>
                    <a:pt x="59" y="5"/>
                  </a:moveTo>
                  <a:cubicBezTo>
                    <a:pt x="59" y="5"/>
                    <a:pt x="59" y="5"/>
                    <a:pt x="61" y="5"/>
                  </a:cubicBezTo>
                  <a:cubicBezTo>
                    <a:pt x="59" y="5"/>
                    <a:pt x="59" y="5"/>
                    <a:pt x="59" y="5"/>
                  </a:cubicBezTo>
                  <a:close/>
                  <a:moveTo>
                    <a:pt x="61" y="5"/>
                  </a:moveTo>
                  <a:cubicBezTo>
                    <a:pt x="63" y="7"/>
                    <a:pt x="63" y="7"/>
                    <a:pt x="63" y="7"/>
                  </a:cubicBezTo>
                  <a:lnTo>
                    <a:pt x="61" y="5"/>
                  </a:lnTo>
                  <a:close/>
                  <a:moveTo>
                    <a:pt x="63" y="7"/>
                  </a:moveTo>
                  <a:cubicBezTo>
                    <a:pt x="64" y="8"/>
                    <a:pt x="64" y="8"/>
                    <a:pt x="64" y="8"/>
                  </a:cubicBezTo>
                  <a:lnTo>
                    <a:pt x="63" y="7"/>
                  </a:lnTo>
                  <a:close/>
                  <a:moveTo>
                    <a:pt x="64" y="8"/>
                  </a:moveTo>
                  <a:cubicBezTo>
                    <a:pt x="64" y="8"/>
                    <a:pt x="64" y="8"/>
                    <a:pt x="66" y="8"/>
                  </a:cubicBezTo>
                  <a:cubicBezTo>
                    <a:pt x="64" y="8"/>
                    <a:pt x="64" y="8"/>
                    <a:pt x="64" y="8"/>
                  </a:cubicBezTo>
                  <a:close/>
                  <a:moveTo>
                    <a:pt x="31" y="2"/>
                  </a:moveTo>
                  <a:cubicBezTo>
                    <a:pt x="32" y="2"/>
                    <a:pt x="32" y="2"/>
                    <a:pt x="32" y="2"/>
                  </a:cubicBezTo>
                  <a:cubicBezTo>
                    <a:pt x="31" y="5"/>
                    <a:pt x="31" y="5"/>
                    <a:pt x="31" y="5"/>
                  </a:cubicBezTo>
                  <a:cubicBezTo>
                    <a:pt x="31" y="5"/>
                    <a:pt x="31" y="5"/>
                    <a:pt x="31" y="5"/>
                  </a:cubicBezTo>
                  <a:cubicBezTo>
                    <a:pt x="31" y="5"/>
                    <a:pt x="31" y="5"/>
                    <a:pt x="31" y="2"/>
                  </a:cubicBezTo>
                  <a:close/>
                  <a:moveTo>
                    <a:pt x="26" y="5"/>
                  </a:moveTo>
                  <a:cubicBezTo>
                    <a:pt x="26" y="5"/>
                    <a:pt x="26" y="5"/>
                    <a:pt x="26" y="5"/>
                  </a:cubicBezTo>
                  <a:cubicBezTo>
                    <a:pt x="26" y="5"/>
                    <a:pt x="26" y="5"/>
                    <a:pt x="26" y="5"/>
                  </a:cubicBezTo>
                  <a:close/>
                  <a:moveTo>
                    <a:pt x="26" y="5"/>
                  </a:moveTo>
                  <a:cubicBezTo>
                    <a:pt x="26" y="5"/>
                    <a:pt x="26" y="5"/>
                    <a:pt x="26" y="5"/>
                  </a:cubicBezTo>
                  <a:cubicBezTo>
                    <a:pt x="26" y="5"/>
                    <a:pt x="26" y="5"/>
                    <a:pt x="26" y="5"/>
                  </a:cubicBezTo>
                  <a:cubicBezTo>
                    <a:pt x="26" y="5"/>
                    <a:pt x="26" y="5"/>
                    <a:pt x="26" y="5"/>
                  </a:cubicBezTo>
                  <a:cubicBezTo>
                    <a:pt x="26" y="5"/>
                    <a:pt x="26" y="5"/>
                    <a:pt x="26" y="5"/>
                  </a:cubicBezTo>
                  <a:close/>
                  <a:moveTo>
                    <a:pt x="26" y="5"/>
                  </a:moveTo>
                  <a:cubicBezTo>
                    <a:pt x="26" y="5"/>
                    <a:pt x="26" y="5"/>
                    <a:pt x="26" y="5"/>
                  </a:cubicBezTo>
                  <a:close/>
                  <a:moveTo>
                    <a:pt x="26" y="5"/>
                  </a:moveTo>
                  <a:cubicBezTo>
                    <a:pt x="26" y="5"/>
                    <a:pt x="26" y="5"/>
                    <a:pt x="26" y="5"/>
                  </a:cubicBezTo>
                  <a:close/>
                  <a:moveTo>
                    <a:pt x="15" y="11"/>
                  </a:moveTo>
                  <a:cubicBezTo>
                    <a:pt x="15" y="11"/>
                    <a:pt x="15" y="11"/>
                    <a:pt x="15" y="11"/>
                  </a:cubicBezTo>
                  <a:cubicBezTo>
                    <a:pt x="17" y="11"/>
                    <a:pt x="17" y="11"/>
                    <a:pt x="17" y="11"/>
                  </a:cubicBezTo>
                  <a:cubicBezTo>
                    <a:pt x="17" y="11"/>
                    <a:pt x="17" y="11"/>
                    <a:pt x="17" y="11"/>
                  </a:cubicBezTo>
                  <a:cubicBezTo>
                    <a:pt x="17" y="11"/>
                    <a:pt x="17" y="11"/>
                    <a:pt x="17" y="11"/>
                  </a:cubicBezTo>
                  <a:cubicBezTo>
                    <a:pt x="20" y="8"/>
                    <a:pt x="20" y="8"/>
                    <a:pt x="20" y="8"/>
                  </a:cubicBezTo>
                  <a:cubicBezTo>
                    <a:pt x="20" y="8"/>
                    <a:pt x="20" y="8"/>
                    <a:pt x="20" y="8"/>
                  </a:cubicBezTo>
                  <a:cubicBezTo>
                    <a:pt x="22" y="8"/>
                    <a:pt x="22" y="8"/>
                    <a:pt x="22" y="8"/>
                  </a:cubicBezTo>
                  <a:cubicBezTo>
                    <a:pt x="23" y="8"/>
                    <a:pt x="23" y="8"/>
                    <a:pt x="23" y="8"/>
                  </a:cubicBezTo>
                  <a:cubicBezTo>
                    <a:pt x="23" y="8"/>
                    <a:pt x="23" y="8"/>
                    <a:pt x="23" y="8"/>
                  </a:cubicBezTo>
                  <a:cubicBezTo>
                    <a:pt x="23" y="8"/>
                    <a:pt x="23" y="8"/>
                    <a:pt x="23" y="8"/>
                  </a:cubicBezTo>
                  <a:cubicBezTo>
                    <a:pt x="23" y="11"/>
                    <a:pt x="23" y="11"/>
                    <a:pt x="23" y="11"/>
                  </a:cubicBezTo>
                  <a:cubicBezTo>
                    <a:pt x="23" y="11"/>
                    <a:pt x="23" y="11"/>
                    <a:pt x="23" y="11"/>
                  </a:cubicBezTo>
                  <a:cubicBezTo>
                    <a:pt x="22" y="11"/>
                    <a:pt x="22" y="11"/>
                    <a:pt x="22" y="11"/>
                  </a:cubicBezTo>
                  <a:cubicBezTo>
                    <a:pt x="20" y="11"/>
                    <a:pt x="20" y="11"/>
                    <a:pt x="20" y="11"/>
                  </a:cubicBezTo>
                  <a:cubicBezTo>
                    <a:pt x="20" y="11"/>
                    <a:pt x="20" y="11"/>
                    <a:pt x="20" y="11"/>
                  </a:cubicBezTo>
                  <a:cubicBezTo>
                    <a:pt x="20" y="11"/>
                    <a:pt x="20" y="11"/>
                    <a:pt x="20" y="11"/>
                  </a:cubicBezTo>
                  <a:cubicBezTo>
                    <a:pt x="17" y="11"/>
                    <a:pt x="17" y="11"/>
                    <a:pt x="17" y="11"/>
                  </a:cubicBezTo>
                  <a:cubicBezTo>
                    <a:pt x="17" y="11"/>
                    <a:pt x="17" y="11"/>
                    <a:pt x="17" y="11"/>
                  </a:cubicBezTo>
                  <a:cubicBezTo>
                    <a:pt x="17" y="12"/>
                    <a:pt x="17" y="12"/>
                    <a:pt x="17" y="12"/>
                  </a:cubicBezTo>
                  <a:cubicBezTo>
                    <a:pt x="17" y="12"/>
                    <a:pt x="17" y="12"/>
                    <a:pt x="17" y="12"/>
                  </a:cubicBezTo>
                  <a:cubicBezTo>
                    <a:pt x="15" y="16"/>
                    <a:pt x="15" y="16"/>
                    <a:pt x="15" y="16"/>
                  </a:cubicBezTo>
                  <a:cubicBezTo>
                    <a:pt x="15" y="16"/>
                    <a:pt x="15" y="16"/>
                    <a:pt x="15" y="16"/>
                  </a:cubicBezTo>
                  <a:cubicBezTo>
                    <a:pt x="15" y="16"/>
                    <a:pt x="15" y="16"/>
                    <a:pt x="15" y="16"/>
                  </a:cubicBezTo>
                  <a:cubicBezTo>
                    <a:pt x="15" y="16"/>
                    <a:pt x="15" y="16"/>
                    <a:pt x="15" y="16"/>
                  </a:cubicBezTo>
                  <a:cubicBezTo>
                    <a:pt x="15" y="12"/>
                    <a:pt x="15" y="12"/>
                    <a:pt x="15" y="12"/>
                  </a:cubicBezTo>
                  <a:cubicBezTo>
                    <a:pt x="15" y="11"/>
                    <a:pt x="15" y="11"/>
                    <a:pt x="15" y="11"/>
                  </a:cubicBezTo>
                  <a:cubicBezTo>
                    <a:pt x="15" y="11"/>
                    <a:pt x="15" y="11"/>
                    <a:pt x="15" y="11"/>
                  </a:cubicBezTo>
                  <a:cubicBezTo>
                    <a:pt x="15" y="12"/>
                    <a:pt x="15" y="12"/>
                    <a:pt x="15" y="12"/>
                  </a:cubicBezTo>
                  <a:cubicBezTo>
                    <a:pt x="12" y="16"/>
                    <a:pt x="12" y="16"/>
                    <a:pt x="12" y="16"/>
                  </a:cubicBezTo>
                  <a:cubicBezTo>
                    <a:pt x="12" y="16"/>
                    <a:pt x="12" y="16"/>
                    <a:pt x="12" y="16"/>
                  </a:cubicBezTo>
                  <a:lnTo>
                    <a:pt x="15" y="11"/>
                  </a:lnTo>
                  <a:close/>
                  <a:moveTo>
                    <a:pt x="42" y="84"/>
                  </a:moveTo>
                  <a:cubicBezTo>
                    <a:pt x="20" y="84"/>
                    <a:pt x="1" y="66"/>
                    <a:pt x="1" y="43"/>
                  </a:cubicBezTo>
                  <a:cubicBezTo>
                    <a:pt x="1" y="35"/>
                    <a:pt x="3" y="26"/>
                    <a:pt x="7" y="21"/>
                  </a:cubicBezTo>
                  <a:cubicBezTo>
                    <a:pt x="7" y="22"/>
                    <a:pt x="7" y="22"/>
                    <a:pt x="7" y="22"/>
                  </a:cubicBezTo>
                  <a:cubicBezTo>
                    <a:pt x="10" y="22"/>
                    <a:pt x="10" y="22"/>
                    <a:pt x="10" y="22"/>
                  </a:cubicBezTo>
                  <a:cubicBezTo>
                    <a:pt x="10" y="21"/>
                    <a:pt x="10" y="21"/>
                    <a:pt x="10" y="21"/>
                  </a:cubicBezTo>
                  <a:cubicBezTo>
                    <a:pt x="11" y="21"/>
                    <a:pt x="11" y="21"/>
                    <a:pt x="11" y="21"/>
                  </a:cubicBezTo>
                  <a:cubicBezTo>
                    <a:pt x="11" y="22"/>
                    <a:pt x="11" y="22"/>
                    <a:pt x="11" y="22"/>
                  </a:cubicBezTo>
                  <a:cubicBezTo>
                    <a:pt x="10" y="22"/>
                    <a:pt x="10" y="22"/>
                    <a:pt x="10" y="22"/>
                  </a:cubicBezTo>
                  <a:cubicBezTo>
                    <a:pt x="10" y="22"/>
                    <a:pt x="10" y="22"/>
                    <a:pt x="10" y="22"/>
                  </a:cubicBezTo>
                  <a:cubicBezTo>
                    <a:pt x="12" y="22"/>
                    <a:pt x="12" y="22"/>
                    <a:pt x="12" y="22"/>
                  </a:cubicBezTo>
                  <a:cubicBezTo>
                    <a:pt x="12" y="22"/>
                    <a:pt x="12" y="22"/>
                    <a:pt x="12" y="22"/>
                  </a:cubicBezTo>
                  <a:cubicBezTo>
                    <a:pt x="12" y="21"/>
                    <a:pt x="12" y="21"/>
                    <a:pt x="12" y="21"/>
                  </a:cubicBezTo>
                  <a:cubicBezTo>
                    <a:pt x="12" y="19"/>
                    <a:pt x="12" y="19"/>
                    <a:pt x="12" y="19"/>
                  </a:cubicBezTo>
                  <a:cubicBezTo>
                    <a:pt x="12" y="19"/>
                    <a:pt x="12" y="19"/>
                    <a:pt x="12" y="19"/>
                  </a:cubicBezTo>
                  <a:cubicBezTo>
                    <a:pt x="12" y="22"/>
                    <a:pt x="12" y="22"/>
                    <a:pt x="12" y="22"/>
                  </a:cubicBezTo>
                  <a:cubicBezTo>
                    <a:pt x="12" y="23"/>
                    <a:pt x="12" y="23"/>
                    <a:pt x="12" y="23"/>
                  </a:cubicBezTo>
                  <a:cubicBezTo>
                    <a:pt x="12" y="23"/>
                    <a:pt x="12" y="23"/>
                    <a:pt x="12" y="23"/>
                  </a:cubicBezTo>
                  <a:cubicBezTo>
                    <a:pt x="12" y="21"/>
                    <a:pt x="12" y="21"/>
                    <a:pt x="12" y="21"/>
                  </a:cubicBezTo>
                  <a:cubicBezTo>
                    <a:pt x="15" y="19"/>
                    <a:pt x="15" y="19"/>
                    <a:pt x="15" y="19"/>
                  </a:cubicBezTo>
                  <a:cubicBezTo>
                    <a:pt x="15" y="19"/>
                    <a:pt x="15" y="19"/>
                    <a:pt x="15" y="19"/>
                  </a:cubicBezTo>
                  <a:cubicBezTo>
                    <a:pt x="15" y="17"/>
                    <a:pt x="15" y="17"/>
                    <a:pt x="15" y="17"/>
                  </a:cubicBezTo>
                  <a:cubicBezTo>
                    <a:pt x="17" y="17"/>
                    <a:pt x="17" y="17"/>
                    <a:pt x="17" y="17"/>
                  </a:cubicBezTo>
                  <a:cubicBezTo>
                    <a:pt x="17" y="16"/>
                    <a:pt x="17" y="16"/>
                    <a:pt x="17" y="16"/>
                  </a:cubicBezTo>
                  <a:cubicBezTo>
                    <a:pt x="17" y="16"/>
                    <a:pt x="17" y="16"/>
                    <a:pt x="17" y="16"/>
                  </a:cubicBezTo>
                  <a:cubicBezTo>
                    <a:pt x="17" y="16"/>
                    <a:pt x="17" y="16"/>
                    <a:pt x="17" y="16"/>
                  </a:cubicBezTo>
                  <a:cubicBezTo>
                    <a:pt x="17" y="16"/>
                    <a:pt x="17" y="16"/>
                    <a:pt x="17" y="16"/>
                  </a:cubicBezTo>
                  <a:cubicBezTo>
                    <a:pt x="17" y="12"/>
                    <a:pt x="17" y="12"/>
                    <a:pt x="17" y="12"/>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2" y="11"/>
                    <a:pt x="22" y="11"/>
                    <a:pt x="22" y="11"/>
                  </a:cubicBezTo>
                  <a:cubicBezTo>
                    <a:pt x="23" y="11"/>
                    <a:pt x="23" y="11"/>
                    <a:pt x="23" y="11"/>
                  </a:cubicBezTo>
                  <a:cubicBezTo>
                    <a:pt x="23" y="11"/>
                    <a:pt x="23" y="11"/>
                    <a:pt x="23" y="11"/>
                  </a:cubicBezTo>
                  <a:cubicBezTo>
                    <a:pt x="23" y="11"/>
                    <a:pt x="23" y="11"/>
                    <a:pt x="23" y="11"/>
                  </a:cubicBezTo>
                  <a:cubicBezTo>
                    <a:pt x="26" y="11"/>
                    <a:pt x="26" y="11"/>
                    <a:pt x="26" y="11"/>
                  </a:cubicBezTo>
                  <a:cubicBezTo>
                    <a:pt x="26" y="11"/>
                    <a:pt x="26" y="11"/>
                    <a:pt x="26" y="11"/>
                  </a:cubicBezTo>
                  <a:cubicBezTo>
                    <a:pt x="26" y="8"/>
                    <a:pt x="26" y="8"/>
                    <a:pt x="26" y="8"/>
                  </a:cubicBezTo>
                  <a:cubicBezTo>
                    <a:pt x="26" y="8"/>
                    <a:pt x="26" y="8"/>
                    <a:pt x="26" y="8"/>
                  </a:cubicBezTo>
                  <a:cubicBezTo>
                    <a:pt x="26" y="8"/>
                    <a:pt x="26" y="8"/>
                    <a:pt x="26" y="8"/>
                  </a:cubicBezTo>
                  <a:cubicBezTo>
                    <a:pt x="28" y="7"/>
                    <a:pt x="28" y="7"/>
                    <a:pt x="28" y="7"/>
                  </a:cubicBezTo>
                  <a:cubicBezTo>
                    <a:pt x="28" y="5"/>
                    <a:pt x="28" y="5"/>
                    <a:pt x="28" y="5"/>
                  </a:cubicBezTo>
                  <a:cubicBezTo>
                    <a:pt x="28" y="5"/>
                    <a:pt x="28" y="5"/>
                    <a:pt x="28" y="5"/>
                  </a:cubicBezTo>
                  <a:cubicBezTo>
                    <a:pt x="28" y="5"/>
                    <a:pt x="28" y="5"/>
                    <a:pt x="28" y="5"/>
                  </a:cubicBezTo>
                  <a:cubicBezTo>
                    <a:pt x="28" y="5"/>
                    <a:pt x="28" y="5"/>
                    <a:pt x="28" y="5"/>
                  </a:cubicBezTo>
                  <a:cubicBezTo>
                    <a:pt x="28" y="5"/>
                    <a:pt x="28" y="5"/>
                    <a:pt x="28" y="5"/>
                  </a:cubicBezTo>
                  <a:cubicBezTo>
                    <a:pt x="28" y="5"/>
                    <a:pt x="28" y="5"/>
                    <a:pt x="28" y="5"/>
                  </a:cubicBezTo>
                  <a:cubicBezTo>
                    <a:pt x="28" y="5"/>
                    <a:pt x="28" y="5"/>
                    <a:pt x="28" y="5"/>
                  </a:cubicBezTo>
                  <a:cubicBezTo>
                    <a:pt x="31" y="5"/>
                    <a:pt x="31" y="5"/>
                    <a:pt x="31" y="5"/>
                  </a:cubicBezTo>
                  <a:cubicBezTo>
                    <a:pt x="31" y="5"/>
                    <a:pt x="31" y="5"/>
                    <a:pt x="31" y="5"/>
                  </a:cubicBezTo>
                  <a:cubicBezTo>
                    <a:pt x="31" y="5"/>
                    <a:pt x="31" y="5"/>
                    <a:pt x="31" y="5"/>
                  </a:cubicBezTo>
                  <a:cubicBezTo>
                    <a:pt x="31" y="5"/>
                    <a:pt x="31" y="5"/>
                    <a:pt x="31" y="5"/>
                  </a:cubicBezTo>
                  <a:cubicBezTo>
                    <a:pt x="31" y="5"/>
                    <a:pt x="31" y="5"/>
                    <a:pt x="31" y="5"/>
                  </a:cubicBezTo>
                  <a:cubicBezTo>
                    <a:pt x="32" y="5"/>
                    <a:pt x="32" y="5"/>
                    <a:pt x="32" y="5"/>
                  </a:cubicBezTo>
                  <a:cubicBezTo>
                    <a:pt x="33" y="5"/>
                    <a:pt x="33" y="5"/>
                    <a:pt x="33" y="5"/>
                  </a:cubicBezTo>
                  <a:cubicBezTo>
                    <a:pt x="33" y="2"/>
                    <a:pt x="34" y="5"/>
                    <a:pt x="33" y="2"/>
                  </a:cubicBezTo>
                  <a:cubicBezTo>
                    <a:pt x="33" y="2"/>
                    <a:pt x="33" y="2"/>
                    <a:pt x="33" y="2"/>
                  </a:cubicBezTo>
                  <a:cubicBezTo>
                    <a:pt x="32" y="2"/>
                    <a:pt x="32" y="2"/>
                    <a:pt x="32" y="2"/>
                  </a:cubicBezTo>
                  <a:cubicBezTo>
                    <a:pt x="33" y="2"/>
                    <a:pt x="33" y="2"/>
                    <a:pt x="33" y="2"/>
                  </a:cubicBezTo>
                  <a:cubicBezTo>
                    <a:pt x="37" y="1"/>
                    <a:pt x="39" y="1"/>
                    <a:pt x="42" y="1"/>
                  </a:cubicBezTo>
                  <a:cubicBezTo>
                    <a:pt x="44" y="1"/>
                    <a:pt x="48" y="1"/>
                    <a:pt x="53" y="2"/>
                  </a:cubicBezTo>
                  <a:cubicBezTo>
                    <a:pt x="53" y="2"/>
                    <a:pt x="53" y="2"/>
                    <a:pt x="53" y="2"/>
                  </a:cubicBezTo>
                  <a:cubicBezTo>
                    <a:pt x="53" y="2"/>
                    <a:pt x="53" y="2"/>
                    <a:pt x="53" y="2"/>
                  </a:cubicBezTo>
                  <a:cubicBezTo>
                    <a:pt x="53" y="2"/>
                    <a:pt x="53" y="2"/>
                    <a:pt x="53" y="2"/>
                  </a:cubicBezTo>
                  <a:cubicBezTo>
                    <a:pt x="53" y="5"/>
                    <a:pt x="53" y="5"/>
                    <a:pt x="53" y="5"/>
                  </a:cubicBezTo>
                  <a:cubicBezTo>
                    <a:pt x="53" y="5"/>
                    <a:pt x="53" y="5"/>
                    <a:pt x="53" y="5"/>
                  </a:cubicBezTo>
                  <a:cubicBezTo>
                    <a:pt x="53" y="5"/>
                    <a:pt x="53" y="5"/>
                    <a:pt x="53" y="5"/>
                  </a:cubicBezTo>
                  <a:cubicBezTo>
                    <a:pt x="53" y="5"/>
                    <a:pt x="53" y="5"/>
                    <a:pt x="54" y="5"/>
                  </a:cubicBezTo>
                  <a:cubicBezTo>
                    <a:pt x="54" y="5"/>
                    <a:pt x="54" y="5"/>
                    <a:pt x="54" y="5"/>
                  </a:cubicBezTo>
                  <a:cubicBezTo>
                    <a:pt x="56" y="5"/>
                    <a:pt x="56" y="5"/>
                    <a:pt x="56" y="5"/>
                  </a:cubicBezTo>
                  <a:cubicBezTo>
                    <a:pt x="56" y="5"/>
                    <a:pt x="56" y="5"/>
                    <a:pt x="56" y="5"/>
                  </a:cubicBezTo>
                  <a:cubicBezTo>
                    <a:pt x="56" y="5"/>
                    <a:pt x="56" y="5"/>
                    <a:pt x="56" y="5"/>
                  </a:cubicBezTo>
                  <a:cubicBezTo>
                    <a:pt x="56" y="5"/>
                    <a:pt x="56" y="5"/>
                    <a:pt x="56" y="5"/>
                  </a:cubicBezTo>
                  <a:cubicBezTo>
                    <a:pt x="56" y="5"/>
                    <a:pt x="56" y="5"/>
                    <a:pt x="56" y="5"/>
                  </a:cubicBezTo>
                  <a:cubicBezTo>
                    <a:pt x="56" y="5"/>
                    <a:pt x="56" y="5"/>
                    <a:pt x="56" y="5"/>
                  </a:cubicBezTo>
                  <a:cubicBezTo>
                    <a:pt x="56" y="5"/>
                    <a:pt x="56" y="5"/>
                    <a:pt x="56" y="5"/>
                  </a:cubicBezTo>
                  <a:cubicBezTo>
                    <a:pt x="56" y="7"/>
                    <a:pt x="56" y="7"/>
                    <a:pt x="56" y="7"/>
                  </a:cubicBezTo>
                  <a:cubicBezTo>
                    <a:pt x="56" y="7"/>
                    <a:pt x="56" y="7"/>
                    <a:pt x="56" y="7"/>
                  </a:cubicBezTo>
                  <a:cubicBezTo>
                    <a:pt x="56" y="5"/>
                    <a:pt x="56" y="5"/>
                    <a:pt x="56" y="5"/>
                  </a:cubicBezTo>
                  <a:cubicBezTo>
                    <a:pt x="56" y="5"/>
                    <a:pt x="56" y="5"/>
                    <a:pt x="56" y="5"/>
                  </a:cubicBezTo>
                  <a:cubicBezTo>
                    <a:pt x="54" y="5"/>
                    <a:pt x="54" y="5"/>
                    <a:pt x="54" y="5"/>
                  </a:cubicBezTo>
                  <a:cubicBezTo>
                    <a:pt x="54" y="5"/>
                    <a:pt x="54" y="5"/>
                    <a:pt x="54" y="5"/>
                  </a:cubicBezTo>
                  <a:cubicBezTo>
                    <a:pt x="53" y="5"/>
                    <a:pt x="53" y="5"/>
                    <a:pt x="53" y="5"/>
                  </a:cubicBezTo>
                  <a:cubicBezTo>
                    <a:pt x="53" y="5"/>
                    <a:pt x="53" y="5"/>
                    <a:pt x="53" y="5"/>
                  </a:cubicBezTo>
                  <a:cubicBezTo>
                    <a:pt x="54" y="7"/>
                    <a:pt x="54" y="7"/>
                    <a:pt x="54" y="7"/>
                  </a:cubicBezTo>
                  <a:cubicBezTo>
                    <a:pt x="54" y="7"/>
                    <a:pt x="54" y="7"/>
                    <a:pt x="56" y="8"/>
                  </a:cubicBezTo>
                  <a:cubicBezTo>
                    <a:pt x="56" y="8"/>
                    <a:pt x="56" y="8"/>
                    <a:pt x="56" y="8"/>
                  </a:cubicBezTo>
                  <a:cubicBezTo>
                    <a:pt x="56" y="8"/>
                    <a:pt x="56" y="8"/>
                    <a:pt x="56" y="8"/>
                  </a:cubicBezTo>
                  <a:cubicBezTo>
                    <a:pt x="56" y="11"/>
                    <a:pt x="56" y="11"/>
                    <a:pt x="56" y="11"/>
                  </a:cubicBezTo>
                  <a:cubicBezTo>
                    <a:pt x="56" y="11"/>
                    <a:pt x="56" y="11"/>
                    <a:pt x="56" y="11"/>
                  </a:cubicBezTo>
                  <a:cubicBezTo>
                    <a:pt x="56" y="11"/>
                    <a:pt x="56" y="8"/>
                    <a:pt x="56" y="11"/>
                  </a:cubicBezTo>
                  <a:cubicBezTo>
                    <a:pt x="58" y="11"/>
                    <a:pt x="58" y="11"/>
                    <a:pt x="58" y="11"/>
                  </a:cubicBezTo>
                  <a:cubicBezTo>
                    <a:pt x="58" y="11"/>
                    <a:pt x="58" y="11"/>
                    <a:pt x="58" y="11"/>
                  </a:cubicBezTo>
                  <a:cubicBezTo>
                    <a:pt x="56" y="11"/>
                    <a:pt x="56" y="11"/>
                    <a:pt x="56" y="11"/>
                  </a:cubicBezTo>
                  <a:cubicBezTo>
                    <a:pt x="56" y="11"/>
                    <a:pt x="56" y="11"/>
                    <a:pt x="56" y="11"/>
                  </a:cubicBezTo>
                  <a:cubicBezTo>
                    <a:pt x="56" y="12"/>
                    <a:pt x="56" y="12"/>
                    <a:pt x="56" y="12"/>
                  </a:cubicBezTo>
                  <a:cubicBezTo>
                    <a:pt x="56" y="16"/>
                    <a:pt x="56" y="16"/>
                    <a:pt x="56" y="16"/>
                  </a:cubicBezTo>
                  <a:cubicBezTo>
                    <a:pt x="56" y="16"/>
                    <a:pt x="56" y="16"/>
                    <a:pt x="56" y="16"/>
                  </a:cubicBezTo>
                  <a:cubicBezTo>
                    <a:pt x="56" y="16"/>
                    <a:pt x="56" y="16"/>
                    <a:pt x="56" y="16"/>
                  </a:cubicBezTo>
                  <a:cubicBezTo>
                    <a:pt x="56" y="17"/>
                    <a:pt x="56" y="17"/>
                    <a:pt x="56" y="17"/>
                  </a:cubicBezTo>
                  <a:cubicBezTo>
                    <a:pt x="56" y="17"/>
                    <a:pt x="56" y="17"/>
                    <a:pt x="56" y="17"/>
                  </a:cubicBezTo>
                  <a:cubicBezTo>
                    <a:pt x="56" y="17"/>
                    <a:pt x="56" y="17"/>
                    <a:pt x="56" y="17"/>
                  </a:cubicBezTo>
                  <a:cubicBezTo>
                    <a:pt x="56" y="17"/>
                    <a:pt x="56" y="17"/>
                    <a:pt x="56" y="17"/>
                  </a:cubicBezTo>
                  <a:cubicBezTo>
                    <a:pt x="56" y="17"/>
                    <a:pt x="56" y="17"/>
                    <a:pt x="56" y="17"/>
                  </a:cubicBezTo>
                  <a:cubicBezTo>
                    <a:pt x="56" y="17"/>
                    <a:pt x="56" y="17"/>
                    <a:pt x="56" y="17"/>
                  </a:cubicBezTo>
                  <a:cubicBezTo>
                    <a:pt x="54" y="19"/>
                    <a:pt x="54" y="19"/>
                    <a:pt x="54" y="19"/>
                  </a:cubicBezTo>
                  <a:cubicBezTo>
                    <a:pt x="54" y="19"/>
                    <a:pt x="54" y="19"/>
                    <a:pt x="54" y="19"/>
                  </a:cubicBezTo>
                  <a:cubicBezTo>
                    <a:pt x="54" y="19"/>
                    <a:pt x="54" y="19"/>
                    <a:pt x="54" y="19"/>
                  </a:cubicBezTo>
                  <a:cubicBezTo>
                    <a:pt x="53" y="19"/>
                    <a:pt x="53" y="19"/>
                    <a:pt x="53" y="19"/>
                  </a:cubicBezTo>
                  <a:cubicBezTo>
                    <a:pt x="53" y="19"/>
                    <a:pt x="53" y="19"/>
                    <a:pt x="53" y="19"/>
                  </a:cubicBezTo>
                  <a:cubicBezTo>
                    <a:pt x="53" y="19"/>
                    <a:pt x="53" y="19"/>
                    <a:pt x="53" y="19"/>
                  </a:cubicBezTo>
                  <a:cubicBezTo>
                    <a:pt x="51" y="19"/>
                    <a:pt x="51" y="19"/>
                    <a:pt x="51" y="19"/>
                  </a:cubicBezTo>
                  <a:cubicBezTo>
                    <a:pt x="51" y="17"/>
                    <a:pt x="51" y="17"/>
                    <a:pt x="51" y="17"/>
                  </a:cubicBezTo>
                  <a:cubicBezTo>
                    <a:pt x="51" y="17"/>
                    <a:pt x="51" y="17"/>
                    <a:pt x="51" y="17"/>
                  </a:cubicBezTo>
                  <a:cubicBezTo>
                    <a:pt x="53" y="17"/>
                    <a:pt x="53" y="17"/>
                    <a:pt x="53" y="17"/>
                  </a:cubicBezTo>
                  <a:cubicBezTo>
                    <a:pt x="53" y="17"/>
                    <a:pt x="53" y="17"/>
                    <a:pt x="53" y="17"/>
                  </a:cubicBezTo>
                  <a:cubicBezTo>
                    <a:pt x="53" y="17"/>
                    <a:pt x="53" y="17"/>
                    <a:pt x="53" y="17"/>
                  </a:cubicBezTo>
                  <a:cubicBezTo>
                    <a:pt x="53" y="17"/>
                    <a:pt x="53" y="17"/>
                    <a:pt x="53" y="17"/>
                  </a:cubicBezTo>
                  <a:cubicBezTo>
                    <a:pt x="53" y="16"/>
                    <a:pt x="53" y="16"/>
                    <a:pt x="53" y="16"/>
                  </a:cubicBezTo>
                  <a:cubicBezTo>
                    <a:pt x="53" y="16"/>
                    <a:pt x="53" y="16"/>
                    <a:pt x="53" y="16"/>
                  </a:cubicBezTo>
                  <a:cubicBezTo>
                    <a:pt x="51" y="16"/>
                    <a:pt x="51" y="16"/>
                    <a:pt x="51" y="16"/>
                  </a:cubicBezTo>
                  <a:cubicBezTo>
                    <a:pt x="49" y="16"/>
                    <a:pt x="49" y="16"/>
                    <a:pt x="49" y="16"/>
                  </a:cubicBezTo>
                  <a:cubicBezTo>
                    <a:pt x="49" y="16"/>
                    <a:pt x="49" y="16"/>
                    <a:pt x="49" y="16"/>
                  </a:cubicBezTo>
                  <a:cubicBezTo>
                    <a:pt x="48" y="16"/>
                    <a:pt x="48" y="16"/>
                    <a:pt x="48" y="16"/>
                  </a:cubicBezTo>
                  <a:cubicBezTo>
                    <a:pt x="48" y="16"/>
                    <a:pt x="48" y="16"/>
                    <a:pt x="48" y="16"/>
                  </a:cubicBezTo>
                  <a:cubicBezTo>
                    <a:pt x="46" y="16"/>
                    <a:pt x="46" y="16"/>
                    <a:pt x="46" y="16"/>
                  </a:cubicBezTo>
                  <a:cubicBezTo>
                    <a:pt x="44" y="16"/>
                    <a:pt x="43" y="16"/>
                    <a:pt x="43" y="16"/>
                  </a:cubicBezTo>
                  <a:cubicBezTo>
                    <a:pt x="43" y="16"/>
                    <a:pt x="43" y="16"/>
                    <a:pt x="43" y="16"/>
                  </a:cubicBezTo>
                  <a:cubicBezTo>
                    <a:pt x="43" y="17"/>
                    <a:pt x="43" y="17"/>
                    <a:pt x="43" y="17"/>
                  </a:cubicBezTo>
                  <a:cubicBezTo>
                    <a:pt x="42" y="17"/>
                    <a:pt x="42" y="17"/>
                    <a:pt x="42" y="17"/>
                  </a:cubicBezTo>
                  <a:cubicBezTo>
                    <a:pt x="42" y="17"/>
                    <a:pt x="42" y="17"/>
                    <a:pt x="43" y="17"/>
                  </a:cubicBezTo>
                  <a:cubicBezTo>
                    <a:pt x="43" y="17"/>
                    <a:pt x="43" y="17"/>
                    <a:pt x="43" y="17"/>
                  </a:cubicBezTo>
                  <a:cubicBezTo>
                    <a:pt x="43" y="19"/>
                    <a:pt x="43" y="19"/>
                    <a:pt x="43" y="19"/>
                  </a:cubicBezTo>
                  <a:cubicBezTo>
                    <a:pt x="43" y="19"/>
                    <a:pt x="43" y="19"/>
                    <a:pt x="43" y="19"/>
                  </a:cubicBezTo>
                  <a:cubicBezTo>
                    <a:pt x="43" y="19"/>
                    <a:pt x="43" y="19"/>
                    <a:pt x="43" y="19"/>
                  </a:cubicBezTo>
                  <a:cubicBezTo>
                    <a:pt x="43" y="19"/>
                    <a:pt x="43" y="19"/>
                    <a:pt x="43" y="19"/>
                  </a:cubicBezTo>
                  <a:cubicBezTo>
                    <a:pt x="42" y="19"/>
                    <a:pt x="42" y="19"/>
                    <a:pt x="42" y="19"/>
                  </a:cubicBezTo>
                  <a:cubicBezTo>
                    <a:pt x="42" y="21"/>
                    <a:pt x="42" y="21"/>
                    <a:pt x="42" y="21"/>
                  </a:cubicBezTo>
                  <a:cubicBezTo>
                    <a:pt x="42" y="21"/>
                    <a:pt x="42" y="21"/>
                    <a:pt x="42" y="21"/>
                  </a:cubicBezTo>
                  <a:cubicBezTo>
                    <a:pt x="42" y="22"/>
                    <a:pt x="42" y="22"/>
                    <a:pt x="42" y="22"/>
                  </a:cubicBezTo>
                  <a:cubicBezTo>
                    <a:pt x="42" y="22"/>
                    <a:pt x="42" y="22"/>
                    <a:pt x="42" y="22"/>
                  </a:cubicBezTo>
                  <a:cubicBezTo>
                    <a:pt x="39" y="22"/>
                    <a:pt x="39" y="22"/>
                    <a:pt x="39" y="22"/>
                  </a:cubicBezTo>
                  <a:cubicBezTo>
                    <a:pt x="39" y="22"/>
                    <a:pt x="39" y="22"/>
                    <a:pt x="39" y="22"/>
                  </a:cubicBezTo>
                  <a:cubicBezTo>
                    <a:pt x="39" y="23"/>
                    <a:pt x="39" y="23"/>
                    <a:pt x="39" y="23"/>
                  </a:cubicBezTo>
                  <a:cubicBezTo>
                    <a:pt x="39" y="23"/>
                    <a:pt x="39" y="23"/>
                    <a:pt x="39" y="23"/>
                  </a:cubicBezTo>
                  <a:cubicBezTo>
                    <a:pt x="42" y="23"/>
                    <a:pt x="39" y="23"/>
                    <a:pt x="42" y="23"/>
                  </a:cubicBezTo>
                  <a:cubicBezTo>
                    <a:pt x="43" y="23"/>
                    <a:pt x="43" y="23"/>
                    <a:pt x="43" y="23"/>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7"/>
                    <a:pt x="43" y="27"/>
                    <a:pt x="43" y="27"/>
                  </a:cubicBezTo>
                  <a:cubicBezTo>
                    <a:pt x="43" y="26"/>
                    <a:pt x="43" y="26"/>
                    <a:pt x="43" y="26"/>
                  </a:cubicBezTo>
                  <a:cubicBezTo>
                    <a:pt x="46" y="26"/>
                    <a:pt x="46" y="26"/>
                    <a:pt x="46" y="26"/>
                  </a:cubicBezTo>
                  <a:cubicBezTo>
                    <a:pt x="46" y="26"/>
                    <a:pt x="46" y="26"/>
                    <a:pt x="46" y="26"/>
                  </a:cubicBezTo>
                  <a:cubicBezTo>
                    <a:pt x="48" y="26"/>
                    <a:pt x="48" y="26"/>
                    <a:pt x="48" y="26"/>
                  </a:cubicBezTo>
                  <a:cubicBezTo>
                    <a:pt x="48" y="23"/>
                    <a:pt x="48" y="23"/>
                    <a:pt x="48" y="23"/>
                  </a:cubicBezTo>
                  <a:cubicBezTo>
                    <a:pt x="46" y="23"/>
                    <a:pt x="46" y="22"/>
                    <a:pt x="46" y="22"/>
                  </a:cubicBezTo>
                  <a:cubicBezTo>
                    <a:pt x="46" y="22"/>
                    <a:pt x="46" y="22"/>
                    <a:pt x="46" y="22"/>
                  </a:cubicBezTo>
                  <a:cubicBezTo>
                    <a:pt x="46" y="21"/>
                    <a:pt x="46" y="21"/>
                    <a:pt x="46" y="21"/>
                  </a:cubicBezTo>
                  <a:cubicBezTo>
                    <a:pt x="46" y="21"/>
                    <a:pt x="46" y="21"/>
                    <a:pt x="46" y="21"/>
                  </a:cubicBezTo>
                  <a:cubicBezTo>
                    <a:pt x="48" y="21"/>
                    <a:pt x="48" y="19"/>
                    <a:pt x="48" y="19"/>
                  </a:cubicBezTo>
                  <a:cubicBezTo>
                    <a:pt x="48" y="19"/>
                    <a:pt x="48" y="19"/>
                    <a:pt x="48" y="19"/>
                  </a:cubicBezTo>
                  <a:cubicBezTo>
                    <a:pt x="46" y="17"/>
                    <a:pt x="46" y="17"/>
                    <a:pt x="46" y="17"/>
                  </a:cubicBezTo>
                  <a:cubicBezTo>
                    <a:pt x="46" y="17"/>
                    <a:pt x="46" y="17"/>
                    <a:pt x="46" y="17"/>
                  </a:cubicBezTo>
                  <a:cubicBezTo>
                    <a:pt x="48" y="17"/>
                    <a:pt x="48" y="17"/>
                    <a:pt x="48" y="17"/>
                  </a:cubicBezTo>
                  <a:cubicBezTo>
                    <a:pt x="48" y="17"/>
                    <a:pt x="48" y="17"/>
                    <a:pt x="48" y="17"/>
                  </a:cubicBezTo>
                  <a:cubicBezTo>
                    <a:pt x="48" y="17"/>
                    <a:pt x="48" y="17"/>
                    <a:pt x="48" y="17"/>
                  </a:cubicBezTo>
                  <a:cubicBezTo>
                    <a:pt x="49" y="19"/>
                    <a:pt x="49" y="19"/>
                    <a:pt x="49" y="19"/>
                  </a:cubicBezTo>
                  <a:cubicBezTo>
                    <a:pt x="49" y="19"/>
                    <a:pt x="49" y="19"/>
                    <a:pt x="49" y="19"/>
                  </a:cubicBezTo>
                  <a:cubicBezTo>
                    <a:pt x="49" y="19"/>
                    <a:pt x="49" y="19"/>
                    <a:pt x="49" y="19"/>
                  </a:cubicBezTo>
                  <a:cubicBezTo>
                    <a:pt x="48" y="19"/>
                    <a:pt x="49" y="19"/>
                    <a:pt x="48" y="19"/>
                  </a:cubicBezTo>
                  <a:cubicBezTo>
                    <a:pt x="48" y="19"/>
                    <a:pt x="48" y="19"/>
                    <a:pt x="48" y="19"/>
                  </a:cubicBezTo>
                  <a:cubicBezTo>
                    <a:pt x="48" y="22"/>
                    <a:pt x="48" y="21"/>
                    <a:pt x="48" y="21"/>
                  </a:cubicBezTo>
                  <a:cubicBezTo>
                    <a:pt x="48" y="22"/>
                    <a:pt x="48" y="22"/>
                    <a:pt x="48" y="22"/>
                  </a:cubicBezTo>
                  <a:cubicBezTo>
                    <a:pt x="48" y="22"/>
                    <a:pt x="48" y="22"/>
                    <a:pt x="48" y="22"/>
                  </a:cubicBezTo>
                  <a:cubicBezTo>
                    <a:pt x="48" y="22"/>
                    <a:pt x="48" y="22"/>
                    <a:pt x="48" y="22"/>
                  </a:cubicBezTo>
                  <a:cubicBezTo>
                    <a:pt x="48" y="23"/>
                    <a:pt x="48" y="23"/>
                    <a:pt x="48" y="23"/>
                  </a:cubicBezTo>
                  <a:cubicBezTo>
                    <a:pt x="48" y="23"/>
                    <a:pt x="48" y="23"/>
                    <a:pt x="48" y="23"/>
                  </a:cubicBezTo>
                  <a:cubicBezTo>
                    <a:pt x="48" y="23"/>
                    <a:pt x="48" y="22"/>
                    <a:pt x="49" y="23"/>
                  </a:cubicBezTo>
                  <a:cubicBezTo>
                    <a:pt x="49" y="23"/>
                    <a:pt x="49" y="23"/>
                    <a:pt x="49" y="23"/>
                  </a:cubicBezTo>
                  <a:cubicBezTo>
                    <a:pt x="49" y="26"/>
                    <a:pt x="49" y="26"/>
                    <a:pt x="49" y="26"/>
                  </a:cubicBezTo>
                  <a:cubicBezTo>
                    <a:pt x="49" y="26"/>
                    <a:pt x="49" y="26"/>
                    <a:pt x="49" y="26"/>
                  </a:cubicBezTo>
                  <a:cubicBezTo>
                    <a:pt x="49" y="26"/>
                    <a:pt x="49" y="26"/>
                    <a:pt x="49" y="26"/>
                  </a:cubicBezTo>
                  <a:cubicBezTo>
                    <a:pt x="49" y="26"/>
                    <a:pt x="49" y="26"/>
                    <a:pt x="49" y="26"/>
                  </a:cubicBezTo>
                  <a:cubicBezTo>
                    <a:pt x="49" y="26"/>
                    <a:pt x="49" y="26"/>
                    <a:pt x="49" y="26"/>
                  </a:cubicBezTo>
                  <a:cubicBezTo>
                    <a:pt x="48" y="26"/>
                    <a:pt x="49" y="26"/>
                    <a:pt x="48" y="26"/>
                  </a:cubicBezTo>
                  <a:cubicBezTo>
                    <a:pt x="48" y="31"/>
                    <a:pt x="48" y="31"/>
                    <a:pt x="48" y="31"/>
                  </a:cubicBezTo>
                  <a:cubicBezTo>
                    <a:pt x="48" y="31"/>
                    <a:pt x="48" y="31"/>
                    <a:pt x="48" y="31"/>
                  </a:cubicBezTo>
                  <a:cubicBezTo>
                    <a:pt x="48" y="31"/>
                    <a:pt x="48" y="31"/>
                    <a:pt x="48" y="31"/>
                  </a:cubicBezTo>
                  <a:cubicBezTo>
                    <a:pt x="48" y="31"/>
                    <a:pt x="48" y="31"/>
                    <a:pt x="48" y="31"/>
                  </a:cubicBezTo>
                  <a:cubicBezTo>
                    <a:pt x="48" y="31"/>
                    <a:pt x="48" y="31"/>
                    <a:pt x="48" y="31"/>
                  </a:cubicBezTo>
                  <a:cubicBezTo>
                    <a:pt x="46" y="31"/>
                    <a:pt x="46" y="31"/>
                    <a:pt x="46" y="31"/>
                  </a:cubicBezTo>
                  <a:cubicBezTo>
                    <a:pt x="44" y="31"/>
                    <a:pt x="44" y="31"/>
                    <a:pt x="44" y="31"/>
                  </a:cubicBezTo>
                  <a:cubicBezTo>
                    <a:pt x="43" y="31"/>
                    <a:pt x="43" y="31"/>
                    <a:pt x="43" y="31"/>
                  </a:cubicBezTo>
                  <a:cubicBezTo>
                    <a:pt x="43" y="31"/>
                    <a:pt x="43" y="31"/>
                    <a:pt x="43" y="31"/>
                  </a:cubicBezTo>
                  <a:cubicBezTo>
                    <a:pt x="42" y="31"/>
                    <a:pt x="42" y="31"/>
                    <a:pt x="42" y="31"/>
                  </a:cubicBezTo>
                  <a:cubicBezTo>
                    <a:pt x="42" y="31"/>
                    <a:pt x="42" y="31"/>
                    <a:pt x="42" y="31"/>
                  </a:cubicBezTo>
                  <a:cubicBezTo>
                    <a:pt x="42" y="31"/>
                    <a:pt x="42" y="31"/>
                    <a:pt x="42" y="31"/>
                  </a:cubicBezTo>
                  <a:cubicBezTo>
                    <a:pt x="42" y="31"/>
                    <a:pt x="42" y="31"/>
                    <a:pt x="42" y="31"/>
                  </a:cubicBezTo>
                  <a:cubicBezTo>
                    <a:pt x="42" y="26"/>
                    <a:pt x="42" y="26"/>
                    <a:pt x="42" y="26"/>
                  </a:cubicBezTo>
                  <a:cubicBezTo>
                    <a:pt x="42" y="26"/>
                    <a:pt x="42" y="26"/>
                    <a:pt x="42" y="26"/>
                  </a:cubicBezTo>
                  <a:cubicBezTo>
                    <a:pt x="42" y="26"/>
                    <a:pt x="42" y="26"/>
                    <a:pt x="42" y="26"/>
                  </a:cubicBezTo>
                  <a:cubicBezTo>
                    <a:pt x="43" y="26"/>
                    <a:pt x="43" y="26"/>
                    <a:pt x="43"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39" y="26"/>
                    <a:pt x="39" y="27"/>
                    <a:pt x="39" y="27"/>
                  </a:cubicBezTo>
                  <a:cubicBezTo>
                    <a:pt x="39" y="27"/>
                    <a:pt x="39" y="27"/>
                    <a:pt x="39" y="31"/>
                  </a:cubicBezTo>
                  <a:cubicBezTo>
                    <a:pt x="39" y="31"/>
                    <a:pt x="39" y="31"/>
                    <a:pt x="39" y="31"/>
                  </a:cubicBezTo>
                  <a:cubicBezTo>
                    <a:pt x="39" y="31"/>
                    <a:pt x="39" y="31"/>
                    <a:pt x="39" y="31"/>
                  </a:cubicBezTo>
                  <a:cubicBezTo>
                    <a:pt x="39" y="31"/>
                    <a:pt x="39" y="31"/>
                    <a:pt x="39" y="31"/>
                  </a:cubicBezTo>
                  <a:cubicBezTo>
                    <a:pt x="39" y="31"/>
                    <a:pt x="39" y="31"/>
                    <a:pt x="39" y="31"/>
                  </a:cubicBezTo>
                  <a:cubicBezTo>
                    <a:pt x="39" y="31"/>
                    <a:pt x="39" y="31"/>
                    <a:pt x="39" y="31"/>
                  </a:cubicBezTo>
                  <a:cubicBezTo>
                    <a:pt x="39" y="31"/>
                    <a:pt x="39" y="31"/>
                    <a:pt x="39" y="31"/>
                  </a:cubicBezTo>
                  <a:cubicBezTo>
                    <a:pt x="37" y="32"/>
                    <a:pt x="37" y="32"/>
                    <a:pt x="37" y="32"/>
                  </a:cubicBezTo>
                  <a:cubicBezTo>
                    <a:pt x="37" y="32"/>
                    <a:pt x="37" y="32"/>
                    <a:pt x="37" y="32"/>
                  </a:cubicBezTo>
                  <a:cubicBezTo>
                    <a:pt x="37" y="32"/>
                    <a:pt x="37" y="32"/>
                    <a:pt x="37" y="32"/>
                  </a:cubicBezTo>
                  <a:cubicBezTo>
                    <a:pt x="36" y="32"/>
                    <a:pt x="36" y="32"/>
                    <a:pt x="36" y="32"/>
                  </a:cubicBezTo>
                  <a:cubicBezTo>
                    <a:pt x="34" y="32"/>
                    <a:pt x="34" y="32"/>
                    <a:pt x="34" y="32"/>
                  </a:cubicBezTo>
                  <a:cubicBezTo>
                    <a:pt x="34" y="32"/>
                    <a:pt x="34" y="32"/>
                    <a:pt x="34" y="32"/>
                  </a:cubicBezTo>
                  <a:cubicBezTo>
                    <a:pt x="34" y="33"/>
                    <a:pt x="34" y="33"/>
                    <a:pt x="34" y="33"/>
                  </a:cubicBezTo>
                  <a:cubicBezTo>
                    <a:pt x="34" y="35"/>
                    <a:pt x="34" y="35"/>
                    <a:pt x="34" y="35"/>
                  </a:cubicBezTo>
                  <a:cubicBezTo>
                    <a:pt x="34" y="35"/>
                    <a:pt x="34" y="35"/>
                    <a:pt x="34" y="35"/>
                  </a:cubicBezTo>
                  <a:cubicBezTo>
                    <a:pt x="34" y="35"/>
                    <a:pt x="34" y="35"/>
                    <a:pt x="34" y="35"/>
                  </a:cubicBezTo>
                  <a:cubicBezTo>
                    <a:pt x="33" y="35"/>
                    <a:pt x="33" y="35"/>
                    <a:pt x="33" y="35"/>
                  </a:cubicBezTo>
                  <a:cubicBezTo>
                    <a:pt x="32" y="35"/>
                    <a:pt x="32" y="35"/>
                    <a:pt x="32" y="35"/>
                  </a:cubicBezTo>
                  <a:cubicBezTo>
                    <a:pt x="31" y="35"/>
                    <a:pt x="31" y="35"/>
                    <a:pt x="31" y="35"/>
                  </a:cubicBezTo>
                  <a:cubicBezTo>
                    <a:pt x="31" y="36"/>
                    <a:pt x="31" y="36"/>
                    <a:pt x="31" y="36"/>
                  </a:cubicBezTo>
                  <a:cubicBezTo>
                    <a:pt x="31" y="36"/>
                    <a:pt x="31" y="36"/>
                    <a:pt x="31" y="36"/>
                  </a:cubicBezTo>
                  <a:cubicBezTo>
                    <a:pt x="32" y="37"/>
                    <a:pt x="32" y="37"/>
                    <a:pt x="32" y="37"/>
                  </a:cubicBezTo>
                  <a:cubicBezTo>
                    <a:pt x="32" y="37"/>
                    <a:pt x="33" y="37"/>
                    <a:pt x="32" y="37"/>
                  </a:cubicBezTo>
                  <a:cubicBezTo>
                    <a:pt x="32" y="38"/>
                    <a:pt x="32" y="38"/>
                    <a:pt x="32" y="38"/>
                  </a:cubicBezTo>
                  <a:cubicBezTo>
                    <a:pt x="32" y="38"/>
                    <a:pt x="32" y="38"/>
                    <a:pt x="32" y="38"/>
                  </a:cubicBezTo>
                  <a:cubicBezTo>
                    <a:pt x="31" y="38"/>
                    <a:pt x="31" y="38"/>
                    <a:pt x="31" y="38"/>
                  </a:cubicBezTo>
                  <a:cubicBezTo>
                    <a:pt x="31" y="38"/>
                    <a:pt x="31" y="38"/>
                    <a:pt x="31" y="38"/>
                  </a:cubicBezTo>
                  <a:cubicBezTo>
                    <a:pt x="31" y="38"/>
                    <a:pt x="31" y="38"/>
                    <a:pt x="31" y="38"/>
                  </a:cubicBezTo>
                  <a:cubicBezTo>
                    <a:pt x="31" y="39"/>
                    <a:pt x="31" y="38"/>
                    <a:pt x="31" y="38"/>
                  </a:cubicBezTo>
                  <a:cubicBezTo>
                    <a:pt x="28" y="39"/>
                    <a:pt x="28" y="39"/>
                    <a:pt x="28" y="39"/>
                  </a:cubicBezTo>
                  <a:cubicBezTo>
                    <a:pt x="28" y="39"/>
                    <a:pt x="28" y="39"/>
                    <a:pt x="28" y="39"/>
                  </a:cubicBezTo>
                  <a:cubicBezTo>
                    <a:pt x="28" y="39"/>
                    <a:pt x="26" y="39"/>
                    <a:pt x="26" y="41"/>
                  </a:cubicBezTo>
                  <a:cubicBezTo>
                    <a:pt x="26" y="42"/>
                    <a:pt x="26" y="42"/>
                    <a:pt x="26" y="42"/>
                  </a:cubicBezTo>
                  <a:cubicBezTo>
                    <a:pt x="26" y="43"/>
                    <a:pt x="26" y="43"/>
                    <a:pt x="26" y="43"/>
                  </a:cubicBezTo>
                  <a:cubicBezTo>
                    <a:pt x="26" y="43"/>
                    <a:pt x="26" y="43"/>
                    <a:pt x="26" y="43"/>
                  </a:cubicBezTo>
                  <a:cubicBezTo>
                    <a:pt x="27" y="43"/>
                    <a:pt x="27" y="43"/>
                    <a:pt x="27" y="43"/>
                  </a:cubicBezTo>
                  <a:cubicBezTo>
                    <a:pt x="28" y="43"/>
                    <a:pt x="28" y="43"/>
                    <a:pt x="28" y="43"/>
                  </a:cubicBezTo>
                  <a:cubicBezTo>
                    <a:pt x="28" y="43"/>
                    <a:pt x="28" y="43"/>
                    <a:pt x="28" y="43"/>
                  </a:cubicBezTo>
                  <a:cubicBezTo>
                    <a:pt x="31" y="43"/>
                    <a:pt x="31" y="43"/>
                    <a:pt x="31" y="43"/>
                  </a:cubicBezTo>
                  <a:cubicBezTo>
                    <a:pt x="31" y="43"/>
                    <a:pt x="31" y="43"/>
                    <a:pt x="31" y="43"/>
                  </a:cubicBezTo>
                  <a:cubicBezTo>
                    <a:pt x="31" y="43"/>
                    <a:pt x="31" y="43"/>
                    <a:pt x="31" y="43"/>
                  </a:cubicBezTo>
                  <a:cubicBezTo>
                    <a:pt x="32" y="43"/>
                    <a:pt x="32" y="43"/>
                    <a:pt x="32" y="43"/>
                  </a:cubicBezTo>
                  <a:cubicBezTo>
                    <a:pt x="32" y="43"/>
                    <a:pt x="32" y="43"/>
                    <a:pt x="33" y="43"/>
                  </a:cubicBezTo>
                  <a:cubicBezTo>
                    <a:pt x="34" y="42"/>
                    <a:pt x="34" y="42"/>
                    <a:pt x="34" y="42"/>
                  </a:cubicBezTo>
                  <a:cubicBezTo>
                    <a:pt x="34" y="42"/>
                    <a:pt x="34" y="42"/>
                    <a:pt x="34" y="42"/>
                  </a:cubicBezTo>
                  <a:cubicBezTo>
                    <a:pt x="34" y="42"/>
                    <a:pt x="34" y="42"/>
                    <a:pt x="34" y="42"/>
                  </a:cubicBezTo>
                  <a:cubicBezTo>
                    <a:pt x="36" y="42"/>
                    <a:pt x="36" y="41"/>
                    <a:pt x="36" y="41"/>
                  </a:cubicBezTo>
                  <a:cubicBezTo>
                    <a:pt x="37" y="39"/>
                    <a:pt x="37" y="39"/>
                    <a:pt x="37" y="39"/>
                  </a:cubicBezTo>
                  <a:cubicBezTo>
                    <a:pt x="37" y="39"/>
                    <a:pt x="37" y="39"/>
                    <a:pt x="37" y="39"/>
                  </a:cubicBezTo>
                  <a:cubicBezTo>
                    <a:pt x="37" y="38"/>
                    <a:pt x="37" y="38"/>
                    <a:pt x="37" y="38"/>
                  </a:cubicBezTo>
                  <a:cubicBezTo>
                    <a:pt x="39" y="38"/>
                    <a:pt x="39" y="38"/>
                    <a:pt x="39" y="38"/>
                  </a:cubicBezTo>
                  <a:cubicBezTo>
                    <a:pt x="39" y="38"/>
                    <a:pt x="39" y="38"/>
                    <a:pt x="39" y="38"/>
                  </a:cubicBezTo>
                  <a:cubicBezTo>
                    <a:pt x="42" y="38"/>
                    <a:pt x="42" y="38"/>
                    <a:pt x="42" y="38"/>
                  </a:cubicBezTo>
                  <a:cubicBezTo>
                    <a:pt x="42" y="37"/>
                    <a:pt x="42" y="37"/>
                    <a:pt x="42" y="37"/>
                  </a:cubicBezTo>
                  <a:cubicBezTo>
                    <a:pt x="42" y="38"/>
                    <a:pt x="42" y="38"/>
                    <a:pt x="42" y="38"/>
                  </a:cubicBezTo>
                  <a:cubicBezTo>
                    <a:pt x="42" y="39"/>
                    <a:pt x="42" y="39"/>
                    <a:pt x="42" y="39"/>
                  </a:cubicBezTo>
                  <a:cubicBezTo>
                    <a:pt x="42" y="39"/>
                    <a:pt x="42" y="39"/>
                    <a:pt x="42" y="39"/>
                  </a:cubicBezTo>
                  <a:cubicBezTo>
                    <a:pt x="42" y="39"/>
                    <a:pt x="42" y="39"/>
                    <a:pt x="42" y="39"/>
                  </a:cubicBezTo>
                  <a:cubicBezTo>
                    <a:pt x="43" y="39"/>
                    <a:pt x="43" y="39"/>
                    <a:pt x="43" y="39"/>
                  </a:cubicBezTo>
                  <a:cubicBezTo>
                    <a:pt x="43" y="41"/>
                    <a:pt x="43" y="41"/>
                    <a:pt x="43" y="41"/>
                  </a:cubicBezTo>
                  <a:cubicBezTo>
                    <a:pt x="43" y="41"/>
                    <a:pt x="43" y="41"/>
                    <a:pt x="43" y="41"/>
                  </a:cubicBezTo>
                  <a:cubicBezTo>
                    <a:pt x="43" y="42"/>
                    <a:pt x="43" y="42"/>
                    <a:pt x="43" y="42"/>
                  </a:cubicBezTo>
                  <a:cubicBezTo>
                    <a:pt x="44" y="42"/>
                    <a:pt x="44" y="42"/>
                    <a:pt x="44" y="42"/>
                  </a:cubicBezTo>
                  <a:cubicBezTo>
                    <a:pt x="46" y="42"/>
                    <a:pt x="46" y="42"/>
                    <a:pt x="46" y="42"/>
                  </a:cubicBezTo>
                  <a:cubicBezTo>
                    <a:pt x="48" y="42"/>
                    <a:pt x="48" y="42"/>
                    <a:pt x="48" y="42"/>
                  </a:cubicBezTo>
                  <a:cubicBezTo>
                    <a:pt x="48" y="43"/>
                    <a:pt x="48" y="43"/>
                    <a:pt x="48" y="43"/>
                  </a:cubicBezTo>
                  <a:cubicBezTo>
                    <a:pt x="46" y="43"/>
                    <a:pt x="46" y="43"/>
                    <a:pt x="46" y="43"/>
                  </a:cubicBezTo>
                  <a:cubicBezTo>
                    <a:pt x="48" y="43"/>
                    <a:pt x="48" y="43"/>
                    <a:pt x="48" y="43"/>
                  </a:cubicBezTo>
                  <a:cubicBezTo>
                    <a:pt x="48" y="43"/>
                    <a:pt x="48" y="43"/>
                    <a:pt x="48" y="43"/>
                  </a:cubicBezTo>
                  <a:cubicBezTo>
                    <a:pt x="48" y="43"/>
                    <a:pt x="48" y="43"/>
                    <a:pt x="48" y="43"/>
                  </a:cubicBezTo>
                  <a:cubicBezTo>
                    <a:pt x="48" y="42"/>
                    <a:pt x="48" y="42"/>
                    <a:pt x="48" y="42"/>
                  </a:cubicBezTo>
                  <a:cubicBezTo>
                    <a:pt x="48" y="42"/>
                    <a:pt x="48" y="42"/>
                    <a:pt x="48" y="42"/>
                  </a:cubicBezTo>
                  <a:cubicBezTo>
                    <a:pt x="48" y="41"/>
                    <a:pt x="48" y="41"/>
                    <a:pt x="48" y="41"/>
                  </a:cubicBezTo>
                  <a:cubicBezTo>
                    <a:pt x="48" y="41"/>
                    <a:pt x="48" y="41"/>
                    <a:pt x="48" y="41"/>
                  </a:cubicBezTo>
                  <a:cubicBezTo>
                    <a:pt x="48" y="41"/>
                    <a:pt x="48" y="41"/>
                    <a:pt x="48" y="41"/>
                  </a:cubicBezTo>
                  <a:cubicBezTo>
                    <a:pt x="46" y="39"/>
                    <a:pt x="46" y="39"/>
                    <a:pt x="46" y="39"/>
                  </a:cubicBezTo>
                  <a:cubicBezTo>
                    <a:pt x="46" y="39"/>
                    <a:pt x="46" y="39"/>
                    <a:pt x="46" y="39"/>
                  </a:cubicBezTo>
                  <a:cubicBezTo>
                    <a:pt x="44" y="39"/>
                    <a:pt x="44" y="39"/>
                    <a:pt x="44" y="39"/>
                  </a:cubicBezTo>
                  <a:cubicBezTo>
                    <a:pt x="43" y="39"/>
                    <a:pt x="43" y="39"/>
                    <a:pt x="43" y="39"/>
                  </a:cubicBezTo>
                  <a:cubicBezTo>
                    <a:pt x="43" y="39"/>
                    <a:pt x="43" y="39"/>
                    <a:pt x="43" y="39"/>
                  </a:cubicBezTo>
                  <a:cubicBezTo>
                    <a:pt x="43" y="38"/>
                    <a:pt x="43" y="38"/>
                    <a:pt x="43" y="38"/>
                  </a:cubicBezTo>
                  <a:cubicBezTo>
                    <a:pt x="43" y="37"/>
                    <a:pt x="43" y="37"/>
                    <a:pt x="43" y="37"/>
                  </a:cubicBezTo>
                  <a:cubicBezTo>
                    <a:pt x="43" y="37"/>
                    <a:pt x="43" y="37"/>
                    <a:pt x="43" y="37"/>
                  </a:cubicBezTo>
                  <a:cubicBezTo>
                    <a:pt x="43" y="37"/>
                    <a:pt x="43" y="36"/>
                    <a:pt x="44" y="37"/>
                  </a:cubicBezTo>
                  <a:cubicBezTo>
                    <a:pt x="46" y="37"/>
                    <a:pt x="46" y="37"/>
                    <a:pt x="46" y="37"/>
                  </a:cubicBezTo>
                  <a:cubicBezTo>
                    <a:pt x="48" y="37"/>
                    <a:pt x="48" y="37"/>
                    <a:pt x="48" y="37"/>
                  </a:cubicBezTo>
                  <a:cubicBezTo>
                    <a:pt x="48" y="38"/>
                    <a:pt x="48" y="38"/>
                    <a:pt x="48" y="38"/>
                  </a:cubicBezTo>
                  <a:cubicBezTo>
                    <a:pt x="48" y="39"/>
                    <a:pt x="48" y="39"/>
                    <a:pt x="48" y="39"/>
                  </a:cubicBezTo>
                  <a:cubicBezTo>
                    <a:pt x="48" y="39"/>
                    <a:pt x="48" y="39"/>
                    <a:pt x="48" y="39"/>
                  </a:cubicBezTo>
                  <a:cubicBezTo>
                    <a:pt x="48" y="39"/>
                    <a:pt x="48" y="39"/>
                    <a:pt x="48" y="39"/>
                  </a:cubicBezTo>
                  <a:cubicBezTo>
                    <a:pt x="49" y="39"/>
                    <a:pt x="49" y="39"/>
                    <a:pt x="49" y="39"/>
                  </a:cubicBezTo>
                  <a:cubicBezTo>
                    <a:pt x="49" y="41"/>
                    <a:pt x="49" y="41"/>
                    <a:pt x="49" y="41"/>
                  </a:cubicBezTo>
                  <a:cubicBezTo>
                    <a:pt x="49" y="42"/>
                    <a:pt x="49" y="42"/>
                    <a:pt x="49" y="42"/>
                  </a:cubicBezTo>
                  <a:cubicBezTo>
                    <a:pt x="49" y="42"/>
                    <a:pt x="49" y="42"/>
                    <a:pt x="49" y="43"/>
                  </a:cubicBezTo>
                  <a:cubicBezTo>
                    <a:pt x="49" y="43"/>
                    <a:pt x="49" y="43"/>
                    <a:pt x="49" y="43"/>
                  </a:cubicBezTo>
                  <a:cubicBezTo>
                    <a:pt x="49" y="43"/>
                    <a:pt x="49" y="43"/>
                    <a:pt x="49" y="43"/>
                  </a:cubicBezTo>
                  <a:cubicBezTo>
                    <a:pt x="51" y="43"/>
                    <a:pt x="51" y="43"/>
                    <a:pt x="51" y="43"/>
                  </a:cubicBezTo>
                  <a:cubicBezTo>
                    <a:pt x="51" y="43"/>
                    <a:pt x="51" y="43"/>
                    <a:pt x="51" y="43"/>
                  </a:cubicBezTo>
                  <a:cubicBezTo>
                    <a:pt x="51" y="43"/>
                    <a:pt x="51" y="43"/>
                    <a:pt x="51" y="43"/>
                  </a:cubicBezTo>
                  <a:cubicBezTo>
                    <a:pt x="53" y="43"/>
                    <a:pt x="53" y="43"/>
                    <a:pt x="53" y="43"/>
                  </a:cubicBezTo>
                  <a:cubicBezTo>
                    <a:pt x="53" y="43"/>
                    <a:pt x="51" y="44"/>
                    <a:pt x="53" y="44"/>
                  </a:cubicBezTo>
                  <a:cubicBezTo>
                    <a:pt x="53" y="43"/>
                    <a:pt x="53" y="43"/>
                    <a:pt x="53" y="43"/>
                  </a:cubicBezTo>
                  <a:cubicBezTo>
                    <a:pt x="53" y="43"/>
                    <a:pt x="53" y="43"/>
                    <a:pt x="53" y="43"/>
                  </a:cubicBezTo>
                  <a:cubicBezTo>
                    <a:pt x="53" y="43"/>
                    <a:pt x="53" y="43"/>
                    <a:pt x="53" y="43"/>
                  </a:cubicBezTo>
                  <a:cubicBezTo>
                    <a:pt x="53" y="43"/>
                    <a:pt x="53" y="43"/>
                    <a:pt x="53" y="43"/>
                  </a:cubicBezTo>
                  <a:cubicBezTo>
                    <a:pt x="53" y="43"/>
                    <a:pt x="53" y="43"/>
                    <a:pt x="53" y="43"/>
                  </a:cubicBezTo>
                  <a:cubicBezTo>
                    <a:pt x="53" y="42"/>
                    <a:pt x="53" y="42"/>
                    <a:pt x="53" y="42"/>
                  </a:cubicBezTo>
                  <a:cubicBezTo>
                    <a:pt x="53" y="42"/>
                    <a:pt x="53" y="42"/>
                    <a:pt x="53" y="42"/>
                  </a:cubicBezTo>
                  <a:cubicBezTo>
                    <a:pt x="53" y="42"/>
                    <a:pt x="53" y="42"/>
                    <a:pt x="53" y="42"/>
                  </a:cubicBezTo>
                  <a:cubicBezTo>
                    <a:pt x="53" y="41"/>
                    <a:pt x="53" y="41"/>
                    <a:pt x="53" y="41"/>
                  </a:cubicBezTo>
                  <a:cubicBezTo>
                    <a:pt x="53" y="41"/>
                    <a:pt x="53" y="39"/>
                    <a:pt x="53" y="41"/>
                  </a:cubicBezTo>
                  <a:cubicBezTo>
                    <a:pt x="54" y="42"/>
                    <a:pt x="54" y="42"/>
                    <a:pt x="54" y="42"/>
                  </a:cubicBezTo>
                  <a:cubicBezTo>
                    <a:pt x="54" y="42"/>
                    <a:pt x="54" y="42"/>
                    <a:pt x="54" y="43"/>
                  </a:cubicBezTo>
                  <a:cubicBezTo>
                    <a:pt x="54" y="43"/>
                    <a:pt x="53" y="43"/>
                    <a:pt x="54" y="43"/>
                  </a:cubicBezTo>
                  <a:cubicBezTo>
                    <a:pt x="54" y="43"/>
                    <a:pt x="54" y="43"/>
                    <a:pt x="54" y="43"/>
                  </a:cubicBezTo>
                  <a:cubicBezTo>
                    <a:pt x="56" y="43"/>
                    <a:pt x="56" y="43"/>
                    <a:pt x="56" y="43"/>
                  </a:cubicBezTo>
                  <a:cubicBezTo>
                    <a:pt x="56" y="43"/>
                    <a:pt x="56" y="43"/>
                    <a:pt x="56" y="43"/>
                  </a:cubicBezTo>
                  <a:cubicBezTo>
                    <a:pt x="56" y="43"/>
                    <a:pt x="56" y="43"/>
                    <a:pt x="56" y="43"/>
                  </a:cubicBezTo>
                  <a:cubicBezTo>
                    <a:pt x="56" y="43"/>
                    <a:pt x="56" y="43"/>
                    <a:pt x="56" y="43"/>
                  </a:cubicBezTo>
                  <a:cubicBezTo>
                    <a:pt x="58" y="43"/>
                    <a:pt x="58" y="43"/>
                    <a:pt x="58" y="43"/>
                  </a:cubicBezTo>
                  <a:cubicBezTo>
                    <a:pt x="58" y="42"/>
                    <a:pt x="58" y="42"/>
                    <a:pt x="58" y="42"/>
                  </a:cubicBezTo>
                  <a:cubicBezTo>
                    <a:pt x="59" y="42"/>
                    <a:pt x="59" y="42"/>
                    <a:pt x="59" y="42"/>
                  </a:cubicBezTo>
                  <a:cubicBezTo>
                    <a:pt x="59" y="42"/>
                    <a:pt x="59" y="42"/>
                    <a:pt x="59" y="42"/>
                  </a:cubicBezTo>
                  <a:cubicBezTo>
                    <a:pt x="59" y="42"/>
                    <a:pt x="59" y="42"/>
                    <a:pt x="59" y="42"/>
                  </a:cubicBezTo>
                  <a:cubicBezTo>
                    <a:pt x="61" y="42"/>
                    <a:pt x="61" y="42"/>
                    <a:pt x="61" y="42"/>
                  </a:cubicBezTo>
                  <a:cubicBezTo>
                    <a:pt x="63" y="42"/>
                    <a:pt x="63" y="42"/>
                    <a:pt x="63" y="42"/>
                  </a:cubicBezTo>
                  <a:cubicBezTo>
                    <a:pt x="63" y="43"/>
                    <a:pt x="63" y="42"/>
                    <a:pt x="63" y="43"/>
                  </a:cubicBezTo>
                  <a:cubicBezTo>
                    <a:pt x="63" y="43"/>
                    <a:pt x="63" y="43"/>
                    <a:pt x="63" y="43"/>
                  </a:cubicBezTo>
                  <a:cubicBezTo>
                    <a:pt x="63" y="43"/>
                    <a:pt x="63" y="43"/>
                    <a:pt x="63" y="43"/>
                  </a:cubicBezTo>
                  <a:cubicBezTo>
                    <a:pt x="63" y="44"/>
                    <a:pt x="63" y="44"/>
                    <a:pt x="63" y="44"/>
                  </a:cubicBezTo>
                  <a:cubicBezTo>
                    <a:pt x="61" y="48"/>
                    <a:pt x="61" y="48"/>
                    <a:pt x="61" y="48"/>
                  </a:cubicBezTo>
                  <a:cubicBezTo>
                    <a:pt x="61" y="48"/>
                    <a:pt x="61" y="48"/>
                    <a:pt x="61" y="48"/>
                  </a:cubicBezTo>
                  <a:cubicBezTo>
                    <a:pt x="63" y="48"/>
                    <a:pt x="63" y="48"/>
                    <a:pt x="63" y="48"/>
                  </a:cubicBezTo>
                  <a:cubicBezTo>
                    <a:pt x="63" y="48"/>
                    <a:pt x="63" y="48"/>
                    <a:pt x="63" y="48"/>
                  </a:cubicBezTo>
                  <a:cubicBezTo>
                    <a:pt x="63" y="48"/>
                    <a:pt x="63" y="48"/>
                    <a:pt x="63" y="48"/>
                  </a:cubicBezTo>
                  <a:cubicBezTo>
                    <a:pt x="61" y="49"/>
                    <a:pt x="61" y="49"/>
                    <a:pt x="61" y="49"/>
                  </a:cubicBezTo>
                  <a:cubicBezTo>
                    <a:pt x="61" y="49"/>
                    <a:pt x="61" y="49"/>
                    <a:pt x="61" y="49"/>
                  </a:cubicBezTo>
                  <a:cubicBezTo>
                    <a:pt x="59" y="49"/>
                    <a:pt x="61" y="49"/>
                    <a:pt x="59" y="49"/>
                  </a:cubicBezTo>
                  <a:cubicBezTo>
                    <a:pt x="59" y="49"/>
                    <a:pt x="59" y="49"/>
                    <a:pt x="59" y="49"/>
                  </a:cubicBezTo>
                  <a:cubicBezTo>
                    <a:pt x="59" y="49"/>
                    <a:pt x="59" y="49"/>
                    <a:pt x="59" y="49"/>
                  </a:cubicBezTo>
                  <a:cubicBezTo>
                    <a:pt x="58" y="52"/>
                    <a:pt x="58" y="52"/>
                    <a:pt x="58" y="52"/>
                  </a:cubicBezTo>
                  <a:cubicBezTo>
                    <a:pt x="58" y="52"/>
                    <a:pt x="58" y="52"/>
                    <a:pt x="58" y="52"/>
                  </a:cubicBezTo>
                  <a:cubicBezTo>
                    <a:pt x="56" y="52"/>
                    <a:pt x="56" y="52"/>
                    <a:pt x="56" y="52"/>
                  </a:cubicBezTo>
                  <a:cubicBezTo>
                    <a:pt x="56" y="52"/>
                    <a:pt x="56" y="52"/>
                    <a:pt x="56" y="52"/>
                  </a:cubicBezTo>
                  <a:cubicBezTo>
                    <a:pt x="54" y="49"/>
                    <a:pt x="54" y="49"/>
                    <a:pt x="54" y="49"/>
                  </a:cubicBezTo>
                  <a:cubicBezTo>
                    <a:pt x="54" y="49"/>
                    <a:pt x="54" y="49"/>
                    <a:pt x="54" y="49"/>
                  </a:cubicBezTo>
                  <a:cubicBezTo>
                    <a:pt x="54" y="49"/>
                    <a:pt x="54" y="49"/>
                    <a:pt x="54" y="49"/>
                  </a:cubicBezTo>
                  <a:cubicBezTo>
                    <a:pt x="53" y="49"/>
                    <a:pt x="53" y="49"/>
                    <a:pt x="53" y="49"/>
                  </a:cubicBezTo>
                  <a:cubicBezTo>
                    <a:pt x="53" y="49"/>
                    <a:pt x="53" y="49"/>
                    <a:pt x="53" y="49"/>
                  </a:cubicBezTo>
                  <a:cubicBezTo>
                    <a:pt x="53" y="49"/>
                    <a:pt x="53" y="49"/>
                    <a:pt x="53" y="49"/>
                  </a:cubicBezTo>
                  <a:cubicBezTo>
                    <a:pt x="53" y="49"/>
                    <a:pt x="53" y="49"/>
                    <a:pt x="53" y="49"/>
                  </a:cubicBezTo>
                  <a:cubicBezTo>
                    <a:pt x="53" y="52"/>
                    <a:pt x="53" y="52"/>
                    <a:pt x="53" y="52"/>
                  </a:cubicBezTo>
                  <a:cubicBezTo>
                    <a:pt x="53" y="52"/>
                    <a:pt x="53" y="52"/>
                    <a:pt x="51" y="52"/>
                  </a:cubicBezTo>
                  <a:cubicBezTo>
                    <a:pt x="49" y="52"/>
                    <a:pt x="49" y="52"/>
                    <a:pt x="49" y="52"/>
                  </a:cubicBezTo>
                  <a:cubicBezTo>
                    <a:pt x="49" y="52"/>
                    <a:pt x="49" y="52"/>
                    <a:pt x="49" y="52"/>
                  </a:cubicBezTo>
                  <a:cubicBezTo>
                    <a:pt x="48" y="52"/>
                    <a:pt x="48" y="52"/>
                    <a:pt x="48" y="52"/>
                  </a:cubicBezTo>
                  <a:cubicBezTo>
                    <a:pt x="48" y="52"/>
                    <a:pt x="48" y="52"/>
                    <a:pt x="48" y="52"/>
                  </a:cubicBezTo>
                  <a:cubicBezTo>
                    <a:pt x="48" y="52"/>
                    <a:pt x="48" y="52"/>
                    <a:pt x="48" y="52"/>
                  </a:cubicBezTo>
                  <a:cubicBezTo>
                    <a:pt x="46" y="52"/>
                    <a:pt x="46" y="52"/>
                    <a:pt x="46" y="52"/>
                  </a:cubicBezTo>
                  <a:cubicBezTo>
                    <a:pt x="44" y="52"/>
                    <a:pt x="44" y="52"/>
                    <a:pt x="44" y="52"/>
                  </a:cubicBezTo>
                  <a:cubicBezTo>
                    <a:pt x="43" y="52"/>
                    <a:pt x="43" y="52"/>
                    <a:pt x="43" y="52"/>
                  </a:cubicBezTo>
                  <a:cubicBezTo>
                    <a:pt x="43" y="52"/>
                    <a:pt x="43" y="52"/>
                    <a:pt x="43" y="52"/>
                  </a:cubicBezTo>
                  <a:cubicBezTo>
                    <a:pt x="43" y="52"/>
                    <a:pt x="43" y="52"/>
                    <a:pt x="42" y="49"/>
                  </a:cubicBezTo>
                  <a:cubicBezTo>
                    <a:pt x="42" y="49"/>
                    <a:pt x="42" y="49"/>
                    <a:pt x="42" y="49"/>
                  </a:cubicBezTo>
                  <a:cubicBezTo>
                    <a:pt x="42" y="48"/>
                    <a:pt x="42" y="48"/>
                    <a:pt x="42" y="48"/>
                  </a:cubicBezTo>
                  <a:cubicBezTo>
                    <a:pt x="42" y="48"/>
                    <a:pt x="42" y="48"/>
                    <a:pt x="42" y="48"/>
                  </a:cubicBezTo>
                  <a:cubicBezTo>
                    <a:pt x="42" y="48"/>
                    <a:pt x="42" y="48"/>
                    <a:pt x="42" y="48"/>
                  </a:cubicBezTo>
                  <a:cubicBezTo>
                    <a:pt x="42" y="48"/>
                    <a:pt x="42" y="48"/>
                    <a:pt x="42" y="48"/>
                  </a:cubicBezTo>
                  <a:cubicBezTo>
                    <a:pt x="42" y="44"/>
                    <a:pt x="42" y="44"/>
                    <a:pt x="42" y="44"/>
                  </a:cubicBezTo>
                  <a:cubicBezTo>
                    <a:pt x="42" y="43"/>
                    <a:pt x="42" y="43"/>
                    <a:pt x="42" y="43"/>
                  </a:cubicBezTo>
                  <a:cubicBezTo>
                    <a:pt x="42" y="43"/>
                    <a:pt x="42" y="43"/>
                    <a:pt x="42" y="43"/>
                  </a:cubicBezTo>
                  <a:cubicBezTo>
                    <a:pt x="39" y="44"/>
                    <a:pt x="39" y="44"/>
                    <a:pt x="39" y="44"/>
                  </a:cubicBezTo>
                  <a:cubicBezTo>
                    <a:pt x="39" y="48"/>
                    <a:pt x="39" y="48"/>
                    <a:pt x="39" y="48"/>
                  </a:cubicBezTo>
                  <a:cubicBezTo>
                    <a:pt x="37" y="48"/>
                    <a:pt x="37" y="48"/>
                    <a:pt x="37" y="48"/>
                  </a:cubicBezTo>
                  <a:cubicBezTo>
                    <a:pt x="37" y="48"/>
                    <a:pt x="37" y="48"/>
                    <a:pt x="37" y="48"/>
                  </a:cubicBezTo>
                  <a:cubicBezTo>
                    <a:pt x="37" y="48"/>
                    <a:pt x="37" y="48"/>
                    <a:pt x="37" y="48"/>
                  </a:cubicBezTo>
                  <a:cubicBezTo>
                    <a:pt x="36" y="48"/>
                    <a:pt x="36" y="48"/>
                    <a:pt x="36" y="48"/>
                  </a:cubicBezTo>
                  <a:cubicBezTo>
                    <a:pt x="34" y="48"/>
                    <a:pt x="34" y="48"/>
                    <a:pt x="34" y="48"/>
                  </a:cubicBezTo>
                  <a:cubicBezTo>
                    <a:pt x="34" y="48"/>
                    <a:pt x="34" y="48"/>
                    <a:pt x="34" y="48"/>
                  </a:cubicBezTo>
                  <a:cubicBezTo>
                    <a:pt x="34" y="48"/>
                    <a:pt x="34" y="48"/>
                    <a:pt x="34" y="48"/>
                  </a:cubicBezTo>
                  <a:cubicBezTo>
                    <a:pt x="33" y="48"/>
                    <a:pt x="33" y="48"/>
                    <a:pt x="33" y="48"/>
                  </a:cubicBezTo>
                  <a:cubicBezTo>
                    <a:pt x="32" y="48"/>
                    <a:pt x="32" y="48"/>
                    <a:pt x="32" y="48"/>
                  </a:cubicBezTo>
                  <a:cubicBezTo>
                    <a:pt x="31" y="48"/>
                    <a:pt x="31" y="48"/>
                    <a:pt x="31" y="48"/>
                  </a:cubicBezTo>
                  <a:cubicBezTo>
                    <a:pt x="31" y="48"/>
                    <a:pt x="31" y="48"/>
                    <a:pt x="31" y="48"/>
                  </a:cubicBezTo>
                  <a:cubicBezTo>
                    <a:pt x="31" y="48"/>
                    <a:pt x="31" y="48"/>
                    <a:pt x="31" y="48"/>
                  </a:cubicBezTo>
                  <a:cubicBezTo>
                    <a:pt x="28" y="48"/>
                    <a:pt x="28" y="48"/>
                    <a:pt x="28" y="48"/>
                  </a:cubicBezTo>
                  <a:cubicBezTo>
                    <a:pt x="28" y="48"/>
                    <a:pt x="28" y="48"/>
                    <a:pt x="28" y="48"/>
                  </a:cubicBezTo>
                  <a:cubicBezTo>
                    <a:pt x="28" y="48"/>
                    <a:pt x="27" y="48"/>
                    <a:pt x="26" y="48"/>
                  </a:cubicBezTo>
                  <a:cubicBezTo>
                    <a:pt x="26" y="48"/>
                    <a:pt x="26" y="48"/>
                    <a:pt x="26" y="48"/>
                  </a:cubicBezTo>
                  <a:cubicBezTo>
                    <a:pt x="26" y="48"/>
                    <a:pt x="26" y="48"/>
                    <a:pt x="26" y="48"/>
                  </a:cubicBezTo>
                  <a:cubicBezTo>
                    <a:pt x="26" y="48"/>
                    <a:pt x="26" y="48"/>
                    <a:pt x="26" y="48"/>
                  </a:cubicBezTo>
                  <a:cubicBezTo>
                    <a:pt x="23" y="52"/>
                    <a:pt x="23" y="52"/>
                    <a:pt x="23" y="52"/>
                  </a:cubicBezTo>
                  <a:cubicBezTo>
                    <a:pt x="23" y="52"/>
                    <a:pt x="23" y="52"/>
                    <a:pt x="23" y="52"/>
                  </a:cubicBezTo>
                  <a:cubicBezTo>
                    <a:pt x="23" y="52"/>
                    <a:pt x="23" y="52"/>
                    <a:pt x="23" y="52"/>
                  </a:cubicBezTo>
                  <a:cubicBezTo>
                    <a:pt x="23" y="53"/>
                    <a:pt x="23" y="56"/>
                    <a:pt x="23" y="56"/>
                  </a:cubicBezTo>
                  <a:cubicBezTo>
                    <a:pt x="23" y="56"/>
                    <a:pt x="23" y="56"/>
                    <a:pt x="23" y="56"/>
                  </a:cubicBezTo>
                  <a:cubicBezTo>
                    <a:pt x="22" y="56"/>
                    <a:pt x="22" y="56"/>
                    <a:pt x="22" y="56"/>
                  </a:cubicBezTo>
                  <a:cubicBezTo>
                    <a:pt x="20" y="56"/>
                    <a:pt x="20" y="56"/>
                    <a:pt x="20" y="56"/>
                  </a:cubicBezTo>
                  <a:cubicBezTo>
                    <a:pt x="20" y="56"/>
                    <a:pt x="20" y="56"/>
                    <a:pt x="20" y="56"/>
                  </a:cubicBezTo>
                  <a:cubicBezTo>
                    <a:pt x="20" y="56"/>
                    <a:pt x="20" y="56"/>
                    <a:pt x="20" y="56"/>
                  </a:cubicBezTo>
                  <a:cubicBezTo>
                    <a:pt x="20" y="57"/>
                    <a:pt x="20" y="57"/>
                    <a:pt x="20" y="57"/>
                  </a:cubicBezTo>
                  <a:cubicBezTo>
                    <a:pt x="20" y="59"/>
                    <a:pt x="20" y="59"/>
                    <a:pt x="20" y="59"/>
                  </a:cubicBezTo>
                  <a:cubicBezTo>
                    <a:pt x="20" y="60"/>
                    <a:pt x="20" y="60"/>
                    <a:pt x="20" y="60"/>
                  </a:cubicBezTo>
                  <a:cubicBezTo>
                    <a:pt x="20" y="60"/>
                    <a:pt x="20" y="60"/>
                    <a:pt x="20" y="60"/>
                  </a:cubicBezTo>
                  <a:cubicBezTo>
                    <a:pt x="17" y="62"/>
                    <a:pt x="17" y="62"/>
                    <a:pt x="17" y="62"/>
                  </a:cubicBezTo>
                  <a:cubicBezTo>
                    <a:pt x="17" y="62"/>
                    <a:pt x="17" y="62"/>
                    <a:pt x="17" y="62"/>
                  </a:cubicBezTo>
                  <a:cubicBezTo>
                    <a:pt x="17" y="64"/>
                    <a:pt x="20" y="64"/>
                    <a:pt x="20" y="64"/>
                  </a:cubicBezTo>
                  <a:cubicBezTo>
                    <a:pt x="20" y="66"/>
                    <a:pt x="20" y="66"/>
                    <a:pt x="20" y="66"/>
                  </a:cubicBezTo>
                  <a:cubicBezTo>
                    <a:pt x="20" y="66"/>
                    <a:pt x="20" y="66"/>
                    <a:pt x="20" y="68"/>
                  </a:cubicBezTo>
                  <a:cubicBezTo>
                    <a:pt x="20" y="68"/>
                    <a:pt x="20" y="68"/>
                    <a:pt x="20" y="68"/>
                  </a:cubicBezTo>
                  <a:cubicBezTo>
                    <a:pt x="22" y="68"/>
                    <a:pt x="22" y="68"/>
                    <a:pt x="22" y="68"/>
                  </a:cubicBezTo>
                  <a:cubicBezTo>
                    <a:pt x="22" y="68"/>
                    <a:pt x="20" y="68"/>
                    <a:pt x="23" y="68"/>
                  </a:cubicBezTo>
                  <a:cubicBezTo>
                    <a:pt x="23" y="69"/>
                    <a:pt x="23" y="68"/>
                    <a:pt x="23" y="69"/>
                  </a:cubicBezTo>
                  <a:cubicBezTo>
                    <a:pt x="26" y="71"/>
                    <a:pt x="26" y="71"/>
                    <a:pt x="26" y="71"/>
                  </a:cubicBezTo>
                  <a:cubicBezTo>
                    <a:pt x="26" y="72"/>
                    <a:pt x="26" y="72"/>
                    <a:pt x="26" y="72"/>
                  </a:cubicBezTo>
                  <a:cubicBezTo>
                    <a:pt x="26" y="73"/>
                    <a:pt x="26" y="73"/>
                    <a:pt x="26" y="73"/>
                  </a:cubicBezTo>
                  <a:cubicBezTo>
                    <a:pt x="26" y="73"/>
                    <a:pt x="26" y="73"/>
                    <a:pt x="26" y="73"/>
                  </a:cubicBezTo>
                  <a:cubicBezTo>
                    <a:pt x="26" y="73"/>
                    <a:pt x="26" y="73"/>
                    <a:pt x="27" y="73"/>
                  </a:cubicBezTo>
                  <a:cubicBezTo>
                    <a:pt x="31" y="72"/>
                    <a:pt x="31" y="72"/>
                    <a:pt x="31" y="72"/>
                  </a:cubicBezTo>
                  <a:cubicBezTo>
                    <a:pt x="31" y="72"/>
                    <a:pt x="31" y="72"/>
                    <a:pt x="31" y="72"/>
                  </a:cubicBezTo>
                  <a:cubicBezTo>
                    <a:pt x="32" y="71"/>
                    <a:pt x="32" y="71"/>
                    <a:pt x="32" y="71"/>
                  </a:cubicBezTo>
                  <a:cubicBezTo>
                    <a:pt x="34" y="71"/>
                    <a:pt x="34" y="71"/>
                    <a:pt x="34" y="71"/>
                  </a:cubicBezTo>
                  <a:cubicBezTo>
                    <a:pt x="34" y="71"/>
                    <a:pt x="34" y="71"/>
                    <a:pt x="36" y="71"/>
                  </a:cubicBezTo>
                  <a:cubicBezTo>
                    <a:pt x="36" y="72"/>
                    <a:pt x="36" y="72"/>
                    <a:pt x="36" y="72"/>
                  </a:cubicBezTo>
                  <a:cubicBezTo>
                    <a:pt x="37" y="73"/>
                    <a:pt x="37" y="73"/>
                    <a:pt x="37" y="73"/>
                  </a:cubicBezTo>
                  <a:cubicBezTo>
                    <a:pt x="37" y="73"/>
                    <a:pt x="37" y="73"/>
                    <a:pt x="37" y="73"/>
                  </a:cubicBezTo>
                  <a:cubicBezTo>
                    <a:pt x="39" y="73"/>
                    <a:pt x="39" y="73"/>
                    <a:pt x="39" y="73"/>
                  </a:cubicBezTo>
                  <a:cubicBezTo>
                    <a:pt x="42" y="73"/>
                    <a:pt x="42" y="73"/>
                    <a:pt x="42" y="73"/>
                  </a:cubicBezTo>
                  <a:cubicBezTo>
                    <a:pt x="42" y="73"/>
                    <a:pt x="42" y="73"/>
                    <a:pt x="42" y="73"/>
                  </a:cubicBezTo>
                  <a:cubicBezTo>
                    <a:pt x="42" y="73"/>
                    <a:pt x="42" y="73"/>
                    <a:pt x="42" y="73"/>
                  </a:cubicBezTo>
                  <a:cubicBezTo>
                    <a:pt x="43" y="73"/>
                    <a:pt x="43" y="73"/>
                    <a:pt x="43" y="73"/>
                  </a:cubicBezTo>
                  <a:cubicBezTo>
                    <a:pt x="43" y="73"/>
                    <a:pt x="43" y="73"/>
                    <a:pt x="43" y="73"/>
                  </a:cubicBezTo>
                  <a:cubicBezTo>
                    <a:pt x="43" y="74"/>
                    <a:pt x="43" y="74"/>
                    <a:pt x="43" y="74"/>
                  </a:cubicBezTo>
                  <a:cubicBezTo>
                    <a:pt x="42" y="74"/>
                    <a:pt x="42" y="74"/>
                    <a:pt x="42" y="74"/>
                  </a:cubicBezTo>
                  <a:cubicBezTo>
                    <a:pt x="42" y="74"/>
                    <a:pt x="42" y="74"/>
                    <a:pt x="42" y="76"/>
                  </a:cubicBezTo>
                  <a:cubicBezTo>
                    <a:pt x="42" y="76"/>
                    <a:pt x="42" y="74"/>
                    <a:pt x="42" y="77"/>
                  </a:cubicBezTo>
                  <a:cubicBezTo>
                    <a:pt x="43" y="77"/>
                    <a:pt x="43" y="77"/>
                    <a:pt x="43" y="77"/>
                  </a:cubicBezTo>
                  <a:cubicBezTo>
                    <a:pt x="43" y="77"/>
                    <a:pt x="43" y="77"/>
                    <a:pt x="43" y="80"/>
                  </a:cubicBezTo>
                  <a:cubicBezTo>
                    <a:pt x="43" y="80"/>
                    <a:pt x="43" y="80"/>
                    <a:pt x="43" y="80"/>
                  </a:cubicBezTo>
                  <a:cubicBezTo>
                    <a:pt x="43" y="80"/>
                    <a:pt x="43" y="80"/>
                    <a:pt x="43" y="80"/>
                  </a:cubicBezTo>
                  <a:cubicBezTo>
                    <a:pt x="43" y="80"/>
                    <a:pt x="43" y="80"/>
                    <a:pt x="43" y="80"/>
                  </a:cubicBezTo>
                  <a:cubicBezTo>
                    <a:pt x="43" y="84"/>
                    <a:pt x="43" y="84"/>
                    <a:pt x="43" y="84"/>
                  </a:cubicBezTo>
                  <a:cubicBezTo>
                    <a:pt x="46" y="84"/>
                    <a:pt x="46" y="84"/>
                    <a:pt x="46" y="84"/>
                  </a:cubicBezTo>
                  <a:cubicBezTo>
                    <a:pt x="48" y="84"/>
                    <a:pt x="48" y="84"/>
                    <a:pt x="48" y="84"/>
                  </a:cubicBezTo>
                  <a:cubicBezTo>
                    <a:pt x="48" y="84"/>
                    <a:pt x="48" y="84"/>
                    <a:pt x="48" y="84"/>
                  </a:cubicBezTo>
                  <a:lnTo>
                    <a:pt x="42" y="84"/>
                  </a:lnTo>
                  <a:close/>
                  <a:moveTo>
                    <a:pt x="71" y="12"/>
                  </a:moveTo>
                  <a:cubicBezTo>
                    <a:pt x="68" y="11"/>
                    <a:pt x="68" y="11"/>
                    <a:pt x="68" y="11"/>
                  </a:cubicBezTo>
                  <a:lnTo>
                    <a:pt x="71" y="12"/>
                  </a:lnTo>
                  <a:close/>
                  <a:moveTo>
                    <a:pt x="67" y="11"/>
                  </a:moveTo>
                  <a:cubicBezTo>
                    <a:pt x="67" y="11"/>
                    <a:pt x="67" y="11"/>
                    <a:pt x="67" y="11"/>
                  </a:cubicBezTo>
                  <a:close/>
                  <a:moveTo>
                    <a:pt x="67" y="11"/>
                  </a:moveTo>
                  <a:cubicBezTo>
                    <a:pt x="66" y="8"/>
                    <a:pt x="66" y="8"/>
                    <a:pt x="66" y="8"/>
                  </a:cubicBezTo>
                  <a:lnTo>
                    <a:pt x="67" y="11"/>
                  </a:lnTo>
                  <a:close/>
                  <a:moveTo>
                    <a:pt x="58" y="5"/>
                  </a:moveTo>
                  <a:cubicBezTo>
                    <a:pt x="56" y="5"/>
                    <a:pt x="56" y="5"/>
                    <a:pt x="56" y="5"/>
                  </a:cubicBezTo>
                  <a:lnTo>
                    <a:pt x="58" y="5"/>
                  </a:lnTo>
                  <a:close/>
                  <a:moveTo>
                    <a:pt x="56" y="5"/>
                  </a:moveTo>
                  <a:cubicBezTo>
                    <a:pt x="54" y="5"/>
                    <a:pt x="54" y="5"/>
                    <a:pt x="54" y="5"/>
                  </a:cubicBezTo>
                  <a:lnTo>
                    <a:pt x="56" y="5"/>
                  </a:lnTo>
                  <a:close/>
                  <a:moveTo>
                    <a:pt x="54" y="5"/>
                  </a:moveTo>
                  <a:cubicBezTo>
                    <a:pt x="54" y="5"/>
                    <a:pt x="53" y="5"/>
                    <a:pt x="53" y="2"/>
                  </a:cubicBezTo>
                  <a:cubicBezTo>
                    <a:pt x="53" y="5"/>
                    <a:pt x="54" y="5"/>
                    <a:pt x="54" y="5"/>
                  </a:cubicBezTo>
                  <a:close/>
                  <a:moveTo>
                    <a:pt x="51" y="84"/>
                  </a:moveTo>
                  <a:cubicBezTo>
                    <a:pt x="51" y="84"/>
                    <a:pt x="51" y="84"/>
                    <a:pt x="51" y="84"/>
                  </a:cubicBezTo>
                  <a:cubicBezTo>
                    <a:pt x="51" y="84"/>
                    <a:pt x="49" y="84"/>
                    <a:pt x="53" y="84"/>
                  </a:cubicBezTo>
                  <a:cubicBezTo>
                    <a:pt x="54" y="84"/>
                    <a:pt x="54" y="84"/>
                    <a:pt x="54" y="84"/>
                  </a:cubicBezTo>
                  <a:cubicBezTo>
                    <a:pt x="54" y="84"/>
                    <a:pt x="54" y="84"/>
                    <a:pt x="54" y="84"/>
                  </a:cubicBezTo>
                  <a:cubicBezTo>
                    <a:pt x="53" y="84"/>
                    <a:pt x="53" y="84"/>
                    <a:pt x="51" y="84"/>
                  </a:cubicBezTo>
                  <a:close/>
                  <a:moveTo>
                    <a:pt x="56" y="82"/>
                  </a:moveTo>
                  <a:cubicBezTo>
                    <a:pt x="56" y="82"/>
                    <a:pt x="56" y="82"/>
                    <a:pt x="56" y="82"/>
                  </a:cubicBezTo>
                  <a:cubicBezTo>
                    <a:pt x="56" y="80"/>
                    <a:pt x="56" y="80"/>
                    <a:pt x="56" y="80"/>
                  </a:cubicBezTo>
                  <a:cubicBezTo>
                    <a:pt x="58" y="80"/>
                    <a:pt x="58" y="80"/>
                    <a:pt x="58" y="80"/>
                  </a:cubicBezTo>
                  <a:cubicBezTo>
                    <a:pt x="59" y="80"/>
                    <a:pt x="59" y="80"/>
                    <a:pt x="59" y="80"/>
                  </a:cubicBezTo>
                  <a:cubicBezTo>
                    <a:pt x="61" y="80"/>
                    <a:pt x="61" y="80"/>
                    <a:pt x="61" y="80"/>
                  </a:cubicBezTo>
                  <a:cubicBezTo>
                    <a:pt x="63" y="77"/>
                    <a:pt x="63" y="77"/>
                    <a:pt x="63" y="77"/>
                  </a:cubicBezTo>
                  <a:cubicBezTo>
                    <a:pt x="63" y="77"/>
                    <a:pt x="63" y="77"/>
                    <a:pt x="63" y="77"/>
                  </a:cubicBezTo>
                  <a:cubicBezTo>
                    <a:pt x="63" y="77"/>
                    <a:pt x="63" y="77"/>
                    <a:pt x="63" y="77"/>
                  </a:cubicBezTo>
                  <a:cubicBezTo>
                    <a:pt x="63" y="74"/>
                    <a:pt x="63" y="74"/>
                    <a:pt x="63" y="74"/>
                  </a:cubicBezTo>
                  <a:cubicBezTo>
                    <a:pt x="64" y="74"/>
                    <a:pt x="64" y="74"/>
                    <a:pt x="64" y="74"/>
                  </a:cubicBezTo>
                  <a:cubicBezTo>
                    <a:pt x="64" y="73"/>
                    <a:pt x="64" y="73"/>
                    <a:pt x="64" y="73"/>
                  </a:cubicBezTo>
                  <a:cubicBezTo>
                    <a:pt x="64" y="73"/>
                    <a:pt x="64" y="73"/>
                    <a:pt x="64" y="73"/>
                  </a:cubicBezTo>
                  <a:cubicBezTo>
                    <a:pt x="64" y="71"/>
                    <a:pt x="64" y="71"/>
                    <a:pt x="64" y="71"/>
                  </a:cubicBezTo>
                  <a:cubicBezTo>
                    <a:pt x="64" y="71"/>
                    <a:pt x="64" y="71"/>
                    <a:pt x="64" y="71"/>
                  </a:cubicBezTo>
                  <a:cubicBezTo>
                    <a:pt x="66" y="71"/>
                    <a:pt x="66" y="69"/>
                    <a:pt x="66" y="69"/>
                  </a:cubicBezTo>
                  <a:cubicBezTo>
                    <a:pt x="67" y="68"/>
                    <a:pt x="67" y="68"/>
                    <a:pt x="67" y="68"/>
                  </a:cubicBezTo>
                  <a:cubicBezTo>
                    <a:pt x="71" y="66"/>
                    <a:pt x="71" y="66"/>
                    <a:pt x="71" y="66"/>
                  </a:cubicBezTo>
                  <a:cubicBezTo>
                    <a:pt x="71" y="64"/>
                    <a:pt x="71" y="64"/>
                    <a:pt x="71" y="64"/>
                  </a:cubicBezTo>
                  <a:cubicBezTo>
                    <a:pt x="74" y="64"/>
                    <a:pt x="74" y="64"/>
                    <a:pt x="74" y="64"/>
                  </a:cubicBezTo>
                  <a:cubicBezTo>
                    <a:pt x="74" y="64"/>
                    <a:pt x="74" y="63"/>
                    <a:pt x="74" y="62"/>
                  </a:cubicBezTo>
                  <a:cubicBezTo>
                    <a:pt x="74" y="62"/>
                    <a:pt x="74" y="62"/>
                    <a:pt x="74" y="62"/>
                  </a:cubicBezTo>
                  <a:cubicBezTo>
                    <a:pt x="74" y="60"/>
                    <a:pt x="74" y="60"/>
                    <a:pt x="74" y="60"/>
                  </a:cubicBezTo>
                  <a:cubicBezTo>
                    <a:pt x="74" y="59"/>
                    <a:pt x="74" y="59"/>
                    <a:pt x="74" y="59"/>
                  </a:cubicBezTo>
                  <a:cubicBezTo>
                    <a:pt x="74" y="59"/>
                    <a:pt x="74" y="59"/>
                    <a:pt x="74" y="59"/>
                  </a:cubicBezTo>
                  <a:cubicBezTo>
                    <a:pt x="74" y="60"/>
                    <a:pt x="74" y="60"/>
                    <a:pt x="74" y="60"/>
                  </a:cubicBezTo>
                  <a:cubicBezTo>
                    <a:pt x="74" y="60"/>
                    <a:pt x="74" y="60"/>
                    <a:pt x="74" y="60"/>
                  </a:cubicBezTo>
                  <a:cubicBezTo>
                    <a:pt x="74" y="62"/>
                    <a:pt x="74" y="62"/>
                    <a:pt x="74" y="62"/>
                  </a:cubicBezTo>
                  <a:cubicBezTo>
                    <a:pt x="74" y="62"/>
                    <a:pt x="74" y="62"/>
                    <a:pt x="74" y="62"/>
                  </a:cubicBezTo>
                  <a:cubicBezTo>
                    <a:pt x="71" y="62"/>
                    <a:pt x="71" y="62"/>
                    <a:pt x="71" y="62"/>
                  </a:cubicBezTo>
                  <a:cubicBezTo>
                    <a:pt x="68" y="62"/>
                    <a:pt x="68" y="62"/>
                    <a:pt x="68" y="62"/>
                  </a:cubicBezTo>
                  <a:cubicBezTo>
                    <a:pt x="67" y="62"/>
                    <a:pt x="67" y="62"/>
                    <a:pt x="67" y="62"/>
                  </a:cubicBezTo>
                  <a:cubicBezTo>
                    <a:pt x="66" y="62"/>
                    <a:pt x="66" y="62"/>
                    <a:pt x="66" y="62"/>
                  </a:cubicBezTo>
                  <a:cubicBezTo>
                    <a:pt x="64" y="60"/>
                    <a:pt x="64" y="60"/>
                    <a:pt x="64" y="60"/>
                  </a:cubicBezTo>
                  <a:cubicBezTo>
                    <a:pt x="64" y="60"/>
                    <a:pt x="64" y="60"/>
                    <a:pt x="64" y="60"/>
                  </a:cubicBezTo>
                  <a:cubicBezTo>
                    <a:pt x="64" y="59"/>
                    <a:pt x="64" y="59"/>
                    <a:pt x="64" y="59"/>
                  </a:cubicBezTo>
                  <a:cubicBezTo>
                    <a:pt x="64" y="59"/>
                    <a:pt x="64" y="59"/>
                    <a:pt x="64" y="59"/>
                  </a:cubicBezTo>
                  <a:cubicBezTo>
                    <a:pt x="63" y="57"/>
                    <a:pt x="63" y="57"/>
                    <a:pt x="63" y="57"/>
                  </a:cubicBezTo>
                  <a:cubicBezTo>
                    <a:pt x="63" y="56"/>
                    <a:pt x="63" y="56"/>
                    <a:pt x="63" y="56"/>
                  </a:cubicBezTo>
                  <a:cubicBezTo>
                    <a:pt x="63" y="56"/>
                    <a:pt x="63" y="56"/>
                    <a:pt x="63" y="56"/>
                  </a:cubicBezTo>
                  <a:cubicBezTo>
                    <a:pt x="61" y="56"/>
                    <a:pt x="61" y="56"/>
                    <a:pt x="61" y="56"/>
                  </a:cubicBezTo>
                  <a:cubicBezTo>
                    <a:pt x="61" y="52"/>
                    <a:pt x="61" y="52"/>
                    <a:pt x="61" y="52"/>
                  </a:cubicBezTo>
                  <a:cubicBezTo>
                    <a:pt x="61" y="52"/>
                    <a:pt x="59" y="52"/>
                    <a:pt x="61" y="52"/>
                  </a:cubicBezTo>
                  <a:cubicBezTo>
                    <a:pt x="63" y="52"/>
                    <a:pt x="63" y="52"/>
                    <a:pt x="63" y="52"/>
                  </a:cubicBezTo>
                  <a:cubicBezTo>
                    <a:pt x="63" y="52"/>
                    <a:pt x="61" y="49"/>
                    <a:pt x="63" y="52"/>
                  </a:cubicBezTo>
                  <a:cubicBezTo>
                    <a:pt x="63" y="52"/>
                    <a:pt x="63" y="52"/>
                    <a:pt x="63" y="52"/>
                  </a:cubicBezTo>
                  <a:cubicBezTo>
                    <a:pt x="64" y="52"/>
                    <a:pt x="64" y="52"/>
                    <a:pt x="64" y="52"/>
                  </a:cubicBezTo>
                  <a:cubicBezTo>
                    <a:pt x="64" y="53"/>
                    <a:pt x="64" y="53"/>
                    <a:pt x="64" y="53"/>
                  </a:cubicBezTo>
                  <a:cubicBezTo>
                    <a:pt x="64" y="56"/>
                    <a:pt x="64" y="56"/>
                    <a:pt x="64" y="56"/>
                  </a:cubicBezTo>
                  <a:cubicBezTo>
                    <a:pt x="64" y="56"/>
                    <a:pt x="64" y="56"/>
                    <a:pt x="64" y="56"/>
                  </a:cubicBezTo>
                  <a:cubicBezTo>
                    <a:pt x="66" y="56"/>
                    <a:pt x="66" y="56"/>
                    <a:pt x="66" y="56"/>
                  </a:cubicBezTo>
                  <a:cubicBezTo>
                    <a:pt x="67" y="57"/>
                    <a:pt x="67" y="57"/>
                    <a:pt x="67" y="57"/>
                  </a:cubicBezTo>
                  <a:cubicBezTo>
                    <a:pt x="67" y="57"/>
                    <a:pt x="67" y="57"/>
                    <a:pt x="67" y="57"/>
                  </a:cubicBezTo>
                  <a:cubicBezTo>
                    <a:pt x="68" y="59"/>
                    <a:pt x="67" y="57"/>
                    <a:pt x="68" y="59"/>
                  </a:cubicBezTo>
                  <a:cubicBezTo>
                    <a:pt x="68" y="59"/>
                    <a:pt x="68" y="59"/>
                    <a:pt x="68" y="59"/>
                  </a:cubicBezTo>
                  <a:cubicBezTo>
                    <a:pt x="71" y="59"/>
                    <a:pt x="71" y="59"/>
                    <a:pt x="71" y="59"/>
                  </a:cubicBezTo>
                  <a:cubicBezTo>
                    <a:pt x="71" y="59"/>
                    <a:pt x="71" y="59"/>
                    <a:pt x="71" y="59"/>
                  </a:cubicBezTo>
                  <a:cubicBezTo>
                    <a:pt x="71" y="59"/>
                    <a:pt x="72" y="59"/>
                    <a:pt x="74" y="57"/>
                  </a:cubicBezTo>
                  <a:cubicBezTo>
                    <a:pt x="74" y="56"/>
                    <a:pt x="74" y="56"/>
                    <a:pt x="74" y="56"/>
                  </a:cubicBezTo>
                  <a:cubicBezTo>
                    <a:pt x="74" y="53"/>
                    <a:pt x="74" y="53"/>
                    <a:pt x="74" y="53"/>
                  </a:cubicBezTo>
                  <a:cubicBezTo>
                    <a:pt x="74" y="53"/>
                    <a:pt x="75" y="53"/>
                    <a:pt x="75" y="52"/>
                  </a:cubicBezTo>
                  <a:cubicBezTo>
                    <a:pt x="75" y="52"/>
                    <a:pt x="74" y="52"/>
                    <a:pt x="75" y="52"/>
                  </a:cubicBezTo>
                  <a:cubicBezTo>
                    <a:pt x="77" y="49"/>
                    <a:pt x="77" y="49"/>
                    <a:pt x="77" y="49"/>
                  </a:cubicBezTo>
                  <a:cubicBezTo>
                    <a:pt x="77" y="48"/>
                    <a:pt x="77" y="48"/>
                    <a:pt x="77" y="48"/>
                  </a:cubicBezTo>
                  <a:cubicBezTo>
                    <a:pt x="77" y="48"/>
                    <a:pt x="77" y="48"/>
                    <a:pt x="77" y="48"/>
                  </a:cubicBezTo>
                  <a:cubicBezTo>
                    <a:pt x="75" y="48"/>
                    <a:pt x="75" y="48"/>
                    <a:pt x="75" y="48"/>
                  </a:cubicBezTo>
                  <a:cubicBezTo>
                    <a:pt x="74" y="48"/>
                    <a:pt x="74" y="48"/>
                    <a:pt x="74" y="48"/>
                  </a:cubicBezTo>
                  <a:cubicBezTo>
                    <a:pt x="74" y="48"/>
                    <a:pt x="74" y="48"/>
                    <a:pt x="74" y="48"/>
                  </a:cubicBezTo>
                  <a:cubicBezTo>
                    <a:pt x="74" y="48"/>
                    <a:pt x="74" y="48"/>
                    <a:pt x="74" y="48"/>
                  </a:cubicBezTo>
                  <a:cubicBezTo>
                    <a:pt x="74" y="49"/>
                    <a:pt x="74" y="49"/>
                    <a:pt x="74" y="49"/>
                  </a:cubicBezTo>
                  <a:cubicBezTo>
                    <a:pt x="74" y="49"/>
                    <a:pt x="74" y="49"/>
                    <a:pt x="74" y="49"/>
                  </a:cubicBezTo>
                  <a:cubicBezTo>
                    <a:pt x="74" y="52"/>
                    <a:pt x="71" y="49"/>
                    <a:pt x="71" y="49"/>
                  </a:cubicBezTo>
                  <a:cubicBezTo>
                    <a:pt x="71" y="49"/>
                    <a:pt x="71" y="49"/>
                    <a:pt x="71" y="49"/>
                  </a:cubicBezTo>
                  <a:cubicBezTo>
                    <a:pt x="68" y="48"/>
                    <a:pt x="68" y="48"/>
                    <a:pt x="68" y="48"/>
                  </a:cubicBezTo>
                  <a:cubicBezTo>
                    <a:pt x="68" y="48"/>
                    <a:pt x="68" y="48"/>
                    <a:pt x="68" y="48"/>
                  </a:cubicBezTo>
                  <a:cubicBezTo>
                    <a:pt x="71" y="48"/>
                    <a:pt x="71" y="48"/>
                    <a:pt x="71" y="48"/>
                  </a:cubicBezTo>
                  <a:cubicBezTo>
                    <a:pt x="71" y="43"/>
                    <a:pt x="71" y="43"/>
                    <a:pt x="71" y="43"/>
                  </a:cubicBezTo>
                  <a:cubicBezTo>
                    <a:pt x="71" y="43"/>
                    <a:pt x="71" y="43"/>
                    <a:pt x="71" y="43"/>
                  </a:cubicBezTo>
                  <a:cubicBezTo>
                    <a:pt x="74" y="43"/>
                    <a:pt x="74" y="43"/>
                    <a:pt x="74" y="43"/>
                  </a:cubicBezTo>
                  <a:cubicBezTo>
                    <a:pt x="74" y="43"/>
                    <a:pt x="74" y="43"/>
                    <a:pt x="74" y="43"/>
                  </a:cubicBezTo>
                  <a:cubicBezTo>
                    <a:pt x="74" y="43"/>
                    <a:pt x="74" y="43"/>
                    <a:pt x="74" y="43"/>
                  </a:cubicBezTo>
                  <a:cubicBezTo>
                    <a:pt x="75" y="43"/>
                    <a:pt x="75" y="43"/>
                    <a:pt x="75" y="43"/>
                  </a:cubicBezTo>
                  <a:cubicBezTo>
                    <a:pt x="75" y="43"/>
                    <a:pt x="75" y="43"/>
                    <a:pt x="75" y="43"/>
                  </a:cubicBezTo>
                  <a:cubicBezTo>
                    <a:pt x="75" y="43"/>
                    <a:pt x="75" y="43"/>
                    <a:pt x="75" y="43"/>
                  </a:cubicBezTo>
                  <a:cubicBezTo>
                    <a:pt x="77" y="43"/>
                    <a:pt x="77" y="43"/>
                    <a:pt x="77" y="43"/>
                  </a:cubicBezTo>
                  <a:cubicBezTo>
                    <a:pt x="77" y="42"/>
                    <a:pt x="77" y="42"/>
                    <a:pt x="77" y="42"/>
                  </a:cubicBezTo>
                  <a:cubicBezTo>
                    <a:pt x="77" y="42"/>
                    <a:pt x="77" y="42"/>
                    <a:pt x="77" y="42"/>
                  </a:cubicBezTo>
                  <a:cubicBezTo>
                    <a:pt x="79" y="42"/>
                    <a:pt x="79" y="42"/>
                    <a:pt x="79" y="42"/>
                  </a:cubicBezTo>
                  <a:cubicBezTo>
                    <a:pt x="80" y="42"/>
                    <a:pt x="80" y="42"/>
                    <a:pt x="80" y="42"/>
                  </a:cubicBezTo>
                  <a:cubicBezTo>
                    <a:pt x="82" y="42"/>
                    <a:pt x="82" y="42"/>
                    <a:pt x="82" y="42"/>
                  </a:cubicBezTo>
                  <a:cubicBezTo>
                    <a:pt x="82" y="42"/>
                    <a:pt x="82" y="42"/>
                    <a:pt x="83" y="42"/>
                  </a:cubicBezTo>
                  <a:cubicBezTo>
                    <a:pt x="83" y="43"/>
                    <a:pt x="83" y="42"/>
                    <a:pt x="83" y="43"/>
                  </a:cubicBezTo>
                  <a:cubicBezTo>
                    <a:pt x="83" y="43"/>
                    <a:pt x="83" y="43"/>
                    <a:pt x="83" y="43"/>
                  </a:cubicBezTo>
                  <a:cubicBezTo>
                    <a:pt x="83" y="44"/>
                    <a:pt x="83" y="44"/>
                    <a:pt x="83" y="44"/>
                  </a:cubicBezTo>
                  <a:cubicBezTo>
                    <a:pt x="83" y="48"/>
                    <a:pt x="83" y="48"/>
                    <a:pt x="83" y="48"/>
                  </a:cubicBezTo>
                  <a:cubicBezTo>
                    <a:pt x="83" y="48"/>
                    <a:pt x="83" y="48"/>
                    <a:pt x="83" y="48"/>
                  </a:cubicBezTo>
                  <a:cubicBezTo>
                    <a:pt x="83" y="63"/>
                    <a:pt x="74" y="76"/>
                    <a:pt x="56" y="82"/>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6" name="Freeform 15"/>
            <p:cNvSpPr>
              <a:spLocks noEditPoints="1"/>
            </p:cNvSpPr>
            <p:nvPr/>
          </p:nvSpPr>
          <p:spPr bwMode="auto">
            <a:xfrm>
              <a:off x="6910557" y="2716710"/>
              <a:ext cx="139257" cy="233484"/>
            </a:xfrm>
            <a:custGeom>
              <a:avLst/>
              <a:gdLst/>
              <a:ahLst/>
              <a:cxnLst>
                <a:cxn ang="0">
                  <a:pos x="53" y="73"/>
                </a:cxn>
                <a:cxn ang="0">
                  <a:pos x="26" y="89"/>
                </a:cxn>
                <a:cxn ang="0">
                  <a:pos x="0" y="73"/>
                </a:cxn>
                <a:cxn ang="0">
                  <a:pos x="0" y="16"/>
                </a:cxn>
                <a:cxn ang="0">
                  <a:pos x="26" y="0"/>
                </a:cxn>
                <a:cxn ang="0">
                  <a:pos x="53" y="16"/>
                </a:cxn>
                <a:cxn ang="0">
                  <a:pos x="53" y="73"/>
                </a:cxn>
                <a:cxn ang="0">
                  <a:pos x="36" y="19"/>
                </a:cxn>
                <a:cxn ang="0">
                  <a:pos x="26" y="11"/>
                </a:cxn>
                <a:cxn ang="0">
                  <a:pos x="18" y="19"/>
                </a:cxn>
                <a:cxn ang="0">
                  <a:pos x="18" y="69"/>
                </a:cxn>
                <a:cxn ang="0">
                  <a:pos x="26" y="76"/>
                </a:cxn>
                <a:cxn ang="0">
                  <a:pos x="36" y="69"/>
                </a:cxn>
                <a:cxn ang="0">
                  <a:pos x="36" y="19"/>
                </a:cxn>
              </a:cxnLst>
              <a:rect l="0" t="0" r="r" b="b"/>
              <a:pathLst>
                <a:path w="53" h="89">
                  <a:moveTo>
                    <a:pt x="53" y="73"/>
                  </a:moveTo>
                  <a:cubicBezTo>
                    <a:pt x="53" y="83"/>
                    <a:pt x="43" y="89"/>
                    <a:pt x="26" y="89"/>
                  </a:cubicBezTo>
                  <a:cubicBezTo>
                    <a:pt x="8" y="89"/>
                    <a:pt x="0" y="83"/>
                    <a:pt x="0" y="73"/>
                  </a:cubicBezTo>
                  <a:cubicBezTo>
                    <a:pt x="0" y="16"/>
                    <a:pt x="0" y="16"/>
                    <a:pt x="0" y="16"/>
                  </a:cubicBezTo>
                  <a:cubicBezTo>
                    <a:pt x="0" y="5"/>
                    <a:pt x="8" y="0"/>
                    <a:pt x="26" y="0"/>
                  </a:cubicBezTo>
                  <a:cubicBezTo>
                    <a:pt x="43" y="0"/>
                    <a:pt x="53" y="5"/>
                    <a:pt x="53" y="16"/>
                  </a:cubicBezTo>
                  <a:lnTo>
                    <a:pt x="53" y="73"/>
                  </a:lnTo>
                  <a:close/>
                  <a:moveTo>
                    <a:pt x="36" y="19"/>
                  </a:moveTo>
                  <a:cubicBezTo>
                    <a:pt x="36" y="14"/>
                    <a:pt x="33" y="11"/>
                    <a:pt x="26" y="11"/>
                  </a:cubicBezTo>
                  <a:cubicBezTo>
                    <a:pt x="19" y="11"/>
                    <a:pt x="18" y="14"/>
                    <a:pt x="18" y="19"/>
                  </a:cubicBezTo>
                  <a:cubicBezTo>
                    <a:pt x="18" y="69"/>
                    <a:pt x="18" y="69"/>
                    <a:pt x="18" y="69"/>
                  </a:cubicBezTo>
                  <a:cubicBezTo>
                    <a:pt x="18" y="75"/>
                    <a:pt x="19" y="76"/>
                    <a:pt x="26" y="76"/>
                  </a:cubicBezTo>
                  <a:cubicBezTo>
                    <a:pt x="33" y="76"/>
                    <a:pt x="36" y="75"/>
                    <a:pt x="36" y="69"/>
                  </a:cubicBezTo>
                  <a:lnTo>
                    <a:pt x="36" y="19"/>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7" name="Freeform 14"/>
            <p:cNvSpPr/>
            <p:nvPr/>
          </p:nvSpPr>
          <p:spPr bwMode="auto">
            <a:xfrm>
              <a:off x="7078999" y="2716710"/>
              <a:ext cx="157602" cy="233484"/>
            </a:xfrm>
            <a:custGeom>
              <a:avLst/>
              <a:gdLst/>
              <a:ahLst/>
              <a:cxnLst>
                <a:cxn ang="0">
                  <a:pos x="60" y="0"/>
                </a:cxn>
                <a:cxn ang="0">
                  <a:pos x="60" y="13"/>
                </a:cxn>
                <a:cxn ang="0">
                  <a:pos x="17" y="13"/>
                </a:cxn>
                <a:cxn ang="0">
                  <a:pos x="17" y="33"/>
                </a:cxn>
                <a:cxn ang="0">
                  <a:pos x="38" y="24"/>
                </a:cxn>
                <a:cxn ang="0">
                  <a:pos x="60" y="40"/>
                </a:cxn>
                <a:cxn ang="0">
                  <a:pos x="60" y="73"/>
                </a:cxn>
                <a:cxn ang="0">
                  <a:pos x="28" y="89"/>
                </a:cxn>
                <a:cxn ang="0">
                  <a:pos x="0" y="73"/>
                </a:cxn>
                <a:cxn ang="0">
                  <a:pos x="0" y="61"/>
                </a:cxn>
                <a:cxn ang="0">
                  <a:pos x="17" y="61"/>
                </a:cxn>
                <a:cxn ang="0">
                  <a:pos x="17" y="69"/>
                </a:cxn>
                <a:cxn ang="0">
                  <a:pos x="28" y="76"/>
                </a:cxn>
                <a:cxn ang="0">
                  <a:pos x="42" y="69"/>
                </a:cxn>
                <a:cxn ang="0">
                  <a:pos x="42" y="42"/>
                </a:cxn>
                <a:cxn ang="0">
                  <a:pos x="28" y="36"/>
                </a:cxn>
                <a:cxn ang="0">
                  <a:pos x="17" y="42"/>
                </a:cxn>
                <a:cxn ang="0">
                  <a:pos x="17" y="47"/>
                </a:cxn>
                <a:cxn ang="0">
                  <a:pos x="0" y="47"/>
                </a:cxn>
                <a:cxn ang="0">
                  <a:pos x="0" y="0"/>
                </a:cxn>
                <a:cxn ang="0">
                  <a:pos x="60" y="0"/>
                </a:cxn>
              </a:cxnLst>
              <a:rect l="0" t="0" r="r" b="b"/>
              <a:pathLst>
                <a:path w="60" h="89">
                  <a:moveTo>
                    <a:pt x="60" y="0"/>
                  </a:moveTo>
                  <a:cubicBezTo>
                    <a:pt x="60" y="13"/>
                    <a:pt x="60" y="13"/>
                    <a:pt x="60" y="13"/>
                  </a:cubicBezTo>
                  <a:cubicBezTo>
                    <a:pt x="17" y="13"/>
                    <a:pt x="17" y="13"/>
                    <a:pt x="17" y="13"/>
                  </a:cubicBezTo>
                  <a:cubicBezTo>
                    <a:pt x="17" y="33"/>
                    <a:pt x="17" y="33"/>
                    <a:pt x="17" y="33"/>
                  </a:cubicBezTo>
                  <a:cubicBezTo>
                    <a:pt x="17" y="27"/>
                    <a:pt x="25" y="24"/>
                    <a:pt x="38" y="24"/>
                  </a:cubicBezTo>
                  <a:cubicBezTo>
                    <a:pt x="53" y="24"/>
                    <a:pt x="60" y="29"/>
                    <a:pt x="60" y="40"/>
                  </a:cubicBezTo>
                  <a:cubicBezTo>
                    <a:pt x="60" y="73"/>
                    <a:pt x="60" y="73"/>
                    <a:pt x="60" y="73"/>
                  </a:cubicBezTo>
                  <a:cubicBezTo>
                    <a:pt x="60" y="83"/>
                    <a:pt x="49" y="89"/>
                    <a:pt x="28" y="89"/>
                  </a:cubicBezTo>
                  <a:cubicBezTo>
                    <a:pt x="10" y="89"/>
                    <a:pt x="0" y="83"/>
                    <a:pt x="0" y="73"/>
                  </a:cubicBezTo>
                  <a:cubicBezTo>
                    <a:pt x="0" y="61"/>
                    <a:pt x="0" y="61"/>
                    <a:pt x="0" y="61"/>
                  </a:cubicBezTo>
                  <a:cubicBezTo>
                    <a:pt x="17" y="61"/>
                    <a:pt x="17" y="61"/>
                    <a:pt x="17" y="61"/>
                  </a:cubicBezTo>
                  <a:cubicBezTo>
                    <a:pt x="17" y="69"/>
                    <a:pt x="17" y="69"/>
                    <a:pt x="17" y="69"/>
                  </a:cubicBezTo>
                  <a:cubicBezTo>
                    <a:pt x="17" y="75"/>
                    <a:pt x="21" y="76"/>
                    <a:pt x="28" y="76"/>
                  </a:cubicBezTo>
                  <a:cubicBezTo>
                    <a:pt x="38" y="76"/>
                    <a:pt x="42" y="75"/>
                    <a:pt x="42" y="69"/>
                  </a:cubicBezTo>
                  <a:cubicBezTo>
                    <a:pt x="42" y="42"/>
                    <a:pt x="42" y="42"/>
                    <a:pt x="42" y="42"/>
                  </a:cubicBezTo>
                  <a:cubicBezTo>
                    <a:pt x="42" y="37"/>
                    <a:pt x="38" y="36"/>
                    <a:pt x="28" y="36"/>
                  </a:cubicBezTo>
                  <a:cubicBezTo>
                    <a:pt x="21" y="36"/>
                    <a:pt x="17" y="37"/>
                    <a:pt x="17" y="42"/>
                  </a:cubicBezTo>
                  <a:cubicBezTo>
                    <a:pt x="17" y="47"/>
                    <a:pt x="17" y="47"/>
                    <a:pt x="17" y="47"/>
                  </a:cubicBezTo>
                  <a:cubicBezTo>
                    <a:pt x="0" y="47"/>
                    <a:pt x="0" y="47"/>
                    <a:pt x="0" y="47"/>
                  </a:cubicBezTo>
                  <a:cubicBezTo>
                    <a:pt x="0" y="0"/>
                    <a:pt x="0" y="0"/>
                    <a:pt x="0" y="0"/>
                  </a:cubicBezTo>
                  <a:lnTo>
                    <a:pt x="60" y="0"/>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8" name="Freeform 13"/>
            <p:cNvSpPr>
              <a:spLocks noEditPoints="1"/>
            </p:cNvSpPr>
            <p:nvPr/>
          </p:nvSpPr>
          <p:spPr bwMode="auto">
            <a:xfrm>
              <a:off x="7281630" y="2737557"/>
              <a:ext cx="199296" cy="209302"/>
            </a:xfrm>
            <a:custGeom>
              <a:avLst/>
              <a:gdLst/>
              <a:ahLst/>
              <a:cxnLst>
                <a:cxn ang="0">
                  <a:pos x="75" y="18"/>
                </a:cxn>
                <a:cxn ang="0">
                  <a:pos x="67" y="3"/>
                </a:cxn>
                <a:cxn ang="0">
                  <a:pos x="38" y="0"/>
                </a:cxn>
                <a:cxn ang="0">
                  <a:pos x="8" y="3"/>
                </a:cxn>
                <a:cxn ang="0">
                  <a:pos x="0" y="18"/>
                </a:cxn>
                <a:cxn ang="0">
                  <a:pos x="8" y="32"/>
                </a:cxn>
                <a:cxn ang="0">
                  <a:pos x="12" y="61"/>
                </a:cxn>
                <a:cxn ang="0">
                  <a:pos x="38" y="80"/>
                </a:cxn>
                <a:cxn ang="0">
                  <a:pos x="63" y="61"/>
                </a:cxn>
                <a:cxn ang="0">
                  <a:pos x="67" y="32"/>
                </a:cxn>
                <a:cxn ang="0">
                  <a:pos x="75" y="18"/>
                </a:cxn>
                <a:cxn ang="0">
                  <a:pos x="38" y="72"/>
                </a:cxn>
                <a:cxn ang="0">
                  <a:pos x="15" y="54"/>
                </a:cxn>
                <a:cxn ang="0">
                  <a:pos x="12" y="29"/>
                </a:cxn>
                <a:cxn ang="0">
                  <a:pos x="6" y="18"/>
                </a:cxn>
                <a:cxn ang="0">
                  <a:pos x="12" y="3"/>
                </a:cxn>
                <a:cxn ang="0">
                  <a:pos x="38" y="0"/>
                </a:cxn>
                <a:cxn ang="0">
                  <a:pos x="38" y="0"/>
                </a:cxn>
                <a:cxn ang="0">
                  <a:pos x="38" y="72"/>
                </a:cxn>
              </a:cxnLst>
              <a:rect l="0" t="0" r="r" b="b"/>
              <a:pathLst>
                <a:path w="76" h="80">
                  <a:moveTo>
                    <a:pt x="75" y="18"/>
                  </a:moveTo>
                  <a:cubicBezTo>
                    <a:pt x="67" y="3"/>
                    <a:pt x="67" y="3"/>
                    <a:pt x="67" y="3"/>
                  </a:cubicBezTo>
                  <a:cubicBezTo>
                    <a:pt x="67" y="3"/>
                    <a:pt x="56" y="0"/>
                    <a:pt x="38" y="0"/>
                  </a:cubicBezTo>
                  <a:cubicBezTo>
                    <a:pt x="20" y="0"/>
                    <a:pt x="8" y="3"/>
                    <a:pt x="8" y="3"/>
                  </a:cubicBezTo>
                  <a:cubicBezTo>
                    <a:pt x="0" y="18"/>
                    <a:pt x="0" y="18"/>
                    <a:pt x="0" y="18"/>
                  </a:cubicBezTo>
                  <a:cubicBezTo>
                    <a:pt x="0" y="18"/>
                    <a:pt x="8" y="18"/>
                    <a:pt x="8" y="32"/>
                  </a:cubicBezTo>
                  <a:cubicBezTo>
                    <a:pt x="8" y="48"/>
                    <a:pt x="0" y="48"/>
                    <a:pt x="12" y="61"/>
                  </a:cubicBezTo>
                  <a:cubicBezTo>
                    <a:pt x="24" y="74"/>
                    <a:pt x="38" y="80"/>
                    <a:pt x="38" y="80"/>
                  </a:cubicBezTo>
                  <a:cubicBezTo>
                    <a:pt x="38" y="80"/>
                    <a:pt x="52" y="74"/>
                    <a:pt x="63" y="61"/>
                  </a:cubicBezTo>
                  <a:cubicBezTo>
                    <a:pt x="76" y="48"/>
                    <a:pt x="67" y="48"/>
                    <a:pt x="67" y="32"/>
                  </a:cubicBezTo>
                  <a:cubicBezTo>
                    <a:pt x="67" y="18"/>
                    <a:pt x="75" y="18"/>
                    <a:pt x="75" y="18"/>
                  </a:cubicBezTo>
                  <a:close/>
                  <a:moveTo>
                    <a:pt x="38" y="72"/>
                  </a:moveTo>
                  <a:cubicBezTo>
                    <a:pt x="38" y="72"/>
                    <a:pt x="26" y="65"/>
                    <a:pt x="15" y="54"/>
                  </a:cubicBezTo>
                  <a:cubicBezTo>
                    <a:pt x="6" y="43"/>
                    <a:pt x="12" y="43"/>
                    <a:pt x="12" y="29"/>
                  </a:cubicBezTo>
                  <a:cubicBezTo>
                    <a:pt x="12" y="18"/>
                    <a:pt x="6" y="18"/>
                    <a:pt x="6" y="18"/>
                  </a:cubicBezTo>
                  <a:cubicBezTo>
                    <a:pt x="12" y="3"/>
                    <a:pt x="12" y="3"/>
                    <a:pt x="12" y="3"/>
                  </a:cubicBezTo>
                  <a:cubicBezTo>
                    <a:pt x="12" y="3"/>
                    <a:pt x="22" y="0"/>
                    <a:pt x="38" y="0"/>
                  </a:cubicBezTo>
                  <a:cubicBezTo>
                    <a:pt x="38" y="0"/>
                    <a:pt x="38" y="0"/>
                    <a:pt x="38" y="0"/>
                  </a:cubicBezTo>
                  <a:cubicBezTo>
                    <a:pt x="38" y="72"/>
                    <a:pt x="38" y="72"/>
                    <a:pt x="38" y="72"/>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9" name="Freeform 12"/>
            <p:cNvSpPr>
              <a:spLocks noEditPoints="1"/>
            </p:cNvSpPr>
            <p:nvPr/>
          </p:nvSpPr>
          <p:spPr bwMode="auto">
            <a:xfrm>
              <a:off x="8336480" y="3291249"/>
              <a:ext cx="141758" cy="233484"/>
            </a:xfrm>
            <a:custGeom>
              <a:avLst/>
              <a:gdLst/>
              <a:ahLst/>
              <a:cxnLst>
                <a:cxn ang="0">
                  <a:pos x="54" y="74"/>
                </a:cxn>
                <a:cxn ang="0">
                  <a:pos x="25" y="89"/>
                </a:cxn>
                <a:cxn ang="0">
                  <a:pos x="0" y="74"/>
                </a:cxn>
                <a:cxn ang="0">
                  <a:pos x="0" y="16"/>
                </a:cxn>
                <a:cxn ang="0">
                  <a:pos x="25" y="0"/>
                </a:cxn>
                <a:cxn ang="0">
                  <a:pos x="54" y="16"/>
                </a:cxn>
                <a:cxn ang="0">
                  <a:pos x="54" y="74"/>
                </a:cxn>
                <a:cxn ang="0">
                  <a:pos x="36" y="17"/>
                </a:cxn>
                <a:cxn ang="0">
                  <a:pos x="25" y="11"/>
                </a:cxn>
                <a:cxn ang="0">
                  <a:pos x="16" y="17"/>
                </a:cxn>
                <a:cxn ang="0">
                  <a:pos x="16" y="70"/>
                </a:cxn>
                <a:cxn ang="0">
                  <a:pos x="25" y="78"/>
                </a:cxn>
                <a:cxn ang="0">
                  <a:pos x="36" y="70"/>
                </a:cxn>
                <a:cxn ang="0">
                  <a:pos x="36" y="17"/>
                </a:cxn>
              </a:cxnLst>
              <a:rect l="0" t="0" r="r" b="b"/>
              <a:pathLst>
                <a:path w="54" h="89">
                  <a:moveTo>
                    <a:pt x="54" y="74"/>
                  </a:moveTo>
                  <a:cubicBezTo>
                    <a:pt x="54" y="84"/>
                    <a:pt x="44" y="89"/>
                    <a:pt x="25" y="89"/>
                  </a:cubicBezTo>
                  <a:cubicBezTo>
                    <a:pt x="7" y="89"/>
                    <a:pt x="0" y="84"/>
                    <a:pt x="0" y="74"/>
                  </a:cubicBezTo>
                  <a:cubicBezTo>
                    <a:pt x="0" y="16"/>
                    <a:pt x="0" y="16"/>
                    <a:pt x="0" y="16"/>
                  </a:cubicBezTo>
                  <a:cubicBezTo>
                    <a:pt x="0" y="6"/>
                    <a:pt x="7" y="0"/>
                    <a:pt x="25" y="0"/>
                  </a:cubicBezTo>
                  <a:cubicBezTo>
                    <a:pt x="44" y="0"/>
                    <a:pt x="54" y="6"/>
                    <a:pt x="54" y="16"/>
                  </a:cubicBezTo>
                  <a:lnTo>
                    <a:pt x="54" y="74"/>
                  </a:lnTo>
                  <a:close/>
                  <a:moveTo>
                    <a:pt x="36" y="17"/>
                  </a:moveTo>
                  <a:cubicBezTo>
                    <a:pt x="36" y="12"/>
                    <a:pt x="32" y="11"/>
                    <a:pt x="25" y="11"/>
                  </a:cubicBezTo>
                  <a:cubicBezTo>
                    <a:pt x="21" y="11"/>
                    <a:pt x="16" y="12"/>
                    <a:pt x="16" y="17"/>
                  </a:cubicBezTo>
                  <a:cubicBezTo>
                    <a:pt x="16" y="70"/>
                    <a:pt x="16" y="70"/>
                    <a:pt x="16" y="70"/>
                  </a:cubicBezTo>
                  <a:cubicBezTo>
                    <a:pt x="16" y="74"/>
                    <a:pt x="21" y="78"/>
                    <a:pt x="25" y="78"/>
                  </a:cubicBezTo>
                  <a:cubicBezTo>
                    <a:pt x="32" y="78"/>
                    <a:pt x="36" y="74"/>
                    <a:pt x="36" y="70"/>
                  </a:cubicBezTo>
                  <a:lnTo>
                    <a:pt x="36" y="17"/>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0" name="Freeform 11"/>
            <p:cNvSpPr>
              <a:spLocks noEditPoints="1"/>
            </p:cNvSpPr>
            <p:nvPr/>
          </p:nvSpPr>
          <p:spPr bwMode="auto">
            <a:xfrm>
              <a:off x="8504922" y="3291249"/>
              <a:ext cx="155100" cy="233484"/>
            </a:xfrm>
            <a:custGeom>
              <a:avLst/>
              <a:gdLst/>
              <a:ahLst/>
              <a:cxnLst>
                <a:cxn ang="0">
                  <a:pos x="0" y="74"/>
                </a:cxn>
                <a:cxn ang="0">
                  <a:pos x="0" y="16"/>
                </a:cxn>
                <a:cxn ang="0">
                  <a:pos x="29" y="0"/>
                </a:cxn>
                <a:cxn ang="0">
                  <a:pos x="59" y="16"/>
                </a:cxn>
                <a:cxn ang="0">
                  <a:pos x="59" y="26"/>
                </a:cxn>
                <a:cxn ang="0">
                  <a:pos x="42" y="26"/>
                </a:cxn>
                <a:cxn ang="0">
                  <a:pos x="42" y="17"/>
                </a:cxn>
                <a:cxn ang="0">
                  <a:pos x="29" y="11"/>
                </a:cxn>
                <a:cxn ang="0">
                  <a:pos x="18" y="17"/>
                </a:cxn>
                <a:cxn ang="0">
                  <a:pos x="18" y="43"/>
                </a:cxn>
                <a:cxn ang="0">
                  <a:pos x="39" y="32"/>
                </a:cxn>
                <a:cxn ang="0">
                  <a:pos x="59" y="49"/>
                </a:cxn>
                <a:cxn ang="0">
                  <a:pos x="59" y="74"/>
                </a:cxn>
                <a:cxn ang="0">
                  <a:pos x="29" y="89"/>
                </a:cxn>
                <a:cxn ang="0">
                  <a:pos x="0" y="74"/>
                </a:cxn>
                <a:cxn ang="0">
                  <a:pos x="18" y="51"/>
                </a:cxn>
                <a:cxn ang="0">
                  <a:pos x="18" y="70"/>
                </a:cxn>
                <a:cxn ang="0">
                  <a:pos x="29" y="78"/>
                </a:cxn>
                <a:cxn ang="0">
                  <a:pos x="42" y="70"/>
                </a:cxn>
                <a:cxn ang="0">
                  <a:pos x="42" y="51"/>
                </a:cxn>
                <a:cxn ang="0">
                  <a:pos x="29" y="45"/>
                </a:cxn>
                <a:cxn ang="0">
                  <a:pos x="18" y="51"/>
                </a:cxn>
              </a:cxnLst>
              <a:rect l="0" t="0" r="r" b="b"/>
              <a:pathLst>
                <a:path w="59" h="89">
                  <a:moveTo>
                    <a:pt x="0" y="74"/>
                  </a:moveTo>
                  <a:cubicBezTo>
                    <a:pt x="0" y="16"/>
                    <a:pt x="0" y="16"/>
                    <a:pt x="0" y="16"/>
                  </a:cubicBezTo>
                  <a:cubicBezTo>
                    <a:pt x="0" y="6"/>
                    <a:pt x="9" y="0"/>
                    <a:pt x="29" y="0"/>
                  </a:cubicBezTo>
                  <a:cubicBezTo>
                    <a:pt x="50" y="0"/>
                    <a:pt x="59" y="6"/>
                    <a:pt x="59" y="16"/>
                  </a:cubicBezTo>
                  <a:cubicBezTo>
                    <a:pt x="59" y="26"/>
                    <a:pt x="59" y="26"/>
                    <a:pt x="59" y="26"/>
                  </a:cubicBezTo>
                  <a:cubicBezTo>
                    <a:pt x="42" y="26"/>
                    <a:pt x="42" y="26"/>
                    <a:pt x="42" y="26"/>
                  </a:cubicBezTo>
                  <a:cubicBezTo>
                    <a:pt x="42" y="17"/>
                    <a:pt x="42" y="17"/>
                    <a:pt x="42" y="17"/>
                  </a:cubicBezTo>
                  <a:cubicBezTo>
                    <a:pt x="42" y="12"/>
                    <a:pt x="39" y="11"/>
                    <a:pt x="29" y="11"/>
                  </a:cubicBezTo>
                  <a:cubicBezTo>
                    <a:pt x="22" y="11"/>
                    <a:pt x="18" y="12"/>
                    <a:pt x="18" y="17"/>
                  </a:cubicBezTo>
                  <a:cubicBezTo>
                    <a:pt x="18" y="43"/>
                    <a:pt x="18" y="43"/>
                    <a:pt x="18" y="43"/>
                  </a:cubicBezTo>
                  <a:cubicBezTo>
                    <a:pt x="18" y="37"/>
                    <a:pt x="24" y="32"/>
                    <a:pt x="39" y="32"/>
                  </a:cubicBezTo>
                  <a:cubicBezTo>
                    <a:pt x="53" y="32"/>
                    <a:pt x="59" y="38"/>
                    <a:pt x="59" y="49"/>
                  </a:cubicBezTo>
                  <a:cubicBezTo>
                    <a:pt x="59" y="74"/>
                    <a:pt x="59" y="74"/>
                    <a:pt x="59" y="74"/>
                  </a:cubicBezTo>
                  <a:cubicBezTo>
                    <a:pt x="59" y="84"/>
                    <a:pt x="50" y="89"/>
                    <a:pt x="29" y="89"/>
                  </a:cubicBezTo>
                  <a:cubicBezTo>
                    <a:pt x="9" y="89"/>
                    <a:pt x="0" y="84"/>
                    <a:pt x="0" y="74"/>
                  </a:cubicBezTo>
                  <a:close/>
                  <a:moveTo>
                    <a:pt x="18" y="51"/>
                  </a:moveTo>
                  <a:cubicBezTo>
                    <a:pt x="18" y="70"/>
                    <a:pt x="18" y="70"/>
                    <a:pt x="18" y="70"/>
                  </a:cubicBezTo>
                  <a:cubicBezTo>
                    <a:pt x="18" y="74"/>
                    <a:pt x="22" y="78"/>
                    <a:pt x="29" y="78"/>
                  </a:cubicBezTo>
                  <a:cubicBezTo>
                    <a:pt x="39" y="78"/>
                    <a:pt x="42" y="74"/>
                    <a:pt x="42" y="70"/>
                  </a:cubicBezTo>
                  <a:cubicBezTo>
                    <a:pt x="42" y="51"/>
                    <a:pt x="42" y="51"/>
                    <a:pt x="42" y="51"/>
                  </a:cubicBezTo>
                  <a:cubicBezTo>
                    <a:pt x="42" y="48"/>
                    <a:pt x="39" y="45"/>
                    <a:pt x="29" y="45"/>
                  </a:cubicBezTo>
                  <a:cubicBezTo>
                    <a:pt x="22" y="45"/>
                    <a:pt x="18" y="48"/>
                    <a:pt x="18" y="51"/>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1" name="Freeform 10"/>
            <p:cNvSpPr/>
            <p:nvPr/>
          </p:nvSpPr>
          <p:spPr bwMode="auto">
            <a:xfrm>
              <a:off x="8696713" y="3296252"/>
              <a:ext cx="205133" cy="199296"/>
            </a:xfrm>
            <a:custGeom>
              <a:avLst/>
              <a:gdLst/>
              <a:ahLst/>
              <a:cxnLst>
                <a:cxn ang="0">
                  <a:pos x="55" y="8"/>
                </a:cxn>
                <a:cxn ang="0">
                  <a:pos x="53" y="6"/>
                </a:cxn>
                <a:cxn ang="0">
                  <a:pos x="49" y="6"/>
                </a:cxn>
                <a:cxn ang="0">
                  <a:pos x="47" y="9"/>
                </a:cxn>
                <a:cxn ang="0">
                  <a:pos x="46" y="13"/>
                </a:cxn>
                <a:cxn ang="0">
                  <a:pos x="32" y="21"/>
                </a:cxn>
                <a:cxn ang="0">
                  <a:pos x="23" y="10"/>
                </a:cxn>
                <a:cxn ang="0">
                  <a:pos x="9" y="10"/>
                </a:cxn>
                <a:cxn ang="0">
                  <a:pos x="12" y="23"/>
                </a:cxn>
                <a:cxn ang="0">
                  <a:pos x="21" y="30"/>
                </a:cxn>
                <a:cxn ang="0">
                  <a:pos x="12" y="47"/>
                </a:cxn>
                <a:cxn ang="0">
                  <a:pos x="7" y="47"/>
                </a:cxn>
                <a:cxn ang="0">
                  <a:pos x="5" y="51"/>
                </a:cxn>
                <a:cxn ang="0">
                  <a:pos x="3" y="54"/>
                </a:cxn>
                <a:cxn ang="0">
                  <a:pos x="7" y="56"/>
                </a:cxn>
                <a:cxn ang="0">
                  <a:pos x="1" y="72"/>
                </a:cxn>
                <a:cxn ang="0">
                  <a:pos x="11" y="72"/>
                </a:cxn>
                <a:cxn ang="0">
                  <a:pos x="16" y="64"/>
                </a:cxn>
                <a:cxn ang="0">
                  <a:pos x="16" y="67"/>
                </a:cxn>
                <a:cxn ang="0">
                  <a:pos x="21" y="68"/>
                </a:cxn>
                <a:cxn ang="0">
                  <a:pos x="24" y="62"/>
                </a:cxn>
                <a:cxn ang="0">
                  <a:pos x="24" y="61"/>
                </a:cxn>
                <a:cxn ang="0">
                  <a:pos x="23" y="57"/>
                </a:cxn>
                <a:cxn ang="0">
                  <a:pos x="35" y="47"/>
                </a:cxn>
                <a:cxn ang="0">
                  <a:pos x="38" y="52"/>
                </a:cxn>
                <a:cxn ang="0">
                  <a:pos x="63" y="68"/>
                </a:cxn>
                <a:cxn ang="0">
                  <a:pos x="60" y="72"/>
                </a:cxn>
                <a:cxn ang="0">
                  <a:pos x="60" y="76"/>
                </a:cxn>
                <a:cxn ang="0">
                  <a:pos x="63" y="76"/>
                </a:cxn>
                <a:cxn ang="0">
                  <a:pos x="68" y="72"/>
                </a:cxn>
                <a:cxn ang="0">
                  <a:pos x="72" y="76"/>
                </a:cxn>
                <a:cxn ang="0">
                  <a:pos x="71" y="67"/>
                </a:cxn>
                <a:cxn ang="0">
                  <a:pos x="78" y="61"/>
                </a:cxn>
                <a:cxn ang="0">
                  <a:pos x="78" y="61"/>
                </a:cxn>
                <a:cxn ang="0">
                  <a:pos x="72" y="61"/>
                </a:cxn>
                <a:cxn ang="0">
                  <a:pos x="70" y="61"/>
                </a:cxn>
                <a:cxn ang="0">
                  <a:pos x="53" y="41"/>
                </a:cxn>
                <a:cxn ang="0">
                  <a:pos x="47" y="35"/>
                </a:cxn>
                <a:cxn ang="0">
                  <a:pos x="57" y="23"/>
                </a:cxn>
                <a:cxn ang="0">
                  <a:pos x="57" y="23"/>
                </a:cxn>
                <a:cxn ang="0">
                  <a:pos x="63" y="23"/>
                </a:cxn>
                <a:cxn ang="0">
                  <a:pos x="65" y="21"/>
                </a:cxn>
                <a:cxn ang="0">
                  <a:pos x="65" y="17"/>
                </a:cxn>
                <a:cxn ang="0">
                  <a:pos x="64" y="16"/>
                </a:cxn>
                <a:cxn ang="0">
                  <a:pos x="71" y="10"/>
                </a:cxn>
                <a:cxn ang="0">
                  <a:pos x="71" y="3"/>
                </a:cxn>
                <a:cxn ang="0">
                  <a:pos x="55" y="8"/>
                </a:cxn>
              </a:cxnLst>
              <a:rect l="0" t="0" r="r" b="b"/>
              <a:pathLst>
                <a:path w="78" h="76">
                  <a:moveTo>
                    <a:pt x="55" y="8"/>
                  </a:moveTo>
                  <a:cubicBezTo>
                    <a:pt x="53" y="6"/>
                    <a:pt x="53" y="6"/>
                    <a:pt x="53" y="6"/>
                  </a:cubicBezTo>
                  <a:cubicBezTo>
                    <a:pt x="52" y="5"/>
                    <a:pt x="52" y="5"/>
                    <a:pt x="49" y="6"/>
                  </a:cubicBezTo>
                  <a:cubicBezTo>
                    <a:pt x="47" y="9"/>
                    <a:pt x="47" y="9"/>
                    <a:pt x="47" y="9"/>
                  </a:cubicBezTo>
                  <a:cubicBezTo>
                    <a:pt x="46" y="10"/>
                    <a:pt x="46" y="10"/>
                    <a:pt x="46" y="13"/>
                  </a:cubicBezTo>
                  <a:cubicBezTo>
                    <a:pt x="39" y="14"/>
                    <a:pt x="35" y="17"/>
                    <a:pt x="32" y="21"/>
                  </a:cubicBezTo>
                  <a:cubicBezTo>
                    <a:pt x="23" y="10"/>
                    <a:pt x="23" y="10"/>
                    <a:pt x="23" y="10"/>
                  </a:cubicBezTo>
                  <a:cubicBezTo>
                    <a:pt x="21" y="8"/>
                    <a:pt x="14" y="7"/>
                    <a:pt x="9" y="10"/>
                  </a:cubicBezTo>
                  <a:cubicBezTo>
                    <a:pt x="7" y="14"/>
                    <a:pt x="7" y="19"/>
                    <a:pt x="12" y="23"/>
                  </a:cubicBezTo>
                  <a:cubicBezTo>
                    <a:pt x="21" y="30"/>
                    <a:pt x="21" y="30"/>
                    <a:pt x="21" y="30"/>
                  </a:cubicBezTo>
                  <a:cubicBezTo>
                    <a:pt x="17" y="36"/>
                    <a:pt x="14" y="41"/>
                    <a:pt x="12" y="47"/>
                  </a:cubicBezTo>
                  <a:cubicBezTo>
                    <a:pt x="7" y="47"/>
                    <a:pt x="7" y="47"/>
                    <a:pt x="7" y="47"/>
                  </a:cubicBezTo>
                  <a:cubicBezTo>
                    <a:pt x="5" y="51"/>
                    <a:pt x="5" y="51"/>
                    <a:pt x="5" y="51"/>
                  </a:cubicBezTo>
                  <a:cubicBezTo>
                    <a:pt x="3" y="52"/>
                    <a:pt x="3" y="54"/>
                    <a:pt x="3" y="54"/>
                  </a:cubicBezTo>
                  <a:cubicBezTo>
                    <a:pt x="7" y="56"/>
                    <a:pt x="7" y="56"/>
                    <a:pt x="7" y="56"/>
                  </a:cubicBezTo>
                  <a:cubicBezTo>
                    <a:pt x="3" y="64"/>
                    <a:pt x="0" y="71"/>
                    <a:pt x="1" y="72"/>
                  </a:cubicBezTo>
                  <a:cubicBezTo>
                    <a:pt x="3" y="72"/>
                    <a:pt x="7" y="72"/>
                    <a:pt x="11" y="72"/>
                  </a:cubicBezTo>
                  <a:cubicBezTo>
                    <a:pt x="16" y="64"/>
                    <a:pt x="16" y="64"/>
                    <a:pt x="16" y="64"/>
                  </a:cubicBezTo>
                  <a:cubicBezTo>
                    <a:pt x="16" y="67"/>
                    <a:pt x="16" y="67"/>
                    <a:pt x="16" y="67"/>
                  </a:cubicBezTo>
                  <a:cubicBezTo>
                    <a:pt x="17" y="68"/>
                    <a:pt x="21" y="68"/>
                    <a:pt x="21" y="68"/>
                  </a:cubicBezTo>
                  <a:cubicBezTo>
                    <a:pt x="24" y="62"/>
                    <a:pt x="24" y="62"/>
                    <a:pt x="24" y="62"/>
                  </a:cubicBezTo>
                  <a:cubicBezTo>
                    <a:pt x="24" y="61"/>
                    <a:pt x="24" y="61"/>
                    <a:pt x="24" y="61"/>
                  </a:cubicBezTo>
                  <a:cubicBezTo>
                    <a:pt x="23" y="57"/>
                    <a:pt x="23" y="57"/>
                    <a:pt x="23" y="57"/>
                  </a:cubicBezTo>
                  <a:cubicBezTo>
                    <a:pt x="35" y="47"/>
                    <a:pt x="35" y="47"/>
                    <a:pt x="35" y="47"/>
                  </a:cubicBezTo>
                  <a:cubicBezTo>
                    <a:pt x="38" y="52"/>
                    <a:pt x="38" y="52"/>
                    <a:pt x="38" y="52"/>
                  </a:cubicBezTo>
                  <a:cubicBezTo>
                    <a:pt x="43" y="54"/>
                    <a:pt x="53" y="62"/>
                    <a:pt x="63" y="68"/>
                  </a:cubicBezTo>
                  <a:cubicBezTo>
                    <a:pt x="60" y="72"/>
                    <a:pt x="60" y="72"/>
                    <a:pt x="60" y="72"/>
                  </a:cubicBezTo>
                  <a:cubicBezTo>
                    <a:pt x="57" y="72"/>
                    <a:pt x="57" y="76"/>
                    <a:pt x="60" y="76"/>
                  </a:cubicBezTo>
                  <a:cubicBezTo>
                    <a:pt x="63" y="76"/>
                    <a:pt x="63" y="76"/>
                    <a:pt x="63" y="76"/>
                  </a:cubicBezTo>
                  <a:cubicBezTo>
                    <a:pt x="68" y="72"/>
                    <a:pt x="68" y="72"/>
                    <a:pt x="68" y="72"/>
                  </a:cubicBezTo>
                  <a:cubicBezTo>
                    <a:pt x="71" y="72"/>
                    <a:pt x="72" y="76"/>
                    <a:pt x="72" y="76"/>
                  </a:cubicBezTo>
                  <a:cubicBezTo>
                    <a:pt x="73" y="72"/>
                    <a:pt x="73" y="71"/>
                    <a:pt x="71" y="67"/>
                  </a:cubicBezTo>
                  <a:cubicBezTo>
                    <a:pt x="78" y="61"/>
                    <a:pt x="78" y="61"/>
                    <a:pt x="78" y="61"/>
                  </a:cubicBezTo>
                  <a:cubicBezTo>
                    <a:pt x="78" y="61"/>
                    <a:pt x="78" y="61"/>
                    <a:pt x="78" y="61"/>
                  </a:cubicBezTo>
                  <a:cubicBezTo>
                    <a:pt x="75" y="56"/>
                    <a:pt x="73" y="56"/>
                    <a:pt x="72" y="61"/>
                  </a:cubicBezTo>
                  <a:cubicBezTo>
                    <a:pt x="70" y="61"/>
                    <a:pt x="70" y="61"/>
                    <a:pt x="70" y="61"/>
                  </a:cubicBezTo>
                  <a:cubicBezTo>
                    <a:pt x="64" y="54"/>
                    <a:pt x="57" y="43"/>
                    <a:pt x="53" y="41"/>
                  </a:cubicBezTo>
                  <a:cubicBezTo>
                    <a:pt x="47" y="35"/>
                    <a:pt x="47" y="35"/>
                    <a:pt x="47" y="35"/>
                  </a:cubicBezTo>
                  <a:cubicBezTo>
                    <a:pt x="57" y="23"/>
                    <a:pt x="57" y="23"/>
                    <a:pt x="57" y="23"/>
                  </a:cubicBezTo>
                  <a:cubicBezTo>
                    <a:pt x="57" y="23"/>
                    <a:pt x="57" y="23"/>
                    <a:pt x="57" y="23"/>
                  </a:cubicBezTo>
                  <a:cubicBezTo>
                    <a:pt x="60" y="25"/>
                    <a:pt x="62" y="25"/>
                    <a:pt x="63" y="23"/>
                  </a:cubicBezTo>
                  <a:cubicBezTo>
                    <a:pt x="65" y="21"/>
                    <a:pt x="65" y="21"/>
                    <a:pt x="65" y="21"/>
                  </a:cubicBezTo>
                  <a:cubicBezTo>
                    <a:pt x="68" y="21"/>
                    <a:pt x="68" y="17"/>
                    <a:pt x="65" y="17"/>
                  </a:cubicBezTo>
                  <a:cubicBezTo>
                    <a:pt x="64" y="16"/>
                    <a:pt x="64" y="16"/>
                    <a:pt x="64" y="16"/>
                  </a:cubicBezTo>
                  <a:cubicBezTo>
                    <a:pt x="71" y="10"/>
                    <a:pt x="71" y="10"/>
                    <a:pt x="71" y="10"/>
                  </a:cubicBezTo>
                  <a:cubicBezTo>
                    <a:pt x="72" y="9"/>
                    <a:pt x="72" y="5"/>
                    <a:pt x="71" y="3"/>
                  </a:cubicBezTo>
                  <a:cubicBezTo>
                    <a:pt x="70" y="0"/>
                    <a:pt x="63" y="4"/>
                    <a:pt x="55" y="8"/>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2" name="Freeform 9"/>
            <p:cNvSpPr>
              <a:spLocks noEditPoints="1"/>
            </p:cNvSpPr>
            <p:nvPr/>
          </p:nvSpPr>
          <p:spPr bwMode="auto">
            <a:xfrm>
              <a:off x="4815867" y="2278093"/>
              <a:ext cx="142592" cy="230983"/>
            </a:xfrm>
            <a:custGeom>
              <a:avLst/>
              <a:gdLst/>
              <a:ahLst/>
              <a:cxnLst>
                <a:cxn ang="0">
                  <a:pos x="54" y="73"/>
                </a:cxn>
                <a:cxn ang="0">
                  <a:pos x="26" y="88"/>
                </a:cxn>
                <a:cxn ang="0">
                  <a:pos x="0" y="73"/>
                </a:cxn>
                <a:cxn ang="0">
                  <a:pos x="0" y="16"/>
                </a:cxn>
                <a:cxn ang="0">
                  <a:pos x="26" y="0"/>
                </a:cxn>
                <a:cxn ang="0">
                  <a:pos x="54" y="16"/>
                </a:cxn>
                <a:cxn ang="0">
                  <a:pos x="54" y="73"/>
                </a:cxn>
                <a:cxn ang="0">
                  <a:pos x="35" y="18"/>
                </a:cxn>
                <a:cxn ang="0">
                  <a:pos x="26" y="11"/>
                </a:cxn>
                <a:cxn ang="0">
                  <a:pos x="18" y="18"/>
                </a:cxn>
                <a:cxn ang="0">
                  <a:pos x="18" y="69"/>
                </a:cxn>
                <a:cxn ang="0">
                  <a:pos x="26" y="75"/>
                </a:cxn>
                <a:cxn ang="0">
                  <a:pos x="35" y="69"/>
                </a:cxn>
                <a:cxn ang="0">
                  <a:pos x="35" y="18"/>
                </a:cxn>
              </a:cxnLst>
              <a:rect l="0" t="0" r="r" b="b"/>
              <a:pathLst>
                <a:path w="54" h="88">
                  <a:moveTo>
                    <a:pt x="54" y="73"/>
                  </a:moveTo>
                  <a:cubicBezTo>
                    <a:pt x="54" y="82"/>
                    <a:pt x="46" y="88"/>
                    <a:pt x="26" y="88"/>
                  </a:cubicBezTo>
                  <a:cubicBezTo>
                    <a:pt x="8" y="88"/>
                    <a:pt x="0" y="82"/>
                    <a:pt x="0" y="73"/>
                  </a:cubicBezTo>
                  <a:cubicBezTo>
                    <a:pt x="0" y="16"/>
                    <a:pt x="0" y="16"/>
                    <a:pt x="0" y="16"/>
                  </a:cubicBezTo>
                  <a:cubicBezTo>
                    <a:pt x="0" y="7"/>
                    <a:pt x="8" y="0"/>
                    <a:pt x="26" y="0"/>
                  </a:cubicBezTo>
                  <a:cubicBezTo>
                    <a:pt x="46" y="0"/>
                    <a:pt x="54" y="7"/>
                    <a:pt x="54" y="16"/>
                  </a:cubicBezTo>
                  <a:lnTo>
                    <a:pt x="54" y="73"/>
                  </a:lnTo>
                  <a:close/>
                  <a:moveTo>
                    <a:pt x="35" y="18"/>
                  </a:moveTo>
                  <a:cubicBezTo>
                    <a:pt x="35" y="15"/>
                    <a:pt x="34" y="11"/>
                    <a:pt x="26" y="11"/>
                  </a:cubicBezTo>
                  <a:cubicBezTo>
                    <a:pt x="20" y="11"/>
                    <a:pt x="18" y="15"/>
                    <a:pt x="18" y="18"/>
                  </a:cubicBezTo>
                  <a:cubicBezTo>
                    <a:pt x="18" y="69"/>
                    <a:pt x="18" y="69"/>
                    <a:pt x="18" y="69"/>
                  </a:cubicBezTo>
                  <a:cubicBezTo>
                    <a:pt x="18" y="73"/>
                    <a:pt x="20" y="75"/>
                    <a:pt x="26" y="75"/>
                  </a:cubicBezTo>
                  <a:cubicBezTo>
                    <a:pt x="34" y="75"/>
                    <a:pt x="35" y="73"/>
                    <a:pt x="35" y="69"/>
                  </a:cubicBezTo>
                  <a:lnTo>
                    <a:pt x="35" y="18"/>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3" name="Freeform 8"/>
            <p:cNvSpPr/>
            <p:nvPr/>
          </p:nvSpPr>
          <p:spPr bwMode="auto">
            <a:xfrm>
              <a:off x="4984310" y="2278093"/>
              <a:ext cx="155934" cy="230983"/>
            </a:xfrm>
            <a:custGeom>
              <a:avLst/>
              <a:gdLst/>
              <a:ahLst/>
              <a:cxnLst>
                <a:cxn ang="0">
                  <a:pos x="18" y="18"/>
                </a:cxn>
                <a:cxn ang="0">
                  <a:pos x="18" y="27"/>
                </a:cxn>
                <a:cxn ang="0">
                  <a:pos x="0" y="27"/>
                </a:cxn>
                <a:cxn ang="0">
                  <a:pos x="0" y="16"/>
                </a:cxn>
                <a:cxn ang="0">
                  <a:pos x="28" y="0"/>
                </a:cxn>
                <a:cxn ang="0">
                  <a:pos x="59" y="16"/>
                </a:cxn>
                <a:cxn ang="0">
                  <a:pos x="59" y="27"/>
                </a:cxn>
                <a:cxn ang="0">
                  <a:pos x="45" y="42"/>
                </a:cxn>
                <a:cxn ang="0">
                  <a:pos x="59" y="56"/>
                </a:cxn>
                <a:cxn ang="0">
                  <a:pos x="59" y="73"/>
                </a:cxn>
                <a:cxn ang="0">
                  <a:pos x="28" y="88"/>
                </a:cxn>
                <a:cxn ang="0">
                  <a:pos x="0" y="73"/>
                </a:cxn>
                <a:cxn ang="0">
                  <a:pos x="0" y="60"/>
                </a:cxn>
                <a:cxn ang="0">
                  <a:pos x="18" y="60"/>
                </a:cxn>
                <a:cxn ang="0">
                  <a:pos x="18" y="69"/>
                </a:cxn>
                <a:cxn ang="0">
                  <a:pos x="28" y="75"/>
                </a:cxn>
                <a:cxn ang="0">
                  <a:pos x="42" y="69"/>
                </a:cxn>
                <a:cxn ang="0">
                  <a:pos x="42" y="55"/>
                </a:cxn>
                <a:cxn ang="0">
                  <a:pos x="35" y="48"/>
                </a:cxn>
                <a:cxn ang="0">
                  <a:pos x="19" y="48"/>
                </a:cxn>
                <a:cxn ang="0">
                  <a:pos x="19" y="35"/>
                </a:cxn>
                <a:cxn ang="0">
                  <a:pos x="35" y="35"/>
                </a:cxn>
                <a:cxn ang="0">
                  <a:pos x="42" y="30"/>
                </a:cxn>
                <a:cxn ang="0">
                  <a:pos x="42" y="18"/>
                </a:cxn>
                <a:cxn ang="0">
                  <a:pos x="28" y="11"/>
                </a:cxn>
                <a:cxn ang="0">
                  <a:pos x="18" y="18"/>
                </a:cxn>
              </a:cxnLst>
              <a:rect l="0" t="0" r="r" b="b"/>
              <a:pathLst>
                <a:path w="59" h="88">
                  <a:moveTo>
                    <a:pt x="18" y="18"/>
                  </a:moveTo>
                  <a:cubicBezTo>
                    <a:pt x="18" y="27"/>
                    <a:pt x="18" y="27"/>
                    <a:pt x="18" y="27"/>
                  </a:cubicBezTo>
                  <a:cubicBezTo>
                    <a:pt x="0" y="27"/>
                    <a:pt x="0" y="27"/>
                    <a:pt x="0" y="27"/>
                  </a:cubicBezTo>
                  <a:cubicBezTo>
                    <a:pt x="0" y="16"/>
                    <a:pt x="0" y="16"/>
                    <a:pt x="0" y="16"/>
                  </a:cubicBezTo>
                  <a:cubicBezTo>
                    <a:pt x="0" y="7"/>
                    <a:pt x="10" y="0"/>
                    <a:pt x="28" y="0"/>
                  </a:cubicBezTo>
                  <a:cubicBezTo>
                    <a:pt x="50" y="0"/>
                    <a:pt x="59" y="7"/>
                    <a:pt x="59" y="16"/>
                  </a:cubicBezTo>
                  <a:cubicBezTo>
                    <a:pt x="59" y="27"/>
                    <a:pt x="59" y="27"/>
                    <a:pt x="59" y="27"/>
                  </a:cubicBezTo>
                  <a:cubicBezTo>
                    <a:pt x="59" y="37"/>
                    <a:pt x="55" y="42"/>
                    <a:pt x="45" y="42"/>
                  </a:cubicBezTo>
                  <a:cubicBezTo>
                    <a:pt x="55" y="42"/>
                    <a:pt x="59" y="47"/>
                    <a:pt x="59" y="56"/>
                  </a:cubicBezTo>
                  <a:cubicBezTo>
                    <a:pt x="59" y="73"/>
                    <a:pt x="59" y="73"/>
                    <a:pt x="59" y="73"/>
                  </a:cubicBezTo>
                  <a:cubicBezTo>
                    <a:pt x="59" y="82"/>
                    <a:pt x="50" y="88"/>
                    <a:pt x="28" y="88"/>
                  </a:cubicBezTo>
                  <a:cubicBezTo>
                    <a:pt x="10" y="88"/>
                    <a:pt x="0" y="82"/>
                    <a:pt x="0" y="73"/>
                  </a:cubicBezTo>
                  <a:cubicBezTo>
                    <a:pt x="0" y="60"/>
                    <a:pt x="0" y="60"/>
                    <a:pt x="0" y="60"/>
                  </a:cubicBezTo>
                  <a:cubicBezTo>
                    <a:pt x="18" y="60"/>
                    <a:pt x="18" y="60"/>
                    <a:pt x="18" y="60"/>
                  </a:cubicBezTo>
                  <a:cubicBezTo>
                    <a:pt x="18" y="69"/>
                    <a:pt x="18" y="69"/>
                    <a:pt x="18" y="69"/>
                  </a:cubicBezTo>
                  <a:cubicBezTo>
                    <a:pt x="18" y="73"/>
                    <a:pt x="23" y="75"/>
                    <a:pt x="28" y="75"/>
                  </a:cubicBezTo>
                  <a:cubicBezTo>
                    <a:pt x="37" y="75"/>
                    <a:pt x="42" y="73"/>
                    <a:pt x="42" y="69"/>
                  </a:cubicBezTo>
                  <a:cubicBezTo>
                    <a:pt x="42" y="55"/>
                    <a:pt x="42" y="55"/>
                    <a:pt x="42" y="55"/>
                  </a:cubicBezTo>
                  <a:cubicBezTo>
                    <a:pt x="42" y="49"/>
                    <a:pt x="39" y="48"/>
                    <a:pt x="35" y="48"/>
                  </a:cubicBezTo>
                  <a:cubicBezTo>
                    <a:pt x="19" y="48"/>
                    <a:pt x="19" y="48"/>
                    <a:pt x="19" y="48"/>
                  </a:cubicBezTo>
                  <a:cubicBezTo>
                    <a:pt x="19" y="35"/>
                    <a:pt x="19" y="35"/>
                    <a:pt x="19" y="35"/>
                  </a:cubicBezTo>
                  <a:cubicBezTo>
                    <a:pt x="35" y="35"/>
                    <a:pt x="35" y="35"/>
                    <a:pt x="35" y="35"/>
                  </a:cubicBezTo>
                  <a:cubicBezTo>
                    <a:pt x="39" y="35"/>
                    <a:pt x="42" y="34"/>
                    <a:pt x="42" y="30"/>
                  </a:cubicBezTo>
                  <a:cubicBezTo>
                    <a:pt x="42" y="18"/>
                    <a:pt x="42" y="18"/>
                    <a:pt x="42" y="18"/>
                  </a:cubicBezTo>
                  <a:cubicBezTo>
                    <a:pt x="42" y="15"/>
                    <a:pt x="37" y="11"/>
                    <a:pt x="28" y="11"/>
                  </a:cubicBezTo>
                  <a:cubicBezTo>
                    <a:pt x="23" y="11"/>
                    <a:pt x="18" y="15"/>
                    <a:pt x="18" y="18"/>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4" name="Freeform 7"/>
            <p:cNvSpPr>
              <a:spLocks noEditPoints="1"/>
            </p:cNvSpPr>
            <p:nvPr/>
          </p:nvSpPr>
          <p:spPr bwMode="auto">
            <a:xfrm>
              <a:off x="5155254" y="2388164"/>
              <a:ext cx="105902" cy="118410"/>
            </a:xfrm>
            <a:custGeom>
              <a:avLst/>
              <a:gdLst/>
              <a:ahLst/>
              <a:cxnLst>
                <a:cxn ang="0">
                  <a:pos x="101" y="142"/>
                </a:cxn>
                <a:cxn ang="0">
                  <a:pos x="114" y="126"/>
                </a:cxn>
                <a:cxn ang="0">
                  <a:pos x="127" y="142"/>
                </a:cxn>
                <a:cxn ang="0">
                  <a:pos x="0" y="0"/>
                </a:cxn>
                <a:cxn ang="0">
                  <a:pos x="64" y="13"/>
                </a:cxn>
                <a:cxn ang="0">
                  <a:pos x="114" y="22"/>
                </a:cxn>
                <a:cxn ang="0">
                  <a:pos x="64" y="13"/>
                </a:cxn>
                <a:cxn ang="0">
                  <a:pos x="114" y="29"/>
                </a:cxn>
                <a:cxn ang="0">
                  <a:pos x="64" y="41"/>
                </a:cxn>
                <a:cxn ang="0">
                  <a:pos x="64" y="51"/>
                </a:cxn>
                <a:cxn ang="0">
                  <a:pos x="114" y="63"/>
                </a:cxn>
                <a:cxn ang="0">
                  <a:pos x="64" y="51"/>
                </a:cxn>
                <a:cxn ang="0">
                  <a:pos x="114" y="69"/>
                </a:cxn>
                <a:cxn ang="0">
                  <a:pos x="64" y="79"/>
                </a:cxn>
                <a:cxn ang="0">
                  <a:pos x="64" y="91"/>
                </a:cxn>
                <a:cxn ang="0">
                  <a:pos x="114" y="98"/>
                </a:cxn>
                <a:cxn ang="0">
                  <a:pos x="64" y="91"/>
                </a:cxn>
                <a:cxn ang="0">
                  <a:pos x="114" y="113"/>
                </a:cxn>
                <a:cxn ang="0">
                  <a:pos x="64" y="120"/>
                </a:cxn>
                <a:cxn ang="0">
                  <a:pos x="10" y="13"/>
                </a:cxn>
                <a:cxn ang="0">
                  <a:pos x="60" y="22"/>
                </a:cxn>
                <a:cxn ang="0">
                  <a:pos x="10" y="13"/>
                </a:cxn>
                <a:cxn ang="0">
                  <a:pos x="60" y="29"/>
                </a:cxn>
                <a:cxn ang="0">
                  <a:pos x="10" y="41"/>
                </a:cxn>
                <a:cxn ang="0">
                  <a:pos x="10" y="51"/>
                </a:cxn>
                <a:cxn ang="0">
                  <a:pos x="60" y="63"/>
                </a:cxn>
                <a:cxn ang="0">
                  <a:pos x="10" y="51"/>
                </a:cxn>
                <a:cxn ang="0">
                  <a:pos x="60" y="69"/>
                </a:cxn>
                <a:cxn ang="0">
                  <a:pos x="10" y="79"/>
                </a:cxn>
                <a:cxn ang="0">
                  <a:pos x="10" y="91"/>
                </a:cxn>
                <a:cxn ang="0">
                  <a:pos x="60" y="98"/>
                </a:cxn>
                <a:cxn ang="0">
                  <a:pos x="10" y="91"/>
                </a:cxn>
                <a:cxn ang="0">
                  <a:pos x="60" y="113"/>
                </a:cxn>
                <a:cxn ang="0">
                  <a:pos x="10" y="120"/>
                </a:cxn>
              </a:cxnLst>
              <a:rect l="0" t="0" r="r" b="b"/>
              <a:pathLst>
                <a:path w="127" h="142">
                  <a:moveTo>
                    <a:pt x="0" y="142"/>
                  </a:moveTo>
                  <a:lnTo>
                    <a:pt x="101" y="142"/>
                  </a:lnTo>
                  <a:lnTo>
                    <a:pt x="101" y="126"/>
                  </a:lnTo>
                  <a:lnTo>
                    <a:pt x="114" y="126"/>
                  </a:lnTo>
                  <a:lnTo>
                    <a:pt x="114" y="142"/>
                  </a:lnTo>
                  <a:lnTo>
                    <a:pt x="127" y="142"/>
                  </a:lnTo>
                  <a:lnTo>
                    <a:pt x="127" y="0"/>
                  </a:lnTo>
                  <a:lnTo>
                    <a:pt x="0" y="0"/>
                  </a:lnTo>
                  <a:lnTo>
                    <a:pt x="0" y="142"/>
                  </a:lnTo>
                  <a:close/>
                  <a:moveTo>
                    <a:pt x="64" y="13"/>
                  </a:moveTo>
                  <a:lnTo>
                    <a:pt x="114" y="13"/>
                  </a:lnTo>
                  <a:lnTo>
                    <a:pt x="114" y="22"/>
                  </a:lnTo>
                  <a:lnTo>
                    <a:pt x="64" y="22"/>
                  </a:lnTo>
                  <a:lnTo>
                    <a:pt x="64" y="13"/>
                  </a:lnTo>
                  <a:close/>
                  <a:moveTo>
                    <a:pt x="64" y="29"/>
                  </a:moveTo>
                  <a:lnTo>
                    <a:pt x="114" y="29"/>
                  </a:lnTo>
                  <a:lnTo>
                    <a:pt x="114" y="41"/>
                  </a:lnTo>
                  <a:lnTo>
                    <a:pt x="64" y="41"/>
                  </a:lnTo>
                  <a:lnTo>
                    <a:pt x="64" y="29"/>
                  </a:lnTo>
                  <a:close/>
                  <a:moveTo>
                    <a:pt x="64" y="51"/>
                  </a:moveTo>
                  <a:lnTo>
                    <a:pt x="114" y="51"/>
                  </a:lnTo>
                  <a:lnTo>
                    <a:pt x="114" y="63"/>
                  </a:lnTo>
                  <a:lnTo>
                    <a:pt x="64" y="63"/>
                  </a:lnTo>
                  <a:lnTo>
                    <a:pt x="64" y="51"/>
                  </a:lnTo>
                  <a:close/>
                  <a:moveTo>
                    <a:pt x="64" y="69"/>
                  </a:moveTo>
                  <a:lnTo>
                    <a:pt x="114" y="69"/>
                  </a:lnTo>
                  <a:lnTo>
                    <a:pt x="114" y="79"/>
                  </a:lnTo>
                  <a:lnTo>
                    <a:pt x="64" y="79"/>
                  </a:lnTo>
                  <a:lnTo>
                    <a:pt x="64" y="69"/>
                  </a:lnTo>
                  <a:close/>
                  <a:moveTo>
                    <a:pt x="64" y="91"/>
                  </a:moveTo>
                  <a:lnTo>
                    <a:pt x="114" y="91"/>
                  </a:lnTo>
                  <a:lnTo>
                    <a:pt x="114" y="98"/>
                  </a:lnTo>
                  <a:lnTo>
                    <a:pt x="64" y="98"/>
                  </a:lnTo>
                  <a:lnTo>
                    <a:pt x="64" y="91"/>
                  </a:lnTo>
                  <a:close/>
                  <a:moveTo>
                    <a:pt x="64" y="113"/>
                  </a:moveTo>
                  <a:lnTo>
                    <a:pt x="114" y="113"/>
                  </a:lnTo>
                  <a:lnTo>
                    <a:pt x="114" y="120"/>
                  </a:lnTo>
                  <a:lnTo>
                    <a:pt x="64" y="120"/>
                  </a:lnTo>
                  <a:lnTo>
                    <a:pt x="64" y="113"/>
                  </a:lnTo>
                  <a:close/>
                  <a:moveTo>
                    <a:pt x="10" y="13"/>
                  </a:moveTo>
                  <a:lnTo>
                    <a:pt x="60" y="13"/>
                  </a:lnTo>
                  <a:lnTo>
                    <a:pt x="60" y="22"/>
                  </a:lnTo>
                  <a:lnTo>
                    <a:pt x="10" y="22"/>
                  </a:lnTo>
                  <a:lnTo>
                    <a:pt x="10" y="13"/>
                  </a:lnTo>
                  <a:close/>
                  <a:moveTo>
                    <a:pt x="10" y="29"/>
                  </a:moveTo>
                  <a:lnTo>
                    <a:pt x="60" y="29"/>
                  </a:lnTo>
                  <a:lnTo>
                    <a:pt x="60" y="41"/>
                  </a:lnTo>
                  <a:lnTo>
                    <a:pt x="10" y="41"/>
                  </a:lnTo>
                  <a:lnTo>
                    <a:pt x="10" y="29"/>
                  </a:lnTo>
                  <a:close/>
                  <a:moveTo>
                    <a:pt x="10" y="51"/>
                  </a:moveTo>
                  <a:lnTo>
                    <a:pt x="60" y="51"/>
                  </a:lnTo>
                  <a:lnTo>
                    <a:pt x="60" y="63"/>
                  </a:lnTo>
                  <a:lnTo>
                    <a:pt x="10" y="63"/>
                  </a:lnTo>
                  <a:lnTo>
                    <a:pt x="10" y="51"/>
                  </a:lnTo>
                  <a:close/>
                  <a:moveTo>
                    <a:pt x="10" y="69"/>
                  </a:moveTo>
                  <a:lnTo>
                    <a:pt x="60" y="69"/>
                  </a:lnTo>
                  <a:lnTo>
                    <a:pt x="60" y="79"/>
                  </a:lnTo>
                  <a:lnTo>
                    <a:pt x="10" y="79"/>
                  </a:lnTo>
                  <a:lnTo>
                    <a:pt x="10" y="69"/>
                  </a:lnTo>
                  <a:close/>
                  <a:moveTo>
                    <a:pt x="10" y="91"/>
                  </a:moveTo>
                  <a:lnTo>
                    <a:pt x="60" y="91"/>
                  </a:lnTo>
                  <a:lnTo>
                    <a:pt x="60" y="98"/>
                  </a:lnTo>
                  <a:lnTo>
                    <a:pt x="10" y="98"/>
                  </a:lnTo>
                  <a:lnTo>
                    <a:pt x="10" y="91"/>
                  </a:lnTo>
                  <a:close/>
                  <a:moveTo>
                    <a:pt x="10" y="113"/>
                  </a:moveTo>
                  <a:lnTo>
                    <a:pt x="60" y="113"/>
                  </a:lnTo>
                  <a:lnTo>
                    <a:pt x="60" y="120"/>
                  </a:lnTo>
                  <a:lnTo>
                    <a:pt x="10" y="120"/>
                  </a:lnTo>
                  <a:lnTo>
                    <a:pt x="10" y="113"/>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5" name="Freeform 6"/>
            <p:cNvSpPr>
              <a:spLocks noEditPoints="1"/>
            </p:cNvSpPr>
            <p:nvPr/>
          </p:nvSpPr>
          <p:spPr bwMode="auto">
            <a:xfrm>
              <a:off x="5266159" y="2296438"/>
              <a:ext cx="105068" cy="210136"/>
            </a:xfrm>
            <a:custGeom>
              <a:avLst/>
              <a:gdLst/>
              <a:ahLst/>
              <a:cxnLst>
                <a:cxn ang="0">
                  <a:pos x="98" y="252"/>
                </a:cxn>
                <a:cxn ang="0">
                  <a:pos x="114" y="252"/>
                </a:cxn>
                <a:cxn ang="0">
                  <a:pos x="0" y="0"/>
                </a:cxn>
                <a:cxn ang="0">
                  <a:pos x="9" y="223"/>
                </a:cxn>
                <a:cxn ang="0">
                  <a:pos x="57" y="208"/>
                </a:cxn>
                <a:cxn ang="0">
                  <a:pos x="57" y="201"/>
                </a:cxn>
                <a:cxn ang="0">
                  <a:pos x="9" y="189"/>
                </a:cxn>
                <a:cxn ang="0">
                  <a:pos x="57" y="189"/>
                </a:cxn>
                <a:cxn ang="0">
                  <a:pos x="9" y="161"/>
                </a:cxn>
                <a:cxn ang="0">
                  <a:pos x="57" y="151"/>
                </a:cxn>
                <a:cxn ang="0">
                  <a:pos x="57" y="139"/>
                </a:cxn>
                <a:cxn ang="0">
                  <a:pos x="9" y="132"/>
                </a:cxn>
                <a:cxn ang="0">
                  <a:pos x="57" y="132"/>
                </a:cxn>
                <a:cxn ang="0">
                  <a:pos x="9" y="101"/>
                </a:cxn>
                <a:cxn ang="0">
                  <a:pos x="57" y="88"/>
                </a:cxn>
                <a:cxn ang="0">
                  <a:pos x="57" y="85"/>
                </a:cxn>
                <a:cxn ang="0">
                  <a:pos x="9" y="72"/>
                </a:cxn>
                <a:cxn ang="0">
                  <a:pos x="57" y="72"/>
                </a:cxn>
                <a:cxn ang="0">
                  <a:pos x="9" y="47"/>
                </a:cxn>
                <a:cxn ang="0">
                  <a:pos x="57" y="35"/>
                </a:cxn>
                <a:cxn ang="0">
                  <a:pos x="57" y="25"/>
                </a:cxn>
                <a:cxn ang="0">
                  <a:pos x="9" y="13"/>
                </a:cxn>
                <a:cxn ang="0">
                  <a:pos x="57" y="13"/>
                </a:cxn>
                <a:cxn ang="0">
                  <a:pos x="69" y="223"/>
                </a:cxn>
                <a:cxn ang="0">
                  <a:pos x="114" y="208"/>
                </a:cxn>
                <a:cxn ang="0">
                  <a:pos x="114" y="201"/>
                </a:cxn>
                <a:cxn ang="0">
                  <a:pos x="69" y="189"/>
                </a:cxn>
                <a:cxn ang="0">
                  <a:pos x="114" y="189"/>
                </a:cxn>
                <a:cxn ang="0">
                  <a:pos x="69" y="161"/>
                </a:cxn>
                <a:cxn ang="0">
                  <a:pos x="114" y="151"/>
                </a:cxn>
                <a:cxn ang="0">
                  <a:pos x="114" y="139"/>
                </a:cxn>
                <a:cxn ang="0">
                  <a:pos x="69" y="132"/>
                </a:cxn>
                <a:cxn ang="0">
                  <a:pos x="114" y="132"/>
                </a:cxn>
                <a:cxn ang="0">
                  <a:pos x="69" y="101"/>
                </a:cxn>
                <a:cxn ang="0">
                  <a:pos x="114" y="88"/>
                </a:cxn>
                <a:cxn ang="0">
                  <a:pos x="114" y="85"/>
                </a:cxn>
                <a:cxn ang="0">
                  <a:pos x="69" y="72"/>
                </a:cxn>
                <a:cxn ang="0">
                  <a:pos x="114" y="72"/>
                </a:cxn>
                <a:cxn ang="0">
                  <a:pos x="69" y="47"/>
                </a:cxn>
                <a:cxn ang="0">
                  <a:pos x="114" y="35"/>
                </a:cxn>
                <a:cxn ang="0">
                  <a:pos x="114" y="25"/>
                </a:cxn>
                <a:cxn ang="0">
                  <a:pos x="69" y="13"/>
                </a:cxn>
                <a:cxn ang="0">
                  <a:pos x="114" y="13"/>
                </a:cxn>
              </a:cxnLst>
              <a:rect l="0" t="0" r="r" b="b"/>
              <a:pathLst>
                <a:path w="126" h="252">
                  <a:moveTo>
                    <a:pt x="0" y="0"/>
                  </a:moveTo>
                  <a:lnTo>
                    <a:pt x="0" y="252"/>
                  </a:lnTo>
                  <a:lnTo>
                    <a:pt x="98" y="252"/>
                  </a:lnTo>
                  <a:lnTo>
                    <a:pt x="98" y="236"/>
                  </a:lnTo>
                  <a:lnTo>
                    <a:pt x="114" y="236"/>
                  </a:lnTo>
                  <a:lnTo>
                    <a:pt x="114" y="252"/>
                  </a:lnTo>
                  <a:lnTo>
                    <a:pt x="126" y="252"/>
                  </a:lnTo>
                  <a:lnTo>
                    <a:pt x="126" y="0"/>
                  </a:lnTo>
                  <a:lnTo>
                    <a:pt x="0" y="0"/>
                  </a:lnTo>
                  <a:close/>
                  <a:moveTo>
                    <a:pt x="57" y="230"/>
                  </a:moveTo>
                  <a:lnTo>
                    <a:pt x="9" y="230"/>
                  </a:lnTo>
                  <a:lnTo>
                    <a:pt x="9" y="223"/>
                  </a:lnTo>
                  <a:lnTo>
                    <a:pt x="57" y="223"/>
                  </a:lnTo>
                  <a:lnTo>
                    <a:pt x="57" y="230"/>
                  </a:lnTo>
                  <a:close/>
                  <a:moveTo>
                    <a:pt x="57" y="208"/>
                  </a:moveTo>
                  <a:lnTo>
                    <a:pt x="9" y="208"/>
                  </a:lnTo>
                  <a:lnTo>
                    <a:pt x="9" y="201"/>
                  </a:lnTo>
                  <a:lnTo>
                    <a:pt x="57" y="201"/>
                  </a:lnTo>
                  <a:lnTo>
                    <a:pt x="57" y="208"/>
                  </a:lnTo>
                  <a:close/>
                  <a:moveTo>
                    <a:pt x="57" y="189"/>
                  </a:moveTo>
                  <a:lnTo>
                    <a:pt x="9" y="189"/>
                  </a:lnTo>
                  <a:lnTo>
                    <a:pt x="9" y="179"/>
                  </a:lnTo>
                  <a:lnTo>
                    <a:pt x="57" y="179"/>
                  </a:lnTo>
                  <a:lnTo>
                    <a:pt x="57" y="189"/>
                  </a:lnTo>
                  <a:close/>
                  <a:moveTo>
                    <a:pt x="57" y="173"/>
                  </a:moveTo>
                  <a:lnTo>
                    <a:pt x="9" y="173"/>
                  </a:lnTo>
                  <a:lnTo>
                    <a:pt x="9" y="161"/>
                  </a:lnTo>
                  <a:lnTo>
                    <a:pt x="57" y="161"/>
                  </a:lnTo>
                  <a:lnTo>
                    <a:pt x="57" y="173"/>
                  </a:lnTo>
                  <a:close/>
                  <a:moveTo>
                    <a:pt x="57" y="151"/>
                  </a:moveTo>
                  <a:lnTo>
                    <a:pt x="9" y="151"/>
                  </a:lnTo>
                  <a:lnTo>
                    <a:pt x="9" y="139"/>
                  </a:lnTo>
                  <a:lnTo>
                    <a:pt x="57" y="139"/>
                  </a:lnTo>
                  <a:lnTo>
                    <a:pt x="57" y="151"/>
                  </a:lnTo>
                  <a:close/>
                  <a:moveTo>
                    <a:pt x="57" y="132"/>
                  </a:moveTo>
                  <a:lnTo>
                    <a:pt x="9" y="132"/>
                  </a:lnTo>
                  <a:lnTo>
                    <a:pt x="9" y="123"/>
                  </a:lnTo>
                  <a:lnTo>
                    <a:pt x="57" y="123"/>
                  </a:lnTo>
                  <a:lnTo>
                    <a:pt x="57" y="132"/>
                  </a:lnTo>
                  <a:close/>
                  <a:moveTo>
                    <a:pt x="57" y="110"/>
                  </a:moveTo>
                  <a:lnTo>
                    <a:pt x="9" y="110"/>
                  </a:lnTo>
                  <a:lnTo>
                    <a:pt x="9" y="101"/>
                  </a:lnTo>
                  <a:lnTo>
                    <a:pt x="57" y="101"/>
                  </a:lnTo>
                  <a:lnTo>
                    <a:pt x="57" y="110"/>
                  </a:lnTo>
                  <a:close/>
                  <a:moveTo>
                    <a:pt x="57" y="88"/>
                  </a:moveTo>
                  <a:lnTo>
                    <a:pt x="9" y="88"/>
                  </a:lnTo>
                  <a:lnTo>
                    <a:pt x="9" y="85"/>
                  </a:lnTo>
                  <a:lnTo>
                    <a:pt x="57" y="85"/>
                  </a:lnTo>
                  <a:lnTo>
                    <a:pt x="57" y="88"/>
                  </a:lnTo>
                  <a:close/>
                  <a:moveTo>
                    <a:pt x="57" y="72"/>
                  </a:moveTo>
                  <a:lnTo>
                    <a:pt x="9" y="72"/>
                  </a:lnTo>
                  <a:lnTo>
                    <a:pt x="9" y="63"/>
                  </a:lnTo>
                  <a:lnTo>
                    <a:pt x="57" y="63"/>
                  </a:lnTo>
                  <a:lnTo>
                    <a:pt x="57" y="72"/>
                  </a:lnTo>
                  <a:close/>
                  <a:moveTo>
                    <a:pt x="57" y="57"/>
                  </a:moveTo>
                  <a:lnTo>
                    <a:pt x="9" y="57"/>
                  </a:lnTo>
                  <a:lnTo>
                    <a:pt x="9" y="47"/>
                  </a:lnTo>
                  <a:lnTo>
                    <a:pt x="57" y="47"/>
                  </a:lnTo>
                  <a:lnTo>
                    <a:pt x="57" y="57"/>
                  </a:lnTo>
                  <a:close/>
                  <a:moveTo>
                    <a:pt x="57" y="35"/>
                  </a:moveTo>
                  <a:lnTo>
                    <a:pt x="9" y="35"/>
                  </a:lnTo>
                  <a:lnTo>
                    <a:pt x="9" y="25"/>
                  </a:lnTo>
                  <a:lnTo>
                    <a:pt x="57" y="25"/>
                  </a:lnTo>
                  <a:lnTo>
                    <a:pt x="57" y="35"/>
                  </a:lnTo>
                  <a:close/>
                  <a:moveTo>
                    <a:pt x="57" y="13"/>
                  </a:moveTo>
                  <a:lnTo>
                    <a:pt x="9" y="13"/>
                  </a:lnTo>
                  <a:lnTo>
                    <a:pt x="9" y="6"/>
                  </a:lnTo>
                  <a:lnTo>
                    <a:pt x="57" y="6"/>
                  </a:lnTo>
                  <a:lnTo>
                    <a:pt x="57" y="13"/>
                  </a:lnTo>
                  <a:close/>
                  <a:moveTo>
                    <a:pt x="114" y="230"/>
                  </a:moveTo>
                  <a:lnTo>
                    <a:pt x="69" y="230"/>
                  </a:lnTo>
                  <a:lnTo>
                    <a:pt x="69" y="223"/>
                  </a:lnTo>
                  <a:lnTo>
                    <a:pt x="114" y="223"/>
                  </a:lnTo>
                  <a:lnTo>
                    <a:pt x="114" y="230"/>
                  </a:lnTo>
                  <a:close/>
                  <a:moveTo>
                    <a:pt x="114" y="208"/>
                  </a:moveTo>
                  <a:lnTo>
                    <a:pt x="69" y="208"/>
                  </a:lnTo>
                  <a:lnTo>
                    <a:pt x="69" y="201"/>
                  </a:lnTo>
                  <a:lnTo>
                    <a:pt x="114" y="201"/>
                  </a:lnTo>
                  <a:lnTo>
                    <a:pt x="114" y="208"/>
                  </a:lnTo>
                  <a:close/>
                  <a:moveTo>
                    <a:pt x="114" y="189"/>
                  </a:moveTo>
                  <a:lnTo>
                    <a:pt x="69" y="189"/>
                  </a:lnTo>
                  <a:lnTo>
                    <a:pt x="69" y="179"/>
                  </a:lnTo>
                  <a:lnTo>
                    <a:pt x="114" y="179"/>
                  </a:lnTo>
                  <a:lnTo>
                    <a:pt x="114" y="189"/>
                  </a:lnTo>
                  <a:close/>
                  <a:moveTo>
                    <a:pt x="114" y="173"/>
                  </a:moveTo>
                  <a:lnTo>
                    <a:pt x="69" y="173"/>
                  </a:lnTo>
                  <a:lnTo>
                    <a:pt x="69" y="161"/>
                  </a:lnTo>
                  <a:lnTo>
                    <a:pt x="114" y="161"/>
                  </a:lnTo>
                  <a:lnTo>
                    <a:pt x="114" y="173"/>
                  </a:lnTo>
                  <a:close/>
                  <a:moveTo>
                    <a:pt x="114" y="151"/>
                  </a:moveTo>
                  <a:lnTo>
                    <a:pt x="69" y="151"/>
                  </a:lnTo>
                  <a:lnTo>
                    <a:pt x="69" y="139"/>
                  </a:lnTo>
                  <a:lnTo>
                    <a:pt x="114" y="139"/>
                  </a:lnTo>
                  <a:lnTo>
                    <a:pt x="114" y="151"/>
                  </a:lnTo>
                  <a:close/>
                  <a:moveTo>
                    <a:pt x="114" y="132"/>
                  </a:moveTo>
                  <a:lnTo>
                    <a:pt x="69" y="132"/>
                  </a:lnTo>
                  <a:lnTo>
                    <a:pt x="69" y="123"/>
                  </a:lnTo>
                  <a:lnTo>
                    <a:pt x="114" y="123"/>
                  </a:lnTo>
                  <a:lnTo>
                    <a:pt x="114" y="132"/>
                  </a:lnTo>
                  <a:close/>
                  <a:moveTo>
                    <a:pt x="114" y="110"/>
                  </a:moveTo>
                  <a:lnTo>
                    <a:pt x="69" y="110"/>
                  </a:lnTo>
                  <a:lnTo>
                    <a:pt x="69" y="101"/>
                  </a:lnTo>
                  <a:lnTo>
                    <a:pt x="114" y="101"/>
                  </a:lnTo>
                  <a:lnTo>
                    <a:pt x="114" y="110"/>
                  </a:lnTo>
                  <a:close/>
                  <a:moveTo>
                    <a:pt x="114" y="88"/>
                  </a:moveTo>
                  <a:lnTo>
                    <a:pt x="69" y="88"/>
                  </a:lnTo>
                  <a:lnTo>
                    <a:pt x="69" y="85"/>
                  </a:lnTo>
                  <a:lnTo>
                    <a:pt x="114" y="85"/>
                  </a:lnTo>
                  <a:lnTo>
                    <a:pt x="114" y="88"/>
                  </a:lnTo>
                  <a:close/>
                  <a:moveTo>
                    <a:pt x="114" y="72"/>
                  </a:moveTo>
                  <a:lnTo>
                    <a:pt x="69" y="72"/>
                  </a:lnTo>
                  <a:lnTo>
                    <a:pt x="69" y="63"/>
                  </a:lnTo>
                  <a:lnTo>
                    <a:pt x="114" y="63"/>
                  </a:lnTo>
                  <a:lnTo>
                    <a:pt x="114" y="72"/>
                  </a:lnTo>
                  <a:close/>
                  <a:moveTo>
                    <a:pt x="114" y="57"/>
                  </a:moveTo>
                  <a:lnTo>
                    <a:pt x="69" y="57"/>
                  </a:lnTo>
                  <a:lnTo>
                    <a:pt x="69" y="47"/>
                  </a:lnTo>
                  <a:lnTo>
                    <a:pt x="114" y="47"/>
                  </a:lnTo>
                  <a:lnTo>
                    <a:pt x="114" y="57"/>
                  </a:lnTo>
                  <a:close/>
                  <a:moveTo>
                    <a:pt x="114" y="35"/>
                  </a:moveTo>
                  <a:lnTo>
                    <a:pt x="69" y="35"/>
                  </a:lnTo>
                  <a:lnTo>
                    <a:pt x="69" y="25"/>
                  </a:lnTo>
                  <a:lnTo>
                    <a:pt x="114" y="25"/>
                  </a:lnTo>
                  <a:lnTo>
                    <a:pt x="114" y="35"/>
                  </a:lnTo>
                  <a:close/>
                  <a:moveTo>
                    <a:pt x="114" y="13"/>
                  </a:moveTo>
                  <a:lnTo>
                    <a:pt x="69" y="13"/>
                  </a:lnTo>
                  <a:lnTo>
                    <a:pt x="69" y="6"/>
                  </a:lnTo>
                  <a:lnTo>
                    <a:pt x="114" y="6"/>
                  </a:lnTo>
                  <a:lnTo>
                    <a:pt x="114" y="13"/>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6" name="Freeform 5"/>
            <p:cNvSpPr>
              <a:spLocks noEditPoints="1"/>
            </p:cNvSpPr>
            <p:nvPr/>
          </p:nvSpPr>
          <p:spPr bwMode="auto">
            <a:xfrm>
              <a:off x="5186941" y="2312282"/>
              <a:ext cx="70879" cy="68378"/>
            </a:xfrm>
            <a:custGeom>
              <a:avLst/>
              <a:gdLst/>
              <a:ahLst/>
              <a:cxnLst>
                <a:cxn ang="0">
                  <a:pos x="85" y="82"/>
                </a:cxn>
                <a:cxn ang="0">
                  <a:pos x="73" y="82"/>
                </a:cxn>
                <a:cxn ang="0">
                  <a:pos x="73" y="69"/>
                </a:cxn>
                <a:cxn ang="0">
                  <a:pos x="85" y="69"/>
                </a:cxn>
                <a:cxn ang="0">
                  <a:pos x="85" y="60"/>
                </a:cxn>
                <a:cxn ang="0">
                  <a:pos x="73" y="60"/>
                </a:cxn>
                <a:cxn ang="0">
                  <a:pos x="73" y="53"/>
                </a:cxn>
                <a:cxn ang="0">
                  <a:pos x="85" y="53"/>
                </a:cxn>
                <a:cxn ang="0">
                  <a:pos x="85" y="41"/>
                </a:cxn>
                <a:cxn ang="0">
                  <a:pos x="73" y="41"/>
                </a:cxn>
                <a:cxn ang="0">
                  <a:pos x="73" y="38"/>
                </a:cxn>
                <a:cxn ang="0">
                  <a:pos x="85" y="38"/>
                </a:cxn>
                <a:cxn ang="0">
                  <a:pos x="85" y="16"/>
                </a:cxn>
                <a:cxn ang="0">
                  <a:pos x="73" y="16"/>
                </a:cxn>
                <a:cxn ang="0">
                  <a:pos x="73" y="9"/>
                </a:cxn>
                <a:cxn ang="0">
                  <a:pos x="85" y="9"/>
                </a:cxn>
                <a:cxn ang="0">
                  <a:pos x="85" y="0"/>
                </a:cxn>
                <a:cxn ang="0">
                  <a:pos x="0" y="0"/>
                </a:cxn>
                <a:cxn ang="0">
                  <a:pos x="0" y="82"/>
                </a:cxn>
                <a:cxn ang="0">
                  <a:pos x="85" y="82"/>
                </a:cxn>
                <a:cxn ang="0">
                  <a:pos x="85" y="82"/>
                </a:cxn>
                <a:cxn ang="0">
                  <a:pos x="70" y="82"/>
                </a:cxn>
                <a:cxn ang="0">
                  <a:pos x="19" y="82"/>
                </a:cxn>
                <a:cxn ang="0">
                  <a:pos x="19" y="69"/>
                </a:cxn>
                <a:cxn ang="0">
                  <a:pos x="70" y="69"/>
                </a:cxn>
                <a:cxn ang="0">
                  <a:pos x="70" y="82"/>
                </a:cxn>
                <a:cxn ang="0">
                  <a:pos x="70" y="60"/>
                </a:cxn>
                <a:cxn ang="0">
                  <a:pos x="19" y="60"/>
                </a:cxn>
                <a:cxn ang="0">
                  <a:pos x="19" y="53"/>
                </a:cxn>
                <a:cxn ang="0">
                  <a:pos x="70" y="53"/>
                </a:cxn>
                <a:cxn ang="0">
                  <a:pos x="70" y="60"/>
                </a:cxn>
                <a:cxn ang="0">
                  <a:pos x="70" y="41"/>
                </a:cxn>
                <a:cxn ang="0">
                  <a:pos x="19" y="41"/>
                </a:cxn>
                <a:cxn ang="0">
                  <a:pos x="19" y="38"/>
                </a:cxn>
                <a:cxn ang="0">
                  <a:pos x="70" y="38"/>
                </a:cxn>
                <a:cxn ang="0">
                  <a:pos x="70" y="41"/>
                </a:cxn>
                <a:cxn ang="0">
                  <a:pos x="70" y="16"/>
                </a:cxn>
                <a:cxn ang="0">
                  <a:pos x="19" y="16"/>
                </a:cxn>
                <a:cxn ang="0">
                  <a:pos x="19" y="9"/>
                </a:cxn>
                <a:cxn ang="0">
                  <a:pos x="70" y="9"/>
                </a:cxn>
                <a:cxn ang="0">
                  <a:pos x="70" y="16"/>
                </a:cxn>
              </a:cxnLst>
              <a:rect l="0" t="0" r="r" b="b"/>
              <a:pathLst>
                <a:path w="85" h="82">
                  <a:moveTo>
                    <a:pt x="85" y="82"/>
                  </a:moveTo>
                  <a:lnTo>
                    <a:pt x="73" y="82"/>
                  </a:lnTo>
                  <a:lnTo>
                    <a:pt x="73" y="69"/>
                  </a:lnTo>
                  <a:lnTo>
                    <a:pt x="85" y="69"/>
                  </a:lnTo>
                  <a:lnTo>
                    <a:pt x="85" y="60"/>
                  </a:lnTo>
                  <a:lnTo>
                    <a:pt x="73" y="60"/>
                  </a:lnTo>
                  <a:lnTo>
                    <a:pt x="73" y="53"/>
                  </a:lnTo>
                  <a:lnTo>
                    <a:pt x="85" y="53"/>
                  </a:lnTo>
                  <a:lnTo>
                    <a:pt x="85" y="41"/>
                  </a:lnTo>
                  <a:lnTo>
                    <a:pt x="73" y="41"/>
                  </a:lnTo>
                  <a:lnTo>
                    <a:pt x="73" y="38"/>
                  </a:lnTo>
                  <a:lnTo>
                    <a:pt x="85" y="38"/>
                  </a:lnTo>
                  <a:lnTo>
                    <a:pt x="85" y="16"/>
                  </a:lnTo>
                  <a:lnTo>
                    <a:pt x="73" y="16"/>
                  </a:lnTo>
                  <a:lnTo>
                    <a:pt x="73" y="9"/>
                  </a:lnTo>
                  <a:lnTo>
                    <a:pt x="85" y="9"/>
                  </a:lnTo>
                  <a:lnTo>
                    <a:pt x="85" y="0"/>
                  </a:lnTo>
                  <a:lnTo>
                    <a:pt x="0" y="0"/>
                  </a:lnTo>
                  <a:lnTo>
                    <a:pt x="0" y="82"/>
                  </a:lnTo>
                  <a:lnTo>
                    <a:pt x="85" y="82"/>
                  </a:lnTo>
                  <a:close/>
                  <a:moveTo>
                    <a:pt x="70" y="82"/>
                  </a:moveTo>
                  <a:lnTo>
                    <a:pt x="19" y="82"/>
                  </a:lnTo>
                  <a:lnTo>
                    <a:pt x="19" y="69"/>
                  </a:lnTo>
                  <a:lnTo>
                    <a:pt x="70" y="69"/>
                  </a:lnTo>
                  <a:lnTo>
                    <a:pt x="70" y="82"/>
                  </a:lnTo>
                  <a:close/>
                  <a:moveTo>
                    <a:pt x="70" y="60"/>
                  </a:moveTo>
                  <a:lnTo>
                    <a:pt x="19" y="60"/>
                  </a:lnTo>
                  <a:lnTo>
                    <a:pt x="19" y="53"/>
                  </a:lnTo>
                  <a:lnTo>
                    <a:pt x="70" y="53"/>
                  </a:lnTo>
                  <a:lnTo>
                    <a:pt x="70" y="60"/>
                  </a:lnTo>
                  <a:close/>
                  <a:moveTo>
                    <a:pt x="70" y="41"/>
                  </a:moveTo>
                  <a:lnTo>
                    <a:pt x="19" y="41"/>
                  </a:lnTo>
                  <a:lnTo>
                    <a:pt x="19" y="38"/>
                  </a:lnTo>
                  <a:lnTo>
                    <a:pt x="70" y="38"/>
                  </a:lnTo>
                  <a:lnTo>
                    <a:pt x="70" y="41"/>
                  </a:lnTo>
                  <a:close/>
                  <a:moveTo>
                    <a:pt x="70" y="16"/>
                  </a:moveTo>
                  <a:lnTo>
                    <a:pt x="19" y="16"/>
                  </a:lnTo>
                  <a:lnTo>
                    <a:pt x="19" y="9"/>
                  </a:lnTo>
                  <a:lnTo>
                    <a:pt x="70" y="9"/>
                  </a:lnTo>
                  <a:lnTo>
                    <a:pt x="70" y="16"/>
                  </a:ln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7" name="Line 4"/>
            <p:cNvSpPr>
              <a:spLocks noChangeShapeType="1"/>
            </p:cNvSpPr>
            <p:nvPr/>
          </p:nvSpPr>
          <p:spPr bwMode="auto">
            <a:xfrm>
              <a:off x="5197781" y="2319786"/>
              <a:ext cx="834" cy="834"/>
            </a:xfrm>
            <a:prstGeom prst="line">
              <a:avLst/>
            </a:prstGeom>
            <a:no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8" name="Line 3"/>
            <p:cNvSpPr>
              <a:spLocks noChangeShapeType="1"/>
            </p:cNvSpPr>
            <p:nvPr/>
          </p:nvSpPr>
          <p:spPr bwMode="auto">
            <a:xfrm>
              <a:off x="5197781" y="2319786"/>
              <a:ext cx="834" cy="834"/>
            </a:xfrm>
            <a:prstGeom prst="line">
              <a:avLst/>
            </a:prstGeom>
            <a:no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9" name="Freeform 2"/>
            <p:cNvSpPr/>
            <p:nvPr/>
          </p:nvSpPr>
          <p:spPr bwMode="auto">
            <a:xfrm>
              <a:off x="7844494" y="2325624"/>
              <a:ext cx="654590" cy="391086"/>
            </a:xfrm>
            <a:custGeom>
              <a:avLst/>
              <a:gdLst/>
              <a:ahLst/>
              <a:cxnLst>
                <a:cxn ang="0">
                  <a:pos x="0" y="143"/>
                </a:cxn>
                <a:cxn ang="0">
                  <a:pos x="7" y="149"/>
                </a:cxn>
                <a:cxn ang="0">
                  <a:pos x="242" y="149"/>
                </a:cxn>
                <a:cxn ang="0">
                  <a:pos x="249" y="143"/>
                </a:cxn>
                <a:cxn ang="0">
                  <a:pos x="249" y="7"/>
                </a:cxn>
                <a:cxn ang="0">
                  <a:pos x="242" y="0"/>
                </a:cxn>
                <a:cxn ang="0">
                  <a:pos x="7" y="0"/>
                </a:cxn>
                <a:cxn ang="0">
                  <a:pos x="0" y="7"/>
                </a:cxn>
                <a:cxn ang="0">
                  <a:pos x="0" y="143"/>
                </a:cxn>
              </a:cxnLst>
              <a:rect l="0" t="0" r="r" b="b"/>
              <a:pathLst>
                <a:path w="249" h="149">
                  <a:moveTo>
                    <a:pt x="0" y="143"/>
                  </a:moveTo>
                  <a:cubicBezTo>
                    <a:pt x="0" y="146"/>
                    <a:pt x="3" y="149"/>
                    <a:pt x="7" y="149"/>
                  </a:cubicBezTo>
                  <a:cubicBezTo>
                    <a:pt x="242" y="149"/>
                    <a:pt x="242" y="149"/>
                    <a:pt x="242" y="149"/>
                  </a:cubicBezTo>
                  <a:cubicBezTo>
                    <a:pt x="248" y="149"/>
                    <a:pt x="249" y="146"/>
                    <a:pt x="249" y="143"/>
                  </a:cubicBezTo>
                  <a:cubicBezTo>
                    <a:pt x="249" y="7"/>
                    <a:pt x="249" y="7"/>
                    <a:pt x="249" y="7"/>
                  </a:cubicBezTo>
                  <a:cubicBezTo>
                    <a:pt x="249" y="4"/>
                    <a:pt x="248" y="0"/>
                    <a:pt x="242" y="0"/>
                  </a:cubicBezTo>
                  <a:cubicBezTo>
                    <a:pt x="7" y="0"/>
                    <a:pt x="7" y="0"/>
                    <a:pt x="7" y="0"/>
                  </a:cubicBezTo>
                  <a:cubicBezTo>
                    <a:pt x="3" y="0"/>
                    <a:pt x="0" y="4"/>
                    <a:pt x="0" y="7"/>
                  </a:cubicBezTo>
                  <a:lnTo>
                    <a:pt x="0" y="143"/>
                  </a:lnTo>
                  <a:close/>
                </a:path>
              </a:pathLst>
            </a:custGeom>
            <a:solidFill>
              <a:srgbClr val="333333"/>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0" name="TextBox 160"/>
            <p:cNvSpPr txBox="1"/>
            <p:nvPr/>
          </p:nvSpPr>
          <p:spPr>
            <a:xfrm>
              <a:off x="2974752" y="3139740"/>
              <a:ext cx="1005403"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smtClean="0">
                  <a:solidFill>
                    <a:schemeClr val="bg1"/>
                  </a:solidFill>
                  <a:latin typeface="微软雅黑" pitchFamily="34" charset="-122"/>
                  <a:ea typeface="微软雅黑" pitchFamily="34" charset="-122"/>
                </a:rPr>
                <a:t>标题文字</a:t>
              </a:r>
              <a:endParaRPr lang="zh-CN" altLang="en-US" sz="1600" b="1" dirty="0">
                <a:solidFill>
                  <a:schemeClr val="bg1"/>
                </a:solidFill>
                <a:latin typeface="微软雅黑" pitchFamily="34" charset="-122"/>
                <a:ea typeface="微软雅黑" pitchFamily="34" charset="-122"/>
              </a:endParaRPr>
            </a:p>
          </p:txBody>
        </p:sp>
        <p:sp>
          <p:nvSpPr>
            <p:cNvPr id="161" name="TextBox 161"/>
            <p:cNvSpPr txBox="1"/>
            <p:nvPr/>
          </p:nvSpPr>
          <p:spPr>
            <a:xfrm>
              <a:off x="3152641" y="3415609"/>
              <a:ext cx="80021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itchFamily="34" charset="-122"/>
                  <a:ea typeface="微软雅黑" pitchFamily="34" charset="-122"/>
                </a:rPr>
                <a:t>添加文字</a:t>
              </a:r>
              <a:endParaRPr lang="en-US" altLang="zh-CN" sz="1200" dirty="0" smtClean="0">
                <a:solidFill>
                  <a:schemeClr val="bg1"/>
                </a:solidFill>
                <a:latin typeface="微软雅黑" pitchFamily="34" charset="-122"/>
                <a:ea typeface="微软雅黑" pitchFamily="34" charset="-122"/>
              </a:endParaRPr>
            </a:p>
          </p:txBody>
        </p:sp>
        <p:sp>
          <p:nvSpPr>
            <p:cNvPr id="162" name="TextBox 162"/>
            <p:cNvSpPr txBox="1"/>
            <p:nvPr/>
          </p:nvSpPr>
          <p:spPr>
            <a:xfrm>
              <a:off x="4590531" y="2741889"/>
              <a:ext cx="902811"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smtClean="0">
                  <a:solidFill>
                    <a:schemeClr val="bg1"/>
                  </a:solidFill>
                  <a:latin typeface="微软雅黑" pitchFamily="34" charset="-122"/>
                  <a:ea typeface="微软雅黑" pitchFamily="34" charset="-122"/>
                </a:rPr>
                <a:t>标题文字</a:t>
              </a:r>
              <a:endParaRPr lang="zh-CN" altLang="en-US" sz="1400" b="1" dirty="0">
                <a:solidFill>
                  <a:schemeClr val="bg1"/>
                </a:solidFill>
                <a:latin typeface="微软雅黑" pitchFamily="34" charset="-122"/>
                <a:ea typeface="微软雅黑" pitchFamily="34" charset="-122"/>
              </a:endParaRPr>
            </a:p>
          </p:txBody>
        </p:sp>
        <p:sp>
          <p:nvSpPr>
            <p:cNvPr id="163" name="TextBox 163"/>
            <p:cNvSpPr txBox="1"/>
            <p:nvPr/>
          </p:nvSpPr>
          <p:spPr>
            <a:xfrm>
              <a:off x="4581401" y="2968345"/>
              <a:ext cx="80021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itchFamily="34" charset="-122"/>
                  <a:ea typeface="微软雅黑" pitchFamily="34" charset="-122"/>
                </a:rPr>
                <a:t>添加文字</a:t>
              </a:r>
              <a:endParaRPr lang="en-US" altLang="zh-CN" sz="1200" dirty="0" smtClean="0">
                <a:solidFill>
                  <a:schemeClr val="bg1"/>
                </a:solidFill>
                <a:latin typeface="微软雅黑" pitchFamily="34" charset="-122"/>
                <a:ea typeface="微软雅黑" pitchFamily="34" charset="-122"/>
              </a:endParaRPr>
            </a:p>
          </p:txBody>
        </p:sp>
        <p:sp>
          <p:nvSpPr>
            <p:cNvPr id="164" name="TextBox 164"/>
            <p:cNvSpPr txBox="1"/>
            <p:nvPr/>
          </p:nvSpPr>
          <p:spPr>
            <a:xfrm>
              <a:off x="5090597" y="1478030"/>
              <a:ext cx="1005403"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smtClean="0">
                  <a:solidFill>
                    <a:schemeClr val="tx1">
                      <a:lumMod val="85000"/>
                      <a:lumOff val="15000"/>
                    </a:schemeClr>
                  </a:solidFill>
                  <a:latin typeface="微软雅黑" pitchFamily="34" charset="-122"/>
                  <a:ea typeface="微软雅黑" pitchFamily="34" charset="-122"/>
                </a:rPr>
                <a:t>标题文字</a:t>
              </a:r>
              <a:endParaRPr lang="zh-CN" altLang="en-US" sz="1600" b="1" dirty="0">
                <a:solidFill>
                  <a:schemeClr val="tx1">
                    <a:lumMod val="85000"/>
                    <a:lumOff val="15000"/>
                  </a:schemeClr>
                </a:solidFill>
                <a:latin typeface="微软雅黑" pitchFamily="34" charset="-122"/>
                <a:ea typeface="微软雅黑" pitchFamily="34" charset="-122"/>
              </a:endParaRPr>
            </a:p>
          </p:txBody>
        </p:sp>
        <p:sp>
          <p:nvSpPr>
            <p:cNvPr id="165" name="TextBox 165"/>
            <p:cNvSpPr txBox="1"/>
            <p:nvPr/>
          </p:nvSpPr>
          <p:spPr>
            <a:xfrm>
              <a:off x="5268486" y="1753899"/>
              <a:ext cx="80021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tx1">
                      <a:lumMod val="85000"/>
                      <a:lumOff val="15000"/>
                    </a:schemeClr>
                  </a:solidFill>
                  <a:latin typeface="微软雅黑" pitchFamily="34" charset="-122"/>
                  <a:ea typeface="微软雅黑" pitchFamily="34" charset="-122"/>
                </a:rPr>
                <a:t>添加文字</a:t>
              </a:r>
              <a:endParaRPr lang="en-US" altLang="zh-CN" sz="1200" dirty="0" smtClean="0">
                <a:solidFill>
                  <a:schemeClr val="tx1">
                    <a:lumMod val="85000"/>
                    <a:lumOff val="15000"/>
                  </a:schemeClr>
                </a:solidFill>
                <a:latin typeface="微软雅黑" pitchFamily="34" charset="-122"/>
                <a:ea typeface="微软雅黑" pitchFamily="34" charset="-122"/>
              </a:endParaRPr>
            </a:p>
          </p:txBody>
        </p:sp>
        <p:sp>
          <p:nvSpPr>
            <p:cNvPr id="166" name="TextBox 166"/>
            <p:cNvSpPr txBox="1"/>
            <p:nvPr/>
          </p:nvSpPr>
          <p:spPr>
            <a:xfrm>
              <a:off x="6453190" y="1906658"/>
              <a:ext cx="1005403"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smtClean="0">
                  <a:solidFill>
                    <a:schemeClr val="bg1"/>
                  </a:solidFill>
                  <a:latin typeface="微软雅黑" pitchFamily="34" charset="-122"/>
                  <a:ea typeface="微软雅黑" pitchFamily="34" charset="-122"/>
                </a:rPr>
                <a:t>标题文字</a:t>
              </a:r>
              <a:endParaRPr lang="zh-CN" altLang="en-US" sz="1600" b="1" dirty="0">
                <a:solidFill>
                  <a:schemeClr val="bg1"/>
                </a:solidFill>
                <a:latin typeface="微软雅黑" pitchFamily="34" charset="-122"/>
                <a:ea typeface="微软雅黑" pitchFamily="34" charset="-122"/>
              </a:endParaRPr>
            </a:p>
          </p:txBody>
        </p:sp>
        <p:sp>
          <p:nvSpPr>
            <p:cNvPr id="167" name="TextBox 167"/>
            <p:cNvSpPr txBox="1"/>
            <p:nvPr/>
          </p:nvSpPr>
          <p:spPr>
            <a:xfrm>
              <a:off x="6631079" y="2182527"/>
              <a:ext cx="80021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itchFamily="34" charset="-122"/>
                  <a:ea typeface="微软雅黑" pitchFamily="34" charset="-122"/>
                </a:rPr>
                <a:t>添加文字</a:t>
              </a:r>
              <a:endParaRPr lang="en-US" altLang="zh-CN" sz="1200" dirty="0" smtClean="0">
                <a:solidFill>
                  <a:schemeClr val="bg1"/>
                </a:solidFill>
                <a:latin typeface="微软雅黑" pitchFamily="34" charset="-122"/>
                <a:ea typeface="微软雅黑" pitchFamily="34" charset="-122"/>
              </a:endParaRPr>
            </a:p>
          </p:txBody>
        </p:sp>
        <p:sp>
          <p:nvSpPr>
            <p:cNvPr id="168" name="TextBox 168"/>
            <p:cNvSpPr txBox="1"/>
            <p:nvPr/>
          </p:nvSpPr>
          <p:spPr>
            <a:xfrm>
              <a:off x="7090861" y="3211178"/>
              <a:ext cx="1005403"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smtClean="0">
                  <a:solidFill>
                    <a:schemeClr val="bg1"/>
                  </a:solidFill>
                  <a:latin typeface="微软雅黑" pitchFamily="34" charset="-122"/>
                  <a:ea typeface="微软雅黑" pitchFamily="34" charset="-122"/>
                </a:rPr>
                <a:t>标题文字</a:t>
              </a:r>
              <a:endParaRPr lang="zh-CN" altLang="en-US" sz="1600" b="1" dirty="0">
                <a:solidFill>
                  <a:schemeClr val="bg1"/>
                </a:solidFill>
                <a:latin typeface="微软雅黑" pitchFamily="34" charset="-122"/>
                <a:ea typeface="微软雅黑" pitchFamily="34" charset="-122"/>
              </a:endParaRPr>
            </a:p>
          </p:txBody>
        </p:sp>
        <p:sp>
          <p:nvSpPr>
            <p:cNvPr id="169" name="TextBox 169"/>
            <p:cNvSpPr txBox="1"/>
            <p:nvPr/>
          </p:nvSpPr>
          <p:spPr>
            <a:xfrm>
              <a:off x="7268750" y="3487047"/>
              <a:ext cx="80021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itchFamily="34" charset="-122"/>
                  <a:ea typeface="微软雅黑" pitchFamily="34" charset="-122"/>
                </a:rPr>
                <a:t>添加文字</a:t>
              </a:r>
              <a:endParaRPr lang="en-US" altLang="zh-CN" sz="1200" dirty="0" smtClean="0">
                <a:solidFill>
                  <a:schemeClr val="bg1"/>
                </a:solidFill>
                <a:latin typeface="微软雅黑" pitchFamily="34" charset="-122"/>
                <a:ea typeface="微软雅黑" pitchFamily="34" charset="-122"/>
              </a:endParaRPr>
            </a:p>
          </p:txBody>
        </p:sp>
        <p:sp>
          <p:nvSpPr>
            <p:cNvPr id="170" name="TextBox 170"/>
            <p:cNvSpPr txBox="1"/>
            <p:nvPr/>
          </p:nvSpPr>
          <p:spPr>
            <a:xfrm>
              <a:off x="8667768" y="2835352"/>
              <a:ext cx="902811"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smtClean="0">
                  <a:solidFill>
                    <a:schemeClr val="bg1"/>
                  </a:solidFill>
                  <a:latin typeface="微软雅黑" pitchFamily="34" charset="-122"/>
                  <a:ea typeface="微软雅黑" pitchFamily="34" charset="-122"/>
                </a:rPr>
                <a:t>标题文字</a:t>
              </a:r>
              <a:endParaRPr lang="zh-CN" altLang="en-US" sz="1400" b="1" dirty="0">
                <a:solidFill>
                  <a:schemeClr val="bg1"/>
                </a:solidFill>
                <a:latin typeface="微软雅黑" pitchFamily="34" charset="-122"/>
                <a:ea typeface="微软雅黑" pitchFamily="34" charset="-122"/>
              </a:endParaRPr>
            </a:p>
          </p:txBody>
        </p:sp>
        <p:sp>
          <p:nvSpPr>
            <p:cNvPr id="171" name="TextBox 171"/>
            <p:cNvSpPr txBox="1"/>
            <p:nvPr/>
          </p:nvSpPr>
          <p:spPr>
            <a:xfrm>
              <a:off x="8739206" y="3078241"/>
              <a:ext cx="80021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itchFamily="34" charset="-122"/>
                  <a:ea typeface="微软雅黑" pitchFamily="34" charset="-122"/>
                </a:rPr>
                <a:t>添加文字</a:t>
              </a:r>
              <a:endParaRPr lang="en-US" altLang="zh-CN" sz="1200" dirty="0" smtClean="0">
                <a:solidFill>
                  <a:schemeClr val="bg1"/>
                </a:solidFill>
                <a:latin typeface="微软雅黑" pitchFamily="34" charset="-122"/>
                <a:ea typeface="微软雅黑" pitchFamily="34" charset="-122"/>
              </a:endParaRPr>
            </a:p>
          </p:txBody>
        </p:sp>
      </p:grpSp>
      <p:grpSp>
        <p:nvGrpSpPr>
          <p:cNvPr id="6" name="组合 5"/>
          <p:cNvGrpSpPr/>
          <p:nvPr/>
        </p:nvGrpSpPr>
        <p:grpSpPr>
          <a:xfrm>
            <a:off x="-12892" y="1524000"/>
            <a:ext cx="4875404" cy="3657600"/>
            <a:chOff x="-12892" y="1524000"/>
            <a:chExt cx="4875404" cy="3657600"/>
          </a:xfrm>
        </p:grpSpPr>
        <p:sp>
          <p:nvSpPr>
            <p:cNvPr id="174" name="矩形 173"/>
            <p:cNvSpPr/>
            <p:nvPr/>
          </p:nvSpPr>
          <p:spPr>
            <a:xfrm>
              <a:off x="-12892" y="1524000"/>
              <a:ext cx="4875404" cy="3657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文本框 175"/>
            <p:cNvSpPr txBox="1"/>
            <p:nvPr/>
          </p:nvSpPr>
          <p:spPr>
            <a:xfrm>
              <a:off x="81368" y="2031932"/>
              <a:ext cx="4521628" cy="523220"/>
            </a:xfrm>
            <a:prstGeom prst="rect">
              <a:avLst/>
            </a:prstGeom>
            <a:noFill/>
          </p:spPr>
          <p:txBody>
            <a:bodyPr wrap="square" rtlCol="0">
              <a:spAutoFit/>
            </a:bodyPr>
            <a:lstStyle/>
            <a:p>
              <a:r>
                <a:rPr lang="zh-CN" altLang="en-US" sz="2800" b="1" dirty="0" smtClean="0">
                  <a:solidFill>
                    <a:srgbClr val="FFFF00"/>
                  </a:solidFill>
                  <a:latin typeface="微软雅黑" pitchFamily="34" charset="-122"/>
                  <a:ea typeface="微软雅黑" pitchFamily="34" charset="-122"/>
                </a:rPr>
                <a:t>添加文字信息</a:t>
              </a:r>
              <a:r>
                <a:rPr lang="zh-CN" altLang="en-US" sz="2800" b="1" dirty="0">
                  <a:solidFill>
                    <a:srgbClr val="FFFF00"/>
                  </a:solidFill>
                  <a:latin typeface="微软雅黑" pitchFamily="34" charset="-122"/>
                  <a:ea typeface="微软雅黑" pitchFamily="34" charset="-122"/>
                </a:rPr>
                <a:t>添加文字</a:t>
              </a:r>
              <a:r>
                <a:rPr lang="zh-CN" altLang="en-US" sz="2800" b="1" dirty="0" smtClean="0">
                  <a:solidFill>
                    <a:srgbClr val="FFFF00"/>
                  </a:solidFill>
                  <a:latin typeface="微软雅黑" pitchFamily="34" charset="-122"/>
                  <a:ea typeface="微软雅黑" pitchFamily="34" charset="-122"/>
                </a:rPr>
                <a:t>信息</a:t>
              </a:r>
              <a:endParaRPr lang="zh-CN" altLang="en-US" sz="2800" b="1" dirty="0">
                <a:solidFill>
                  <a:srgbClr val="FFFF00"/>
                </a:solidFill>
                <a:latin typeface="微软雅黑" pitchFamily="34" charset="-122"/>
                <a:ea typeface="微软雅黑" pitchFamily="34" charset="-122"/>
              </a:endParaRPr>
            </a:p>
          </p:txBody>
        </p:sp>
        <p:sp>
          <p:nvSpPr>
            <p:cNvPr id="177" name="文本框 176"/>
            <p:cNvSpPr txBox="1"/>
            <p:nvPr/>
          </p:nvSpPr>
          <p:spPr>
            <a:xfrm>
              <a:off x="122298" y="2757522"/>
              <a:ext cx="4178969" cy="1580515"/>
            </a:xfrm>
            <a:prstGeom prst="rect">
              <a:avLst/>
            </a:prstGeom>
            <a:noFill/>
          </p:spPr>
          <p:txBody>
            <a:bodyPr wrap="square" rtlCol="0">
              <a:spAutoFit/>
            </a:bodyPr>
            <a:lstStyle/>
            <a:p>
              <a:r>
                <a:rPr lang="zh-CN" altLang="en-US" sz="2400" dirty="0" smtClean="0">
                  <a:solidFill>
                    <a:schemeClr val="bg1"/>
                  </a:solidFill>
                  <a:latin typeface="微软雅黑" pitchFamily="34" charset="-122"/>
                  <a:ea typeface="微软雅黑" pitchFamily="34" charset="-122"/>
                </a:rPr>
                <a:t>恒好美佳</a:t>
              </a:r>
              <a:r>
                <a:rPr lang="en-US" altLang="zh-CN" sz="24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独家推荐</a:t>
              </a:r>
              <a:r>
                <a:rPr lang="en-US" altLang="zh-CN" sz="2400" dirty="0">
                  <a:solidFill>
                    <a:schemeClr val="bg1"/>
                  </a:solidFill>
                  <a:latin typeface="微软雅黑" pitchFamily="34" charset="-122"/>
                  <a:ea typeface="微软雅黑" pitchFamily="34" charset="-122"/>
                </a:rPr>
                <a:t> </a:t>
              </a:r>
              <a:r>
                <a:rPr lang="zh-CN" altLang="en-US" sz="2400" dirty="0" smtClean="0">
                  <a:solidFill>
                    <a:schemeClr val="bg1"/>
                  </a:solidFill>
                  <a:latin typeface="微软雅黑" pitchFamily="34" charset="-122"/>
                  <a:ea typeface="微软雅黑" pitchFamily="34" charset="-122"/>
                </a:rPr>
                <a:t>商务汇报类</a:t>
              </a:r>
              <a:r>
                <a:rPr lang="en-US" altLang="zh-CN" sz="2400" dirty="0" smtClean="0">
                  <a:solidFill>
                    <a:schemeClr val="bg1"/>
                  </a:solidFill>
                  <a:latin typeface="微软雅黑" pitchFamily="34" charset="-122"/>
                  <a:ea typeface="微软雅黑" pitchFamily="34" charset="-122"/>
                </a:rPr>
                <a:t>PPT</a:t>
              </a:r>
              <a:r>
                <a:rPr lang="zh-CN" altLang="en-US" sz="2400" dirty="0" smtClean="0">
                  <a:solidFill>
                    <a:schemeClr val="bg1"/>
                  </a:solidFill>
                  <a:latin typeface="微软雅黑" pitchFamily="34" charset="-122"/>
                  <a:ea typeface="微软雅黑" pitchFamily="34" charset="-122"/>
                </a:rPr>
                <a:t>模板适用于工作计划，工作</a:t>
              </a:r>
              <a:endParaRPr lang="en-US" altLang="zh-CN" sz="2400" dirty="0" smtClean="0">
                <a:solidFill>
                  <a:schemeClr val="bg1"/>
                </a:solidFill>
                <a:latin typeface="微软雅黑" pitchFamily="34" charset="-122"/>
                <a:ea typeface="微软雅黑" pitchFamily="34" charset="-122"/>
              </a:endParaRPr>
            </a:p>
            <a:p>
              <a:r>
                <a:rPr lang="zh-CN" altLang="en-US" sz="2400" dirty="0" smtClean="0">
                  <a:solidFill>
                    <a:schemeClr val="bg1"/>
                  </a:solidFill>
                  <a:latin typeface="微软雅黑" pitchFamily="34" charset="-122"/>
                  <a:ea typeface="微软雅黑" pitchFamily="34" charset="-122"/>
                </a:rPr>
                <a:t>汇报等相关的</a:t>
              </a:r>
              <a:r>
                <a:rPr lang="en-US" altLang="zh-CN" sz="2400" dirty="0" smtClean="0">
                  <a:solidFill>
                    <a:schemeClr val="bg1"/>
                  </a:solidFill>
                  <a:latin typeface="微软雅黑" pitchFamily="34" charset="-122"/>
                  <a:ea typeface="微软雅黑" pitchFamily="34" charset="-122"/>
                </a:rPr>
                <a:t>PPT</a:t>
              </a:r>
              <a:r>
                <a:rPr lang="zh-CN" altLang="en-US" sz="2400" dirty="0" smtClean="0">
                  <a:solidFill>
                    <a:schemeClr val="bg1"/>
                  </a:solidFill>
                  <a:latin typeface="微软雅黑" pitchFamily="34" charset="-122"/>
                  <a:ea typeface="微软雅黑" pitchFamily="34" charset="-122"/>
                </a:rPr>
                <a:t>演示</a:t>
              </a:r>
              <a:endParaRPr lang="zh-CN" altLang="en-US" sz="2400" dirty="0">
                <a:solidFill>
                  <a:schemeClr val="bg1"/>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5"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8" dur="1000" fill="hold"/>
                                        <p:tgtEl>
                                          <p:spTgt spid="4"/>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7" name="组合 6"/>
          <p:cNvGrpSpPr/>
          <p:nvPr/>
        </p:nvGrpSpPr>
        <p:grpSpPr>
          <a:xfrm>
            <a:off x="627725" y="1402786"/>
            <a:ext cx="1357322" cy="4233471"/>
            <a:chOff x="627725" y="1402786"/>
            <a:chExt cx="1357322" cy="4233471"/>
          </a:xfrm>
        </p:grpSpPr>
        <p:grpSp>
          <p:nvGrpSpPr>
            <p:cNvPr id="172" name="Group 1"/>
            <p:cNvGrpSpPr>
              <a:grpSpLocks noChangeAspect="1"/>
            </p:cNvGrpSpPr>
            <p:nvPr/>
          </p:nvGrpSpPr>
          <p:grpSpPr bwMode="auto">
            <a:xfrm>
              <a:off x="627725" y="1402786"/>
              <a:ext cx="1357322" cy="4233471"/>
              <a:chOff x="0" y="0"/>
              <a:chExt cx="1185" cy="3696"/>
            </a:xfrm>
          </p:grpSpPr>
          <p:sp>
            <p:nvSpPr>
              <p:cNvPr id="188" name="AutoShape 12"/>
              <p:cNvSpPr>
                <a:spLocks noChangeAspect="1" noChangeArrowheads="1" noTextEdit="1"/>
              </p:cNvSpPr>
              <p:nvPr/>
            </p:nvSpPr>
            <p:spPr bwMode="auto">
              <a:xfrm>
                <a:off x="0" y="0"/>
                <a:ext cx="1185" cy="3690"/>
              </a:xfrm>
              <a:prstGeom prst="rect">
                <a:avLst/>
              </a:prstGeom>
              <a:noFill/>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9" name="Oval 11"/>
              <p:cNvSpPr>
                <a:spLocks noChangeArrowheads="1"/>
              </p:cNvSpPr>
              <p:nvPr/>
            </p:nvSpPr>
            <p:spPr bwMode="auto">
              <a:xfrm>
                <a:off x="377" y="160"/>
                <a:ext cx="643" cy="644"/>
              </a:xfrm>
              <a:prstGeom prst="ellipse">
                <a:avLst/>
              </a:prstGeom>
              <a:solidFill>
                <a:srgbClr val="FFFF0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0" name="Freeform 10"/>
              <p:cNvSpPr>
                <a:spLocks noEditPoints="1"/>
              </p:cNvSpPr>
              <p:nvPr/>
            </p:nvSpPr>
            <p:spPr bwMode="auto">
              <a:xfrm>
                <a:off x="212" y="0"/>
                <a:ext cx="973" cy="970"/>
              </a:xfrm>
              <a:custGeom>
                <a:avLst/>
                <a:gdLst/>
                <a:ahLst/>
                <a:cxnLst>
                  <a:cxn ang="0">
                    <a:pos x="107" y="3"/>
                  </a:cxn>
                  <a:cxn ang="0">
                    <a:pos x="113" y="28"/>
                  </a:cxn>
                  <a:cxn ang="0">
                    <a:pos x="135" y="19"/>
                  </a:cxn>
                  <a:cxn ang="0">
                    <a:pos x="131" y="44"/>
                  </a:cxn>
                  <a:cxn ang="0">
                    <a:pos x="156" y="44"/>
                  </a:cxn>
                  <a:cxn ang="0">
                    <a:pos x="142" y="66"/>
                  </a:cxn>
                  <a:cxn ang="0">
                    <a:pos x="165" y="75"/>
                  </a:cxn>
                  <a:cxn ang="0">
                    <a:pos x="144" y="90"/>
                  </a:cxn>
                  <a:cxn ang="0">
                    <a:pos x="161" y="107"/>
                  </a:cxn>
                  <a:cxn ang="0">
                    <a:pos x="136" y="113"/>
                  </a:cxn>
                  <a:cxn ang="0">
                    <a:pos x="146" y="135"/>
                  </a:cxn>
                  <a:cxn ang="0">
                    <a:pos x="120" y="131"/>
                  </a:cxn>
                  <a:cxn ang="0">
                    <a:pos x="120" y="155"/>
                  </a:cxn>
                  <a:cxn ang="0">
                    <a:pos x="99" y="142"/>
                  </a:cxn>
                  <a:cxn ang="0">
                    <a:pos x="90" y="164"/>
                  </a:cxn>
                  <a:cxn ang="0">
                    <a:pos x="75" y="143"/>
                  </a:cxn>
                  <a:cxn ang="0">
                    <a:pos x="58" y="161"/>
                  </a:cxn>
                  <a:cxn ang="0">
                    <a:pos x="52" y="136"/>
                  </a:cxn>
                  <a:cxn ang="0">
                    <a:pos x="29" y="145"/>
                  </a:cxn>
                  <a:cxn ang="0">
                    <a:pos x="33" y="120"/>
                  </a:cxn>
                  <a:cxn ang="0">
                    <a:pos x="9" y="120"/>
                  </a:cxn>
                  <a:cxn ang="0">
                    <a:pos x="23" y="98"/>
                  </a:cxn>
                  <a:cxn ang="0">
                    <a:pos x="0" y="89"/>
                  </a:cxn>
                  <a:cxn ang="0">
                    <a:pos x="21" y="74"/>
                  </a:cxn>
                  <a:cxn ang="0">
                    <a:pos x="4" y="57"/>
                  </a:cxn>
                  <a:cxn ang="0">
                    <a:pos x="29" y="51"/>
                  </a:cxn>
                  <a:cxn ang="0">
                    <a:pos x="19" y="29"/>
                  </a:cxn>
                  <a:cxn ang="0">
                    <a:pos x="45" y="33"/>
                  </a:cxn>
                  <a:cxn ang="0">
                    <a:pos x="44" y="9"/>
                  </a:cxn>
                  <a:cxn ang="0">
                    <a:pos x="66" y="22"/>
                  </a:cxn>
                  <a:cxn ang="0">
                    <a:pos x="75" y="0"/>
                  </a:cxn>
                  <a:cxn ang="0">
                    <a:pos x="90" y="21"/>
                  </a:cxn>
                  <a:cxn ang="0">
                    <a:pos x="95" y="34"/>
                  </a:cxn>
                  <a:cxn ang="0">
                    <a:pos x="70" y="129"/>
                  </a:cxn>
                  <a:cxn ang="0">
                    <a:pos x="95" y="34"/>
                  </a:cxn>
                </a:cxnLst>
                <a:rect l="0" t="0" r="r" b="b"/>
                <a:pathLst>
                  <a:path w="165" h="164">
                    <a:moveTo>
                      <a:pt x="100" y="1"/>
                    </a:moveTo>
                    <a:cubicBezTo>
                      <a:pt x="107" y="3"/>
                      <a:pt x="107" y="3"/>
                      <a:pt x="107" y="3"/>
                    </a:cubicBezTo>
                    <a:cubicBezTo>
                      <a:pt x="106" y="25"/>
                      <a:pt x="106" y="25"/>
                      <a:pt x="106" y="25"/>
                    </a:cubicBezTo>
                    <a:cubicBezTo>
                      <a:pt x="109" y="26"/>
                      <a:pt x="111" y="27"/>
                      <a:pt x="113" y="28"/>
                    </a:cubicBezTo>
                    <a:cubicBezTo>
                      <a:pt x="130" y="14"/>
                      <a:pt x="130" y="14"/>
                      <a:pt x="130" y="14"/>
                    </a:cubicBezTo>
                    <a:cubicBezTo>
                      <a:pt x="135" y="19"/>
                      <a:pt x="135" y="19"/>
                      <a:pt x="135" y="19"/>
                    </a:cubicBezTo>
                    <a:cubicBezTo>
                      <a:pt x="126" y="38"/>
                      <a:pt x="126" y="38"/>
                      <a:pt x="126" y="38"/>
                    </a:cubicBezTo>
                    <a:cubicBezTo>
                      <a:pt x="128" y="40"/>
                      <a:pt x="130" y="42"/>
                      <a:pt x="131" y="44"/>
                    </a:cubicBezTo>
                    <a:cubicBezTo>
                      <a:pt x="152" y="38"/>
                      <a:pt x="152" y="38"/>
                      <a:pt x="152" y="38"/>
                    </a:cubicBezTo>
                    <a:cubicBezTo>
                      <a:pt x="156" y="44"/>
                      <a:pt x="156" y="44"/>
                      <a:pt x="156" y="44"/>
                    </a:cubicBezTo>
                    <a:cubicBezTo>
                      <a:pt x="140" y="58"/>
                      <a:pt x="140" y="58"/>
                      <a:pt x="140" y="58"/>
                    </a:cubicBezTo>
                    <a:cubicBezTo>
                      <a:pt x="141" y="61"/>
                      <a:pt x="142" y="63"/>
                      <a:pt x="142" y="66"/>
                    </a:cubicBezTo>
                    <a:cubicBezTo>
                      <a:pt x="164" y="68"/>
                      <a:pt x="164" y="68"/>
                      <a:pt x="164" y="68"/>
                    </a:cubicBezTo>
                    <a:cubicBezTo>
                      <a:pt x="165" y="75"/>
                      <a:pt x="165" y="75"/>
                      <a:pt x="165" y="75"/>
                    </a:cubicBezTo>
                    <a:cubicBezTo>
                      <a:pt x="144" y="82"/>
                      <a:pt x="144" y="82"/>
                      <a:pt x="144" y="82"/>
                    </a:cubicBezTo>
                    <a:cubicBezTo>
                      <a:pt x="144" y="85"/>
                      <a:pt x="144" y="87"/>
                      <a:pt x="144" y="90"/>
                    </a:cubicBezTo>
                    <a:cubicBezTo>
                      <a:pt x="163" y="100"/>
                      <a:pt x="163" y="100"/>
                      <a:pt x="163" y="100"/>
                    </a:cubicBezTo>
                    <a:cubicBezTo>
                      <a:pt x="161" y="107"/>
                      <a:pt x="161" y="107"/>
                      <a:pt x="161" y="107"/>
                    </a:cubicBezTo>
                    <a:cubicBezTo>
                      <a:pt x="140" y="106"/>
                      <a:pt x="140" y="106"/>
                      <a:pt x="140" y="106"/>
                    </a:cubicBezTo>
                    <a:cubicBezTo>
                      <a:pt x="139" y="108"/>
                      <a:pt x="138" y="111"/>
                      <a:pt x="136" y="113"/>
                    </a:cubicBezTo>
                    <a:cubicBezTo>
                      <a:pt x="150" y="129"/>
                      <a:pt x="150" y="129"/>
                      <a:pt x="150" y="129"/>
                    </a:cubicBezTo>
                    <a:cubicBezTo>
                      <a:pt x="146" y="135"/>
                      <a:pt x="146" y="135"/>
                      <a:pt x="146" y="135"/>
                    </a:cubicBezTo>
                    <a:cubicBezTo>
                      <a:pt x="126" y="126"/>
                      <a:pt x="126" y="126"/>
                      <a:pt x="126" y="126"/>
                    </a:cubicBezTo>
                    <a:cubicBezTo>
                      <a:pt x="124" y="128"/>
                      <a:pt x="122" y="129"/>
                      <a:pt x="120" y="131"/>
                    </a:cubicBezTo>
                    <a:cubicBezTo>
                      <a:pt x="127" y="151"/>
                      <a:pt x="127" y="151"/>
                      <a:pt x="127" y="151"/>
                    </a:cubicBezTo>
                    <a:cubicBezTo>
                      <a:pt x="120" y="155"/>
                      <a:pt x="120" y="155"/>
                      <a:pt x="120" y="155"/>
                    </a:cubicBezTo>
                    <a:cubicBezTo>
                      <a:pt x="106" y="139"/>
                      <a:pt x="106" y="139"/>
                      <a:pt x="106" y="139"/>
                    </a:cubicBezTo>
                    <a:cubicBezTo>
                      <a:pt x="104" y="140"/>
                      <a:pt x="101" y="141"/>
                      <a:pt x="99" y="142"/>
                    </a:cubicBezTo>
                    <a:cubicBezTo>
                      <a:pt x="97" y="163"/>
                      <a:pt x="97" y="163"/>
                      <a:pt x="97" y="163"/>
                    </a:cubicBezTo>
                    <a:cubicBezTo>
                      <a:pt x="90" y="164"/>
                      <a:pt x="90" y="164"/>
                      <a:pt x="90" y="164"/>
                    </a:cubicBezTo>
                    <a:cubicBezTo>
                      <a:pt x="82" y="144"/>
                      <a:pt x="82" y="144"/>
                      <a:pt x="82" y="144"/>
                    </a:cubicBezTo>
                    <a:cubicBezTo>
                      <a:pt x="80" y="144"/>
                      <a:pt x="77" y="144"/>
                      <a:pt x="75" y="143"/>
                    </a:cubicBezTo>
                    <a:cubicBezTo>
                      <a:pt x="65" y="162"/>
                      <a:pt x="65" y="162"/>
                      <a:pt x="65" y="162"/>
                    </a:cubicBezTo>
                    <a:cubicBezTo>
                      <a:pt x="58" y="161"/>
                      <a:pt x="58" y="161"/>
                      <a:pt x="58" y="161"/>
                    </a:cubicBezTo>
                    <a:cubicBezTo>
                      <a:pt x="59" y="139"/>
                      <a:pt x="59" y="139"/>
                      <a:pt x="59" y="139"/>
                    </a:cubicBezTo>
                    <a:cubicBezTo>
                      <a:pt x="56" y="138"/>
                      <a:pt x="54" y="137"/>
                      <a:pt x="52" y="136"/>
                    </a:cubicBezTo>
                    <a:cubicBezTo>
                      <a:pt x="35" y="150"/>
                      <a:pt x="35" y="150"/>
                      <a:pt x="35" y="150"/>
                    </a:cubicBezTo>
                    <a:cubicBezTo>
                      <a:pt x="29" y="145"/>
                      <a:pt x="29" y="145"/>
                      <a:pt x="29" y="145"/>
                    </a:cubicBezTo>
                    <a:cubicBezTo>
                      <a:pt x="39" y="126"/>
                      <a:pt x="39" y="126"/>
                      <a:pt x="39" y="126"/>
                    </a:cubicBezTo>
                    <a:cubicBezTo>
                      <a:pt x="37" y="124"/>
                      <a:pt x="35" y="122"/>
                      <a:pt x="33" y="120"/>
                    </a:cubicBezTo>
                    <a:cubicBezTo>
                      <a:pt x="13" y="126"/>
                      <a:pt x="13" y="126"/>
                      <a:pt x="13" y="126"/>
                    </a:cubicBezTo>
                    <a:cubicBezTo>
                      <a:pt x="9" y="120"/>
                      <a:pt x="9" y="120"/>
                      <a:pt x="9" y="120"/>
                    </a:cubicBezTo>
                    <a:cubicBezTo>
                      <a:pt x="25" y="106"/>
                      <a:pt x="25" y="106"/>
                      <a:pt x="25" y="106"/>
                    </a:cubicBezTo>
                    <a:cubicBezTo>
                      <a:pt x="24" y="103"/>
                      <a:pt x="23" y="101"/>
                      <a:pt x="23" y="98"/>
                    </a:cubicBezTo>
                    <a:cubicBezTo>
                      <a:pt x="1" y="96"/>
                      <a:pt x="1" y="96"/>
                      <a:pt x="1" y="96"/>
                    </a:cubicBezTo>
                    <a:cubicBezTo>
                      <a:pt x="0" y="89"/>
                      <a:pt x="0" y="89"/>
                      <a:pt x="0" y="89"/>
                    </a:cubicBezTo>
                    <a:cubicBezTo>
                      <a:pt x="21" y="82"/>
                      <a:pt x="21" y="82"/>
                      <a:pt x="21" y="82"/>
                    </a:cubicBezTo>
                    <a:cubicBezTo>
                      <a:pt x="20" y="79"/>
                      <a:pt x="21" y="77"/>
                      <a:pt x="21" y="74"/>
                    </a:cubicBezTo>
                    <a:cubicBezTo>
                      <a:pt x="2" y="64"/>
                      <a:pt x="2" y="64"/>
                      <a:pt x="2" y="64"/>
                    </a:cubicBezTo>
                    <a:cubicBezTo>
                      <a:pt x="4" y="57"/>
                      <a:pt x="4" y="57"/>
                      <a:pt x="4" y="57"/>
                    </a:cubicBezTo>
                    <a:cubicBezTo>
                      <a:pt x="25" y="58"/>
                      <a:pt x="25" y="58"/>
                      <a:pt x="25" y="58"/>
                    </a:cubicBezTo>
                    <a:cubicBezTo>
                      <a:pt x="26" y="56"/>
                      <a:pt x="27" y="53"/>
                      <a:pt x="29" y="51"/>
                    </a:cubicBezTo>
                    <a:cubicBezTo>
                      <a:pt x="15" y="35"/>
                      <a:pt x="15" y="35"/>
                      <a:pt x="15" y="35"/>
                    </a:cubicBezTo>
                    <a:cubicBezTo>
                      <a:pt x="19" y="29"/>
                      <a:pt x="19" y="29"/>
                      <a:pt x="19" y="29"/>
                    </a:cubicBezTo>
                    <a:cubicBezTo>
                      <a:pt x="39" y="38"/>
                      <a:pt x="39" y="38"/>
                      <a:pt x="39" y="38"/>
                    </a:cubicBezTo>
                    <a:cubicBezTo>
                      <a:pt x="41" y="36"/>
                      <a:pt x="43" y="34"/>
                      <a:pt x="45" y="33"/>
                    </a:cubicBezTo>
                    <a:cubicBezTo>
                      <a:pt x="38" y="12"/>
                      <a:pt x="38" y="12"/>
                      <a:pt x="38" y="12"/>
                    </a:cubicBezTo>
                    <a:cubicBezTo>
                      <a:pt x="44" y="9"/>
                      <a:pt x="44" y="9"/>
                      <a:pt x="44" y="9"/>
                    </a:cubicBezTo>
                    <a:cubicBezTo>
                      <a:pt x="59" y="25"/>
                      <a:pt x="59" y="25"/>
                      <a:pt x="59" y="25"/>
                    </a:cubicBezTo>
                    <a:cubicBezTo>
                      <a:pt x="61" y="24"/>
                      <a:pt x="64" y="23"/>
                      <a:pt x="66" y="22"/>
                    </a:cubicBezTo>
                    <a:cubicBezTo>
                      <a:pt x="68" y="1"/>
                      <a:pt x="68" y="1"/>
                      <a:pt x="68" y="1"/>
                    </a:cubicBezTo>
                    <a:cubicBezTo>
                      <a:pt x="75" y="0"/>
                      <a:pt x="75" y="0"/>
                      <a:pt x="75" y="0"/>
                    </a:cubicBezTo>
                    <a:cubicBezTo>
                      <a:pt x="83" y="20"/>
                      <a:pt x="83" y="20"/>
                      <a:pt x="83" y="20"/>
                    </a:cubicBezTo>
                    <a:cubicBezTo>
                      <a:pt x="85" y="20"/>
                      <a:pt x="88" y="20"/>
                      <a:pt x="90" y="21"/>
                    </a:cubicBezTo>
                    <a:cubicBezTo>
                      <a:pt x="100" y="1"/>
                      <a:pt x="100" y="1"/>
                      <a:pt x="100" y="1"/>
                    </a:cubicBezTo>
                    <a:close/>
                    <a:moveTo>
                      <a:pt x="95" y="34"/>
                    </a:moveTo>
                    <a:cubicBezTo>
                      <a:pt x="121" y="41"/>
                      <a:pt x="137" y="68"/>
                      <a:pt x="130" y="94"/>
                    </a:cubicBezTo>
                    <a:cubicBezTo>
                      <a:pt x="123" y="121"/>
                      <a:pt x="96" y="136"/>
                      <a:pt x="70" y="129"/>
                    </a:cubicBezTo>
                    <a:cubicBezTo>
                      <a:pt x="44" y="122"/>
                      <a:pt x="28" y="95"/>
                      <a:pt x="35" y="69"/>
                    </a:cubicBezTo>
                    <a:cubicBezTo>
                      <a:pt x="42" y="43"/>
                      <a:pt x="69" y="27"/>
                      <a:pt x="95" y="34"/>
                    </a:cubicBezTo>
                    <a:close/>
                  </a:path>
                </a:pathLst>
              </a:custGeom>
              <a:solidFill>
                <a:srgbClr val="F58B1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1" name="Freeform 9"/>
              <p:cNvSpPr>
                <a:spLocks noEditPoints="1"/>
              </p:cNvSpPr>
              <p:nvPr/>
            </p:nvSpPr>
            <p:spPr bwMode="auto">
              <a:xfrm>
                <a:off x="0" y="899"/>
                <a:ext cx="972" cy="976"/>
              </a:xfrm>
              <a:custGeom>
                <a:avLst/>
                <a:gdLst/>
                <a:ahLst/>
                <a:cxnLst>
                  <a:cxn ang="0">
                    <a:pos x="86" y="0"/>
                  </a:cxn>
                  <a:cxn ang="0">
                    <a:pos x="98" y="23"/>
                  </a:cxn>
                  <a:cxn ang="0">
                    <a:pos x="117" y="8"/>
                  </a:cxn>
                  <a:cxn ang="0">
                    <a:pos x="120" y="33"/>
                  </a:cxn>
                  <a:cxn ang="0">
                    <a:pos x="143" y="27"/>
                  </a:cxn>
                  <a:cxn ang="0">
                    <a:pos x="136" y="51"/>
                  </a:cxn>
                  <a:cxn ang="0">
                    <a:pos x="160" y="54"/>
                  </a:cxn>
                  <a:cxn ang="0">
                    <a:pos x="144" y="74"/>
                  </a:cxn>
                  <a:cxn ang="0">
                    <a:pos x="165" y="86"/>
                  </a:cxn>
                  <a:cxn ang="0">
                    <a:pos x="142" y="98"/>
                  </a:cxn>
                  <a:cxn ang="0">
                    <a:pos x="157" y="117"/>
                  </a:cxn>
                  <a:cxn ang="0">
                    <a:pos x="132" y="120"/>
                  </a:cxn>
                  <a:cxn ang="0">
                    <a:pos x="138" y="143"/>
                  </a:cxn>
                  <a:cxn ang="0">
                    <a:pos x="114" y="136"/>
                  </a:cxn>
                  <a:cxn ang="0">
                    <a:pos x="111" y="160"/>
                  </a:cxn>
                  <a:cxn ang="0">
                    <a:pos x="91" y="144"/>
                  </a:cxn>
                  <a:cxn ang="0">
                    <a:pos x="79" y="165"/>
                  </a:cxn>
                  <a:cxn ang="0">
                    <a:pos x="67" y="142"/>
                  </a:cxn>
                  <a:cxn ang="0">
                    <a:pos x="48" y="157"/>
                  </a:cxn>
                  <a:cxn ang="0">
                    <a:pos x="45" y="132"/>
                  </a:cxn>
                  <a:cxn ang="0">
                    <a:pos x="22" y="138"/>
                  </a:cxn>
                  <a:cxn ang="0">
                    <a:pos x="29" y="114"/>
                  </a:cxn>
                  <a:cxn ang="0">
                    <a:pos x="5" y="111"/>
                  </a:cxn>
                  <a:cxn ang="0">
                    <a:pos x="21" y="91"/>
                  </a:cxn>
                  <a:cxn ang="0">
                    <a:pos x="0" y="79"/>
                  </a:cxn>
                  <a:cxn ang="0">
                    <a:pos x="23" y="67"/>
                  </a:cxn>
                  <a:cxn ang="0">
                    <a:pos x="8" y="48"/>
                  </a:cxn>
                  <a:cxn ang="0">
                    <a:pos x="33" y="45"/>
                  </a:cxn>
                  <a:cxn ang="0">
                    <a:pos x="27" y="22"/>
                  </a:cxn>
                  <a:cxn ang="0">
                    <a:pos x="51" y="29"/>
                  </a:cxn>
                  <a:cxn ang="0">
                    <a:pos x="54" y="5"/>
                  </a:cxn>
                  <a:cxn ang="0">
                    <a:pos x="74" y="21"/>
                  </a:cxn>
                  <a:cxn ang="0">
                    <a:pos x="83" y="33"/>
                  </a:cxn>
                  <a:cxn ang="0">
                    <a:pos x="83" y="132"/>
                  </a:cxn>
                  <a:cxn ang="0">
                    <a:pos x="83" y="33"/>
                  </a:cxn>
                </a:cxnLst>
                <a:rect l="0" t="0" r="r" b="b"/>
                <a:pathLst>
                  <a:path w="165" h="165">
                    <a:moveTo>
                      <a:pt x="79" y="0"/>
                    </a:moveTo>
                    <a:cubicBezTo>
                      <a:pt x="86" y="0"/>
                      <a:pt x="86" y="0"/>
                      <a:pt x="86" y="0"/>
                    </a:cubicBezTo>
                    <a:cubicBezTo>
                      <a:pt x="91" y="21"/>
                      <a:pt x="91" y="21"/>
                      <a:pt x="91" y="21"/>
                    </a:cubicBezTo>
                    <a:cubicBezTo>
                      <a:pt x="93" y="21"/>
                      <a:pt x="96" y="22"/>
                      <a:pt x="98" y="23"/>
                    </a:cubicBezTo>
                    <a:cubicBezTo>
                      <a:pt x="111" y="5"/>
                      <a:pt x="111" y="5"/>
                      <a:pt x="111" y="5"/>
                    </a:cubicBezTo>
                    <a:cubicBezTo>
                      <a:pt x="117" y="8"/>
                      <a:pt x="117" y="8"/>
                      <a:pt x="117" y="8"/>
                    </a:cubicBezTo>
                    <a:cubicBezTo>
                      <a:pt x="114" y="29"/>
                      <a:pt x="114" y="29"/>
                      <a:pt x="114" y="29"/>
                    </a:cubicBezTo>
                    <a:cubicBezTo>
                      <a:pt x="116" y="30"/>
                      <a:pt x="118" y="32"/>
                      <a:pt x="120" y="33"/>
                    </a:cubicBezTo>
                    <a:cubicBezTo>
                      <a:pt x="138" y="22"/>
                      <a:pt x="138" y="22"/>
                      <a:pt x="138" y="22"/>
                    </a:cubicBezTo>
                    <a:cubicBezTo>
                      <a:pt x="143" y="27"/>
                      <a:pt x="143" y="27"/>
                      <a:pt x="143" y="27"/>
                    </a:cubicBezTo>
                    <a:cubicBezTo>
                      <a:pt x="132" y="45"/>
                      <a:pt x="132" y="45"/>
                      <a:pt x="132" y="45"/>
                    </a:cubicBezTo>
                    <a:cubicBezTo>
                      <a:pt x="133" y="47"/>
                      <a:pt x="135" y="49"/>
                      <a:pt x="136" y="51"/>
                    </a:cubicBezTo>
                    <a:cubicBezTo>
                      <a:pt x="157" y="48"/>
                      <a:pt x="157" y="48"/>
                      <a:pt x="157" y="48"/>
                    </a:cubicBezTo>
                    <a:cubicBezTo>
                      <a:pt x="160" y="54"/>
                      <a:pt x="160" y="54"/>
                      <a:pt x="160" y="54"/>
                    </a:cubicBezTo>
                    <a:cubicBezTo>
                      <a:pt x="142" y="67"/>
                      <a:pt x="142" y="67"/>
                      <a:pt x="142" y="67"/>
                    </a:cubicBezTo>
                    <a:cubicBezTo>
                      <a:pt x="143" y="69"/>
                      <a:pt x="144" y="72"/>
                      <a:pt x="144" y="74"/>
                    </a:cubicBezTo>
                    <a:cubicBezTo>
                      <a:pt x="165" y="79"/>
                      <a:pt x="165" y="79"/>
                      <a:pt x="165" y="79"/>
                    </a:cubicBezTo>
                    <a:cubicBezTo>
                      <a:pt x="165" y="86"/>
                      <a:pt x="165" y="86"/>
                      <a:pt x="165" y="86"/>
                    </a:cubicBezTo>
                    <a:cubicBezTo>
                      <a:pt x="144" y="91"/>
                      <a:pt x="144" y="91"/>
                      <a:pt x="144" y="91"/>
                    </a:cubicBezTo>
                    <a:cubicBezTo>
                      <a:pt x="144" y="93"/>
                      <a:pt x="143" y="96"/>
                      <a:pt x="142" y="98"/>
                    </a:cubicBezTo>
                    <a:cubicBezTo>
                      <a:pt x="160" y="111"/>
                      <a:pt x="160" y="111"/>
                      <a:pt x="160" y="111"/>
                    </a:cubicBezTo>
                    <a:cubicBezTo>
                      <a:pt x="157" y="117"/>
                      <a:pt x="157" y="117"/>
                      <a:pt x="157" y="117"/>
                    </a:cubicBezTo>
                    <a:cubicBezTo>
                      <a:pt x="136" y="113"/>
                      <a:pt x="136" y="113"/>
                      <a:pt x="136" y="113"/>
                    </a:cubicBezTo>
                    <a:cubicBezTo>
                      <a:pt x="135" y="116"/>
                      <a:pt x="133" y="118"/>
                      <a:pt x="132" y="120"/>
                    </a:cubicBezTo>
                    <a:cubicBezTo>
                      <a:pt x="143" y="138"/>
                      <a:pt x="143" y="138"/>
                      <a:pt x="143" y="138"/>
                    </a:cubicBezTo>
                    <a:cubicBezTo>
                      <a:pt x="138" y="143"/>
                      <a:pt x="138" y="143"/>
                      <a:pt x="138" y="143"/>
                    </a:cubicBezTo>
                    <a:cubicBezTo>
                      <a:pt x="120" y="132"/>
                      <a:pt x="120" y="132"/>
                      <a:pt x="120" y="132"/>
                    </a:cubicBezTo>
                    <a:cubicBezTo>
                      <a:pt x="118" y="133"/>
                      <a:pt x="116" y="135"/>
                      <a:pt x="114" y="136"/>
                    </a:cubicBezTo>
                    <a:cubicBezTo>
                      <a:pt x="117" y="157"/>
                      <a:pt x="117" y="157"/>
                      <a:pt x="117" y="157"/>
                    </a:cubicBezTo>
                    <a:cubicBezTo>
                      <a:pt x="111" y="160"/>
                      <a:pt x="111" y="160"/>
                      <a:pt x="111" y="160"/>
                    </a:cubicBezTo>
                    <a:cubicBezTo>
                      <a:pt x="98" y="142"/>
                      <a:pt x="98" y="142"/>
                      <a:pt x="98" y="142"/>
                    </a:cubicBezTo>
                    <a:cubicBezTo>
                      <a:pt x="96" y="143"/>
                      <a:pt x="93" y="144"/>
                      <a:pt x="91" y="144"/>
                    </a:cubicBezTo>
                    <a:cubicBezTo>
                      <a:pt x="86" y="165"/>
                      <a:pt x="86" y="165"/>
                      <a:pt x="86" y="165"/>
                    </a:cubicBezTo>
                    <a:cubicBezTo>
                      <a:pt x="79" y="165"/>
                      <a:pt x="79" y="165"/>
                      <a:pt x="79" y="165"/>
                    </a:cubicBezTo>
                    <a:cubicBezTo>
                      <a:pt x="74" y="144"/>
                      <a:pt x="74" y="144"/>
                      <a:pt x="74" y="144"/>
                    </a:cubicBezTo>
                    <a:cubicBezTo>
                      <a:pt x="72" y="144"/>
                      <a:pt x="69" y="143"/>
                      <a:pt x="67" y="142"/>
                    </a:cubicBezTo>
                    <a:cubicBezTo>
                      <a:pt x="54" y="160"/>
                      <a:pt x="54" y="160"/>
                      <a:pt x="54" y="160"/>
                    </a:cubicBezTo>
                    <a:cubicBezTo>
                      <a:pt x="48" y="157"/>
                      <a:pt x="48" y="157"/>
                      <a:pt x="48" y="157"/>
                    </a:cubicBezTo>
                    <a:cubicBezTo>
                      <a:pt x="52" y="136"/>
                      <a:pt x="52" y="136"/>
                      <a:pt x="52" y="136"/>
                    </a:cubicBezTo>
                    <a:cubicBezTo>
                      <a:pt x="49" y="135"/>
                      <a:pt x="47" y="133"/>
                      <a:pt x="45" y="132"/>
                    </a:cubicBezTo>
                    <a:cubicBezTo>
                      <a:pt x="27" y="143"/>
                      <a:pt x="27" y="143"/>
                      <a:pt x="27" y="143"/>
                    </a:cubicBezTo>
                    <a:cubicBezTo>
                      <a:pt x="22" y="138"/>
                      <a:pt x="22" y="138"/>
                      <a:pt x="22" y="138"/>
                    </a:cubicBezTo>
                    <a:cubicBezTo>
                      <a:pt x="33" y="120"/>
                      <a:pt x="33" y="120"/>
                      <a:pt x="33" y="120"/>
                    </a:cubicBezTo>
                    <a:cubicBezTo>
                      <a:pt x="32" y="118"/>
                      <a:pt x="30" y="116"/>
                      <a:pt x="29" y="114"/>
                    </a:cubicBezTo>
                    <a:cubicBezTo>
                      <a:pt x="8" y="117"/>
                      <a:pt x="8" y="117"/>
                      <a:pt x="8" y="117"/>
                    </a:cubicBezTo>
                    <a:cubicBezTo>
                      <a:pt x="5" y="111"/>
                      <a:pt x="5" y="111"/>
                      <a:pt x="5" y="111"/>
                    </a:cubicBezTo>
                    <a:cubicBezTo>
                      <a:pt x="23" y="98"/>
                      <a:pt x="23" y="98"/>
                      <a:pt x="23" y="98"/>
                    </a:cubicBezTo>
                    <a:cubicBezTo>
                      <a:pt x="22" y="96"/>
                      <a:pt x="21" y="93"/>
                      <a:pt x="21" y="91"/>
                    </a:cubicBezTo>
                    <a:cubicBezTo>
                      <a:pt x="0" y="86"/>
                      <a:pt x="0" y="86"/>
                      <a:pt x="0" y="86"/>
                    </a:cubicBezTo>
                    <a:cubicBezTo>
                      <a:pt x="0" y="79"/>
                      <a:pt x="0" y="79"/>
                      <a:pt x="0" y="79"/>
                    </a:cubicBezTo>
                    <a:cubicBezTo>
                      <a:pt x="21" y="74"/>
                      <a:pt x="21" y="74"/>
                      <a:pt x="21" y="74"/>
                    </a:cubicBezTo>
                    <a:cubicBezTo>
                      <a:pt x="21" y="72"/>
                      <a:pt x="22" y="69"/>
                      <a:pt x="23" y="67"/>
                    </a:cubicBezTo>
                    <a:cubicBezTo>
                      <a:pt x="5" y="54"/>
                      <a:pt x="5" y="54"/>
                      <a:pt x="5" y="54"/>
                    </a:cubicBezTo>
                    <a:cubicBezTo>
                      <a:pt x="8" y="48"/>
                      <a:pt x="8" y="48"/>
                      <a:pt x="8" y="48"/>
                    </a:cubicBezTo>
                    <a:cubicBezTo>
                      <a:pt x="29" y="51"/>
                      <a:pt x="29" y="51"/>
                      <a:pt x="29" y="51"/>
                    </a:cubicBezTo>
                    <a:cubicBezTo>
                      <a:pt x="30" y="49"/>
                      <a:pt x="32" y="47"/>
                      <a:pt x="33" y="45"/>
                    </a:cubicBezTo>
                    <a:cubicBezTo>
                      <a:pt x="22" y="27"/>
                      <a:pt x="22" y="27"/>
                      <a:pt x="22" y="27"/>
                    </a:cubicBezTo>
                    <a:cubicBezTo>
                      <a:pt x="27" y="22"/>
                      <a:pt x="27" y="22"/>
                      <a:pt x="27" y="22"/>
                    </a:cubicBezTo>
                    <a:cubicBezTo>
                      <a:pt x="45" y="33"/>
                      <a:pt x="45" y="33"/>
                      <a:pt x="45" y="33"/>
                    </a:cubicBezTo>
                    <a:cubicBezTo>
                      <a:pt x="47" y="32"/>
                      <a:pt x="49" y="30"/>
                      <a:pt x="51" y="29"/>
                    </a:cubicBezTo>
                    <a:cubicBezTo>
                      <a:pt x="48" y="8"/>
                      <a:pt x="48" y="8"/>
                      <a:pt x="48" y="8"/>
                    </a:cubicBezTo>
                    <a:cubicBezTo>
                      <a:pt x="54" y="5"/>
                      <a:pt x="54" y="5"/>
                      <a:pt x="54" y="5"/>
                    </a:cubicBezTo>
                    <a:cubicBezTo>
                      <a:pt x="67" y="23"/>
                      <a:pt x="67" y="23"/>
                      <a:pt x="67" y="23"/>
                    </a:cubicBezTo>
                    <a:cubicBezTo>
                      <a:pt x="69" y="22"/>
                      <a:pt x="72" y="21"/>
                      <a:pt x="74" y="21"/>
                    </a:cubicBezTo>
                    <a:cubicBezTo>
                      <a:pt x="79" y="0"/>
                      <a:pt x="79" y="0"/>
                      <a:pt x="79" y="0"/>
                    </a:cubicBezTo>
                    <a:close/>
                    <a:moveTo>
                      <a:pt x="83" y="33"/>
                    </a:moveTo>
                    <a:cubicBezTo>
                      <a:pt x="110" y="33"/>
                      <a:pt x="132" y="55"/>
                      <a:pt x="132" y="82"/>
                    </a:cubicBezTo>
                    <a:cubicBezTo>
                      <a:pt x="132" y="109"/>
                      <a:pt x="110" y="132"/>
                      <a:pt x="83" y="132"/>
                    </a:cubicBezTo>
                    <a:cubicBezTo>
                      <a:pt x="55" y="132"/>
                      <a:pt x="33" y="109"/>
                      <a:pt x="33" y="82"/>
                    </a:cubicBezTo>
                    <a:cubicBezTo>
                      <a:pt x="33" y="55"/>
                      <a:pt x="55" y="33"/>
                      <a:pt x="83" y="33"/>
                    </a:cubicBezTo>
                    <a:close/>
                  </a:path>
                </a:pathLst>
              </a:custGeom>
              <a:solidFill>
                <a:srgbClr val="00B0F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2" name="Oval 8"/>
              <p:cNvSpPr>
                <a:spLocks noChangeArrowheads="1"/>
              </p:cNvSpPr>
              <p:nvPr/>
            </p:nvSpPr>
            <p:spPr bwMode="auto">
              <a:xfrm>
                <a:off x="165" y="1065"/>
                <a:ext cx="642" cy="644"/>
              </a:xfrm>
              <a:prstGeom prst="ellipse">
                <a:avLst/>
              </a:prstGeom>
              <a:solidFill>
                <a:srgbClr val="CCCDCA"/>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3" name="Freeform 7"/>
              <p:cNvSpPr>
                <a:spLocks noEditPoints="1"/>
              </p:cNvSpPr>
              <p:nvPr/>
            </p:nvSpPr>
            <p:spPr bwMode="auto">
              <a:xfrm>
                <a:off x="0" y="899"/>
                <a:ext cx="972" cy="976"/>
              </a:xfrm>
              <a:custGeom>
                <a:avLst/>
                <a:gdLst/>
                <a:ahLst/>
                <a:cxnLst>
                  <a:cxn ang="0">
                    <a:pos x="86" y="0"/>
                  </a:cxn>
                  <a:cxn ang="0">
                    <a:pos x="98" y="23"/>
                  </a:cxn>
                  <a:cxn ang="0">
                    <a:pos x="117" y="8"/>
                  </a:cxn>
                  <a:cxn ang="0">
                    <a:pos x="120" y="33"/>
                  </a:cxn>
                  <a:cxn ang="0">
                    <a:pos x="143" y="27"/>
                  </a:cxn>
                  <a:cxn ang="0">
                    <a:pos x="136" y="51"/>
                  </a:cxn>
                  <a:cxn ang="0">
                    <a:pos x="160" y="54"/>
                  </a:cxn>
                  <a:cxn ang="0">
                    <a:pos x="144" y="74"/>
                  </a:cxn>
                  <a:cxn ang="0">
                    <a:pos x="165" y="86"/>
                  </a:cxn>
                  <a:cxn ang="0">
                    <a:pos x="142" y="98"/>
                  </a:cxn>
                  <a:cxn ang="0">
                    <a:pos x="157" y="117"/>
                  </a:cxn>
                  <a:cxn ang="0">
                    <a:pos x="132" y="120"/>
                  </a:cxn>
                  <a:cxn ang="0">
                    <a:pos x="138" y="143"/>
                  </a:cxn>
                  <a:cxn ang="0">
                    <a:pos x="114" y="136"/>
                  </a:cxn>
                  <a:cxn ang="0">
                    <a:pos x="111" y="160"/>
                  </a:cxn>
                  <a:cxn ang="0">
                    <a:pos x="91" y="144"/>
                  </a:cxn>
                  <a:cxn ang="0">
                    <a:pos x="79" y="165"/>
                  </a:cxn>
                  <a:cxn ang="0">
                    <a:pos x="67" y="142"/>
                  </a:cxn>
                  <a:cxn ang="0">
                    <a:pos x="48" y="157"/>
                  </a:cxn>
                  <a:cxn ang="0">
                    <a:pos x="45" y="132"/>
                  </a:cxn>
                  <a:cxn ang="0">
                    <a:pos x="22" y="138"/>
                  </a:cxn>
                  <a:cxn ang="0">
                    <a:pos x="29" y="114"/>
                  </a:cxn>
                  <a:cxn ang="0">
                    <a:pos x="5" y="111"/>
                  </a:cxn>
                  <a:cxn ang="0">
                    <a:pos x="21" y="91"/>
                  </a:cxn>
                  <a:cxn ang="0">
                    <a:pos x="0" y="79"/>
                  </a:cxn>
                  <a:cxn ang="0">
                    <a:pos x="23" y="67"/>
                  </a:cxn>
                  <a:cxn ang="0">
                    <a:pos x="8" y="48"/>
                  </a:cxn>
                  <a:cxn ang="0">
                    <a:pos x="33" y="45"/>
                  </a:cxn>
                  <a:cxn ang="0">
                    <a:pos x="27" y="22"/>
                  </a:cxn>
                  <a:cxn ang="0">
                    <a:pos x="51" y="29"/>
                  </a:cxn>
                  <a:cxn ang="0">
                    <a:pos x="54" y="5"/>
                  </a:cxn>
                  <a:cxn ang="0">
                    <a:pos x="74" y="21"/>
                  </a:cxn>
                  <a:cxn ang="0">
                    <a:pos x="83" y="33"/>
                  </a:cxn>
                  <a:cxn ang="0">
                    <a:pos x="83" y="132"/>
                  </a:cxn>
                  <a:cxn ang="0">
                    <a:pos x="83" y="33"/>
                  </a:cxn>
                </a:cxnLst>
                <a:rect l="0" t="0" r="r" b="b"/>
                <a:pathLst>
                  <a:path w="165" h="165">
                    <a:moveTo>
                      <a:pt x="79" y="0"/>
                    </a:moveTo>
                    <a:cubicBezTo>
                      <a:pt x="86" y="0"/>
                      <a:pt x="86" y="0"/>
                      <a:pt x="86" y="0"/>
                    </a:cubicBezTo>
                    <a:cubicBezTo>
                      <a:pt x="91" y="21"/>
                      <a:pt x="91" y="21"/>
                      <a:pt x="91" y="21"/>
                    </a:cubicBezTo>
                    <a:cubicBezTo>
                      <a:pt x="93" y="21"/>
                      <a:pt x="96" y="22"/>
                      <a:pt x="98" y="23"/>
                    </a:cubicBezTo>
                    <a:cubicBezTo>
                      <a:pt x="111" y="5"/>
                      <a:pt x="111" y="5"/>
                      <a:pt x="111" y="5"/>
                    </a:cubicBezTo>
                    <a:cubicBezTo>
                      <a:pt x="117" y="8"/>
                      <a:pt x="117" y="8"/>
                      <a:pt x="117" y="8"/>
                    </a:cubicBezTo>
                    <a:cubicBezTo>
                      <a:pt x="114" y="29"/>
                      <a:pt x="114" y="29"/>
                      <a:pt x="114" y="29"/>
                    </a:cubicBezTo>
                    <a:cubicBezTo>
                      <a:pt x="116" y="30"/>
                      <a:pt x="118" y="32"/>
                      <a:pt x="120" y="33"/>
                    </a:cubicBezTo>
                    <a:cubicBezTo>
                      <a:pt x="138" y="22"/>
                      <a:pt x="138" y="22"/>
                      <a:pt x="138" y="22"/>
                    </a:cubicBezTo>
                    <a:cubicBezTo>
                      <a:pt x="143" y="27"/>
                      <a:pt x="143" y="27"/>
                      <a:pt x="143" y="27"/>
                    </a:cubicBezTo>
                    <a:cubicBezTo>
                      <a:pt x="132" y="45"/>
                      <a:pt x="132" y="45"/>
                      <a:pt x="132" y="45"/>
                    </a:cubicBezTo>
                    <a:cubicBezTo>
                      <a:pt x="133" y="47"/>
                      <a:pt x="135" y="49"/>
                      <a:pt x="136" y="51"/>
                    </a:cubicBezTo>
                    <a:cubicBezTo>
                      <a:pt x="157" y="48"/>
                      <a:pt x="157" y="48"/>
                      <a:pt x="157" y="48"/>
                    </a:cubicBezTo>
                    <a:cubicBezTo>
                      <a:pt x="160" y="54"/>
                      <a:pt x="160" y="54"/>
                      <a:pt x="160" y="54"/>
                    </a:cubicBezTo>
                    <a:cubicBezTo>
                      <a:pt x="142" y="67"/>
                      <a:pt x="142" y="67"/>
                      <a:pt x="142" y="67"/>
                    </a:cubicBezTo>
                    <a:cubicBezTo>
                      <a:pt x="143" y="69"/>
                      <a:pt x="144" y="72"/>
                      <a:pt x="144" y="74"/>
                    </a:cubicBezTo>
                    <a:cubicBezTo>
                      <a:pt x="165" y="79"/>
                      <a:pt x="165" y="79"/>
                      <a:pt x="165" y="79"/>
                    </a:cubicBezTo>
                    <a:cubicBezTo>
                      <a:pt x="165" y="86"/>
                      <a:pt x="165" y="86"/>
                      <a:pt x="165" y="86"/>
                    </a:cubicBezTo>
                    <a:cubicBezTo>
                      <a:pt x="144" y="91"/>
                      <a:pt x="144" y="91"/>
                      <a:pt x="144" y="91"/>
                    </a:cubicBezTo>
                    <a:cubicBezTo>
                      <a:pt x="144" y="93"/>
                      <a:pt x="143" y="96"/>
                      <a:pt x="142" y="98"/>
                    </a:cubicBezTo>
                    <a:cubicBezTo>
                      <a:pt x="160" y="111"/>
                      <a:pt x="160" y="111"/>
                      <a:pt x="160" y="111"/>
                    </a:cubicBezTo>
                    <a:cubicBezTo>
                      <a:pt x="157" y="117"/>
                      <a:pt x="157" y="117"/>
                      <a:pt x="157" y="117"/>
                    </a:cubicBezTo>
                    <a:cubicBezTo>
                      <a:pt x="136" y="113"/>
                      <a:pt x="136" y="113"/>
                      <a:pt x="136" y="113"/>
                    </a:cubicBezTo>
                    <a:cubicBezTo>
                      <a:pt x="135" y="116"/>
                      <a:pt x="133" y="118"/>
                      <a:pt x="132" y="120"/>
                    </a:cubicBezTo>
                    <a:cubicBezTo>
                      <a:pt x="143" y="138"/>
                      <a:pt x="143" y="138"/>
                      <a:pt x="143" y="138"/>
                    </a:cubicBezTo>
                    <a:cubicBezTo>
                      <a:pt x="138" y="143"/>
                      <a:pt x="138" y="143"/>
                      <a:pt x="138" y="143"/>
                    </a:cubicBezTo>
                    <a:cubicBezTo>
                      <a:pt x="120" y="132"/>
                      <a:pt x="120" y="132"/>
                      <a:pt x="120" y="132"/>
                    </a:cubicBezTo>
                    <a:cubicBezTo>
                      <a:pt x="118" y="133"/>
                      <a:pt x="116" y="135"/>
                      <a:pt x="114" y="136"/>
                    </a:cubicBezTo>
                    <a:cubicBezTo>
                      <a:pt x="117" y="157"/>
                      <a:pt x="117" y="157"/>
                      <a:pt x="117" y="157"/>
                    </a:cubicBezTo>
                    <a:cubicBezTo>
                      <a:pt x="111" y="160"/>
                      <a:pt x="111" y="160"/>
                      <a:pt x="111" y="160"/>
                    </a:cubicBezTo>
                    <a:cubicBezTo>
                      <a:pt x="98" y="142"/>
                      <a:pt x="98" y="142"/>
                      <a:pt x="98" y="142"/>
                    </a:cubicBezTo>
                    <a:cubicBezTo>
                      <a:pt x="96" y="143"/>
                      <a:pt x="93" y="144"/>
                      <a:pt x="91" y="144"/>
                    </a:cubicBezTo>
                    <a:cubicBezTo>
                      <a:pt x="86" y="165"/>
                      <a:pt x="86" y="165"/>
                      <a:pt x="86" y="165"/>
                    </a:cubicBezTo>
                    <a:cubicBezTo>
                      <a:pt x="79" y="165"/>
                      <a:pt x="79" y="165"/>
                      <a:pt x="79" y="165"/>
                    </a:cubicBezTo>
                    <a:cubicBezTo>
                      <a:pt x="74" y="144"/>
                      <a:pt x="74" y="144"/>
                      <a:pt x="74" y="144"/>
                    </a:cubicBezTo>
                    <a:cubicBezTo>
                      <a:pt x="72" y="144"/>
                      <a:pt x="69" y="143"/>
                      <a:pt x="67" y="142"/>
                    </a:cubicBezTo>
                    <a:cubicBezTo>
                      <a:pt x="54" y="160"/>
                      <a:pt x="54" y="160"/>
                      <a:pt x="54" y="160"/>
                    </a:cubicBezTo>
                    <a:cubicBezTo>
                      <a:pt x="48" y="157"/>
                      <a:pt x="48" y="157"/>
                      <a:pt x="48" y="157"/>
                    </a:cubicBezTo>
                    <a:cubicBezTo>
                      <a:pt x="52" y="136"/>
                      <a:pt x="52" y="136"/>
                      <a:pt x="52" y="136"/>
                    </a:cubicBezTo>
                    <a:cubicBezTo>
                      <a:pt x="49" y="135"/>
                      <a:pt x="47" y="133"/>
                      <a:pt x="45" y="132"/>
                    </a:cubicBezTo>
                    <a:cubicBezTo>
                      <a:pt x="27" y="143"/>
                      <a:pt x="27" y="143"/>
                      <a:pt x="27" y="143"/>
                    </a:cubicBezTo>
                    <a:cubicBezTo>
                      <a:pt x="22" y="138"/>
                      <a:pt x="22" y="138"/>
                      <a:pt x="22" y="138"/>
                    </a:cubicBezTo>
                    <a:cubicBezTo>
                      <a:pt x="33" y="120"/>
                      <a:pt x="33" y="120"/>
                      <a:pt x="33" y="120"/>
                    </a:cubicBezTo>
                    <a:cubicBezTo>
                      <a:pt x="32" y="118"/>
                      <a:pt x="30" y="116"/>
                      <a:pt x="29" y="114"/>
                    </a:cubicBezTo>
                    <a:cubicBezTo>
                      <a:pt x="8" y="117"/>
                      <a:pt x="8" y="117"/>
                      <a:pt x="8" y="117"/>
                    </a:cubicBezTo>
                    <a:cubicBezTo>
                      <a:pt x="5" y="111"/>
                      <a:pt x="5" y="111"/>
                      <a:pt x="5" y="111"/>
                    </a:cubicBezTo>
                    <a:cubicBezTo>
                      <a:pt x="23" y="98"/>
                      <a:pt x="23" y="98"/>
                      <a:pt x="23" y="98"/>
                    </a:cubicBezTo>
                    <a:cubicBezTo>
                      <a:pt x="22" y="96"/>
                      <a:pt x="21" y="93"/>
                      <a:pt x="21" y="91"/>
                    </a:cubicBezTo>
                    <a:cubicBezTo>
                      <a:pt x="0" y="86"/>
                      <a:pt x="0" y="86"/>
                      <a:pt x="0" y="86"/>
                    </a:cubicBezTo>
                    <a:cubicBezTo>
                      <a:pt x="0" y="79"/>
                      <a:pt x="0" y="79"/>
                      <a:pt x="0" y="79"/>
                    </a:cubicBezTo>
                    <a:cubicBezTo>
                      <a:pt x="21" y="74"/>
                      <a:pt x="21" y="74"/>
                      <a:pt x="21" y="74"/>
                    </a:cubicBezTo>
                    <a:cubicBezTo>
                      <a:pt x="21" y="72"/>
                      <a:pt x="22" y="69"/>
                      <a:pt x="23" y="67"/>
                    </a:cubicBezTo>
                    <a:cubicBezTo>
                      <a:pt x="5" y="54"/>
                      <a:pt x="5" y="54"/>
                      <a:pt x="5" y="54"/>
                    </a:cubicBezTo>
                    <a:cubicBezTo>
                      <a:pt x="8" y="48"/>
                      <a:pt x="8" y="48"/>
                      <a:pt x="8" y="48"/>
                    </a:cubicBezTo>
                    <a:cubicBezTo>
                      <a:pt x="29" y="51"/>
                      <a:pt x="29" y="51"/>
                      <a:pt x="29" y="51"/>
                    </a:cubicBezTo>
                    <a:cubicBezTo>
                      <a:pt x="30" y="49"/>
                      <a:pt x="32" y="47"/>
                      <a:pt x="33" y="45"/>
                    </a:cubicBezTo>
                    <a:cubicBezTo>
                      <a:pt x="22" y="27"/>
                      <a:pt x="22" y="27"/>
                      <a:pt x="22" y="27"/>
                    </a:cubicBezTo>
                    <a:cubicBezTo>
                      <a:pt x="27" y="22"/>
                      <a:pt x="27" y="22"/>
                      <a:pt x="27" y="22"/>
                    </a:cubicBezTo>
                    <a:cubicBezTo>
                      <a:pt x="45" y="33"/>
                      <a:pt x="45" y="33"/>
                      <a:pt x="45" y="33"/>
                    </a:cubicBezTo>
                    <a:cubicBezTo>
                      <a:pt x="47" y="32"/>
                      <a:pt x="49" y="30"/>
                      <a:pt x="51" y="29"/>
                    </a:cubicBezTo>
                    <a:cubicBezTo>
                      <a:pt x="48" y="8"/>
                      <a:pt x="48" y="8"/>
                      <a:pt x="48" y="8"/>
                    </a:cubicBezTo>
                    <a:cubicBezTo>
                      <a:pt x="54" y="5"/>
                      <a:pt x="54" y="5"/>
                      <a:pt x="54" y="5"/>
                    </a:cubicBezTo>
                    <a:cubicBezTo>
                      <a:pt x="67" y="23"/>
                      <a:pt x="67" y="23"/>
                      <a:pt x="67" y="23"/>
                    </a:cubicBezTo>
                    <a:cubicBezTo>
                      <a:pt x="69" y="22"/>
                      <a:pt x="72" y="21"/>
                      <a:pt x="74" y="21"/>
                    </a:cubicBezTo>
                    <a:cubicBezTo>
                      <a:pt x="79" y="0"/>
                      <a:pt x="79" y="0"/>
                      <a:pt x="79" y="0"/>
                    </a:cubicBezTo>
                    <a:close/>
                    <a:moveTo>
                      <a:pt x="83" y="33"/>
                    </a:moveTo>
                    <a:cubicBezTo>
                      <a:pt x="110" y="33"/>
                      <a:pt x="132" y="55"/>
                      <a:pt x="132" y="82"/>
                    </a:cubicBezTo>
                    <a:cubicBezTo>
                      <a:pt x="132" y="109"/>
                      <a:pt x="110" y="132"/>
                      <a:pt x="83" y="132"/>
                    </a:cubicBezTo>
                    <a:cubicBezTo>
                      <a:pt x="55" y="132"/>
                      <a:pt x="33" y="109"/>
                      <a:pt x="33" y="82"/>
                    </a:cubicBezTo>
                    <a:cubicBezTo>
                      <a:pt x="33" y="55"/>
                      <a:pt x="55" y="33"/>
                      <a:pt x="83" y="33"/>
                    </a:cubicBez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4" name="Oval 6"/>
              <p:cNvSpPr>
                <a:spLocks noChangeArrowheads="1"/>
              </p:cNvSpPr>
              <p:nvPr/>
            </p:nvSpPr>
            <p:spPr bwMode="auto">
              <a:xfrm>
                <a:off x="377" y="1975"/>
                <a:ext cx="643" cy="645"/>
              </a:xfrm>
              <a:prstGeom prst="ellipse">
                <a:avLst/>
              </a:prstGeom>
              <a:solidFill>
                <a:srgbClr val="FEE78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5" name="Freeform 5"/>
              <p:cNvSpPr>
                <a:spLocks noEditPoints="1"/>
              </p:cNvSpPr>
              <p:nvPr/>
            </p:nvSpPr>
            <p:spPr bwMode="auto">
              <a:xfrm>
                <a:off x="218" y="1810"/>
                <a:ext cx="967" cy="969"/>
              </a:xfrm>
              <a:custGeom>
                <a:avLst/>
                <a:gdLst/>
                <a:ahLst/>
                <a:cxnLst>
                  <a:cxn ang="0">
                    <a:pos x="57" y="4"/>
                  </a:cxn>
                  <a:cxn ang="0">
                    <a:pos x="51" y="28"/>
                  </a:cxn>
                  <a:cxn ang="0">
                    <a:pos x="29" y="19"/>
                  </a:cxn>
                  <a:cxn ang="0">
                    <a:pos x="33" y="44"/>
                  </a:cxn>
                  <a:cxn ang="0">
                    <a:pos x="9" y="44"/>
                  </a:cxn>
                  <a:cxn ang="0">
                    <a:pos x="22" y="66"/>
                  </a:cxn>
                  <a:cxn ang="0">
                    <a:pos x="0" y="75"/>
                  </a:cxn>
                  <a:cxn ang="0">
                    <a:pos x="21" y="90"/>
                  </a:cxn>
                  <a:cxn ang="0">
                    <a:pos x="3" y="107"/>
                  </a:cxn>
                  <a:cxn ang="0">
                    <a:pos x="28" y="113"/>
                  </a:cxn>
                  <a:cxn ang="0">
                    <a:pos x="19" y="135"/>
                  </a:cxn>
                  <a:cxn ang="0">
                    <a:pos x="44" y="131"/>
                  </a:cxn>
                  <a:cxn ang="0">
                    <a:pos x="44" y="155"/>
                  </a:cxn>
                  <a:cxn ang="0">
                    <a:pos x="66" y="142"/>
                  </a:cxn>
                  <a:cxn ang="0">
                    <a:pos x="75" y="164"/>
                  </a:cxn>
                  <a:cxn ang="0">
                    <a:pos x="90" y="144"/>
                  </a:cxn>
                  <a:cxn ang="0">
                    <a:pos x="107" y="161"/>
                  </a:cxn>
                  <a:cxn ang="0">
                    <a:pos x="113" y="136"/>
                  </a:cxn>
                  <a:cxn ang="0">
                    <a:pos x="135" y="145"/>
                  </a:cxn>
                  <a:cxn ang="0">
                    <a:pos x="131" y="120"/>
                  </a:cxn>
                  <a:cxn ang="0">
                    <a:pos x="155" y="120"/>
                  </a:cxn>
                  <a:cxn ang="0">
                    <a:pos x="142" y="98"/>
                  </a:cxn>
                  <a:cxn ang="0">
                    <a:pos x="164" y="89"/>
                  </a:cxn>
                  <a:cxn ang="0">
                    <a:pos x="143" y="74"/>
                  </a:cxn>
                  <a:cxn ang="0">
                    <a:pos x="161" y="57"/>
                  </a:cxn>
                  <a:cxn ang="0">
                    <a:pos x="136" y="51"/>
                  </a:cxn>
                  <a:cxn ang="0">
                    <a:pos x="145" y="29"/>
                  </a:cxn>
                  <a:cxn ang="0">
                    <a:pos x="120" y="33"/>
                  </a:cxn>
                  <a:cxn ang="0">
                    <a:pos x="120" y="9"/>
                  </a:cxn>
                  <a:cxn ang="0">
                    <a:pos x="98" y="22"/>
                  </a:cxn>
                  <a:cxn ang="0">
                    <a:pos x="89" y="0"/>
                  </a:cxn>
                  <a:cxn ang="0">
                    <a:pos x="74" y="21"/>
                  </a:cxn>
                  <a:cxn ang="0">
                    <a:pos x="69" y="34"/>
                  </a:cxn>
                  <a:cxn ang="0">
                    <a:pos x="95" y="130"/>
                  </a:cxn>
                  <a:cxn ang="0">
                    <a:pos x="69" y="34"/>
                  </a:cxn>
                </a:cxnLst>
                <a:rect l="0" t="0" r="r" b="b"/>
                <a:pathLst>
                  <a:path w="164" h="164">
                    <a:moveTo>
                      <a:pt x="64" y="2"/>
                    </a:moveTo>
                    <a:cubicBezTo>
                      <a:pt x="57" y="4"/>
                      <a:pt x="57" y="4"/>
                      <a:pt x="57" y="4"/>
                    </a:cubicBezTo>
                    <a:cubicBezTo>
                      <a:pt x="58" y="25"/>
                      <a:pt x="58" y="25"/>
                      <a:pt x="58" y="25"/>
                    </a:cubicBezTo>
                    <a:cubicBezTo>
                      <a:pt x="56" y="26"/>
                      <a:pt x="53" y="27"/>
                      <a:pt x="51" y="28"/>
                    </a:cubicBezTo>
                    <a:cubicBezTo>
                      <a:pt x="35" y="15"/>
                      <a:pt x="35" y="15"/>
                      <a:pt x="35" y="15"/>
                    </a:cubicBezTo>
                    <a:cubicBezTo>
                      <a:pt x="29" y="19"/>
                      <a:pt x="29" y="19"/>
                      <a:pt x="29" y="19"/>
                    </a:cubicBezTo>
                    <a:cubicBezTo>
                      <a:pt x="38" y="38"/>
                      <a:pt x="38" y="38"/>
                      <a:pt x="38" y="38"/>
                    </a:cubicBezTo>
                    <a:cubicBezTo>
                      <a:pt x="36" y="40"/>
                      <a:pt x="34" y="42"/>
                      <a:pt x="33" y="44"/>
                    </a:cubicBezTo>
                    <a:cubicBezTo>
                      <a:pt x="12" y="38"/>
                      <a:pt x="12" y="38"/>
                      <a:pt x="12" y="38"/>
                    </a:cubicBezTo>
                    <a:cubicBezTo>
                      <a:pt x="9" y="44"/>
                      <a:pt x="9" y="44"/>
                      <a:pt x="9" y="44"/>
                    </a:cubicBezTo>
                    <a:cubicBezTo>
                      <a:pt x="25" y="59"/>
                      <a:pt x="25" y="59"/>
                      <a:pt x="25" y="59"/>
                    </a:cubicBezTo>
                    <a:cubicBezTo>
                      <a:pt x="24" y="61"/>
                      <a:pt x="23" y="63"/>
                      <a:pt x="22" y="66"/>
                    </a:cubicBezTo>
                    <a:cubicBezTo>
                      <a:pt x="1" y="68"/>
                      <a:pt x="1" y="68"/>
                      <a:pt x="1" y="68"/>
                    </a:cubicBezTo>
                    <a:cubicBezTo>
                      <a:pt x="0" y="75"/>
                      <a:pt x="0" y="75"/>
                      <a:pt x="0" y="75"/>
                    </a:cubicBezTo>
                    <a:cubicBezTo>
                      <a:pt x="20" y="82"/>
                      <a:pt x="20" y="82"/>
                      <a:pt x="20" y="82"/>
                    </a:cubicBezTo>
                    <a:cubicBezTo>
                      <a:pt x="20" y="85"/>
                      <a:pt x="20" y="88"/>
                      <a:pt x="21" y="90"/>
                    </a:cubicBezTo>
                    <a:cubicBezTo>
                      <a:pt x="1" y="100"/>
                      <a:pt x="1" y="100"/>
                      <a:pt x="1" y="100"/>
                    </a:cubicBezTo>
                    <a:cubicBezTo>
                      <a:pt x="3" y="107"/>
                      <a:pt x="3" y="107"/>
                      <a:pt x="3" y="107"/>
                    </a:cubicBezTo>
                    <a:cubicBezTo>
                      <a:pt x="25" y="106"/>
                      <a:pt x="25" y="106"/>
                      <a:pt x="25" y="106"/>
                    </a:cubicBezTo>
                    <a:cubicBezTo>
                      <a:pt x="26" y="108"/>
                      <a:pt x="27" y="111"/>
                      <a:pt x="28" y="113"/>
                    </a:cubicBezTo>
                    <a:cubicBezTo>
                      <a:pt x="14" y="129"/>
                      <a:pt x="14" y="129"/>
                      <a:pt x="14" y="129"/>
                    </a:cubicBezTo>
                    <a:cubicBezTo>
                      <a:pt x="19" y="135"/>
                      <a:pt x="19" y="135"/>
                      <a:pt x="19" y="135"/>
                    </a:cubicBezTo>
                    <a:cubicBezTo>
                      <a:pt x="38" y="126"/>
                      <a:pt x="38" y="126"/>
                      <a:pt x="38" y="126"/>
                    </a:cubicBezTo>
                    <a:cubicBezTo>
                      <a:pt x="40" y="128"/>
                      <a:pt x="42" y="130"/>
                      <a:pt x="44" y="131"/>
                    </a:cubicBezTo>
                    <a:cubicBezTo>
                      <a:pt x="38" y="152"/>
                      <a:pt x="38" y="152"/>
                      <a:pt x="38" y="152"/>
                    </a:cubicBezTo>
                    <a:cubicBezTo>
                      <a:pt x="44" y="155"/>
                      <a:pt x="44" y="155"/>
                      <a:pt x="44" y="155"/>
                    </a:cubicBezTo>
                    <a:cubicBezTo>
                      <a:pt x="58" y="139"/>
                      <a:pt x="58" y="139"/>
                      <a:pt x="58" y="139"/>
                    </a:cubicBezTo>
                    <a:cubicBezTo>
                      <a:pt x="61" y="140"/>
                      <a:pt x="63" y="141"/>
                      <a:pt x="66" y="142"/>
                    </a:cubicBezTo>
                    <a:cubicBezTo>
                      <a:pt x="68" y="163"/>
                      <a:pt x="68" y="163"/>
                      <a:pt x="68" y="163"/>
                    </a:cubicBezTo>
                    <a:cubicBezTo>
                      <a:pt x="75" y="164"/>
                      <a:pt x="75" y="164"/>
                      <a:pt x="75" y="164"/>
                    </a:cubicBezTo>
                    <a:cubicBezTo>
                      <a:pt x="82" y="144"/>
                      <a:pt x="82" y="144"/>
                      <a:pt x="82" y="144"/>
                    </a:cubicBezTo>
                    <a:cubicBezTo>
                      <a:pt x="85" y="144"/>
                      <a:pt x="87" y="144"/>
                      <a:pt x="90" y="144"/>
                    </a:cubicBezTo>
                    <a:cubicBezTo>
                      <a:pt x="100" y="163"/>
                      <a:pt x="100" y="163"/>
                      <a:pt x="100" y="163"/>
                    </a:cubicBezTo>
                    <a:cubicBezTo>
                      <a:pt x="107" y="161"/>
                      <a:pt x="107" y="161"/>
                      <a:pt x="107" y="161"/>
                    </a:cubicBezTo>
                    <a:cubicBezTo>
                      <a:pt x="106" y="139"/>
                      <a:pt x="106" y="139"/>
                      <a:pt x="106" y="139"/>
                    </a:cubicBezTo>
                    <a:cubicBezTo>
                      <a:pt x="108" y="138"/>
                      <a:pt x="111" y="137"/>
                      <a:pt x="113" y="136"/>
                    </a:cubicBezTo>
                    <a:cubicBezTo>
                      <a:pt x="129" y="150"/>
                      <a:pt x="129" y="150"/>
                      <a:pt x="129" y="150"/>
                    </a:cubicBezTo>
                    <a:cubicBezTo>
                      <a:pt x="135" y="145"/>
                      <a:pt x="135" y="145"/>
                      <a:pt x="135" y="145"/>
                    </a:cubicBezTo>
                    <a:cubicBezTo>
                      <a:pt x="126" y="126"/>
                      <a:pt x="126" y="126"/>
                      <a:pt x="126" y="126"/>
                    </a:cubicBezTo>
                    <a:cubicBezTo>
                      <a:pt x="128" y="124"/>
                      <a:pt x="129" y="122"/>
                      <a:pt x="131" y="120"/>
                    </a:cubicBezTo>
                    <a:cubicBezTo>
                      <a:pt x="151" y="127"/>
                      <a:pt x="151" y="127"/>
                      <a:pt x="151" y="127"/>
                    </a:cubicBezTo>
                    <a:cubicBezTo>
                      <a:pt x="155" y="120"/>
                      <a:pt x="155" y="120"/>
                      <a:pt x="155" y="120"/>
                    </a:cubicBezTo>
                    <a:cubicBezTo>
                      <a:pt x="139" y="106"/>
                      <a:pt x="139" y="106"/>
                      <a:pt x="139" y="106"/>
                    </a:cubicBezTo>
                    <a:cubicBezTo>
                      <a:pt x="140" y="103"/>
                      <a:pt x="141" y="101"/>
                      <a:pt x="142" y="98"/>
                    </a:cubicBezTo>
                    <a:cubicBezTo>
                      <a:pt x="163" y="97"/>
                      <a:pt x="163" y="97"/>
                      <a:pt x="163" y="97"/>
                    </a:cubicBezTo>
                    <a:cubicBezTo>
                      <a:pt x="164" y="89"/>
                      <a:pt x="164" y="89"/>
                      <a:pt x="164" y="89"/>
                    </a:cubicBezTo>
                    <a:cubicBezTo>
                      <a:pt x="144" y="82"/>
                      <a:pt x="144" y="82"/>
                      <a:pt x="144" y="82"/>
                    </a:cubicBezTo>
                    <a:cubicBezTo>
                      <a:pt x="144" y="79"/>
                      <a:pt x="144" y="77"/>
                      <a:pt x="143" y="74"/>
                    </a:cubicBezTo>
                    <a:cubicBezTo>
                      <a:pt x="162" y="64"/>
                      <a:pt x="162" y="64"/>
                      <a:pt x="162" y="64"/>
                    </a:cubicBezTo>
                    <a:cubicBezTo>
                      <a:pt x="161" y="57"/>
                      <a:pt x="161" y="57"/>
                      <a:pt x="161" y="57"/>
                    </a:cubicBezTo>
                    <a:cubicBezTo>
                      <a:pt x="139" y="58"/>
                      <a:pt x="139" y="58"/>
                      <a:pt x="139" y="58"/>
                    </a:cubicBezTo>
                    <a:cubicBezTo>
                      <a:pt x="138" y="56"/>
                      <a:pt x="137" y="54"/>
                      <a:pt x="136" y="51"/>
                    </a:cubicBezTo>
                    <a:cubicBezTo>
                      <a:pt x="150" y="35"/>
                      <a:pt x="150" y="35"/>
                      <a:pt x="150" y="35"/>
                    </a:cubicBezTo>
                    <a:cubicBezTo>
                      <a:pt x="145" y="29"/>
                      <a:pt x="145" y="29"/>
                      <a:pt x="145" y="29"/>
                    </a:cubicBezTo>
                    <a:cubicBezTo>
                      <a:pt x="126" y="38"/>
                      <a:pt x="126" y="38"/>
                      <a:pt x="126" y="38"/>
                    </a:cubicBezTo>
                    <a:cubicBezTo>
                      <a:pt x="124" y="36"/>
                      <a:pt x="122" y="35"/>
                      <a:pt x="120" y="33"/>
                    </a:cubicBezTo>
                    <a:cubicBezTo>
                      <a:pt x="126" y="13"/>
                      <a:pt x="126" y="13"/>
                      <a:pt x="126" y="13"/>
                    </a:cubicBezTo>
                    <a:cubicBezTo>
                      <a:pt x="120" y="9"/>
                      <a:pt x="120" y="9"/>
                      <a:pt x="120" y="9"/>
                    </a:cubicBezTo>
                    <a:cubicBezTo>
                      <a:pt x="106" y="25"/>
                      <a:pt x="106" y="25"/>
                      <a:pt x="106" y="25"/>
                    </a:cubicBezTo>
                    <a:cubicBezTo>
                      <a:pt x="103" y="24"/>
                      <a:pt x="101" y="23"/>
                      <a:pt x="98" y="22"/>
                    </a:cubicBezTo>
                    <a:cubicBezTo>
                      <a:pt x="96" y="1"/>
                      <a:pt x="96" y="1"/>
                      <a:pt x="96" y="1"/>
                    </a:cubicBezTo>
                    <a:cubicBezTo>
                      <a:pt x="89" y="0"/>
                      <a:pt x="89" y="0"/>
                      <a:pt x="89" y="0"/>
                    </a:cubicBezTo>
                    <a:cubicBezTo>
                      <a:pt x="82" y="20"/>
                      <a:pt x="82" y="20"/>
                      <a:pt x="82" y="20"/>
                    </a:cubicBezTo>
                    <a:cubicBezTo>
                      <a:pt x="79" y="20"/>
                      <a:pt x="77" y="20"/>
                      <a:pt x="74" y="21"/>
                    </a:cubicBezTo>
                    <a:cubicBezTo>
                      <a:pt x="64" y="2"/>
                      <a:pt x="64" y="2"/>
                      <a:pt x="64" y="2"/>
                    </a:cubicBezTo>
                    <a:close/>
                    <a:moveTo>
                      <a:pt x="69" y="34"/>
                    </a:moveTo>
                    <a:cubicBezTo>
                      <a:pt x="43" y="41"/>
                      <a:pt x="27" y="68"/>
                      <a:pt x="34" y="95"/>
                    </a:cubicBezTo>
                    <a:cubicBezTo>
                      <a:pt x="41" y="121"/>
                      <a:pt x="68" y="137"/>
                      <a:pt x="95" y="130"/>
                    </a:cubicBezTo>
                    <a:cubicBezTo>
                      <a:pt x="121" y="123"/>
                      <a:pt x="137" y="95"/>
                      <a:pt x="130" y="69"/>
                    </a:cubicBezTo>
                    <a:cubicBezTo>
                      <a:pt x="122" y="43"/>
                      <a:pt x="95" y="27"/>
                      <a:pt x="69" y="34"/>
                    </a:cubicBezTo>
                    <a:close/>
                  </a:path>
                </a:pathLst>
              </a:custGeom>
              <a:solidFill>
                <a:srgbClr val="F58B1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6" name="Freeform 4"/>
              <p:cNvSpPr>
                <a:spLocks noEditPoints="1"/>
              </p:cNvSpPr>
              <p:nvPr/>
            </p:nvSpPr>
            <p:spPr bwMode="auto">
              <a:xfrm>
                <a:off x="0" y="2726"/>
                <a:ext cx="972" cy="970"/>
              </a:xfrm>
              <a:custGeom>
                <a:avLst/>
                <a:gdLst/>
                <a:ahLst/>
                <a:cxnLst>
                  <a:cxn ang="0">
                    <a:pos x="65" y="1"/>
                  </a:cxn>
                  <a:cxn ang="0">
                    <a:pos x="82" y="20"/>
                  </a:cxn>
                  <a:cxn ang="0">
                    <a:pos x="97" y="1"/>
                  </a:cxn>
                  <a:cxn ang="0">
                    <a:pos x="106" y="24"/>
                  </a:cxn>
                  <a:cxn ang="0">
                    <a:pos x="127" y="12"/>
                  </a:cxn>
                  <a:cxn ang="0">
                    <a:pos x="126" y="38"/>
                  </a:cxn>
                  <a:cxn ang="0">
                    <a:pos x="150" y="34"/>
                  </a:cxn>
                  <a:cxn ang="0">
                    <a:pos x="140" y="58"/>
                  </a:cxn>
                  <a:cxn ang="0">
                    <a:pos x="163" y="64"/>
                  </a:cxn>
                  <a:cxn ang="0">
                    <a:pos x="144" y="82"/>
                  </a:cxn>
                  <a:cxn ang="0">
                    <a:pos x="164" y="96"/>
                  </a:cxn>
                  <a:cxn ang="0">
                    <a:pos x="140" y="105"/>
                  </a:cxn>
                  <a:cxn ang="0">
                    <a:pos x="152" y="126"/>
                  </a:cxn>
                  <a:cxn ang="0">
                    <a:pos x="126" y="125"/>
                  </a:cxn>
                  <a:cxn ang="0">
                    <a:pos x="130" y="149"/>
                  </a:cxn>
                  <a:cxn ang="0">
                    <a:pos x="106" y="139"/>
                  </a:cxn>
                  <a:cxn ang="0">
                    <a:pos x="100" y="162"/>
                  </a:cxn>
                  <a:cxn ang="0">
                    <a:pos x="83" y="144"/>
                  </a:cxn>
                  <a:cxn ang="0">
                    <a:pos x="68" y="163"/>
                  </a:cxn>
                  <a:cxn ang="0">
                    <a:pos x="59" y="139"/>
                  </a:cxn>
                  <a:cxn ang="0">
                    <a:pos x="38" y="151"/>
                  </a:cxn>
                  <a:cxn ang="0">
                    <a:pos x="39" y="126"/>
                  </a:cxn>
                  <a:cxn ang="0">
                    <a:pos x="15" y="129"/>
                  </a:cxn>
                  <a:cxn ang="0">
                    <a:pos x="25" y="106"/>
                  </a:cxn>
                  <a:cxn ang="0">
                    <a:pos x="2" y="99"/>
                  </a:cxn>
                  <a:cxn ang="0">
                    <a:pos x="21" y="82"/>
                  </a:cxn>
                  <a:cxn ang="0">
                    <a:pos x="1" y="67"/>
                  </a:cxn>
                  <a:cxn ang="0">
                    <a:pos x="25" y="58"/>
                  </a:cxn>
                  <a:cxn ang="0">
                    <a:pos x="13" y="37"/>
                  </a:cxn>
                  <a:cxn ang="0">
                    <a:pos x="39" y="38"/>
                  </a:cxn>
                  <a:cxn ang="0">
                    <a:pos x="35" y="14"/>
                  </a:cxn>
                  <a:cxn ang="0">
                    <a:pos x="59" y="25"/>
                  </a:cxn>
                  <a:cxn ang="0">
                    <a:pos x="70" y="34"/>
                  </a:cxn>
                  <a:cxn ang="0">
                    <a:pos x="95" y="129"/>
                  </a:cxn>
                  <a:cxn ang="0">
                    <a:pos x="70" y="34"/>
                  </a:cxn>
                </a:cxnLst>
                <a:rect l="0" t="0" r="r" b="b"/>
                <a:pathLst>
                  <a:path w="165" h="164">
                    <a:moveTo>
                      <a:pt x="58" y="3"/>
                    </a:moveTo>
                    <a:cubicBezTo>
                      <a:pt x="65" y="1"/>
                      <a:pt x="65" y="1"/>
                      <a:pt x="65" y="1"/>
                    </a:cubicBezTo>
                    <a:cubicBezTo>
                      <a:pt x="75" y="20"/>
                      <a:pt x="75" y="20"/>
                      <a:pt x="75" y="20"/>
                    </a:cubicBezTo>
                    <a:cubicBezTo>
                      <a:pt x="77" y="20"/>
                      <a:pt x="80" y="20"/>
                      <a:pt x="82" y="20"/>
                    </a:cubicBezTo>
                    <a:cubicBezTo>
                      <a:pt x="90" y="0"/>
                      <a:pt x="90" y="0"/>
                      <a:pt x="90" y="0"/>
                    </a:cubicBezTo>
                    <a:cubicBezTo>
                      <a:pt x="97" y="1"/>
                      <a:pt x="97" y="1"/>
                      <a:pt x="97" y="1"/>
                    </a:cubicBezTo>
                    <a:cubicBezTo>
                      <a:pt x="99" y="22"/>
                      <a:pt x="99" y="22"/>
                      <a:pt x="99" y="22"/>
                    </a:cubicBezTo>
                    <a:cubicBezTo>
                      <a:pt x="101" y="23"/>
                      <a:pt x="104" y="23"/>
                      <a:pt x="106" y="24"/>
                    </a:cubicBezTo>
                    <a:cubicBezTo>
                      <a:pt x="121" y="9"/>
                      <a:pt x="121" y="9"/>
                      <a:pt x="121" y="9"/>
                    </a:cubicBezTo>
                    <a:cubicBezTo>
                      <a:pt x="127" y="12"/>
                      <a:pt x="127" y="12"/>
                      <a:pt x="127" y="12"/>
                    </a:cubicBezTo>
                    <a:cubicBezTo>
                      <a:pt x="120" y="33"/>
                      <a:pt x="120" y="33"/>
                      <a:pt x="120" y="33"/>
                    </a:cubicBezTo>
                    <a:cubicBezTo>
                      <a:pt x="122" y="34"/>
                      <a:pt x="124" y="36"/>
                      <a:pt x="126" y="38"/>
                    </a:cubicBezTo>
                    <a:cubicBezTo>
                      <a:pt x="146" y="29"/>
                      <a:pt x="146" y="29"/>
                      <a:pt x="146" y="29"/>
                    </a:cubicBezTo>
                    <a:cubicBezTo>
                      <a:pt x="150" y="34"/>
                      <a:pt x="150" y="34"/>
                      <a:pt x="150" y="34"/>
                    </a:cubicBezTo>
                    <a:cubicBezTo>
                      <a:pt x="136" y="51"/>
                      <a:pt x="136" y="51"/>
                      <a:pt x="136" y="51"/>
                    </a:cubicBezTo>
                    <a:cubicBezTo>
                      <a:pt x="138" y="53"/>
                      <a:pt x="139" y="55"/>
                      <a:pt x="140" y="58"/>
                    </a:cubicBezTo>
                    <a:cubicBezTo>
                      <a:pt x="161" y="57"/>
                      <a:pt x="161" y="57"/>
                      <a:pt x="161" y="57"/>
                    </a:cubicBezTo>
                    <a:cubicBezTo>
                      <a:pt x="163" y="64"/>
                      <a:pt x="163" y="64"/>
                      <a:pt x="163" y="64"/>
                    </a:cubicBezTo>
                    <a:cubicBezTo>
                      <a:pt x="144" y="74"/>
                      <a:pt x="144" y="74"/>
                      <a:pt x="144" y="74"/>
                    </a:cubicBezTo>
                    <a:cubicBezTo>
                      <a:pt x="144" y="76"/>
                      <a:pt x="145" y="79"/>
                      <a:pt x="144" y="82"/>
                    </a:cubicBezTo>
                    <a:cubicBezTo>
                      <a:pt x="165" y="89"/>
                      <a:pt x="165" y="89"/>
                      <a:pt x="165" y="89"/>
                    </a:cubicBezTo>
                    <a:cubicBezTo>
                      <a:pt x="164" y="96"/>
                      <a:pt x="164" y="96"/>
                      <a:pt x="164" y="96"/>
                    </a:cubicBezTo>
                    <a:cubicBezTo>
                      <a:pt x="142" y="98"/>
                      <a:pt x="142" y="98"/>
                      <a:pt x="142" y="98"/>
                    </a:cubicBezTo>
                    <a:cubicBezTo>
                      <a:pt x="142" y="100"/>
                      <a:pt x="141" y="103"/>
                      <a:pt x="140" y="105"/>
                    </a:cubicBezTo>
                    <a:cubicBezTo>
                      <a:pt x="156" y="120"/>
                      <a:pt x="156" y="120"/>
                      <a:pt x="156" y="120"/>
                    </a:cubicBezTo>
                    <a:cubicBezTo>
                      <a:pt x="152" y="126"/>
                      <a:pt x="152" y="126"/>
                      <a:pt x="152" y="126"/>
                    </a:cubicBezTo>
                    <a:cubicBezTo>
                      <a:pt x="132" y="119"/>
                      <a:pt x="132" y="119"/>
                      <a:pt x="132" y="119"/>
                    </a:cubicBezTo>
                    <a:cubicBezTo>
                      <a:pt x="130" y="122"/>
                      <a:pt x="128" y="124"/>
                      <a:pt x="126" y="125"/>
                    </a:cubicBezTo>
                    <a:cubicBezTo>
                      <a:pt x="136" y="145"/>
                      <a:pt x="136" y="145"/>
                      <a:pt x="136" y="145"/>
                    </a:cubicBezTo>
                    <a:cubicBezTo>
                      <a:pt x="130" y="149"/>
                      <a:pt x="130" y="149"/>
                      <a:pt x="130" y="149"/>
                    </a:cubicBezTo>
                    <a:cubicBezTo>
                      <a:pt x="113" y="135"/>
                      <a:pt x="113" y="135"/>
                      <a:pt x="113" y="135"/>
                    </a:cubicBezTo>
                    <a:cubicBezTo>
                      <a:pt x="111" y="137"/>
                      <a:pt x="109" y="138"/>
                      <a:pt x="106" y="139"/>
                    </a:cubicBezTo>
                    <a:cubicBezTo>
                      <a:pt x="107" y="160"/>
                      <a:pt x="107" y="160"/>
                      <a:pt x="107" y="160"/>
                    </a:cubicBezTo>
                    <a:cubicBezTo>
                      <a:pt x="100" y="162"/>
                      <a:pt x="100" y="162"/>
                      <a:pt x="100" y="162"/>
                    </a:cubicBezTo>
                    <a:cubicBezTo>
                      <a:pt x="91" y="143"/>
                      <a:pt x="91" y="143"/>
                      <a:pt x="91" y="143"/>
                    </a:cubicBezTo>
                    <a:cubicBezTo>
                      <a:pt x="88" y="144"/>
                      <a:pt x="85" y="144"/>
                      <a:pt x="83" y="144"/>
                    </a:cubicBezTo>
                    <a:cubicBezTo>
                      <a:pt x="75" y="164"/>
                      <a:pt x="75" y="164"/>
                      <a:pt x="75" y="164"/>
                    </a:cubicBezTo>
                    <a:cubicBezTo>
                      <a:pt x="68" y="163"/>
                      <a:pt x="68" y="163"/>
                      <a:pt x="68" y="163"/>
                    </a:cubicBezTo>
                    <a:cubicBezTo>
                      <a:pt x="66" y="141"/>
                      <a:pt x="66" y="141"/>
                      <a:pt x="66" y="141"/>
                    </a:cubicBezTo>
                    <a:cubicBezTo>
                      <a:pt x="64" y="141"/>
                      <a:pt x="61" y="140"/>
                      <a:pt x="59" y="139"/>
                    </a:cubicBezTo>
                    <a:cubicBezTo>
                      <a:pt x="45" y="155"/>
                      <a:pt x="45" y="155"/>
                      <a:pt x="45" y="155"/>
                    </a:cubicBezTo>
                    <a:cubicBezTo>
                      <a:pt x="38" y="151"/>
                      <a:pt x="38" y="151"/>
                      <a:pt x="38" y="151"/>
                    </a:cubicBezTo>
                    <a:cubicBezTo>
                      <a:pt x="45" y="131"/>
                      <a:pt x="45" y="131"/>
                      <a:pt x="45" y="131"/>
                    </a:cubicBezTo>
                    <a:cubicBezTo>
                      <a:pt x="43" y="129"/>
                      <a:pt x="41" y="127"/>
                      <a:pt x="39" y="126"/>
                    </a:cubicBezTo>
                    <a:cubicBezTo>
                      <a:pt x="19" y="135"/>
                      <a:pt x="19" y="135"/>
                      <a:pt x="19" y="135"/>
                    </a:cubicBezTo>
                    <a:cubicBezTo>
                      <a:pt x="15" y="129"/>
                      <a:pt x="15" y="129"/>
                      <a:pt x="15" y="129"/>
                    </a:cubicBezTo>
                    <a:cubicBezTo>
                      <a:pt x="29" y="113"/>
                      <a:pt x="29" y="113"/>
                      <a:pt x="29" y="113"/>
                    </a:cubicBezTo>
                    <a:cubicBezTo>
                      <a:pt x="27" y="110"/>
                      <a:pt x="26" y="108"/>
                      <a:pt x="25" y="106"/>
                    </a:cubicBezTo>
                    <a:cubicBezTo>
                      <a:pt x="4" y="107"/>
                      <a:pt x="4" y="107"/>
                      <a:pt x="4" y="107"/>
                    </a:cubicBezTo>
                    <a:cubicBezTo>
                      <a:pt x="2" y="99"/>
                      <a:pt x="2" y="99"/>
                      <a:pt x="2" y="99"/>
                    </a:cubicBezTo>
                    <a:cubicBezTo>
                      <a:pt x="21" y="90"/>
                      <a:pt x="21" y="90"/>
                      <a:pt x="21" y="90"/>
                    </a:cubicBezTo>
                    <a:cubicBezTo>
                      <a:pt x="21" y="87"/>
                      <a:pt x="21" y="84"/>
                      <a:pt x="21" y="82"/>
                    </a:cubicBezTo>
                    <a:cubicBezTo>
                      <a:pt x="0" y="75"/>
                      <a:pt x="0" y="75"/>
                      <a:pt x="0" y="75"/>
                    </a:cubicBezTo>
                    <a:cubicBezTo>
                      <a:pt x="1" y="67"/>
                      <a:pt x="1" y="67"/>
                      <a:pt x="1" y="67"/>
                    </a:cubicBezTo>
                    <a:cubicBezTo>
                      <a:pt x="23" y="66"/>
                      <a:pt x="23" y="66"/>
                      <a:pt x="23" y="66"/>
                    </a:cubicBezTo>
                    <a:cubicBezTo>
                      <a:pt x="23" y="63"/>
                      <a:pt x="24" y="61"/>
                      <a:pt x="25" y="58"/>
                    </a:cubicBezTo>
                    <a:cubicBezTo>
                      <a:pt x="9" y="44"/>
                      <a:pt x="9" y="44"/>
                      <a:pt x="9" y="44"/>
                    </a:cubicBezTo>
                    <a:cubicBezTo>
                      <a:pt x="13" y="37"/>
                      <a:pt x="13" y="37"/>
                      <a:pt x="13" y="37"/>
                    </a:cubicBezTo>
                    <a:cubicBezTo>
                      <a:pt x="34" y="44"/>
                      <a:pt x="34" y="44"/>
                      <a:pt x="34" y="44"/>
                    </a:cubicBezTo>
                    <a:cubicBezTo>
                      <a:pt x="35" y="42"/>
                      <a:pt x="37" y="40"/>
                      <a:pt x="39" y="38"/>
                    </a:cubicBezTo>
                    <a:cubicBezTo>
                      <a:pt x="29" y="19"/>
                      <a:pt x="29" y="19"/>
                      <a:pt x="29" y="19"/>
                    </a:cubicBezTo>
                    <a:cubicBezTo>
                      <a:pt x="35" y="14"/>
                      <a:pt x="35" y="14"/>
                      <a:pt x="35" y="14"/>
                    </a:cubicBezTo>
                    <a:cubicBezTo>
                      <a:pt x="52" y="28"/>
                      <a:pt x="52" y="28"/>
                      <a:pt x="52" y="28"/>
                    </a:cubicBezTo>
                    <a:cubicBezTo>
                      <a:pt x="54" y="27"/>
                      <a:pt x="56" y="25"/>
                      <a:pt x="59" y="25"/>
                    </a:cubicBezTo>
                    <a:cubicBezTo>
                      <a:pt x="58" y="3"/>
                      <a:pt x="58" y="3"/>
                      <a:pt x="58" y="3"/>
                    </a:cubicBezTo>
                    <a:close/>
                    <a:moveTo>
                      <a:pt x="70" y="34"/>
                    </a:moveTo>
                    <a:cubicBezTo>
                      <a:pt x="96" y="27"/>
                      <a:pt x="123" y="42"/>
                      <a:pt x="130" y="69"/>
                    </a:cubicBezTo>
                    <a:cubicBezTo>
                      <a:pt x="137" y="95"/>
                      <a:pt x="121" y="122"/>
                      <a:pt x="95" y="129"/>
                    </a:cubicBezTo>
                    <a:cubicBezTo>
                      <a:pt x="69" y="136"/>
                      <a:pt x="42" y="120"/>
                      <a:pt x="35" y="94"/>
                    </a:cubicBezTo>
                    <a:cubicBezTo>
                      <a:pt x="28" y="68"/>
                      <a:pt x="43" y="41"/>
                      <a:pt x="70" y="34"/>
                    </a:cubicBezTo>
                    <a:close/>
                  </a:path>
                </a:pathLst>
              </a:custGeom>
              <a:solidFill>
                <a:srgbClr val="DED46E"/>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7" name="Oval 3"/>
              <p:cNvSpPr>
                <a:spLocks noChangeArrowheads="1"/>
              </p:cNvSpPr>
              <p:nvPr/>
            </p:nvSpPr>
            <p:spPr bwMode="auto">
              <a:xfrm>
                <a:off x="165" y="2886"/>
                <a:ext cx="642" cy="645"/>
              </a:xfrm>
              <a:prstGeom prst="ellipse">
                <a:avLst/>
              </a:prstGeom>
              <a:solidFill>
                <a:srgbClr val="D9EEED"/>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8" name="Freeform 2"/>
              <p:cNvSpPr>
                <a:spLocks noEditPoints="1"/>
              </p:cNvSpPr>
              <p:nvPr/>
            </p:nvSpPr>
            <p:spPr bwMode="auto">
              <a:xfrm>
                <a:off x="0" y="2726"/>
                <a:ext cx="972" cy="970"/>
              </a:xfrm>
              <a:custGeom>
                <a:avLst/>
                <a:gdLst/>
                <a:ahLst/>
                <a:cxnLst>
                  <a:cxn ang="0">
                    <a:pos x="65" y="1"/>
                  </a:cxn>
                  <a:cxn ang="0">
                    <a:pos x="82" y="20"/>
                  </a:cxn>
                  <a:cxn ang="0">
                    <a:pos x="97" y="1"/>
                  </a:cxn>
                  <a:cxn ang="0">
                    <a:pos x="106" y="24"/>
                  </a:cxn>
                  <a:cxn ang="0">
                    <a:pos x="127" y="12"/>
                  </a:cxn>
                  <a:cxn ang="0">
                    <a:pos x="126" y="38"/>
                  </a:cxn>
                  <a:cxn ang="0">
                    <a:pos x="150" y="34"/>
                  </a:cxn>
                  <a:cxn ang="0">
                    <a:pos x="140" y="58"/>
                  </a:cxn>
                  <a:cxn ang="0">
                    <a:pos x="163" y="64"/>
                  </a:cxn>
                  <a:cxn ang="0">
                    <a:pos x="144" y="82"/>
                  </a:cxn>
                  <a:cxn ang="0">
                    <a:pos x="164" y="96"/>
                  </a:cxn>
                  <a:cxn ang="0">
                    <a:pos x="140" y="105"/>
                  </a:cxn>
                  <a:cxn ang="0">
                    <a:pos x="152" y="126"/>
                  </a:cxn>
                  <a:cxn ang="0">
                    <a:pos x="126" y="125"/>
                  </a:cxn>
                  <a:cxn ang="0">
                    <a:pos x="130" y="149"/>
                  </a:cxn>
                  <a:cxn ang="0">
                    <a:pos x="106" y="139"/>
                  </a:cxn>
                  <a:cxn ang="0">
                    <a:pos x="100" y="162"/>
                  </a:cxn>
                  <a:cxn ang="0">
                    <a:pos x="83" y="144"/>
                  </a:cxn>
                  <a:cxn ang="0">
                    <a:pos x="68" y="163"/>
                  </a:cxn>
                  <a:cxn ang="0">
                    <a:pos x="59" y="139"/>
                  </a:cxn>
                  <a:cxn ang="0">
                    <a:pos x="38" y="151"/>
                  </a:cxn>
                  <a:cxn ang="0">
                    <a:pos x="39" y="126"/>
                  </a:cxn>
                  <a:cxn ang="0">
                    <a:pos x="15" y="129"/>
                  </a:cxn>
                  <a:cxn ang="0">
                    <a:pos x="25" y="106"/>
                  </a:cxn>
                  <a:cxn ang="0">
                    <a:pos x="2" y="99"/>
                  </a:cxn>
                  <a:cxn ang="0">
                    <a:pos x="21" y="82"/>
                  </a:cxn>
                  <a:cxn ang="0">
                    <a:pos x="1" y="67"/>
                  </a:cxn>
                  <a:cxn ang="0">
                    <a:pos x="25" y="58"/>
                  </a:cxn>
                  <a:cxn ang="0">
                    <a:pos x="13" y="37"/>
                  </a:cxn>
                  <a:cxn ang="0">
                    <a:pos x="39" y="38"/>
                  </a:cxn>
                  <a:cxn ang="0">
                    <a:pos x="35" y="14"/>
                  </a:cxn>
                  <a:cxn ang="0">
                    <a:pos x="59" y="25"/>
                  </a:cxn>
                  <a:cxn ang="0">
                    <a:pos x="70" y="34"/>
                  </a:cxn>
                  <a:cxn ang="0">
                    <a:pos x="95" y="129"/>
                  </a:cxn>
                  <a:cxn ang="0">
                    <a:pos x="70" y="34"/>
                  </a:cxn>
                </a:cxnLst>
                <a:rect l="0" t="0" r="r" b="b"/>
                <a:pathLst>
                  <a:path w="165" h="164">
                    <a:moveTo>
                      <a:pt x="58" y="3"/>
                    </a:moveTo>
                    <a:cubicBezTo>
                      <a:pt x="65" y="1"/>
                      <a:pt x="65" y="1"/>
                      <a:pt x="65" y="1"/>
                    </a:cubicBezTo>
                    <a:cubicBezTo>
                      <a:pt x="75" y="20"/>
                      <a:pt x="75" y="20"/>
                      <a:pt x="75" y="20"/>
                    </a:cubicBezTo>
                    <a:cubicBezTo>
                      <a:pt x="77" y="20"/>
                      <a:pt x="80" y="20"/>
                      <a:pt x="82" y="20"/>
                    </a:cubicBezTo>
                    <a:cubicBezTo>
                      <a:pt x="90" y="0"/>
                      <a:pt x="90" y="0"/>
                      <a:pt x="90" y="0"/>
                    </a:cubicBezTo>
                    <a:cubicBezTo>
                      <a:pt x="97" y="1"/>
                      <a:pt x="97" y="1"/>
                      <a:pt x="97" y="1"/>
                    </a:cubicBezTo>
                    <a:cubicBezTo>
                      <a:pt x="99" y="22"/>
                      <a:pt x="99" y="22"/>
                      <a:pt x="99" y="22"/>
                    </a:cubicBezTo>
                    <a:cubicBezTo>
                      <a:pt x="101" y="23"/>
                      <a:pt x="104" y="23"/>
                      <a:pt x="106" y="24"/>
                    </a:cubicBezTo>
                    <a:cubicBezTo>
                      <a:pt x="121" y="9"/>
                      <a:pt x="121" y="9"/>
                      <a:pt x="121" y="9"/>
                    </a:cubicBezTo>
                    <a:cubicBezTo>
                      <a:pt x="127" y="12"/>
                      <a:pt x="127" y="12"/>
                      <a:pt x="127" y="12"/>
                    </a:cubicBezTo>
                    <a:cubicBezTo>
                      <a:pt x="120" y="33"/>
                      <a:pt x="120" y="33"/>
                      <a:pt x="120" y="33"/>
                    </a:cubicBezTo>
                    <a:cubicBezTo>
                      <a:pt x="122" y="34"/>
                      <a:pt x="124" y="36"/>
                      <a:pt x="126" y="38"/>
                    </a:cubicBezTo>
                    <a:cubicBezTo>
                      <a:pt x="146" y="29"/>
                      <a:pt x="146" y="29"/>
                      <a:pt x="146" y="29"/>
                    </a:cubicBezTo>
                    <a:cubicBezTo>
                      <a:pt x="150" y="34"/>
                      <a:pt x="150" y="34"/>
                      <a:pt x="150" y="34"/>
                    </a:cubicBezTo>
                    <a:cubicBezTo>
                      <a:pt x="136" y="51"/>
                      <a:pt x="136" y="51"/>
                      <a:pt x="136" y="51"/>
                    </a:cubicBezTo>
                    <a:cubicBezTo>
                      <a:pt x="138" y="53"/>
                      <a:pt x="139" y="55"/>
                      <a:pt x="140" y="58"/>
                    </a:cubicBezTo>
                    <a:cubicBezTo>
                      <a:pt x="161" y="57"/>
                      <a:pt x="161" y="57"/>
                      <a:pt x="161" y="57"/>
                    </a:cubicBezTo>
                    <a:cubicBezTo>
                      <a:pt x="163" y="64"/>
                      <a:pt x="163" y="64"/>
                      <a:pt x="163" y="64"/>
                    </a:cubicBezTo>
                    <a:cubicBezTo>
                      <a:pt x="144" y="74"/>
                      <a:pt x="144" y="74"/>
                      <a:pt x="144" y="74"/>
                    </a:cubicBezTo>
                    <a:cubicBezTo>
                      <a:pt x="144" y="76"/>
                      <a:pt x="145" y="79"/>
                      <a:pt x="144" y="82"/>
                    </a:cubicBezTo>
                    <a:cubicBezTo>
                      <a:pt x="165" y="89"/>
                      <a:pt x="165" y="89"/>
                      <a:pt x="165" y="89"/>
                    </a:cubicBezTo>
                    <a:cubicBezTo>
                      <a:pt x="164" y="96"/>
                      <a:pt x="164" y="96"/>
                      <a:pt x="164" y="96"/>
                    </a:cubicBezTo>
                    <a:cubicBezTo>
                      <a:pt x="142" y="98"/>
                      <a:pt x="142" y="98"/>
                      <a:pt x="142" y="98"/>
                    </a:cubicBezTo>
                    <a:cubicBezTo>
                      <a:pt x="142" y="100"/>
                      <a:pt x="141" y="103"/>
                      <a:pt x="140" y="105"/>
                    </a:cubicBezTo>
                    <a:cubicBezTo>
                      <a:pt x="156" y="120"/>
                      <a:pt x="156" y="120"/>
                      <a:pt x="156" y="120"/>
                    </a:cubicBezTo>
                    <a:cubicBezTo>
                      <a:pt x="152" y="126"/>
                      <a:pt x="152" y="126"/>
                      <a:pt x="152" y="126"/>
                    </a:cubicBezTo>
                    <a:cubicBezTo>
                      <a:pt x="132" y="119"/>
                      <a:pt x="132" y="119"/>
                      <a:pt x="132" y="119"/>
                    </a:cubicBezTo>
                    <a:cubicBezTo>
                      <a:pt x="130" y="122"/>
                      <a:pt x="128" y="124"/>
                      <a:pt x="126" y="125"/>
                    </a:cubicBezTo>
                    <a:cubicBezTo>
                      <a:pt x="136" y="145"/>
                      <a:pt x="136" y="145"/>
                      <a:pt x="136" y="145"/>
                    </a:cubicBezTo>
                    <a:cubicBezTo>
                      <a:pt x="130" y="149"/>
                      <a:pt x="130" y="149"/>
                      <a:pt x="130" y="149"/>
                    </a:cubicBezTo>
                    <a:cubicBezTo>
                      <a:pt x="113" y="135"/>
                      <a:pt x="113" y="135"/>
                      <a:pt x="113" y="135"/>
                    </a:cubicBezTo>
                    <a:cubicBezTo>
                      <a:pt x="111" y="137"/>
                      <a:pt x="109" y="138"/>
                      <a:pt x="106" y="139"/>
                    </a:cubicBezTo>
                    <a:cubicBezTo>
                      <a:pt x="107" y="160"/>
                      <a:pt x="107" y="160"/>
                      <a:pt x="107" y="160"/>
                    </a:cubicBezTo>
                    <a:cubicBezTo>
                      <a:pt x="100" y="162"/>
                      <a:pt x="100" y="162"/>
                      <a:pt x="100" y="162"/>
                    </a:cubicBezTo>
                    <a:cubicBezTo>
                      <a:pt x="91" y="143"/>
                      <a:pt x="91" y="143"/>
                      <a:pt x="91" y="143"/>
                    </a:cubicBezTo>
                    <a:cubicBezTo>
                      <a:pt x="88" y="144"/>
                      <a:pt x="85" y="144"/>
                      <a:pt x="83" y="144"/>
                    </a:cubicBezTo>
                    <a:cubicBezTo>
                      <a:pt x="75" y="164"/>
                      <a:pt x="75" y="164"/>
                      <a:pt x="75" y="164"/>
                    </a:cubicBezTo>
                    <a:cubicBezTo>
                      <a:pt x="68" y="163"/>
                      <a:pt x="68" y="163"/>
                      <a:pt x="68" y="163"/>
                    </a:cubicBezTo>
                    <a:cubicBezTo>
                      <a:pt x="66" y="141"/>
                      <a:pt x="66" y="141"/>
                      <a:pt x="66" y="141"/>
                    </a:cubicBezTo>
                    <a:cubicBezTo>
                      <a:pt x="64" y="141"/>
                      <a:pt x="61" y="140"/>
                      <a:pt x="59" y="139"/>
                    </a:cubicBezTo>
                    <a:cubicBezTo>
                      <a:pt x="45" y="155"/>
                      <a:pt x="45" y="155"/>
                      <a:pt x="45" y="155"/>
                    </a:cubicBezTo>
                    <a:cubicBezTo>
                      <a:pt x="38" y="151"/>
                      <a:pt x="38" y="151"/>
                      <a:pt x="38" y="151"/>
                    </a:cubicBezTo>
                    <a:cubicBezTo>
                      <a:pt x="45" y="131"/>
                      <a:pt x="45" y="131"/>
                      <a:pt x="45" y="131"/>
                    </a:cubicBezTo>
                    <a:cubicBezTo>
                      <a:pt x="43" y="129"/>
                      <a:pt x="41" y="127"/>
                      <a:pt x="39" y="126"/>
                    </a:cubicBezTo>
                    <a:cubicBezTo>
                      <a:pt x="19" y="135"/>
                      <a:pt x="19" y="135"/>
                      <a:pt x="19" y="135"/>
                    </a:cubicBezTo>
                    <a:cubicBezTo>
                      <a:pt x="15" y="129"/>
                      <a:pt x="15" y="129"/>
                      <a:pt x="15" y="129"/>
                    </a:cubicBezTo>
                    <a:cubicBezTo>
                      <a:pt x="29" y="113"/>
                      <a:pt x="29" y="113"/>
                      <a:pt x="29" y="113"/>
                    </a:cubicBezTo>
                    <a:cubicBezTo>
                      <a:pt x="27" y="110"/>
                      <a:pt x="26" y="108"/>
                      <a:pt x="25" y="106"/>
                    </a:cubicBezTo>
                    <a:cubicBezTo>
                      <a:pt x="4" y="107"/>
                      <a:pt x="4" y="107"/>
                      <a:pt x="4" y="107"/>
                    </a:cubicBezTo>
                    <a:cubicBezTo>
                      <a:pt x="2" y="99"/>
                      <a:pt x="2" y="99"/>
                      <a:pt x="2" y="99"/>
                    </a:cubicBezTo>
                    <a:cubicBezTo>
                      <a:pt x="21" y="90"/>
                      <a:pt x="21" y="90"/>
                      <a:pt x="21" y="90"/>
                    </a:cubicBezTo>
                    <a:cubicBezTo>
                      <a:pt x="21" y="87"/>
                      <a:pt x="21" y="84"/>
                      <a:pt x="21" y="82"/>
                    </a:cubicBezTo>
                    <a:cubicBezTo>
                      <a:pt x="0" y="75"/>
                      <a:pt x="0" y="75"/>
                      <a:pt x="0" y="75"/>
                    </a:cubicBezTo>
                    <a:cubicBezTo>
                      <a:pt x="1" y="67"/>
                      <a:pt x="1" y="67"/>
                      <a:pt x="1" y="67"/>
                    </a:cubicBezTo>
                    <a:cubicBezTo>
                      <a:pt x="23" y="66"/>
                      <a:pt x="23" y="66"/>
                      <a:pt x="23" y="66"/>
                    </a:cubicBezTo>
                    <a:cubicBezTo>
                      <a:pt x="23" y="63"/>
                      <a:pt x="24" y="61"/>
                      <a:pt x="25" y="58"/>
                    </a:cubicBezTo>
                    <a:cubicBezTo>
                      <a:pt x="9" y="44"/>
                      <a:pt x="9" y="44"/>
                      <a:pt x="9" y="44"/>
                    </a:cubicBezTo>
                    <a:cubicBezTo>
                      <a:pt x="13" y="37"/>
                      <a:pt x="13" y="37"/>
                      <a:pt x="13" y="37"/>
                    </a:cubicBezTo>
                    <a:cubicBezTo>
                      <a:pt x="34" y="44"/>
                      <a:pt x="34" y="44"/>
                      <a:pt x="34" y="44"/>
                    </a:cubicBezTo>
                    <a:cubicBezTo>
                      <a:pt x="35" y="42"/>
                      <a:pt x="37" y="40"/>
                      <a:pt x="39" y="38"/>
                    </a:cubicBezTo>
                    <a:cubicBezTo>
                      <a:pt x="29" y="19"/>
                      <a:pt x="29" y="19"/>
                      <a:pt x="29" y="19"/>
                    </a:cubicBezTo>
                    <a:cubicBezTo>
                      <a:pt x="35" y="14"/>
                      <a:pt x="35" y="14"/>
                      <a:pt x="35" y="14"/>
                    </a:cubicBezTo>
                    <a:cubicBezTo>
                      <a:pt x="52" y="28"/>
                      <a:pt x="52" y="28"/>
                      <a:pt x="52" y="28"/>
                    </a:cubicBezTo>
                    <a:cubicBezTo>
                      <a:pt x="54" y="27"/>
                      <a:pt x="56" y="25"/>
                      <a:pt x="59" y="25"/>
                    </a:cubicBezTo>
                    <a:cubicBezTo>
                      <a:pt x="58" y="3"/>
                      <a:pt x="58" y="3"/>
                      <a:pt x="58" y="3"/>
                    </a:cubicBezTo>
                    <a:close/>
                    <a:moveTo>
                      <a:pt x="70" y="34"/>
                    </a:moveTo>
                    <a:cubicBezTo>
                      <a:pt x="96" y="27"/>
                      <a:pt x="123" y="42"/>
                      <a:pt x="130" y="69"/>
                    </a:cubicBezTo>
                    <a:cubicBezTo>
                      <a:pt x="137" y="95"/>
                      <a:pt x="121" y="122"/>
                      <a:pt x="95" y="129"/>
                    </a:cubicBezTo>
                    <a:cubicBezTo>
                      <a:pt x="69" y="136"/>
                      <a:pt x="42" y="120"/>
                      <a:pt x="35" y="94"/>
                    </a:cubicBezTo>
                    <a:cubicBezTo>
                      <a:pt x="28" y="68"/>
                      <a:pt x="43" y="41"/>
                      <a:pt x="70" y="34"/>
                    </a:cubicBezTo>
                    <a:close/>
                  </a:path>
                </a:pathLst>
              </a:custGeom>
              <a:solidFill>
                <a:srgbClr val="0070C0"/>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73" name="TextBox 76"/>
            <p:cNvSpPr txBox="1"/>
            <p:nvPr/>
          </p:nvSpPr>
          <p:spPr>
            <a:xfrm>
              <a:off x="1118115" y="1686439"/>
              <a:ext cx="595035"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smtClean="0">
                  <a:solidFill>
                    <a:schemeClr val="tx1">
                      <a:lumMod val="95000"/>
                      <a:lumOff val="5000"/>
                    </a:schemeClr>
                  </a:solidFill>
                  <a:latin typeface="微软雅黑" pitchFamily="34" charset="-122"/>
                  <a:ea typeface="微软雅黑" pitchFamily="34" charset="-122"/>
                </a:rPr>
                <a:t>标题</a:t>
              </a:r>
              <a:endParaRPr lang="en-US" altLang="zh-CN" sz="1600" b="1" dirty="0" smtClean="0">
                <a:solidFill>
                  <a:schemeClr val="tx1">
                    <a:lumMod val="95000"/>
                    <a:lumOff val="5000"/>
                  </a:schemeClr>
                </a:solidFill>
                <a:latin typeface="微软雅黑" pitchFamily="34" charset="-122"/>
                <a:ea typeface="微软雅黑" pitchFamily="34" charset="-122"/>
              </a:endParaRPr>
            </a:p>
            <a:p>
              <a:r>
                <a:rPr lang="zh-CN" altLang="en-US" sz="1600" b="1" dirty="0" smtClean="0">
                  <a:solidFill>
                    <a:schemeClr val="tx1">
                      <a:lumMod val="95000"/>
                      <a:lumOff val="5000"/>
                    </a:schemeClr>
                  </a:solidFill>
                  <a:latin typeface="微软雅黑" pitchFamily="34" charset="-122"/>
                  <a:ea typeface="微软雅黑" pitchFamily="34" charset="-122"/>
                </a:rPr>
                <a:t>文字</a:t>
              </a:r>
              <a:endParaRPr lang="zh-CN" altLang="en-US" sz="1600" b="1" dirty="0">
                <a:solidFill>
                  <a:schemeClr val="tx1">
                    <a:lumMod val="95000"/>
                    <a:lumOff val="5000"/>
                  </a:schemeClr>
                </a:solidFill>
                <a:latin typeface="微软雅黑" pitchFamily="34" charset="-122"/>
                <a:ea typeface="微软雅黑" pitchFamily="34" charset="-122"/>
              </a:endParaRPr>
            </a:p>
          </p:txBody>
        </p:sp>
        <p:sp>
          <p:nvSpPr>
            <p:cNvPr id="175" name="TextBox 77"/>
            <p:cNvSpPr txBox="1"/>
            <p:nvPr/>
          </p:nvSpPr>
          <p:spPr>
            <a:xfrm>
              <a:off x="899622" y="2712118"/>
              <a:ext cx="595035"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smtClean="0">
                  <a:solidFill>
                    <a:schemeClr val="tx1">
                      <a:lumMod val="95000"/>
                      <a:lumOff val="5000"/>
                    </a:schemeClr>
                  </a:solidFill>
                  <a:latin typeface="微软雅黑" pitchFamily="34" charset="-122"/>
                  <a:ea typeface="微软雅黑" pitchFamily="34" charset="-122"/>
                </a:rPr>
                <a:t>标题</a:t>
              </a:r>
              <a:endParaRPr lang="en-US" altLang="zh-CN" sz="1600" b="1" dirty="0" smtClean="0">
                <a:solidFill>
                  <a:schemeClr val="tx1">
                    <a:lumMod val="95000"/>
                    <a:lumOff val="5000"/>
                  </a:schemeClr>
                </a:solidFill>
                <a:latin typeface="微软雅黑" pitchFamily="34" charset="-122"/>
                <a:ea typeface="微软雅黑" pitchFamily="34" charset="-122"/>
              </a:endParaRPr>
            </a:p>
            <a:p>
              <a:r>
                <a:rPr lang="zh-CN" altLang="en-US" sz="1600" b="1" dirty="0" smtClean="0">
                  <a:solidFill>
                    <a:schemeClr val="tx1">
                      <a:lumMod val="95000"/>
                      <a:lumOff val="5000"/>
                    </a:schemeClr>
                  </a:solidFill>
                  <a:latin typeface="微软雅黑" pitchFamily="34" charset="-122"/>
                  <a:ea typeface="微软雅黑" pitchFamily="34" charset="-122"/>
                </a:rPr>
                <a:t>文字</a:t>
              </a:r>
              <a:endParaRPr lang="zh-CN" altLang="en-US" sz="1600" b="1" dirty="0">
                <a:solidFill>
                  <a:schemeClr val="tx1">
                    <a:lumMod val="95000"/>
                    <a:lumOff val="5000"/>
                  </a:schemeClr>
                </a:solidFill>
                <a:latin typeface="微软雅黑" pitchFamily="34" charset="-122"/>
                <a:ea typeface="微软雅黑" pitchFamily="34" charset="-122"/>
              </a:endParaRPr>
            </a:p>
          </p:txBody>
        </p:sp>
        <p:sp>
          <p:nvSpPr>
            <p:cNvPr id="178" name="TextBox 78"/>
            <p:cNvSpPr txBox="1"/>
            <p:nvPr/>
          </p:nvSpPr>
          <p:spPr>
            <a:xfrm>
              <a:off x="1141646" y="3758725"/>
              <a:ext cx="595035"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smtClean="0">
                  <a:solidFill>
                    <a:schemeClr val="tx1">
                      <a:lumMod val="95000"/>
                      <a:lumOff val="5000"/>
                    </a:schemeClr>
                  </a:solidFill>
                  <a:latin typeface="微软雅黑" pitchFamily="34" charset="-122"/>
                  <a:ea typeface="微软雅黑" pitchFamily="34" charset="-122"/>
                </a:rPr>
                <a:t>标题</a:t>
              </a:r>
              <a:endParaRPr lang="en-US" altLang="zh-CN" sz="1600" b="1" dirty="0" smtClean="0">
                <a:solidFill>
                  <a:schemeClr val="tx1">
                    <a:lumMod val="95000"/>
                    <a:lumOff val="5000"/>
                  </a:schemeClr>
                </a:solidFill>
                <a:latin typeface="微软雅黑" pitchFamily="34" charset="-122"/>
                <a:ea typeface="微软雅黑" pitchFamily="34" charset="-122"/>
              </a:endParaRPr>
            </a:p>
            <a:p>
              <a:r>
                <a:rPr lang="zh-CN" altLang="en-US" sz="1600" b="1" dirty="0" smtClean="0">
                  <a:solidFill>
                    <a:schemeClr val="tx1">
                      <a:lumMod val="95000"/>
                      <a:lumOff val="5000"/>
                    </a:schemeClr>
                  </a:solidFill>
                  <a:latin typeface="微软雅黑" pitchFamily="34" charset="-122"/>
                  <a:ea typeface="微软雅黑" pitchFamily="34" charset="-122"/>
                </a:rPr>
                <a:t>文字</a:t>
              </a:r>
              <a:endParaRPr lang="zh-CN" altLang="en-US" sz="1600" b="1" dirty="0">
                <a:solidFill>
                  <a:schemeClr val="tx1">
                    <a:lumMod val="95000"/>
                    <a:lumOff val="5000"/>
                  </a:schemeClr>
                </a:solidFill>
                <a:latin typeface="微软雅黑" pitchFamily="34" charset="-122"/>
                <a:ea typeface="微软雅黑" pitchFamily="34" charset="-122"/>
              </a:endParaRPr>
            </a:p>
          </p:txBody>
        </p:sp>
        <p:sp>
          <p:nvSpPr>
            <p:cNvPr id="179" name="TextBox 79"/>
            <p:cNvSpPr txBox="1"/>
            <p:nvPr/>
          </p:nvSpPr>
          <p:spPr>
            <a:xfrm>
              <a:off x="899622" y="4802585"/>
              <a:ext cx="595035"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smtClean="0">
                  <a:solidFill>
                    <a:schemeClr val="tx1">
                      <a:lumMod val="95000"/>
                      <a:lumOff val="5000"/>
                    </a:schemeClr>
                  </a:solidFill>
                  <a:latin typeface="微软雅黑" pitchFamily="34" charset="-122"/>
                  <a:ea typeface="微软雅黑" pitchFamily="34" charset="-122"/>
                </a:rPr>
                <a:t>标题</a:t>
              </a:r>
              <a:endParaRPr lang="en-US" altLang="zh-CN" sz="1600" b="1" dirty="0" smtClean="0">
                <a:solidFill>
                  <a:schemeClr val="tx1">
                    <a:lumMod val="95000"/>
                    <a:lumOff val="5000"/>
                  </a:schemeClr>
                </a:solidFill>
                <a:latin typeface="微软雅黑" pitchFamily="34" charset="-122"/>
                <a:ea typeface="微软雅黑" pitchFamily="34" charset="-122"/>
              </a:endParaRPr>
            </a:p>
            <a:p>
              <a:r>
                <a:rPr lang="zh-CN" altLang="en-US" sz="1600" b="1" dirty="0" smtClean="0">
                  <a:solidFill>
                    <a:schemeClr val="tx1">
                      <a:lumMod val="95000"/>
                      <a:lumOff val="5000"/>
                    </a:schemeClr>
                  </a:solidFill>
                  <a:latin typeface="微软雅黑" pitchFamily="34" charset="-122"/>
                  <a:ea typeface="微软雅黑" pitchFamily="34" charset="-122"/>
                </a:rPr>
                <a:t>文字</a:t>
              </a:r>
              <a:endParaRPr lang="zh-CN" altLang="en-US" sz="1600" b="1" dirty="0">
                <a:solidFill>
                  <a:schemeClr val="tx1">
                    <a:lumMod val="95000"/>
                    <a:lumOff val="5000"/>
                  </a:schemeClr>
                </a:solidFill>
                <a:latin typeface="微软雅黑" pitchFamily="34" charset="-122"/>
                <a:ea typeface="微软雅黑" pitchFamily="34" charset="-122"/>
              </a:endParaRPr>
            </a:p>
          </p:txBody>
        </p:sp>
      </p:grpSp>
      <p:grpSp>
        <p:nvGrpSpPr>
          <p:cNvPr id="8" name="组合 7"/>
          <p:cNvGrpSpPr/>
          <p:nvPr/>
        </p:nvGrpSpPr>
        <p:grpSpPr>
          <a:xfrm>
            <a:off x="2127922" y="1628856"/>
            <a:ext cx="9541563" cy="3786214"/>
            <a:chOff x="2127922" y="1628856"/>
            <a:chExt cx="9541563" cy="3786214"/>
          </a:xfrm>
        </p:grpSpPr>
        <p:sp>
          <p:nvSpPr>
            <p:cNvPr id="180" name="流程图: 过程 179"/>
            <p:cNvSpPr/>
            <p:nvPr/>
          </p:nvSpPr>
          <p:spPr>
            <a:xfrm>
              <a:off x="2127922" y="1628856"/>
              <a:ext cx="9541563" cy="714380"/>
            </a:xfrm>
            <a:prstGeom prst="flowChartProcess">
              <a:avLst/>
            </a:prstGeom>
            <a:solidFill>
              <a:srgbClr val="00B0F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1" name="矩形 180"/>
            <p:cNvSpPr>
              <a:spLocks noChangeArrowheads="1"/>
            </p:cNvSpPr>
            <p:nvPr/>
          </p:nvSpPr>
          <p:spPr bwMode="auto">
            <a:xfrm>
              <a:off x="2485113" y="1700294"/>
              <a:ext cx="5572164"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b="1" dirty="0" smtClean="0">
                  <a:solidFill>
                    <a:srgbClr val="222121"/>
                  </a:solidFill>
                  <a:latin typeface="微软雅黑" pitchFamily="34" charset="-122"/>
                  <a:ea typeface="微软雅黑" pitchFamily="34" charset="-122"/>
                </a:rPr>
                <a:t>请单击此处输入您想要的内容请单击此处输入您</a:t>
              </a:r>
              <a:endParaRPr lang="zh-CN" altLang="zh-CN" sz="2000" b="1" dirty="0">
                <a:solidFill>
                  <a:srgbClr val="222121"/>
                </a:solidFill>
                <a:latin typeface="微软雅黑" pitchFamily="34" charset="-122"/>
                <a:ea typeface="微软雅黑" pitchFamily="34" charset="-122"/>
              </a:endParaRPr>
            </a:p>
          </p:txBody>
        </p:sp>
        <p:sp>
          <p:nvSpPr>
            <p:cNvPr id="182" name="流程图: 过程 181"/>
            <p:cNvSpPr/>
            <p:nvPr/>
          </p:nvSpPr>
          <p:spPr>
            <a:xfrm>
              <a:off x="2127922" y="2628988"/>
              <a:ext cx="9541563" cy="714380"/>
            </a:xfrm>
            <a:prstGeom prst="flowChartProcess">
              <a:avLst/>
            </a:prstGeom>
            <a:solidFill>
              <a:srgbClr val="00B0F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3" name="矩形 182"/>
            <p:cNvSpPr>
              <a:spLocks noChangeArrowheads="1"/>
            </p:cNvSpPr>
            <p:nvPr/>
          </p:nvSpPr>
          <p:spPr bwMode="auto">
            <a:xfrm>
              <a:off x="2485113" y="2700426"/>
              <a:ext cx="5572164"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b="1" dirty="0" smtClean="0">
                  <a:solidFill>
                    <a:srgbClr val="222121"/>
                  </a:solidFill>
                  <a:latin typeface="微软雅黑" pitchFamily="34" charset="-122"/>
                  <a:ea typeface="微软雅黑" pitchFamily="34" charset="-122"/>
                </a:rPr>
                <a:t>请单击此处输入您想要的内容请单击此处输入您</a:t>
              </a:r>
              <a:endParaRPr lang="zh-CN" altLang="zh-CN" sz="2000" b="1" dirty="0">
                <a:solidFill>
                  <a:srgbClr val="222121"/>
                </a:solidFill>
                <a:latin typeface="微软雅黑" pitchFamily="34" charset="-122"/>
                <a:ea typeface="微软雅黑" pitchFamily="34" charset="-122"/>
              </a:endParaRPr>
            </a:p>
          </p:txBody>
        </p:sp>
        <p:sp>
          <p:nvSpPr>
            <p:cNvPr id="184" name="流程图: 过程 183"/>
            <p:cNvSpPr/>
            <p:nvPr/>
          </p:nvSpPr>
          <p:spPr>
            <a:xfrm>
              <a:off x="2127922" y="3629120"/>
              <a:ext cx="9541563" cy="714380"/>
            </a:xfrm>
            <a:prstGeom prst="flowChartProcess">
              <a:avLst/>
            </a:prstGeom>
            <a:solidFill>
              <a:srgbClr val="00B0F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5" name="矩形 184"/>
            <p:cNvSpPr>
              <a:spLocks noChangeArrowheads="1"/>
            </p:cNvSpPr>
            <p:nvPr/>
          </p:nvSpPr>
          <p:spPr bwMode="auto">
            <a:xfrm>
              <a:off x="2485113" y="3700558"/>
              <a:ext cx="5572164"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b="1" dirty="0" smtClean="0">
                  <a:solidFill>
                    <a:srgbClr val="222121"/>
                  </a:solidFill>
                  <a:latin typeface="微软雅黑" pitchFamily="34" charset="-122"/>
                  <a:ea typeface="微软雅黑" pitchFamily="34" charset="-122"/>
                </a:rPr>
                <a:t>请单击此处输入您想要的内容请单击此处输入您</a:t>
              </a:r>
              <a:endParaRPr lang="zh-CN" altLang="zh-CN" sz="2000" b="1" dirty="0">
                <a:solidFill>
                  <a:srgbClr val="222121"/>
                </a:solidFill>
                <a:latin typeface="微软雅黑" pitchFamily="34" charset="-122"/>
                <a:ea typeface="微软雅黑" pitchFamily="34" charset="-122"/>
              </a:endParaRPr>
            </a:p>
          </p:txBody>
        </p:sp>
        <p:sp>
          <p:nvSpPr>
            <p:cNvPr id="186" name="流程图: 过程 185"/>
            <p:cNvSpPr/>
            <p:nvPr/>
          </p:nvSpPr>
          <p:spPr>
            <a:xfrm>
              <a:off x="2127922" y="4700690"/>
              <a:ext cx="9541563" cy="714380"/>
            </a:xfrm>
            <a:prstGeom prst="flowChartProcess">
              <a:avLst/>
            </a:prstGeom>
            <a:solidFill>
              <a:srgbClr val="00B0F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7" name="矩形 186"/>
            <p:cNvSpPr>
              <a:spLocks noChangeArrowheads="1"/>
            </p:cNvSpPr>
            <p:nvPr/>
          </p:nvSpPr>
          <p:spPr bwMode="auto">
            <a:xfrm>
              <a:off x="2485113" y="4772128"/>
              <a:ext cx="5572164"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b="1" dirty="0" smtClean="0">
                  <a:solidFill>
                    <a:srgbClr val="222121"/>
                  </a:solidFill>
                  <a:latin typeface="微软雅黑" pitchFamily="34" charset="-122"/>
                  <a:ea typeface="微软雅黑" pitchFamily="34" charset="-122"/>
                </a:rPr>
                <a:t>请单击此处输入您想要的内容请单击此处输入您</a:t>
              </a:r>
              <a:endParaRPr lang="zh-CN" altLang="zh-CN" sz="2000" b="1" dirty="0">
                <a:solidFill>
                  <a:srgbClr val="22212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 calcmode="lin" valueType="num">
                                      <p:cBhvr>
                                        <p:cTn id="22" dur="500" fill="hold"/>
                                        <p:tgtEl>
                                          <p:spTgt spid="7"/>
                                        </p:tgtEl>
                                        <p:attrNameLst>
                                          <p:attrName>style.rotation</p:attrName>
                                        </p:attrNameLst>
                                      </p:cBhvr>
                                      <p:tavLst>
                                        <p:tav tm="0">
                                          <p:val>
                                            <p:fltVal val="360"/>
                                          </p:val>
                                        </p:tav>
                                        <p:tav tm="100000">
                                          <p:val>
                                            <p:fltVal val="0"/>
                                          </p:val>
                                        </p:tav>
                                      </p:tavLst>
                                    </p:anim>
                                    <p:animEffect transition="in" filter="fade">
                                      <p:cBhvr>
                                        <p:cTn id="23" dur="500"/>
                                        <p:tgtEl>
                                          <p:spTgt spid="7"/>
                                        </p:tgtEl>
                                      </p:cBhvr>
                                    </p:animEffect>
                                  </p:childTnLst>
                                </p:cTn>
                              </p:par>
                            </p:childTnLst>
                          </p:cTn>
                        </p:par>
                        <p:par>
                          <p:cTn id="24" fill="hold">
                            <p:stCondLst>
                              <p:cond delay="5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97" y="190383"/>
            <a:ext cx="4328604" cy="646331"/>
            <a:chOff x="-13297" y="190383"/>
            <a:chExt cx="4328604" cy="646331"/>
          </a:xfrm>
        </p:grpSpPr>
        <p:sp>
          <p:nvSpPr>
            <p:cNvPr id="59" name="文本框 58"/>
            <p:cNvSpPr txBox="1"/>
            <p:nvPr/>
          </p:nvSpPr>
          <p:spPr>
            <a:xfrm>
              <a:off x="437322" y="190383"/>
              <a:ext cx="387798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单击添加目录文字</a:t>
              </a:r>
              <a:endParaRPr lang="zh-CN" altLang="en-US" sz="3600" b="1" dirty="0">
                <a:solidFill>
                  <a:srgbClr val="0070C0"/>
                </a:solidFill>
                <a:latin typeface="微软雅黑" pitchFamily="34" charset="-122"/>
                <a:ea typeface="微软雅黑" pitchFamily="34" charset="-122"/>
              </a:endParaRPr>
            </a:p>
          </p:txBody>
        </p:sp>
        <p:sp>
          <p:nvSpPr>
            <p:cNvPr id="64" name="矩形 63"/>
            <p:cNvSpPr/>
            <p:nvPr/>
          </p:nvSpPr>
          <p:spPr>
            <a:xfrm>
              <a:off x="-13297" y="222314"/>
              <a:ext cx="450619"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057277" y="222314"/>
            <a:ext cx="4134723" cy="614400"/>
            <a:chOff x="8057277" y="222314"/>
            <a:chExt cx="4134723" cy="614400"/>
          </a:xfrm>
        </p:grpSpPr>
        <p:sp>
          <p:nvSpPr>
            <p:cNvPr id="2" name="矩形 1"/>
            <p:cNvSpPr/>
            <p:nvPr/>
          </p:nvSpPr>
          <p:spPr>
            <a:xfrm>
              <a:off x="8057277" y="222314"/>
              <a:ext cx="4134723" cy="6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8196423" y="329459"/>
              <a:ext cx="2462534" cy="400110"/>
            </a:xfrm>
            <a:prstGeom prst="rect">
              <a:avLst/>
            </a:prstGeom>
            <a:noFill/>
          </p:spPr>
          <p:txBody>
            <a:bodyPr wrap="none" rtlCol="0">
              <a:spAutoFit/>
            </a:bodyPr>
            <a:lstStyle/>
            <a:p>
              <a:r>
                <a:rPr lang="zh-CN" altLang="en-US" sz="2000" dirty="0" smtClean="0">
                  <a:solidFill>
                    <a:schemeClr val="bg1"/>
                  </a:solidFill>
                  <a:latin typeface="微软雅黑" pitchFamily="34" charset="-122"/>
                  <a:ea typeface="微软雅黑" pitchFamily="34" charset="-122"/>
                </a:rPr>
                <a:t>恒好美佳   </a:t>
              </a:r>
              <a:r>
                <a:rPr lang="zh-CN" altLang="en-US" sz="2000" dirty="0" smtClean="0">
                  <a:solidFill>
                    <a:schemeClr val="bg1"/>
                  </a:solidFill>
                  <a:latin typeface="微软雅黑" pitchFamily="34" charset="-122"/>
                  <a:ea typeface="微软雅黑" pitchFamily="34" charset="-122"/>
                </a:rPr>
                <a:t>独家推荐</a:t>
              </a:r>
              <a:endParaRPr lang="zh-CN" altLang="en-US" sz="2000" dirty="0">
                <a:solidFill>
                  <a:schemeClr val="bg1"/>
                </a:solidFill>
                <a:latin typeface="微软雅黑" pitchFamily="34" charset="-122"/>
                <a:ea typeface="微软雅黑" pitchFamily="34" charset="-122"/>
              </a:endParaRPr>
            </a:p>
          </p:txBody>
        </p:sp>
      </p:grpSp>
      <p:grpSp>
        <p:nvGrpSpPr>
          <p:cNvPr id="9" name="组合 8"/>
          <p:cNvGrpSpPr/>
          <p:nvPr/>
        </p:nvGrpSpPr>
        <p:grpSpPr>
          <a:xfrm>
            <a:off x="1524016" y="1714488"/>
            <a:ext cx="4500562" cy="1643074"/>
            <a:chOff x="1524016" y="1714488"/>
            <a:chExt cx="4500562" cy="1643074"/>
          </a:xfrm>
        </p:grpSpPr>
        <p:sp>
          <p:nvSpPr>
            <p:cNvPr id="37" name="矩形 36"/>
            <p:cNvSpPr/>
            <p:nvPr/>
          </p:nvSpPr>
          <p:spPr>
            <a:xfrm>
              <a:off x="1524016" y="1714488"/>
              <a:ext cx="4500562" cy="1643074"/>
            </a:xfrm>
            <a:prstGeom prst="rect">
              <a:avLst/>
            </a:prstGeom>
            <a:solidFill>
              <a:srgbClr val="F58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TextBox 46"/>
            <p:cNvSpPr txBox="1"/>
            <p:nvPr/>
          </p:nvSpPr>
          <p:spPr>
            <a:xfrm>
              <a:off x="2309802" y="1785926"/>
              <a:ext cx="2954655" cy="646331"/>
            </a:xfrm>
            <a:prstGeom prst="rect">
              <a:avLst/>
            </a:prstGeom>
            <a:noFill/>
          </p:spPr>
          <p:txBody>
            <a:bodyPr vert="horz"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dirty="0" smtClean="0">
                  <a:solidFill>
                    <a:srgbClr val="FFFF00"/>
                  </a:solidFill>
                  <a:latin typeface="微软雅黑" pitchFamily="34" charset="-122"/>
                  <a:ea typeface="微软雅黑" pitchFamily="34" charset="-122"/>
                </a:rPr>
                <a:t>添加标题文字</a:t>
              </a:r>
              <a:endParaRPr lang="zh-CN" altLang="en-US" sz="3600" b="1" dirty="0">
                <a:solidFill>
                  <a:srgbClr val="FFFF00"/>
                </a:solidFill>
                <a:latin typeface="微软雅黑" pitchFamily="34" charset="-122"/>
                <a:ea typeface="微软雅黑" pitchFamily="34" charset="-122"/>
              </a:endParaRPr>
            </a:p>
          </p:txBody>
        </p:sp>
        <p:sp>
          <p:nvSpPr>
            <p:cNvPr id="39" name="Text Box 39"/>
            <p:cNvSpPr txBox="1">
              <a:spLocks noChangeArrowheads="1"/>
            </p:cNvSpPr>
            <p:nvPr/>
          </p:nvSpPr>
          <p:spPr bwMode="auto">
            <a:xfrm>
              <a:off x="2309802" y="2428868"/>
              <a:ext cx="3000396" cy="700576"/>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Clr>
                  <a:schemeClr val="tx1"/>
                </a:buClr>
              </a:pPr>
              <a:r>
                <a:rPr lang="zh-CN" altLang="en-US" sz="1400" b="0" dirty="0" smtClean="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内容文字点击添加内容文字点击添加内容文字点击添加内容</a:t>
              </a:r>
              <a:endParaRPr lang="en-US" altLang="zh-CN" sz="1400" dirty="0" smtClean="0">
                <a:solidFill>
                  <a:schemeClr val="bg1"/>
                </a:solidFill>
                <a:latin typeface="微软雅黑" pitchFamily="34" charset="-122"/>
                <a:ea typeface="微软雅黑" pitchFamily="34" charset="-122"/>
              </a:endParaRPr>
            </a:p>
          </p:txBody>
        </p:sp>
      </p:grpSp>
      <p:grpSp>
        <p:nvGrpSpPr>
          <p:cNvPr id="10" name="组合 9"/>
          <p:cNvGrpSpPr/>
          <p:nvPr/>
        </p:nvGrpSpPr>
        <p:grpSpPr>
          <a:xfrm>
            <a:off x="6167422" y="3500438"/>
            <a:ext cx="4500562" cy="1643074"/>
            <a:chOff x="6167422" y="3500438"/>
            <a:chExt cx="4500562" cy="1643074"/>
          </a:xfrm>
        </p:grpSpPr>
        <p:sp>
          <p:nvSpPr>
            <p:cNvPr id="34" name="矩形 33"/>
            <p:cNvSpPr/>
            <p:nvPr/>
          </p:nvSpPr>
          <p:spPr>
            <a:xfrm>
              <a:off x="6167422" y="3500438"/>
              <a:ext cx="4500562" cy="1643074"/>
            </a:xfrm>
            <a:prstGeom prst="rect">
              <a:avLst/>
            </a:prstGeom>
            <a:solidFill>
              <a:srgbClr val="F58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TextBox 48"/>
            <p:cNvSpPr txBox="1"/>
            <p:nvPr/>
          </p:nvSpPr>
          <p:spPr>
            <a:xfrm>
              <a:off x="6881834" y="3657118"/>
              <a:ext cx="2954655" cy="646331"/>
            </a:xfrm>
            <a:prstGeom prst="rect">
              <a:avLst/>
            </a:prstGeom>
            <a:noFill/>
          </p:spPr>
          <p:txBody>
            <a:bodyPr vert="horz"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dirty="0" smtClean="0">
                  <a:solidFill>
                    <a:srgbClr val="FFFF00"/>
                  </a:solidFill>
                  <a:latin typeface="微软雅黑" pitchFamily="34" charset="-122"/>
                  <a:ea typeface="微软雅黑" pitchFamily="34" charset="-122"/>
                </a:rPr>
                <a:t>添加标题文字</a:t>
              </a:r>
              <a:endParaRPr lang="zh-CN" altLang="en-US" sz="3600" b="1" dirty="0">
                <a:solidFill>
                  <a:srgbClr val="FFFF00"/>
                </a:solidFill>
                <a:latin typeface="微软雅黑" pitchFamily="34" charset="-122"/>
                <a:ea typeface="微软雅黑" pitchFamily="34" charset="-122"/>
              </a:endParaRPr>
            </a:p>
          </p:txBody>
        </p:sp>
        <p:sp>
          <p:nvSpPr>
            <p:cNvPr id="41" name="Text Box 39"/>
            <p:cNvSpPr txBox="1">
              <a:spLocks noChangeArrowheads="1"/>
            </p:cNvSpPr>
            <p:nvPr/>
          </p:nvSpPr>
          <p:spPr bwMode="auto">
            <a:xfrm>
              <a:off x="6881834" y="4300060"/>
              <a:ext cx="3000396" cy="700576"/>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Clr>
                  <a:schemeClr val="tx1"/>
                </a:buClr>
              </a:pPr>
              <a:r>
                <a:rPr lang="zh-CN" altLang="en-US" sz="1400" b="0" dirty="0" smtClean="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内容文字点击添加内容文字点击添加内容文字点击添加内容</a:t>
              </a:r>
              <a:endParaRPr lang="en-US" altLang="zh-CN" sz="1400" dirty="0" smtClean="0">
                <a:solidFill>
                  <a:schemeClr val="bg1"/>
                </a:solidFill>
                <a:latin typeface="微软雅黑" pitchFamily="34" charset="-122"/>
                <a:ea typeface="微软雅黑" pitchFamily="34" charset="-122"/>
              </a:endParaRPr>
            </a:p>
          </p:txBody>
        </p:sp>
      </p:grpSp>
      <p:grpSp>
        <p:nvGrpSpPr>
          <p:cNvPr id="4" name="组合 3"/>
          <p:cNvGrpSpPr/>
          <p:nvPr/>
        </p:nvGrpSpPr>
        <p:grpSpPr>
          <a:xfrm>
            <a:off x="6167454" y="1714488"/>
            <a:ext cx="4500562" cy="1643074"/>
            <a:chOff x="6167454" y="1714488"/>
            <a:chExt cx="4500562" cy="1643074"/>
          </a:xfrm>
        </p:grpSpPr>
        <p:sp>
          <p:nvSpPr>
            <p:cNvPr id="36" name="矩形 35"/>
            <p:cNvSpPr/>
            <p:nvPr/>
          </p:nvSpPr>
          <p:spPr>
            <a:xfrm>
              <a:off x="6167454" y="1714488"/>
              <a:ext cx="4500562" cy="164307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TextBox 50"/>
            <p:cNvSpPr txBox="1"/>
            <p:nvPr/>
          </p:nvSpPr>
          <p:spPr>
            <a:xfrm>
              <a:off x="6881834" y="2156920"/>
              <a:ext cx="2954655" cy="646331"/>
            </a:xfrm>
            <a:prstGeom prst="rect">
              <a:avLst/>
            </a:prstGeom>
            <a:noFill/>
          </p:spPr>
          <p:txBody>
            <a:bodyPr vert="horz"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dirty="0" smtClean="0">
                  <a:solidFill>
                    <a:schemeClr val="bg1"/>
                  </a:solidFill>
                  <a:latin typeface="微软雅黑" pitchFamily="34" charset="-122"/>
                  <a:ea typeface="微软雅黑" pitchFamily="34" charset="-122"/>
                </a:rPr>
                <a:t>添加标题文字</a:t>
              </a:r>
              <a:endParaRPr lang="zh-CN" altLang="en-US" sz="3600" b="1" dirty="0">
                <a:solidFill>
                  <a:schemeClr val="bg1"/>
                </a:solidFill>
                <a:latin typeface="微软雅黑" pitchFamily="34" charset="-122"/>
                <a:ea typeface="微软雅黑" pitchFamily="34" charset="-122"/>
              </a:endParaRPr>
            </a:p>
          </p:txBody>
        </p:sp>
      </p:grpSp>
      <p:grpSp>
        <p:nvGrpSpPr>
          <p:cNvPr id="6" name="组合 5"/>
          <p:cNvGrpSpPr/>
          <p:nvPr/>
        </p:nvGrpSpPr>
        <p:grpSpPr>
          <a:xfrm>
            <a:off x="1523984" y="3500438"/>
            <a:ext cx="4500562" cy="1643074"/>
            <a:chOff x="1523984" y="3500438"/>
            <a:chExt cx="4500562" cy="1643074"/>
          </a:xfrm>
        </p:grpSpPr>
        <p:sp>
          <p:nvSpPr>
            <p:cNvPr id="35" name="矩形 34"/>
            <p:cNvSpPr/>
            <p:nvPr/>
          </p:nvSpPr>
          <p:spPr>
            <a:xfrm>
              <a:off x="1523984" y="3500438"/>
              <a:ext cx="4500562" cy="164307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TextBox 51"/>
            <p:cNvSpPr txBox="1"/>
            <p:nvPr/>
          </p:nvSpPr>
          <p:spPr>
            <a:xfrm>
              <a:off x="2381240" y="4000504"/>
              <a:ext cx="2954655" cy="646331"/>
            </a:xfrm>
            <a:prstGeom prst="rect">
              <a:avLst/>
            </a:prstGeom>
            <a:noFill/>
          </p:spPr>
          <p:txBody>
            <a:bodyPr vert="horz"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dirty="0" smtClean="0">
                  <a:solidFill>
                    <a:schemeClr val="bg1"/>
                  </a:solidFill>
                  <a:latin typeface="微软雅黑" pitchFamily="34" charset="-122"/>
                  <a:ea typeface="微软雅黑" pitchFamily="34" charset="-122"/>
                </a:rPr>
                <a:t>添加标题文字</a:t>
              </a:r>
              <a:endParaRPr lang="zh-CN" altLang="en-US" sz="3600" b="1" dirty="0">
                <a:solidFill>
                  <a:schemeClr val="bg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1"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0-#ppt_h/2"/>
                                          </p:val>
                                        </p:tav>
                                        <p:tav tm="100000">
                                          <p:val>
                                            <p:strVal val="#ppt_y"/>
                                          </p:val>
                                        </p:tav>
                                      </p:tavLst>
                                    </p:anim>
                                  </p:childTnLst>
                                </p:cTn>
                              </p:par>
                            </p:childTnLst>
                          </p:cTn>
                        </p:par>
                        <p:par>
                          <p:cTn id="27" fill="hold">
                            <p:stCondLst>
                              <p:cond delay="1000"/>
                            </p:stCondLst>
                            <p:childTnLst>
                              <p:par>
                                <p:cTn id="28" presetID="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2"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1+#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任意多边形 3"/>
          <p:cNvSpPr/>
          <p:nvPr/>
        </p:nvSpPr>
        <p:spPr>
          <a:xfrm>
            <a:off x="-154546" y="-23309"/>
            <a:ext cx="12363718" cy="5628068"/>
          </a:xfrm>
          <a:custGeom>
            <a:avLst/>
            <a:gdLst>
              <a:gd name="connsiteX0" fmla="*/ 0 w 12363718"/>
              <a:gd name="connsiteY0" fmla="*/ 4056845 h 5628068"/>
              <a:gd name="connsiteX1" fmla="*/ 1365160 w 12363718"/>
              <a:gd name="connsiteY1" fmla="*/ 4803820 h 5628068"/>
              <a:gd name="connsiteX2" fmla="*/ 2459864 w 12363718"/>
              <a:gd name="connsiteY2" fmla="*/ 4043966 h 5628068"/>
              <a:gd name="connsiteX3" fmla="*/ 2588653 w 12363718"/>
              <a:gd name="connsiteY3" fmla="*/ 3928056 h 5628068"/>
              <a:gd name="connsiteX4" fmla="*/ 3245476 w 12363718"/>
              <a:gd name="connsiteY4" fmla="*/ 4224271 h 5628068"/>
              <a:gd name="connsiteX5" fmla="*/ 4481847 w 12363718"/>
              <a:gd name="connsiteY5" fmla="*/ 3541690 h 5628068"/>
              <a:gd name="connsiteX6" fmla="*/ 4726546 w 12363718"/>
              <a:gd name="connsiteY6" fmla="*/ 3412902 h 5628068"/>
              <a:gd name="connsiteX7" fmla="*/ 6323526 w 12363718"/>
              <a:gd name="connsiteY7" fmla="*/ 4958366 h 5628068"/>
              <a:gd name="connsiteX8" fmla="*/ 6890197 w 12363718"/>
              <a:gd name="connsiteY8" fmla="*/ 4726547 h 5628068"/>
              <a:gd name="connsiteX9" fmla="*/ 7856112 w 12363718"/>
              <a:gd name="connsiteY9" fmla="*/ 5628068 h 5628068"/>
              <a:gd name="connsiteX10" fmla="*/ 9530366 w 12363718"/>
              <a:gd name="connsiteY10" fmla="*/ 4031087 h 5628068"/>
              <a:gd name="connsiteX11" fmla="*/ 10354614 w 12363718"/>
              <a:gd name="connsiteY11" fmla="*/ 4829578 h 5628068"/>
              <a:gd name="connsiteX12" fmla="*/ 11256135 w 12363718"/>
              <a:gd name="connsiteY12" fmla="*/ 4430333 h 5628068"/>
              <a:gd name="connsiteX13" fmla="*/ 12363718 w 12363718"/>
              <a:gd name="connsiteY13" fmla="*/ 4855335 h 5628068"/>
              <a:gd name="connsiteX14" fmla="*/ 12363718 w 12363718"/>
              <a:gd name="connsiteY14" fmla="*/ 0 h 5628068"/>
              <a:gd name="connsiteX15" fmla="*/ 141667 w 12363718"/>
              <a:gd name="connsiteY15" fmla="*/ 0 h 5628068"/>
              <a:gd name="connsiteX16" fmla="*/ 0 w 12363718"/>
              <a:gd name="connsiteY16" fmla="*/ 4056845 h 562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363718" h="5628068">
                <a:moveTo>
                  <a:pt x="0" y="4056845"/>
                </a:moveTo>
                <a:lnTo>
                  <a:pt x="1365160" y="4803820"/>
                </a:lnTo>
                <a:lnTo>
                  <a:pt x="2459864" y="4043966"/>
                </a:lnTo>
                <a:lnTo>
                  <a:pt x="2588653" y="3928056"/>
                </a:lnTo>
                <a:lnTo>
                  <a:pt x="3245476" y="4224271"/>
                </a:lnTo>
                <a:lnTo>
                  <a:pt x="4481847" y="3541690"/>
                </a:lnTo>
                <a:lnTo>
                  <a:pt x="4726546" y="3412902"/>
                </a:lnTo>
                <a:lnTo>
                  <a:pt x="6323526" y="4958366"/>
                </a:lnTo>
                <a:lnTo>
                  <a:pt x="6890197" y="4726547"/>
                </a:lnTo>
                <a:lnTo>
                  <a:pt x="7856112" y="5628068"/>
                </a:lnTo>
                <a:lnTo>
                  <a:pt x="9530366" y="4031087"/>
                </a:lnTo>
                <a:lnTo>
                  <a:pt x="10354614" y="4829578"/>
                </a:lnTo>
                <a:lnTo>
                  <a:pt x="11256135" y="4430333"/>
                </a:lnTo>
                <a:lnTo>
                  <a:pt x="12363718" y="4855335"/>
                </a:lnTo>
                <a:lnTo>
                  <a:pt x="12363718" y="0"/>
                </a:lnTo>
                <a:lnTo>
                  <a:pt x="141667" y="0"/>
                </a:lnTo>
                <a:lnTo>
                  <a:pt x="0" y="4056845"/>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5" name="组合 64"/>
          <p:cNvGrpSpPr/>
          <p:nvPr/>
        </p:nvGrpSpPr>
        <p:grpSpPr>
          <a:xfrm>
            <a:off x="6772275" y="1428751"/>
            <a:ext cx="1730375" cy="3916363"/>
            <a:chOff x="6772275" y="1428751"/>
            <a:chExt cx="1730375" cy="3916363"/>
          </a:xfrm>
        </p:grpSpPr>
        <p:grpSp>
          <p:nvGrpSpPr>
            <p:cNvPr id="10" name="Group 4"/>
            <p:cNvGrpSpPr>
              <a:grpSpLocks noChangeAspect="1"/>
            </p:cNvGrpSpPr>
            <p:nvPr/>
          </p:nvGrpSpPr>
          <p:grpSpPr bwMode="auto">
            <a:xfrm>
              <a:off x="6772275" y="1428751"/>
              <a:ext cx="1730375" cy="3916363"/>
              <a:chOff x="4266" y="900"/>
              <a:chExt cx="1090" cy="2467"/>
            </a:xfrm>
          </p:grpSpPr>
          <p:sp>
            <p:nvSpPr>
              <p:cNvPr id="12" name="Freeform 5"/>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Rectangle 7"/>
              <p:cNvSpPr>
                <a:spLocks noChangeArrowheads="1"/>
              </p:cNvSpPr>
              <p:nvPr/>
            </p:nvSpPr>
            <p:spPr bwMode="auto">
              <a:xfrm>
                <a:off x="4266" y="1319"/>
                <a:ext cx="18" cy="20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 name="Freeform 8"/>
              <p:cNvSpPr/>
              <p:nvPr/>
            </p:nvSpPr>
            <p:spPr bwMode="auto">
              <a:xfrm>
                <a:off x="4266" y="1319"/>
                <a:ext cx="184" cy="36"/>
              </a:xfrm>
              <a:custGeom>
                <a:avLst/>
                <a:gdLst>
                  <a:gd name="T0" fmla="*/ 18 w 20"/>
                  <a:gd name="T1" fmla="*/ 4 h 4"/>
                  <a:gd name="T2" fmla="*/ 2 w 20"/>
                  <a:gd name="T3" fmla="*/ 4 h 4"/>
                  <a:gd name="T4" fmla="*/ 0 w 20"/>
                  <a:gd name="T5" fmla="*/ 2 h 4"/>
                  <a:gd name="T6" fmla="*/ 2 w 20"/>
                  <a:gd name="T7" fmla="*/ 0 h 4"/>
                  <a:gd name="T8" fmla="*/ 18 w 20"/>
                  <a:gd name="T9" fmla="*/ 0 h 4"/>
                  <a:gd name="T10" fmla="*/ 20 w 20"/>
                  <a:gd name="T11" fmla="*/ 2 h 4"/>
                  <a:gd name="T12" fmla="*/ 18 w 2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0" h="4">
                    <a:moveTo>
                      <a:pt x="18" y="4"/>
                    </a:moveTo>
                    <a:cubicBezTo>
                      <a:pt x="2" y="4"/>
                      <a:pt x="2" y="4"/>
                      <a:pt x="2" y="4"/>
                    </a:cubicBezTo>
                    <a:cubicBezTo>
                      <a:pt x="1" y="4"/>
                      <a:pt x="0" y="3"/>
                      <a:pt x="0" y="2"/>
                    </a:cubicBezTo>
                    <a:cubicBezTo>
                      <a:pt x="0" y="1"/>
                      <a:pt x="1" y="0"/>
                      <a:pt x="2" y="0"/>
                    </a:cubicBezTo>
                    <a:cubicBezTo>
                      <a:pt x="18" y="0"/>
                      <a:pt x="18" y="0"/>
                      <a:pt x="18" y="0"/>
                    </a:cubicBezTo>
                    <a:cubicBezTo>
                      <a:pt x="19" y="0"/>
                      <a:pt x="20" y="1"/>
                      <a:pt x="20" y="2"/>
                    </a:cubicBezTo>
                    <a:cubicBezTo>
                      <a:pt x="20" y="3"/>
                      <a:pt x="19" y="4"/>
                      <a:pt x="18"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9"/>
              <p:cNvSpPr/>
              <p:nvPr/>
            </p:nvSpPr>
            <p:spPr bwMode="auto">
              <a:xfrm>
                <a:off x="4432" y="918"/>
                <a:ext cx="905" cy="792"/>
              </a:xfrm>
              <a:custGeom>
                <a:avLst/>
                <a:gdLst>
                  <a:gd name="T0" fmla="*/ 98 w 98"/>
                  <a:gd name="T1" fmla="*/ 77 h 87"/>
                  <a:gd name="T2" fmla="*/ 87 w 98"/>
                  <a:gd name="T3" fmla="*/ 87 h 87"/>
                  <a:gd name="T4" fmla="*/ 10 w 98"/>
                  <a:gd name="T5" fmla="*/ 87 h 87"/>
                  <a:gd name="T6" fmla="*/ 0 w 98"/>
                  <a:gd name="T7" fmla="*/ 77 h 87"/>
                  <a:gd name="T8" fmla="*/ 0 w 98"/>
                  <a:gd name="T9" fmla="*/ 10 h 87"/>
                  <a:gd name="T10" fmla="*/ 10 w 98"/>
                  <a:gd name="T11" fmla="*/ 0 h 87"/>
                  <a:gd name="T12" fmla="*/ 87 w 98"/>
                  <a:gd name="T13" fmla="*/ 0 h 87"/>
                  <a:gd name="T14" fmla="*/ 98 w 98"/>
                  <a:gd name="T15" fmla="*/ 10 h 87"/>
                  <a:gd name="T16" fmla="*/ 98 w 98"/>
                  <a:gd name="T17"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7">
                    <a:moveTo>
                      <a:pt x="98" y="77"/>
                    </a:moveTo>
                    <a:cubicBezTo>
                      <a:pt x="98" y="82"/>
                      <a:pt x="93" y="87"/>
                      <a:pt x="87" y="87"/>
                    </a:cubicBezTo>
                    <a:cubicBezTo>
                      <a:pt x="10" y="87"/>
                      <a:pt x="10" y="87"/>
                      <a:pt x="10" y="87"/>
                    </a:cubicBezTo>
                    <a:cubicBezTo>
                      <a:pt x="5" y="87"/>
                      <a:pt x="0" y="82"/>
                      <a:pt x="0" y="77"/>
                    </a:cubicBezTo>
                    <a:cubicBezTo>
                      <a:pt x="0" y="10"/>
                      <a:pt x="0" y="10"/>
                      <a:pt x="0" y="10"/>
                    </a:cubicBezTo>
                    <a:cubicBezTo>
                      <a:pt x="0" y="5"/>
                      <a:pt x="5" y="0"/>
                      <a:pt x="10" y="0"/>
                    </a:cubicBezTo>
                    <a:cubicBezTo>
                      <a:pt x="87" y="0"/>
                      <a:pt x="87" y="0"/>
                      <a:pt x="87" y="0"/>
                    </a:cubicBezTo>
                    <a:cubicBezTo>
                      <a:pt x="93" y="0"/>
                      <a:pt x="98" y="5"/>
                      <a:pt x="98" y="10"/>
                    </a:cubicBezTo>
                    <a:lnTo>
                      <a:pt x="98" y="7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0"/>
              <p:cNvSpPr>
                <a:spLocks noEditPoints="1"/>
              </p:cNvSpPr>
              <p:nvPr/>
            </p:nvSpPr>
            <p:spPr bwMode="auto">
              <a:xfrm>
                <a:off x="4413" y="900"/>
                <a:ext cx="943" cy="828"/>
              </a:xfrm>
              <a:custGeom>
                <a:avLst/>
                <a:gdLst>
                  <a:gd name="T0" fmla="*/ 89 w 102"/>
                  <a:gd name="T1" fmla="*/ 91 h 91"/>
                  <a:gd name="T2" fmla="*/ 12 w 102"/>
                  <a:gd name="T3" fmla="*/ 91 h 91"/>
                  <a:gd name="T4" fmla="*/ 0 w 102"/>
                  <a:gd name="T5" fmla="*/ 79 h 91"/>
                  <a:gd name="T6" fmla="*/ 0 w 102"/>
                  <a:gd name="T7" fmla="*/ 12 h 91"/>
                  <a:gd name="T8" fmla="*/ 12 w 102"/>
                  <a:gd name="T9" fmla="*/ 0 h 91"/>
                  <a:gd name="T10" fmla="*/ 89 w 102"/>
                  <a:gd name="T11" fmla="*/ 0 h 91"/>
                  <a:gd name="T12" fmla="*/ 102 w 102"/>
                  <a:gd name="T13" fmla="*/ 12 h 91"/>
                  <a:gd name="T14" fmla="*/ 102 w 102"/>
                  <a:gd name="T15" fmla="*/ 79 h 91"/>
                  <a:gd name="T16" fmla="*/ 89 w 102"/>
                  <a:gd name="T17" fmla="*/ 91 h 91"/>
                  <a:gd name="T18" fmla="*/ 12 w 102"/>
                  <a:gd name="T19" fmla="*/ 4 h 91"/>
                  <a:gd name="T20" fmla="*/ 4 w 102"/>
                  <a:gd name="T21" fmla="*/ 12 h 91"/>
                  <a:gd name="T22" fmla="*/ 4 w 102"/>
                  <a:gd name="T23" fmla="*/ 79 h 91"/>
                  <a:gd name="T24" fmla="*/ 12 w 102"/>
                  <a:gd name="T25" fmla="*/ 87 h 91"/>
                  <a:gd name="T26" fmla="*/ 89 w 102"/>
                  <a:gd name="T27" fmla="*/ 87 h 91"/>
                  <a:gd name="T28" fmla="*/ 98 w 102"/>
                  <a:gd name="T29" fmla="*/ 79 h 91"/>
                  <a:gd name="T30" fmla="*/ 98 w 102"/>
                  <a:gd name="T31" fmla="*/ 12 h 91"/>
                  <a:gd name="T32" fmla="*/ 89 w 102"/>
                  <a:gd name="T33" fmla="*/ 4 h 91"/>
                  <a:gd name="T34" fmla="*/ 12 w 102"/>
                  <a:gd name="T35" fmla="*/ 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91">
                    <a:moveTo>
                      <a:pt x="89" y="91"/>
                    </a:moveTo>
                    <a:cubicBezTo>
                      <a:pt x="12" y="91"/>
                      <a:pt x="12" y="91"/>
                      <a:pt x="12" y="91"/>
                    </a:cubicBezTo>
                    <a:cubicBezTo>
                      <a:pt x="6" y="91"/>
                      <a:pt x="0" y="85"/>
                      <a:pt x="0" y="79"/>
                    </a:cubicBezTo>
                    <a:cubicBezTo>
                      <a:pt x="0" y="12"/>
                      <a:pt x="0" y="12"/>
                      <a:pt x="0" y="12"/>
                    </a:cubicBezTo>
                    <a:cubicBezTo>
                      <a:pt x="0" y="6"/>
                      <a:pt x="6" y="0"/>
                      <a:pt x="12" y="0"/>
                    </a:cubicBezTo>
                    <a:cubicBezTo>
                      <a:pt x="89" y="0"/>
                      <a:pt x="89" y="0"/>
                      <a:pt x="89" y="0"/>
                    </a:cubicBezTo>
                    <a:cubicBezTo>
                      <a:pt x="96" y="0"/>
                      <a:pt x="102" y="6"/>
                      <a:pt x="102" y="12"/>
                    </a:cubicBezTo>
                    <a:cubicBezTo>
                      <a:pt x="102" y="79"/>
                      <a:pt x="102" y="79"/>
                      <a:pt x="102" y="79"/>
                    </a:cubicBezTo>
                    <a:cubicBezTo>
                      <a:pt x="102" y="85"/>
                      <a:pt x="96" y="91"/>
                      <a:pt x="89" y="91"/>
                    </a:cubicBezTo>
                    <a:close/>
                    <a:moveTo>
                      <a:pt x="12" y="4"/>
                    </a:moveTo>
                    <a:cubicBezTo>
                      <a:pt x="8" y="4"/>
                      <a:pt x="4" y="8"/>
                      <a:pt x="4" y="12"/>
                    </a:cubicBezTo>
                    <a:cubicBezTo>
                      <a:pt x="4" y="79"/>
                      <a:pt x="4" y="79"/>
                      <a:pt x="4" y="79"/>
                    </a:cubicBezTo>
                    <a:cubicBezTo>
                      <a:pt x="4" y="83"/>
                      <a:pt x="8" y="87"/>
                      <a:pt x="12" y="87"/>
                    </a:cubicBezTo>
                    <a:cubicBezTo>
                      <a:pt x="89" y="87"/>
                      <a:pt x="89" y="87"/>
                      <a:pt x="89" y="87"/>
                    </a:cubicBezTo>
                    <a:cubicBezTo>
                      <a:pt x="94" y="87"/>
                      <a:pt x="98" y="83"/>
                      <a:pt x="98" y="79"/>
                    </a:cubicBezTo>
                    <a:cubicBezTo>
                      <a:pt x="98" y="12"/>
                      <a:pt x="98" y="12"/>
                      <a:pt x="98" y="12"/>
                    </a:cubicBezTo>
                    <a:cubicBezTo>
                      <a:pt x="98" y="8"/>
                      <a:pt x="94" y="4"/>
                      <a:pt x="89" y="4"/>
                    </a:cubicBezTo>
                    <a:lnTo>
                      <a:pt x="1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Group 13"/>
            <p:cNvGrpSpPr>
              <a:grpSpLocks noChangeAspect="1"/>
            </p:cNvGrpSpPr>
            <p:nvPr/>
          </p:nvGrpSpPr>
          <p:grpSpPr bwMode="auto">
            <a:xfrm>
              <a:off x="7305675" y="1587501"/>
              <a:ext cx="928688" cy="996950"/>
              <a:chOff x="4602" y="1000"/>
              <a:chExt cx="585" cy="628"/>
            </a:xfrm>
          </p:grpSpPr>
          <p:sp>
            <p:nvSpPr>
              <p:cNvPr id="21" name="Freeform 14"/>
              <p:cNvSpPr>
                <a:spLocks noEditPoints="1"/>
              </p:cNvSpPr>
              <p:nvPr/>
            </p:nvSpPr>
            <p:spPr bwMode="auto">
              <a:xfrm>
                <a:off x="4602" y="1181"/>
                <a:ext cx="447" cy="447"/>
              </a:xfrm>
              <a:custGeom>
                <a:avLst/>
                <a:gdLst>
                  <a:gd name="T0" fmla="*/ 38 w 42"/>
                  <a:gd name="T1" fmla="*/ 22 h 42"/>
                  <a:gd name="T2" fmla="*/ 42 w 42"/>
                  <a:gd name="T3" fmla="*/ 20 h 42"/>
                  <a:gd name="T4" fmla="*/ 41 w 42"/>
                  <a:gd name="T5" fmla="*/ 17 h 42"/>
                  <a:gd name="T6" fmla="*/ 35 w 42"/>
                  <a:gd name="T7" fmla="*/ 12 h 42"/>
                  <a:gd name="T8" fmla="*/ 37 w 42"/>
                  <a:gd name="T9" fmla="*/ 8 h 42"/>
                  <a:gd name="T10" fmla="*/ 35 w 42"/>
                  <a:gd name="T11" fmla="*/ 6 h 42"/>
                  <a:gd name="T12" fmla="*/ 28 w 42"/>
                  <a:gd name="T13" fmla="*/ 6 h 42"/>
                  <a:gd name="T14" fmla="*/ 27 w 42"/>
                  <a:gd name="T15" fmla="*/ 1 h 42"/>
                  <a:gd name="T16" fmla="*/ 23 w 42"/>
                  <a:gd name="T17" fmla="*/ 0 h 42"/>
                  <a:gd name="T18" fmla="*/ 18 w 42"/>
                  <a:gd name="T19" fmla="*/ 5 h 42"/>
                  <a:gd name="T20" fmla="*/ 15 w 42"/>
                  <a:gd name="T21" fmla="*/ 1 h 42"/>
                  <a:gd name="T22" fmla="*/ 11 w 42"/>
                  <a:gd name="T23" fmla="*/ 3 h 42"/>
                  <a:gd name="T24" fmla="*/ 9 w 42"/>
                  <a:gd name="T25" fmla="*/ 9 h 42"/>
                  <a:gd name="T26" fmla="*/ 4 w 42"/>
                  <a:gd name="T27" fmla="*/ 9 h 42"/>
                  <a:gd name="T28" fmla="*/ 2 w 42"/>
                  <a:gd name="T29" fmla="*/ 12 h 42"/>
                  <a:gd name="T30" fmla="*/ 4 w 42"/>
                  <a:gd name="T31" fmla="*/ 17 h 42"/>
                  <a:gd name="T32" fmla="*/ 0 w 42"/>
                  <a:gd name="T33" fmla="*/ 21 h 42"/>
                  <a:gd name="T34" fmla="*/ 0 w 42"/>
                  <a:gd name="T35" fmla="*/ 24 h 42"/>
                  <a:gd name="T36" fmla="*/ 5 w 42"/>
                  <a:gd name="T37" fmla="*/ 25 h 42"/>
                  <a:gd name="T38" fmla="*/ 4 w 42"/>
                  <a:gd name="T39" fmla="*/ 33 h 42"/>
                  <a:gd name="T40" fmla="*/ 6 w 42"/>
                  <a:gd name="T41" fmla="*/ 36 h 42"/>
                  <a:gd name="T42" fmla="*/ 10 w 42"/>
                  <a:gd name="T43" fmla="*/ 34 h 42"/>
                  <a:gd name="T44" fmla="*/ 14 w 42"/>
                  <a:gd name="T45" fmla="*/ 41 h 42"/>
                  <a:gd name="T46" fmla="*/ 16 w 42"/>
                  <a:gd name="T47" fmla="*/ 41 h 42"/>
                  <a:gd name="T48" fmla="*/ 18 w 42"/>
                  <a:gd name="T49" fmla="*/ 42 h 42"/>
                  <a:gd name="T50" fmla="*/ 25 w 42"/>
                  <a:gd name="T51" fmla="*/ 37 h 42"/>
                  <a:gd name="T52" fmla="*/ 28 w 42"/>
                  <a:gd name="T53" fmla="*/ 41 h 42"/>
                  <a:gd name="T54" fmla="*/ 31 w 42"/>
                  <a:gd name="T55" fmla="*/ 39 h 42"/>
                  <a:gd name="T56" fmla="*/ 34 w 42"/>
                  <a:gd name="T57" fmla="*/ 32 h 42"/>
                  <a:gd name="T58" fmla="*/ 38 w 42"/>
                  <a:gd name="T59" fmla="*/ 33 h 42"/>
                  <a:gd name="T60" fmla="*/ 40 w 42"/>
                  <a:gd name="T61" fmla="*/ 30 h 42"/>
                  <a:gd name="T62" fmla="*/ 37 w 42"/>
                  <a:gd name="T63" fmla="*/ 25 h 42"/>
                  <a:gd name="T64" fmla="*/ 26 w 42"/>
                  <a:gd name="T65" fmla="*/ 23 h 42"/>
                  <a:gd name="T66" fmla="*/ 24 w 42"/>
                  <a:gd name="T67" fmla="*/ 26 h 42"/>
                  <a:gd name="T68" fmla="*/ 20 w 42"/>
                  <a:gd name="T69" fmla="*/ 27 h 42"/>
                  <a:gd name="T70" fmla="*/ 17 w 42"/>
                  <a:gd name="T71" fmla="*/ 26 h 42"/>
                  <a:gd name="T72" fmla="*/ 15 w 42"/>
                  <a:gd name="T73" fmla="*/ 22 h 42"/>
                  <a:gd name="T74" fmla="*/ 15 w 42"/>
                  <a:gd name="T75" fmla="*/ 20 h 42"/>
                  <a:gd name="T76" fmla="*/ 16 w 42"/>
                  <a:gd name="T77" fmla="*/ 17 h 42"/>
                  <a:gd name="T78" fmla="*/ 20 w 42"/>
                  <a:gd name="T79" fmla="*/ 15 h 42"/>
                  <a:gd name="T80" fmla="*/ 22 w 42"/>
                  <a:gd name="T81" fmla="*/ 15 h 42"/>
                  <a:gd name="T82" fmla="*/ 24 w 42"/>
                  <a:gd name="T83" fmla="*/ 16 h 42"/>
                  <a:gd name="T84" fmla="*/ 27 w 42"/>
                  <a:gd name="T85" fmla="*/ 19 h 42"/>
                  <a:gd name="T86" fmla="*/ 27 w 42"/>
                  <a:gd name="T87"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37" y="25"/>
                    </a:moveTo>
                    <a:cubicBezTo>
                      <a:pt x="37" y="24"/>
                      <a:pt x="37" y="23"/>
                      <a:pt x="38" y="22"/>
                    </a:cubicBezTo>
                    <a:cubicBezTo>
                      <a:pt x="42" y="21"/>
                      <a:pt x="42" y="21"/>
                      <a:pt x="42" y="21"/>
                    </a:cubicBezTo>
                    <a:cubicBezTo>
                      <a:pt x="42" y="20"/>
                      <a:pt x="42" y="20"/>
                      <a:pt x="42" y="20"/>
                    </a:cubicBezTo>
                    <a:cubicBezTo>
                      <a:pt x="42" y="19"/>
                      <a:pt x="41" y="18"/>
                      <a:pt x="41" y="17"/>
                    </a:cubicBezTo>
                    <a:cubicBezTo>
                      <a:pt x="41" y="17"/>
                      <a:pt x="41" y="17"/>
                      <a:pt x="41" y="17"/>
                    </a:cubicBezTo>
                    <a:cubicBezTo>
                      <a:pt x="37" y="16"/>
                      <a:pt x="37" y="16"/>
                      <a:pt x="37" y="16"/>
                    </a:cubicBezTo>
                    <a:cubicBezTo>
                      <a:pt x="36" y="15"/>
                      <a:pt x="36" y="13"/>
                      <a:pt x="35" y="12"/>
                    </a:cubicBezTo>
                    <a:cubicBezTo>
                      <a:pt x="38" y="9"/>
                      <a:pt x="38" y="9"/>
                      <a:pt x="38" y="9"/>
                    </a:cubicBezTo>
                    <a:cubicBezTo>
                      <a:pt x="37" y="8"/>
                      <a:pt x="37" y="8"/>
                      <a:pt x="37" y="8"/>
                    </a:cubicBezTo>
                    <a:cubicBezTo>
                      <a:pt x="37" y="8"/>
                      <a:pt x="36" y="7"/>
                      <a:pt x="35" y="6"/>
                    </a:cubicBezTo>
                    <a:cubicBezTo>
                      <a:pt x="35" y="6"/>
                      <a:pt x="35" y="6"/>
                      <a:pt x="35" y="6"/>
                    </a:cubicBezTo>
                    <a:cubicBezTo>
                      <a:pt x="31" y="8"/>
                      <a:pt x="31" y="8"/>
                      <a:pt x="31" y="8"/>
                    </a:cubicBezTo>
                    <a:cubicBezTo>
                      <a:pt x="30" y="7"/>
                      <a:pt x="29" y="6"/>
                      <a:pt x="28" y="6"/>
                    </a:cubicBezTo>
                    <a:cubicBezTo>
                      <a:pt x="27" y="1"/>
                      <a:pt x="27" y="1"/>
                      <a:pt x="27" y="1"/>
                    </a:cubicBezTo>
                    <a:cubicBezTo>
                      <a:pt x="27" y="1"/>
                      <a:pt x="27" y="1"/>
                      <a:pt x="27" y="1"/>
                    </a:cubicBezTo>
                    <a:cubicBezTo>
                      <a:pt x="26" y="1"/>
                      <a:pt x="25" y="1"/>
                      <a:pt x="24" y="0"/>
                    </a:cubicBezTo>
                    <a:cubicBezTo>
                      <a:pt x="23" y="0"/>
                      <a:pt x="23" y="0"/>
                      <a:pt x="23" y="0"/>
                    </a:cubicBezTo>
                    <a:cubicBezTo>
                      <a:pt x="21" y="4"/>
                      <a:pt x="21" y="4"/>
                      <a:pt x="21" y="4"/>
                    </a:cubicBezTo>
                    <a:cubicBezTo>
                      <a:pt x="20" y="4"/>
                      <a:pt x="19" y="4"/>
                      <a:pt x="18" y="5"/>
                    </a:cubicBezTo>
                    <a:cubicBezTo>
                      <a:pt x="15" y="1"/>
                      <a:pt x="15" y="1"/>
                      <a:pt x="15" y="1"/>
                    </a:cubicBezTo>
                    <a:cubicBezTo>
                      <a:pt x="15" y="1"/>
                      <a:pt x="15" y="1"/>
                      <a:pt x="15" y="1"/>
                    </a:cubicBezTo>
                    <a:cubicBezTo>
                      <a:pt x="13" y="2"/>
                      <a:pt x="12" y="2"/>
                      <a:pt x="11" y="3"/>
                    </a:cubicBezTo>
                    <a:cubicBezTo>
                      <a:pt x="11" y="3"/>
                      <a:pt x="11" y="3"/>
                      <a:pt x="11" y="3"/>
                    </a:cubicBezTo>
                    <a:cubicBezTo>
                      <a:pt x="12" y="7"/>
                      <a:pt x="12" y="7"/>
                      <a:pt x="12" y="7"/>
                    </a:cubicBezTo>
                    <a:cubicBezTo>
                      <a:pt x="10" y="8"/>
                      <a:pt x="10" y="9"/>
                      <a:pt x="9" y="9"/>
                    </a:cubicBezTo>
                    <a:cubicBezTo>
                      <a:pt x="4" y="8"/>
                      <a:pt x="4" y="8"/>
                      <a:pt x="4" y="8"/>
                    </a:cubicBezTo>
                    <a:cubicBezTo>
                      <a:pt x="4" y="9"/>
                      <a:pt x="4" y="9"/>
                      <a:pt x="4" y="9"/>
                    </a:cubicBezTo>
                    <a:cubicBezTo>
                      <a:pt x="3" y="10"/>
                      <a:pt x="3" y="10"/>
                      <a:pt x="2" y="11"/>
                    </a:cubicBezTo>
                    <a:cubicBezTo>
                      <a:pt x="2" y="12"/>
                      <a:pt x="2" y="12"/>
                      <a:pt x="2" y="12"/>
                    </a:cubicBezTo>
                    <a:cubicBezTo>
                      <a:pt x="5" y="15"/>
                      <a:pt x="5" y="15"/>
                      <a:pt x="5" y="15"/>
                    </a:cubicBezTo>
                    <a:cubicBezTo>
                      <a:pt x="5" y="16"/>
                      <a:pt x="5" y="17"/>
                      <a:pt x="4" y="17"/>
                    </a:cubicBezTo>
                    <a:cubicBezTo>
                      <a:pt x="4" y="18"/>
                      <a:pt x="4" y="18"/>
                      <a:pt x="4" y="19"/>
                    </a:cubicBezTo>
                    <a:cubicBezTo>
                      <a:pt x="0" y="21"/>
                      <a:pt x="0" y="21"/>
                      <a:pt x="0" y="21"/>
                    </a:cubicBezTo>
                    <a:cubicBezTo>
                      <a:pt x="0" y="21"/>
                      <a:pt x="0" y="21"/>
                      <a:pt x="0" y="21"/>
                    </a:cubicBezTo>
                    <a:cubicBezTo>
                      <a:pt x="0" y="22"/>
                      <a:pt x="0" y="23"/>
                      <a:pt x="0" y="24"/>
                    </a:cubicBezTo>
                    <a:cubicBezTo>
                      <a:pt x="0" y="24"/>
                      <a:pt x="0" y="24"/>
                      <a:pt x="0" y="24"/>
                    </a:cubicBezTo>
                    <a:cubicBezTo>
                      <a:pt x="5" y="25"/>
                      <a:pt x="5" y="25"/>
                      <a:pt x="5" y="25"/>
                    </a:cubicBezTo>
                    <a:cubicBezTo>
                      <a:pt x="5" y="27"/>
                      <a:pt x="5" y="28"/>
                      <a:pt x="6" y="29"/>
                    </a:cubicBezTo>
                    <a:cubicBezTo>
                      <a:pt x="4" y="33"/>
                      <a:pt x="4" y="33"/>
                      <a:pt x="4" y="33"/>
                    </a:cubicBezTo>
                    <a:cubicBezTo>
                      <a:pt x="4" y="33"/>
                      <a:pt x="4" y="33"/>
                      <a:pt x="4" y="33"/>
                    </a:cubicBezTo>
                    <a:cubicBezTo>
                      <a:pt x="5" y="34"/>
                      <a:pt x="5" y="35"/>
                      <a:pt x="6" y="36"/>
                    </a:cubicBezTo>
                    <a:cubicBezTo>
                      <a:pt x="6" y="36"/>
                      <a:pt x="6" y="36"/>
                      <a:pt x="6" y="36"/>
                    </a:cubicBezTo>
                    <a:cubicBezTo>
                      <a:pt x="10" y="34"/>
                      <a:pt x="10" y="34"/>
                      <a:pt x="10" y="34"/>
                    </a:cubicBezTo>
                    <a:cubicBezTo>
                      <a:pt x="11" y="35"/>
                      <a:pt x="13" y="36"/>
                      <a:pt x="14" y="36"/>
                    </a:cubicBezTo>
                    <a:cubicBezTo>
                      <a:pt x="14" y="41"/>
                      <a:pt x="14" y="41"/>
                      <a:pt x="14" y="41"/>
                    </a:cubicBezTo>
                    <a:cubicBezTo>
                      <a:pt x="15" y="41"/>
                      <a:pt x="15" y="41"/>
                      <a:pt x="15" y="41"/>
                    </a:cubicBezTo>
                    <a:cubicBezTo>
                      <a:pt x="15" y="41"/>
                      <a:pt x="16" y="41"/>
                      <a:pt x="16" y="41"/>
                    </a:cubicBezTo>
                    <a:cubicBezTo>
                      <a:pt x="17" y="41"/>
                      <a:pt x="17" y="42"/>
                      <a:pt x="18" y="42"/>
                    </a:cubicBezTo>
                    <a:cubicBezTo>
                      <a:pt x="18" y="42"/>
                      <a:pt x="18" y="42"/>
                      <a:pt x="18" y="42"/>
                    </a:cubicBezTo>
                    <a:cubicBezTo>
                      <a:pt x="20" y="38"/>
                      <a:pt x="20" y="38"/>
                      <a:pt x="20" y="38"/>
                    </a:cubicBezTo>
                    <a:cubicBezTo>
                      <a:pt x="22" y="38"/>
                      <a:pt x="23" y="38"/>
                      <a:pt x="25" y="37"/>
                    </a:cubicBezTo>
                    <a:cubicBezTo>
                      <a:pt x="28" y="41"/>
                      <a:pt x="28" y="41"/>
                      <a:pt x="28" y="41"/>
                    </a:cubicBezTo>
                    <a:cubicBezTo>
                      <a:pt x="28" y="41"/>
                      <a:pt x="28" y="41"/>
                      <a:pt x="28" y="41"/>
                    </a:cubicBezTo>
                    <a:cubicBezTo>
                      <a:pt x="29" y="40"/>
                      <a:pt x="30" y="40"/>
                      <a:pt x="31" y="39"/>
                    </a:cubicBezTo>
                    <a:cubicBezTo>
                      <a:pt x="31" y="39"/>
                      <a:pt x="31" y="39"/>
                      <a:pt x="31" y="39"/>
                    </a:cubicBezTo>
                    <a:cubicBezTo>
                      <a:pt x="30" y="35"/>
                      <a:pt x="30" y="35"/>
                      <a:pt x="30" y="35"/>
                    </a:cubicBezTo>
                    <a:cubicBezTo>
                      <a:pt x="32" y="34"/>
                      <a:pt x="33" y="33"/>
                      <a:pt x="34" y="32"/>
                    </a:cubicBezTo>
                    <a:cubicBezTo>
                      <a:pt x="38" y="33"/>
                      <a:pt x="38" y="33"/>
                      <a:pt x="38" y="33"/>
                    </a:cubicBezTo>
                    <a:cubicBezTo>
                      <a:pt x="38" y="33"/>
                      <a:pt x="38" y="33"/>
                      <a:pt x="38" y="33"/>
                    </a:cubicBezTo>
                    <a:cubicBezTo>
                      <a:pt x="39" y="32"/>
                      <a:pt x="39" y="31"/>
                      <a:pt x="40" y="30"/>
                    </a:cubicBezTo>
                    <a:cubicBezTo>
                      <a:pt x="40" y="30"/>
                      <a:pt x="40" y="30"/>
                      <a:pt x="40" y="30"/>
                    </a:cubicBezTo>
                    <a:cubicBezTo>
                      <a:pt x="37" y="26"/>
                      <a:pt x="37" y="26"/>
                      <a:pt x="37" y="26"/>
                    </a:cubicBezTo>
                    <a:cubicBezTo>
                      <a:pt x="37" y="26"/>
                      <a:pt x="37" y="25"/>
                      <a:pt x="37" y="25"/>
                    </a:cubicBezTo>
                    <a:close/>
                    <a:moveTo>
                      <a:pt x="27" y="22"/>
                    </a:moveTo>
                    <a:cubicBezTo>
                      <a:pt x="27" y="23"/>
                      <a:pt x="27" y="23"/>
                      <a:pt x="26" y="23"/>
                    </a:cubicBezTo>
                    <a:cubicBezTo>
                      <a:pt x="26" y="24"/>
                      <a:pt x="26" y="24"/>
                      <a:pt x="25" y="25"/>
                    </a:cubicBezTo>
                    <a:cubicBezTo>
                      <a:pt x="25" y="25"/>
                      <a:pt x="25" y="26"/>
                      <a:pt x="24" y="26"/>
                    </a:cubicBezTo>
                    <a:cubicBezTo>
                      <a:pt x="24" y="26"/>
                      <a:pt x="23" y="27"/>
                      <a:pt x="22" y="27"/>
                    </a:cubicBezTo>
                    <a:cubicBezTo>
                      <a:pt x="22" y="27"/>
                      <a:pt x="21" y="27"/>
                      <a:pt x="20" y="27"/>
                    </a:cubicBezTo>
                    <a:cubicBezTo>
                      <a:pt x="20" y="27"/>
                      <a:pt x="19" y="27"/>
                      <a:pt x="19" y="27"/>
                    </a:cubicBezTo>
                    <a:cubicBezTo>
                      <a:pt x="18" y="26"/>
                      <a:pt x="17" y="26"/>
                      <a:pt x="17" y="26"/>
                    </a:cubicBezTo>
                    <a:cubicBezTo>
                      <a:pt x="16" y="25"/>
                      <a:pt x="16" y="25"/>
                      <a:pt x="16" y="24"/>
                    </a:cubicBezTo>
                    <a:cubicBezTo>
                      <a:pt x="15" y="24"/>
                      <a:pt x="15" y="23"/>
                      <a:pt x="15" y="22"/>
                    </a:cubicBezTo>
                    <a:cubicBezTo>
                      <a:pt x="15" y="22"/>
                      <a:pt x="15" y="21"/>
                      <a:pt x="15" y="20"/>
                    </a:cubicBezTo>
                    <a:cubicBezTo>
                      <a:pt x="15" y="20"/>
                      <a:pt x="15" y="20"/>
                      <a:pt x="15" y="20"/>
                    </a:cubicBezTo>
                    <a:cubicBezTo>
                      <a:pt x="15" y="19"/>
                      <a:pt x="15" y="19"/>
                      <a:pt x="15" y="19"/>
                    </a:cubicBezTo>
                    <a:cubicBezTo>
                      <a:pt x="16" y="18"/>
                      <a:pt x="16" y="18"/>
                      <a:pt x="16" y="17"/>
                    </a:cubicBezTo>
                    <a:cubicBezTo>
                      <a:pt x="17" y="17"/>
                      <a:pt x="17" y="16"/>
                      <a:pt x="18" y="16"/>
                    </a:cubicBezTo>
                    <a:cubicBezTo>
                      <a:pt x="18" y="16"/>
                      <a:pt x="19" y="15"/>
                      <a:pt x="20" y="15"/>
                    </a:cubicBezTo>
                    <a:cubicBezTo>
                      <a:pt x="20" y="15"/>
                      <a:pt x="21" y="15"/>
                      <a:pt x="21" y="15"/>
                    </a:cubicBezTo>
                    <a:cubicBezTo>
                      <a:pt x="21" y="15"/>
                      <a:pt x="22" y="15"/>
                      <a:pt x="22" y="15"/>
                    </a:cubicBezTo>
                    <a:cubicBezTo>
                      <a:pt x="22" y="15"/>
                      <a:pt x="23" y="15"/>
                      <a:pt x="23" y="16"/>
                    </a:cubicBezTo>
                    <a:cubicBezTo>
                      <a:pt x="24" y="16"/>
                      <a:pt x="24" y="16"/>
                      <a:pt x="24" y="16"/>
                    </a:cubicBezTo>
                    <a:cubicBezTo>
                      <a:pt x="25" y="17"/>
                      <a:pt x="25" y="17"/>
                      <a:pt x="26" y="18"/>
                    </a:cubicBezTo>
                    <a:cubicBezTo>
                      <a:pt x="26" y="18"/>
                      <a:pt x="26" y="19"/>
                      <a:pt x="27" y="19"/>
                    </a:cubicBezTo>
                    <a:cubicBezTo>
                      <a:pt x="27" y="20"/>
                      <a:pt x="27" y="21"/>
                      <a:pt x="27" y="21"/>
                    </a:cubicBezTo>
                    <a:cubicBezTo>
                      <a:pt x="27" y="22"/>
                      <a:pt x="27" y="22"/>
                      <a:pt x="27"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5"/>
              <p:cNvSpPr>
                <a:spLocks noEditPoints="1"/>
              </p:cNvSpPr>
              <p:nvPr/>
            </p:nvSpPr>
            <p:spPr bwMode="auto">
              <a:xfrm>
                <a:off x="4911" y="1000"/>
                <a:ext cx="276" cy="277"/>
              </a:xfrm>
              <a:custGeom>
                <a:avLst/>
                <a:gdLst>
                  <a:gd name="T0" fmla="*/ 23 w 26"/>
                  <a:gd name="T1" fmla="*/ 15 h 26"/>
                  <a:gd name="T2" fmla="*/ 26 w 26"/>
                  <a:gd name="T3" fmla="*/ 13 h 26"/>
                  <a:gd name="T4" fmla="*/ 25 w 26"/>
                  <a:gd name="T5" fmla="*/ 10 h 26"/>
                  <a:gd name="T6" fmla="*/ 23 w 26"/>
                  <a:gd name="T7" fmla="*/ 10 h 26"/>
                  <a:gd name="T8" fmla="*/ 23 w 26"/>
                  <a:gd name="T9" fmla="*/ 5 h 26"/>
                  <a:gd name="T10" fmla="*/ 21 w 26"/>
                  <a:gd name="T11" fmla="*/ 4 h 26"/>
                  <a:gd name="T12" fmla="*/ 19 w 26"/>
                  <a:gd name="T13" fmla="*/ 5 h 26"/>
                  <a:gd name="T14" fmla="*/ 17 w 26"/>
                  <a:gd name="T15" fmla="*/ 1 h 26"/>
                  <a:gd name="T16" fmla="*/ 15 w 26"/>
                  <a:gd name="T17" fmla="*/ 1 h 26"/>
                  <a:gd name="T18" fmla="*/ 14 w 26"/>
                  <a:gd name="T19" fmla="*/ 0 h 26"/>
                  <a:gd name="T20" fmla="*/ 13 w 26"/>
                  <a:gd name="T21" fmla="*/ 3 h 26"/>
                  <a:gd name="T22" fmla="*/ 9 w 26"/>
                  <a:gd name="T23" fmla="*/ 1 h 26"/>
                  <a:gd name="T24" fmla="*/ 7 w 26"/>
                  <a:gd name="T25" fmla="*/ 2 h 26"/>
                  <a:gd name="T26" fmla="*/ 7 w 26"/>
                  <a:gd name="T27" fmla="*/ 5 h 26"/>
                  <a:gd name="T28" fmla="*/ 2 w 26"/>
                  <a:gd name="T29" fmla="*/ 5 h 26"/>
                  <a:gd name="T30" fmla="*/ 1 w 26"/>
                  <a:gd name="T31" fmla="*/ 7 h 26"/>
                  <a:gd name="T32" fmla="*/ 3 w 26"/>
                  <a:gd name="T33" fmla="*/ 10 h 26"/>
                  <a:gd name="T34" fmla="*/ 2 w 26"/>
                  <a:gd name="T35" fmla="*/ 12 h 26"/>
                  <a:gd name="T36" fmla="*/ 0 w 26"/>
                  <a:gd name="T37" fmla="*/ 13 h 26"/>
                  <a:gd name="T38" fmla="*/ 0 w 26"/>
                  <a:gd name="T39" fmla="*/ 16 h 26"/>
                  <a:gd name="T40" fmla="*/ 4 w 26"/>
                  <a:gd name="T41" fmla="*/ 18 h 26"/>
                  <a:gd name="T42" fmla="*/ 2 w 26"/>
                  <a:gd name="T43" fmla="*/ 21 h 26"/>
                  <a:gd name="T44" fmla="*/ 4 w 26"/>
                  <a:gd name="T45" fmla="*/ 23 h 26"/>
                  <a:gd name="T46" fmla="*/ 8 w 26"/>
                  <a:gd name="T47" fmla="*/ 23 h 26"/>
                  <a:gd name="T48" fmla="*/ 9 w 26"/>
                  <a:gd name="T49" fmla="*/ 26 h 26"/>
                  <a:gd name="T50" fmla="*/ 10 w 26"/>
                  <a:gd name="T51" fmla="*/ 26 h 26"/>
                  <a:gd name="T52" fmla="*/ 11 w 26"/>
                  <a:gd name="T53" fmla="*/ 26 h 26"/>
                  <a:gd name="T54" fmla="*/ 15 w 26"/>
                  <a:gd name="T55" fmla="*/ 23 h 26"/>
                  <a:gd name="T56" fmla="*/ 17 w 26"/>
                  <a:gd name="T57" fmla="*/ 25 h 26"/>
                  <a:gd name="T58" fmla="*/ 19 w 26"/>
                  <a:gd name="T59" fmla="*/ 24 h 26"/>
                  <a:gd name="T60" fmla="*/ 21 w 26"/>
                  <a:gd name="T61" fmla="*/ 20 h 26"/>
                  <a:gd name="T62" fmla="*/ 23 w 26"/>
                  <a:gd name="T63" fmla="*/ 20 h 26"/>
                  <a:gd name="T64" fmla="*/ 25 w 26"/>
                  <a:gd name="T65" fmla="*/ 18 h 26"/>
                  <a:gd name="T66" fmla="*/ 12 w 26"/>
                  <a:gd name="T67" fmla="*/ 17 h 26"/>
                  <a:gd name="T68" fmla="*/ 10 w 26"/>
                  <a:gd name="T69" fmla="*/ 16 h 26"/>
                  <a:gd name="T70" fmla="*/ 9 w 26"/>
                  <a:gd name="T71" fmla="*/ 14 h 26"/>
                  <a:gd name="T72" fmla="*/ 9 w 26"/>
                  <a:gd name="T73" fmla="*/ 12 h 26"/>
                  <a:gd name="T74" fmla="*/ 10 w 26"/>
                  <a:gd name="T75" fmla="*/ 11 h 26"/>
                  <a:gd name="T76" fmla="*/ 11 w 26"/>
                  <a:gd name="T77" fmla="*/ 10 h 26"/>
                  <a:gd name="T78" fmla="*/ 13 w 26"/>
                  <a:gd name="T79" fmla="*/ 10 h 26"/>
                  <a:gd name="T80" fmla="*/ 13 w 26"/>
                  <a:gd name="T81" fmla="*/ 9 h 26"/>
                  <a:gd name="T82" fmla="*/ 13 w 26"/>
                  <a:gd name="T83" fmla="*/ 10 h 26"/>
                  <a:gd name="T84" fmla="*/ 13 w 26"/>
                  <a:gd name="T85" fmla="*/ 10 h 26"/>
                  <a:gd name="T86" fmla="*/ 15 w 26"/>
                  <a:gd name="T87" fmla="*/ 10 h 26"/>
                  <a:gd name="T88" fmla="*/ 16 w 26"/>
                  <a:gd name="T89" fmla="*/ 12 h 26"/>
                  <a:gd name="T90" fmla="*/ 16 w 26"/>
                  <a:gd name="T91" fmla="*/ 14 h 26"/>
                  <a:gd name="T92" fmla="*/ 15 w 26"/>
                  <a:gd name="T93" fmla="*/ 15 h 26"/>
                  <a:gd name="T94" fmla="*/ 14 w 26"/>
                  <a:gd name="T95" fmla="*/ 17 h 26"/>
                  <a:gd name="T96" fmla="*/ 12 w 26"/>
                  <a:gd name="T97"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 h="26">
                    <a:moveTo>
                      <a:pt x="23" y="16"/>
                    </a:moveTo>
                    <a:cubicBezTo>
                      <a:pt x="23" y="16"/>
                      <a:pt x="23" y="16"/>
                      <a:pt x="23" y="15"/>
                    </a:cubicBezTo>
                    <a:cubicBezTo>
                      <a:pt x="23" y="15"/>
                      <a:pt x="23" y="14"/>
                      <a:pt x="23" y="14"/>
                    </a:cubicBezTo>
                    <a:cubicBezTo>
                      <a:pt x="26" y="13"/>
                      <a:pt x="26" y="13"/>
                      <a:pt x="26" y="13"/>
                    </a:cubicBezTo>
                    <a:cubicBezTo>
                      <a:pt x="26" y="13"/>
                      <a:pt x="26" y="13"/>
                      <a:pt x="26" y="13"/>
                    </a:cubicBezTo>
                    <a:cubicBezTo>
                      <a:pt x="26" y="12"/>
                      <a:pt x="25" y="11"/>
                      <a:pt x="25" y="10"/>
                    </a:cubicBezTo>
                    <a:cubicBezTo>
                      <a:pt x="25" y="10"/>
                      <a:pt x="25" y="10"/>
                      <a:pt x="25" y="10"/>
                    </a:cubicBezTo>
                    <a:cubicBezTo>
                      <a:pt x="23" y="10"/>
                      <a:pt x="23" y="10"/>
                      <a:pt x="23" y="10"/>
                    </a:cubicBezTo>
                    <a:cubicBezTo>
                      <a:pt x="22" y="9"/>
                      <a:pt x="22" y="8"/>
                      <a:pt x="22" y="8"/>
                    </a:cubicBezTo>
                    <a:cubicBezTo>
                      <a:pt x="23" y="5"/>
                      <a:pt x="23" y="5"/>
                      <a:pt x="23" y="5"/>
                    </a:cubicBezTo>
                    <a:cubicBezTo>
                      <a:pt x="23" y="5"/>
                      <a:pt x="23" y="5"/>
                      <a:pt x="23" y="5"/>
                    </a:cubicBezTo>
                    <a:cubicBezTo>
                      <a:pt x="22" y="5"/>
                      <a:pt x="22" y="4"/>
                      <a:pt x="21" y="4"/>
                    </a:cubicBezTo>
                    <a:cubicBezTo>
                      <a:pt x="21" y="3"/>
                      <a:pt x="21" y="3"/>
                      <a:pt x="21" y="3"/>
                    </a:cubicBezTo>
                    <a:cubicBezTo>
                      <a:pt x="19" y="5"/>
                      <a:pt x="19" y="5"/>
                      <a:pt x="19" y="5"/>
                    </a:cubicBezTo>
                    <a:cubicBezTo>
                      <a:pt x="18" y="4"/>
                      <a:pt x="18" y="4"/>
                      <a:pt x="17" y="4"/>
                    </a:cubicBezTo>
                    <a:cubicBezTo>
                      <a:pt x="17" y="1"/>
                      <a:pt x="17" y="1"/>
                      <a:pt x="17" y="1"/>
                    </a:cubicBezTo>
                    <a:cubicBezTo>
                      <a:pt x="16" y="1"/>
                      <a:pt x="16" y="1"/>
                      <a:pt x="16" y="1"/>
                    </a:cubicBezTo>
                    <a:cubicBezTo>
                      <a:pt x="16" y="1"/>
                      <a:pt x="16" y="1"/>
                      <a:pt x="15" y="1"/>
                    </a:cubicBezTo>
                    <a:cubicBezTo>
                      <a:pt x="15" y="1"/>
                      <a:pt x="15" y="1"/>
                      <a:pt x="15" y="1"/>
                    </a:cubicBezTo>
                    <a:cubicBezTo>
                      <a:pt x="15" y="0"/>
                      <a:pt x="15" y="0"/>
                      <a:pt x="14" y="0"/>
                    </a:cubicBezTo>
                    <a:cubicBezTo>
                      <a:pt x="14" y="0"/>
                      <a:pt x="14" y="0"/>
                      <a:pt x="14" y="0"/>
                    </a:cubicBezTo>
                    <a:cubicBezTo>
                      <a:pt x="13" y="3"/>
                      <a:pt x="13" y="3"/>
                      <a:pt x="13" y="3"/>
                    </a:cubicBezTo>
                    <a:cubicBezTo>
                      <a:pt x="12" y="3"/>
                      <a:pt x="11" y="3"/>
                      <a:pt x="11" y="3"/>
                    </a:cubicBezTo>
                    <a:cubicBezTo>
                      <a:pt x="9" y="1"/>
                      <a:pt x="9" y="1"/>
                      <a:pt x="9" y="1"/>
                    </a:cubicBezTo>
                    <a:cubicBezTo>
                      <a:pt x="9" y="1"/>
                      <a:pt x="9" y="1"/>
                      <a:pt x="9" y="1"/>
                    </a:cubicBezTo>
                    <a:cubicBezTo>
                      <a:pt x="8" y="1"/>
                      <a:pt x="7" y="1"/>
                      <a:pt x="7" y="2"/>
                    </a:cubicBezTo>
                    <a:cubicBezTo>
                      <a:pt x="6" y="2"/>
                      <a:pt x="6" y="2"/>
                      <a:pt x="6" y="2"/>
                    </a:cubicBezTo>
                    <a:cubicBezTo>
                      <a:pt x="7" y="5"/>
                      <a:pt x="7" y="5"/>
                      <a:pt x="7" y="5"/>
                    </a:cubicBezTo>
                    <a:cubicBezTo>
                      <a:pt x="6" y="5"/>
                      <a:pt x="5" y="5"/>
                      <a:pt x="5" y="6"/>
                    </a:cubicBezTo>
                    <a:cubicBezTo>
                      <a:pt x="2" y="5"/>
                      <a:pt x="2" y="5"/>
                      <a:pt x="2" y="5"/>
                    </a:cubicBezTo>
                    <a:cubicBezTo>
                      <a:pt x="2" y="6"/>
                      <a:pt x="2" y="6"/>
                      <a:pt x="2" y="6"/>
                    </a:cubicBezTo>
                    <a:cubicBezTo>
                      <a:pt x="2" y="6"/>
                      <a:pt x="1" y="7"/>
                      <a:pt x="1" y="7"/>
                    </a:cubicBezTo>
                    <a:cubicBezTo>
                      <a:pt x="1" y="8"/>
                      <a:pt x="1" y="8"/>
                      <a:pt x="1" y="8"/>
                    </a:cubicBezTo>
                    <a:cubicBezTo>
                      <a:pt x="3" y="10"/>
                      <a:pt x="3" y="10"/>
                      <a:pt x="3" y="10"/>
                    </a:cubicBezTo>
                    <a:cubicBezTo>
                      <a:pt x="3" y="10"/>
                      <a:pt x="2" y="10"/>
                      <a:pt x="2" y="11"/>
                    </a:cubicBezTo>
                    <a:cubicBezTo>
                      <a:pt x="2" y="11"/>
                      <a:pt x="2" y="12"/>
                      <a:pt x="2" y="12"/>
                    </a:cubicBezTo>
                    <a:cubicBezTo>
                      <a:pt x="0" y="13"/>
                      <a:pt x="0" y="13"/>
                      <a:pt x="0" y="13"/>
                    </a:cubicBezTo>
                    <a:cubicBezTo>
                      <a:pt x="0" y="13"/>
                      <a:pt x="0" y="13"/>
                      <a:pt x="0" y="13"/>
                    </a:cubicBezTo>
                    <a:cubicBezTo>
                      <a:pt x="0" y="14"/>
                      <a:pt x="0" y="15"/>
                      <a:pt x="0" y="15"/>
                    </a:cubicBezTo>
                    <a:cubicBezTo>
                      <a:pt x="0" y="16"/>
                      <a:pt x="0" y="16"/>
                      <a:pt x="0" y="16"/>
                    </a:cubicBezTo>
                    <a:cubicBezTo>
                      <a:pt x="3" y="16"/>
                      <a:pt x="3" y="16"/>
                      <a:pt x="3" y="16"/>
                    </a:cubicBezTo>
                    <a:cubicBezTo>
                      <a:pt x="3" y="17"/>
                      <a:pt x="3" y="18"/>
                      <a:pt x="4" y="18"/>
                    </a:cubicBezTo>
                    <a:cubicBezTo>
                      <a:pt x="2" y="21"/>
                      <a:pt x="2" y="21"/>
                      <a:pt x="2" y="21"/>
                    </a:cubicBezTo>
                    <a:cubicBezTo>
                      <a:pt x="2" y="21"/>
                      <a:pt x="2" y="21"/>
                      <a:pt x="2" y="21"/>
                    </a:cubicBezTo>
                    <a:cubicBezTo>
                      <a:pt x="3" y="21"/>
                      <a:pt x="3" y="22"/>
                      <a:pt x="4" y="22"/>
                    </a:cubicBezTo>
                    <a:cubicBezTo>
                      <a:pt x="4" y="23"/>
                      <a:pt x="4" y="23"/>
                      <a:pt x="4" y="23"/>
                    </a:cubicBezTo>
                    <a:cubicBezTo>
                      <a:pt x="6" y="21"/>
                      <a:pt x="6" y="21"/>
                      <a:pt x="6" y="21"/>
                    </a:cubicBezTo>
                    <a:cubicBezTo>
                      <a:pt x="7" y="22"/>
                      <a:pt x="8" y="22"/>
                      <a:pt x="8" y="23"/>
                    </a:cubicBezTo>
                    <a:cubicBezTo>
                      <a:pt x="9" y="26"/>
                      <a:pt x="9" y="26"/>
                      <a:pt x="9" y="26"/>
                    </a:cubicBezTo>
                    <a:cubicBezTo>
                      <a:pt x="9" y="26"/>
                      <a:pt x="9" y="26"/>
                      <a:pt x="9" y="26"/>
                    </a:cubicBezTo>
                    <a:cubicBezTo>
                      <a:pt x="9" y="26"/>
                      <a:pt x="9" y="26"/>
                      <a:pt x="10" y="26"/>
                    </a:cubicBezTo>
                    <a:cubicBezTo>
                      <a:pt x="10" y="26"/>
                      <a:pt x="10" y="26"/>
                      <a:pt x="10" y="26"/>
                    </a:cubicBezTo>
                    <a:cubicBezTo>
                      <a:pt x="10" y="26"/>
                      <a:pt x="11" y="26"/>
                      <a:pt x="11" y="26"/>
                    </a:cubicBezTo>
                    <a:cubicBezTo>
                      <a:pt x="11" y="26"/>
                      <a:pt x="11" y="26"/>
                      <a:pt x="11" y="26"/>
                    </a:cubicBezTo>
                    <a:cubicBezTo>
                      <a:pt x="12" y="24"/>
                      <a:pt x="12" y="24"/>
                      <a:pt x="12" y="24"/>
                    </a:cubicBezTo>
                    <a:cubicBezTo>
                      <a:pt x="13" y="24"/>
                      <a:pt x="14" y="24"/>
                      <a:pt x="15" y="23"/>
                    </a:cubicBezTo>
                    <a:cubicBezTo>
                      <a:pt x="17" y="25"/>
                      <a:pt x="17" y="25"/>
                      <a:pt x="17" y="25"/>
                    </a:cubicBezTo>
                    <a:cubicBezTo>
                      <a:pt x="17" y="25"/>
                      <a:pt x="17" y="25"/>
                      <a:pt x="17" y="25"/>
                    </a:cubicBezTo>
                    <a:cubicBezTo>
                      <a:pt x="18" y="25"/>
                      <a:pt x="18" y="25"/>
                      <a:pt x="19" y="25"/>
                    </a:cubicBezTo>
                    <a:cubicBezTo>
                      <a:pt x="19" y="24"/>
                      <a:pt x="19" y="24"/>
                      <a:pt x="19" y="24"/>
                    </a:cubicBezTo>
                    <a:cubicBezTo>
                      <a:pt x="19" y="22"/>
                      <a:pt x="19" y="22"/>
                      <a:pt x="19" y="22"/>
                    </a:cubicBezTo>
                    <a:cubicBezTo>
                      <a:pt x="19" y="21"/>
                      <a:pt x="20" y="21"/>
                      <a:pt x="21" y="20"/>
                    </a:cubicBezTo>
                    <a:cubicBezTo>
                      <a:pt x="23" y="21"/>
                      <a:pt x="23" y="21"/>
                      <a:pt x="23" y="21"/>
                    </a:cubicBezTo>
                    <a:cubicBezTo>
                      <a:pt x="23" y="20"/>
                      <a:pt x="23" y="20"/>
                      <a:pt x="23" y="20"/>
                    </a:cubicBezTo>
                    <a:cubicBezTo>
                      <a:pt x="24" y="20"/>
                      <a:pt x="24" y="19"/>
                      <a:pt x="24" y="19"/>
                    </a:cubicBezTo>
                    <a:cubicBezTo>
                      <a:pt x="25" y="18"/>
                      <a:pt x="25" y="18"/>
                      <a:pt x="25" y="18"/>
                    </a:cubicBezTo>
                    <a:lnTo>
                      <a:pt x="23" y="16"/>
                    </a:lnTo>
                    <a:close/>
                    <a:moveTo>
                      <a:pt x="12" y="17"/>
                    </a:moveTo>
                    <a:cubicBezTo>
                      <a:pt x="12" y="17"/>
                      <a:pt x="11" y="17"/>
                      <a:pt x="11" y="16"/>
                    </a:cubicBezTo>
                    <a:cubicBezTo>
                      <a:pt x="11" y="16"/>
                      <a:pt x="11" y="16"/>
                      <a:pt x="10" y="16"/>
                    </a:cubicBezTo>
                    <a:cubicBezTo>
                      <a:pt x="10" y="16"/>
                      <a:pt x="10" y="15"/>
                      <a:pt x="10" y="15"/>
                    </a:cubicBezTo>
                    <a:cubicBezTo>
                      <a:pt x="9" y="15"/>
                      <a:pt x="9" y="14"/>
                      <a:pt x="9" y="14"/>
                    </a:cubicBezTo>
                    <a:cubicBezTo>
                      <a:pt x="9" y="14"/>
                      <a:pt x="9" y="13"/>
                      <a:pt x="9" y="13"/>
                    </a:cubicBezTo>
                    <a:cubicBezTo>
                      <a:pt x="9" y="13"/>
                      <a:pt x="9" y="13"/>
                      <a:pt x="9" y="12"/>
                    </a:cubicBezTo>
                    <a:cubicBezTo>
                      <a:pt x="9" y="12"/>
                      <a:pt x="9" y="12"/>
                      <a:pt x="9" y="12"/>
                    </a:cubicBezTo>
                    <a:cubicBezTo>
                      <a:pt x="10" y="11"/>
                      <a:pt x="10" y="11"/>
                      <a:pt x="10" y="11"/>
                    </a:cubicBezTo>
                    <a:cubicBezTo>
                      <a:pt x="10" y="11"/>
                      <a:pt x="10" y="10"/>
                      <a:pt x="11" y="10"/>
                    </a:cubicBezTo>
                    <a:cubicBezTo>
                      <a:pt x="11" y="10"/>
                      <a:pt x="11" y="10"/>
                      <a:pt x="11" y="10"/>
                    </a:cubicBezTo>
                    <a:cubicBezTo>
                      <a:pt x="11" y="10"/>
                      <a:pt x="11" y="10"/>
                      <a:pt x="12" y="10"/>
                    </a:cubicBezTo>
                    <a:cubicBezTo>
                      <a:pt x="12" y="10"/>
                      <a:pt x="12" y="10"/>
                      <a:pt x="13" y="10"/>
                    </a:cubicBezTo>
                    <a:cubicBezTo>
                      <a:pt x="13" y="10"/>
                      <a:pt x="13" y="10"/>
                      <a:pt x="13" y="10"/>
                    </a:cubicBezTo>
                    <a:cubicBezTo>
                      <a:pt x="13" y="9"/>
                      <a:pt x="13" y="9"/>
                      <a:pt x="13" y="9"/>
                    </a:cubicBezTo>
                    <a:cubicBezTo>
                      <a:pt x="13" y="10"/>
                      <a:pt x="13" y="10"/>
                      <a:pt x="13" y="10"/>
                    </a:cubicBezTo>
                    <a:cubicBezTo>
                      <a:pt x="13" y="10"/>
                      <a:pt x="13" y="10"/>
                      <a:pt x="13" y="10"/>
                    </a:cubicBezTo>
                    <a:cubicBezTo>
                      <a:pt x="13" y="10"/>
                      <a:pt x="13" y="10"/>
                      <a:pt x="13" y="10"/>
                    </a:cubicBezTo>
                    <a:cubicBezTo>
                      <a:pt x="13" y="10"/>
                      <a:pt x="13" y="10"/>
                      <a:pt x="13" y="10"/>
                    </a:cubicBezTo>
                    <a:cubicBezTo>
                      <a:pt x="14" y="10"/>
                      <a:pt x="14" y="10"/>
                      <a:pt x="14" y="10"/>
                    </a:cubicBezTo>
                    <a:cubicBezTo>
                      <a:pt x="14" y="10"/>
                      <a:pt x="14" y="10"/>
                      <a:pt x="15" y="10"/>
                    </a:cubicBezTo>
                    <a:cubicBezTo>
                      <a:pt x="15" y="11"/>
                      <a:pt x="15" y="11"/>
                      <a:pt x="16" y="11"/>
                    </a:cubicBezTo>
                    <a:cubicBezTo>
                      <a:pt x="16" y="12"/>
                      <a:pt x="16" y="12"/>
                      <a:pt x="16" y="12"/>
                    </a:cubicBezTo>
                    <a:cubicBezTo>
                      <a:pt x="16" y="13"/>
                      <a:pt x="16" y="13"/>
                      <a:pt x="16" y="13"/>
                    </a:cubicBezTo>
                    <a:cubicBezTo>
                      <a:pt x="16" y="14"/>
                      <a:pt x="16" y="14"/>
                      <a:pt x="16" y="14"/>
                    </a:cubicBezTo>
                    <a:cubicBezTo>
                      <a:pt x="16" y="14"/>
                      <a:pt x="16" y="14"/>
                      <a:pt x="16" y="14"/>
                    </a:cubicBezTo>
                    <a:cubicBezTo>
                      <a:pt x="16" y="15"/>
                      <a:pt x="16" y="15"/>
                      <a:pt x="15" y="15"/>
                    </a:cubicBezTo>
                    <a:cubicBezTo>
                      <a:pt x="15" y="16"/>
                      <a:pt x="15" y="16"/>
                      <a:pt x="15" y="16"/>
                    </a:cubicBezTo>
                    <a:cubicBezTo>
                      <a:pt x="14" y="16"/>
                      <a:pt x="14" y="16"/>
                      <a:pt x="14" y="17"/>
                    </a:cubicBezTo>
                    <a:cubicBezTo>
                      <a:pt x="13" y="17"/>
                      <a:pt x="13" y="17"/>
                      <a:pt x="12" y="17"/>
                    </a:cubicBezTo>
                    <a:cubicBezTo>
                      <a:pt x="12" y="17"/>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6"/>
              <p:cNvSpPr>
                <a:spLocks noEditPoints="1"/>
              </p:cNvSpPr>
              <p:nvPr/>
            </p:nvSpPr>
            <p:spPr bwMode="auto">
              <a:xfrm>
                <a:off x="4602" y="1181"/>
                <a:ext cx="447" cy="447"/>
              </a:xfrm>
              <a:custGeom>
                <a:avLst/>
                <a:gdLst>
                  <a:gd name="T0" fmla="*/ 38 w 42"/>
                  <a:gd name="T1" fmla="*/ 22 h 42"/>
                  <a:gd name="T2" fmla="*/ 42 w 42"/>
                  <a:gd name="T3" fmla="*/ 20 h 42"/>
                  <a:gd name="T4" fmla="*/ 41 w 42"/>
                  <a:gd name="T5" fmla="*/ 17 h 42"/>
                  <a:gd name="T6" fmla="*/ 35 w 42"/>
                  <a:gd name="T7" fmla="*/ 12 h 42"/>
                  <a:gd name="T8" fmla="*/ 37 w 42"/>
                  <a:gd name="T9" fmla="*/ 8 h 42"/>
                  <a:gd name="T10" fmla="*/ 35 w 42"/>
                  <a:gd name="T11" fmla="*/ 6 h 42"/>
                  <a:gd name="T12" fmla="*/ 28 w 42"/>
                  <a:gd name="T13" fmla="*/ 6 h 42"/>
                  <a:gd name="T14" fmla="*/ 27 w 42"/>
                  <a:gd name="T15" fmla="*/ 1 h 42"/>
                  <a:gd name="T16" fmla="*/ 23 w 42"/>
                  <a:gd name="T17" fmla="*/ 0 h 42"/>
                  <a:gd name="T18" fmla="*/ 18 w 42"/>
                  <a:gd name="T19" fmla="*/ 5 h 42"/>
                  <a:gd name="T20" fmla="*/ 15 w 42"/>
                  <a:gd name="T21" fmla="*/ 1 h 42"/>
                  <a:gd name="T22" fmla="*/ 11 w 42"/>
                  <a:gd name="T23" fmla="*/ 3 h 42"/>
                  <a:gd name="T24" fmla="*/ 9 w 42"/>
                  <a:gd name="T25" fmla="*/ 9 h 42"/>
                  <a:gd name="T26" fmla="*/ 4 w 42"/>
                  <a:gd name="T27" fmla="*/ 9 h 42"/>
                  <a:gd name="T28" fmla="*/ 2 w 42"/>
                  <a:gd name="T29" fmla="*/ 12 h 42"/>
                  <a:gd name="T30" fmla="*/ 4 w 42"/>
                  <a:gd name="T31" fmla="*/ 17 h 42"/>
                  <a:gd name="T32" fmla="*/ 0 w 42"/>
                  <a:gd name="T33" fmla="*/ 21 h 42"/>
                  <a:gd name="T34" fmla="*/ 0 w 42"/>
                  <a:gd name="T35" fmla="*/ 24 h 42"/>
                  <a:gd name="T36" fmla="*/ 5 w 42"/>
                  <a:gd name="T37" fmla="*/ 25 h 42"/>
                  <a:gd name="T38" fmla="*/ 4 w 42"/>
                  <a:gd name="T39" fmla="*/ 33 h 42"/>
                  <a:gd name="T40" fmla="*/ 6 w 42"/>
                  <a:gd name="T41" fmla="*/ 36 h 42"/>
                  <a:gd name="T42" fmla="*/ 10 w 42"/>
                  <a:gd name="T43" fmla="*/ 34 h 42"/>
                  <a:gd name="T44" fmla="*/ 14 w 42"/>
                  <a:gd name="T45" fmla="*/ 41 h 42"/>
                  <a:gd name="T46" fmla="*/ 16 w 42"/>
                  <a:gd name="T47" fmla="*/ 41 h 42"/>
                  <a:gd name="T48" fmla="*/ 18 w 42"/>
                  <a:gd name="T49" fmla="*/ 42 h 42"/>
                  <a:gd name="T50" fmla="*/ 25 w 42"/>
                  <a:gd name="T51" fmla="*/ 37 h 42"/>
                  <a:gd name="T52" fmla="*/ 28 w 42"/>
                  <a:gd name="T53" fmla="*/ 41 h 42"/>
                  <a:gd name="T54" fmla="*/ 31 w 42"/>
                  <a:gd name="T55" fmla="*/ 39 h 42"/>
                  <a:gd name="T56" fmla="*/ 34 w 42"/>
                  <a:gd name="T57" fmla="*/ 32 h 42"/>
                  <a:gd name="T58" fmla="*/ 38 w 42"/>
                  <a:gd name="T59" fmla="*/ 33 h 42"/>
                  <a:gd name="T60" fmla="*/ 40 w 42"/>
                  <a:gd name="T61" fmla="*/ 30 h 42"/>
                  <a:gd name="T62" fmla="*/ 37 w 42"/>
                  <a:gd name="T63" fmla="*/ 25 h 42"/>
                  <a:gd name="T64" fmla="*/ 26 w 42"/>
                  <a:gd name="T65" fmla="*/ 23 h 42"/>
                  <a:gd name="T66" fmla="*/ 24 w 42"/>
                  <a:gd name="T67" fmla="*/ 26 h 42"/>
                  <a:gd name="T68" fmla="*/ 20 w 42"/>
                  <a:gd name="T69" fmla="*/ 27 h 42"/>
                  <a:gd name="T70" fmla="*/ 17 w 42"/>
                  <a:gd name="T71" fmla="*/ 26 h 42"/>
                  <a:gd name="T72" fmla="*/ 15 w 42"/>
                  <a:gd name="T73" fmla="*/ 22 h 42"/>
                  <a:gd name="T74" fmla="*/ 15 w 42"/>
                  <a:gd name="T75" fmla="*/ 20 h 42"/>
                  <a:gd name="T76" fmla="*/ 16 w 42"/>
                  <a:gd name="T77" fmla="*/ 17 h 42"/>
                  <a:gd name="T78" fmla="*/ 20 w 42"/>
                  <a:gd name="T79" fmla="*/ 15 h 42"/>
                  <a:gd name="T80" fmla="*/ 22 w 42"/>
                  <a:gd name="T81" fmla="*/ 15 h 42"/>
                  <a:gd name="T82" fmla="*/ 24 w 42"/>
                  <a:gd name="T83" fmla="*/ 16 h 42"/>
                  <a:gd name="T84" fmla="*/ 27 w 42"/>
                  <a:gd name="T85" fmla="*/ 19 h 42"/>
                  <a:gd name="T86" fmla="*/ 27 w 42"/>
                  <a:gd name="T87"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37" y="25"/>
                    </a:moveTo>
                    <a:cubicBezTo>
                      <a:pt x="37" y="24"/>
                      <a:pt x="37" y="23"/>
                      <a:pt x="38" y="22"/>
                    </a:cubicBezTo>
                    <a:cubicBezTo>
                      <a:pt x="42" y="21"/>
                      <a:pt x="42" y="21"/>
                      <a:pt x="42" y="21"/>
                    </a:cubicBezTo>
                    <a:cubicBezTo>
                      <a:pt x="42" y="20"/>
                      <a:pt x="42" y="20"/>
                      <a:pt x="42" y="20"/>
                    </a:cubicBezTo>
                    <a:cubicBezTo>
                      <a:pt x="42" y="19"/>
                      <a:pt x="41" y="18"/>
                      <a:pt x="41" y="17"/>
                    </a:cubicBezTo>
                    <a:cubicBezTo>
                      <a:pt x="41" y="17"/>
                      <a:pt x="41" y="17"/>
                      <a:pt x="41" y="17"/>
                    </a:cubicBezTo>
                    <a:cubicBezTo>
                      <a:pt x="37" y="16"/>
                      <a:pt x="37" y="16"/>
                      <a:pt x="37" y="16"/>
                    </a:cubicBezTo>
                    <a:cubicBezTo>
                      <a:pt x="36" y="15"/>
                      <a:pt x="36" y="13"/>
                      <a:pt x="35" y="12"/>
                    </a:cubicBezTo>
                    <a:cubicBezTo>
                      <a:pt x="38" y="9"/>
                      <a:pt x="38" y="9"/>
                      <a:pt x="38" y="9"/>
                    </a:cubicBezTo>
                    <a:cubicBezTo>
                      <a:pt x="37" y="8"/>
                      <a:pt x="37" y="8"/>
                      <a:pt x="37" y="8"/>
                    </a:cubicBezTo>
                    <a:cubicBezTo>
                      <a:pt x="37" y="8"/>
                      <a:pt x="36" y="7"/>
                      <a:pt x="35" y="6"/>
                    </a:cubicBezTo>
                    <a:cubicBezTo>
                      <a:pt x="35" y="6"/>
                      <a:pt x="35" y="6"/>
                      <a:pt x="35" y="6"/>
                    </a:cubicBezTo>
                    <a:cubicBezTo>
                      <a:pt x="31" y="8"/>
                      <a:pt x="31" y="8"/>
                      <a:pt x="31" y="8"/>
                    </a:cubicBezTo>
                    <a:cubicBezTo>
                      <a:pt x="30" y="7"/>
                      <a:pt x="29" y="6"/>
                      <a:pt x="28" y="6"/>
                    </a:cubicBezTo>
                    <a:cubicBezTo>
                      <a:pt x="27" y="1"/>
                      <a:pt x="27" y="1"/>
                      <a:pt x="27" y="1"/>
                    </a:cubicBezTo>
                    <a:cubicBezTo>
                      <a:pt x="27" y="1"/>
                      <a:pt x="27" y="1"/>
                      <a:pt x="27" y="1"/>
                    </a:cubicBezTo>
                    <a:cubicBezTo>
                      <a:pt x="26" y="1"/>
                      <a:pt x="25" y="1"/>
                      <a:pt x="24" y="0"/>
                    </a:cubicBezTo>
                    <a:cubicBezTo>
                      <a:pt x="23" y="0"/>
                      <a:pt x="23" y="0"/>
                      <a:pt x="23" y="0"/>
                    </a:cubicBezTo>
                    <a:cubicBezTo>
                      <a:pt x="21" y="4"/>
                      <a:pt x="21" y="4"/>
                      <a:pt x="21" y="4"/>
                    </a:cubicBezTo>
                    <a:cubicBezTo>
                      <a:pt x="20" y="4"/>
                      <a:pt x="19" y="4"/>
                      <a:pt x="18" y="5"/>
                    </a:cubicBezTo>
                    <a:cubicBezTo>
                      <a:pt x="15" y="1"/>
                      <a:pt x="15" y="1"/>
                      <a:pt x="15" y="1"/>
                    </a:cubicBezTo>
                    <a:cubicBezTo>
                      <a:pt x="15" y="1"/>
                      <a:pt x="15" y="1"/>
                      <a:pt x="15" y="1"/>
                    </a:cubicBezTo>
                    <a:cubicBezTo>
                      <a:pt x="13" y="2"/>
                      <a:pt x="12" y="2"/>
                      <a:pt x="11" y="3"/>
                    </a:cubicBezTo>
                    <a:cubicBezTo>
                      <a:pt x="11" y="3"/>
                      <a:pt x="11" y="3"/>
                      <a:pt x="11" y="3"/>
                    </a:cubicBezTo>
                    <a:cubicBezTo>
                      <a:pt x="12" y="7"/>
                      <a:pt x="12" y="7"/>
                      <a:pt x="12" y="7"/>
                    </a:cubicBezTo>
                    <a:cubicBezTo>
                      <a:pt x="10" y="8"/>
                      <a:pt x="10" y="9"/>
                      <a:pt x="9" y="9"/>
                    </a:cubicBezTo>
                    <a:cubicBezTo>
                      <a:pt x="4" y="8"/>
                      <a:pt x="4" y="8"/>
                      <a:pt x="4" y="8"/>
                    </a:cubicBezTo>
                    <a:cubicBezTo>
                      <a:pt x="4" y="9"/>
                      <a:pt x="4" y="9"/>
                      <a:pt x="4" y="9"/>
                    </a:cubicBezTo>
                    <a:cubicBezTo>
                      <a:pt x="3" y="10"/>
                      <a:pt x="3" y="10"/>
                      <a:pt x="2" y="11"/>
                    </a:cubicBezTo>
                    <a:cubicBezTo>
                      <a:pt x="2" y="12"/>
                      <a:pt x="2" y="12"/>
                      <a:pt x="2" y="12"/>
                    </a:cubicBezTo>
                    <a:cubicBezTo>
                      <a:pt x="5" y="15"/>
                      <a:pt x="5" y="15"/>
                      <a:pt x="5" y="15"/>
                    </a:cubicBezTo>
                    <a:cubicBezTo>
                      <a:pt x="5" y="16"/>
                      <a:pt x="5" y="17"/>
                      <a:pt x="4" y="17"/>
                    </a:cubicBezTo>
                    <a:cubicBezTo>
                      <a:pt x="4" y="18"/>
                      <a:pt x="4" y="18"/>
                      <a:pt x="4" y="19"/>
                    </a:cubicBezTo>
                    <a:cubicBezTo>
                      <a:pt x="0" y="21"/>
                      <a:pt x="0" y="21"/>
                      <a:pt x="0" y="21"/>
                    </a:cubicBezTo>
                    <a:cubicBezTo>
                      <a:pt x="0" y="21"/>
                      <a:pt x="0" y="21"/>
                      <a:pt x="0" y="21"/>
                    </a:cubicBezTo>
                    <a:cubicBezTo>
                      <a:pt x="0" y="22"/>
                      <a:pt x="0" y="23"/>
                      <a:pt x="0" y="24"/>
                    </a:cubicBezTo>
                    <a:cubicBezTo>
                      <a:pt x="0" y="24"/>
                      <a:pt x="0" y="24"/>
                      <a:pt x="0" y="24"/>
                    </a:cubicBezTo>
                    <a:cubicBezTo>
                      <a:pt x="5" y="25"/>
                      <a:pt x="5" y="25"/>
                      <a:pt x="5" y="25"/>
                    </a:cubicBezTo>
                    <a:cubicBezTo>
                      <a:pt x="5" y="27"/>
                      <a:pt x="5" y="28"/>
                      <a:pt x="6" y="29"/>
                    </a:cubicBezTo>
                    <a:cubicBezTo>
                      <a:pt x="4" y="33"/>
                      <a:pt x="4" y="33"/>
                      <a:pt x="4" y="33"/>
                    </a:cubicBezTo>
                    <a:cubicBezTo>
                      <a:pt x="4" y="33"/>
                      <a:pt x="4" y="33"/>
                      <a:pt x="4" y="33"/>
                    </a:cubicBezTo>
                    <a:cubicBezTo>
                      <a:pt x="5" y="34"/>
                      <a:pt x="5" y="35"/>
                      <a:pt x="6" y="36"/>
                    </a:cubicBezTo>
                    <a:cubicBezTo>
                      <a:pt x="6" y="36"/>
                      <a:pt x="6" y="36"/>
                      <a:pt x="6" y="36"/>
                    </a:cubicBezTo>
                    <a:cubicBezTo>
                      <a:pt x="10" y="34"/>
                      <a:pt x="10" y="34"/>
                      <a:pt x="10" y="34"/>
                    </a:cubicBezTo>
                    <a:cubicBezTo>
                      <a:pt x="11" y="35"/>
                      <a:pt x="13" y="36"/>
                      <a:pt x="14" y="36"/>
                    </a:cubicBezTo>
                    <a:cubicBezTo>
                      <a:pt x="14" y="41"/>
                      <a:pt x="14" y="41"/>
                      <a:pt x="14" y="41"/>
                    </a:cubicBezTo>
                    <a:cubicBezTo>
                      <a:pt x="15" y="41"/>
                      <a:pt x="15" y="41"/>
                      <a:pt x="15" y="41"/>
                    </a:cubicBezTo>
                    <a:cubicBezTo>
                      <a:pt x="15" y="41"/>
                      <a:pt x="16" y="41"/>
                      <a:pt x="16" y="41"/>
                    </a:cubicBezTo>
                    <a:cubicBezTo>
                      <a:pt x="17" y="41"/>
                      <a:pt x="17" y="42"/>
                      <a:pt x="18" y="42"/>
                    </a:cubicBezTo>
                    <a:cubicBezTo>
                      <a:pt x="18" y="42"/>
                      <a:pt x="18" y="42"/>
                      <a:pt x="18" y="42"/>
                    </a:cubicBezTo>
                    <a:cubicBezTo>
                      <a:pt x="20" y="38"/>
                      <a:pt x="20" y="38"/>
                      <a:pt x="20" y="38"/>
                    </a:cubicBezTo>
                    <a:cubicBezTo>
                      <a:pt x="22" y="38"/>
                      <a:pt x="23" y="38"/>
                      <a:pt x="25" y="37"/>
                    </a:cubicBezTo>
                    <a:cubicBezTo>
                      <a:pt x="28" y="41"/>
                      <a:pt x="28" y="41"/>
                      <a:pt x="28" y="41"/>
                    </a:cubicBezTo>
                    <a:cubicBezTo>
                      <a:pt x="28" y="41"/>
                      <a:pt x="28" y="41"/>
                      <a:pt x="28" y="41"/>
                    </a:cubicBezTo>
                    <a:cubicBezTo>
                      <a:pt x="29" y="40"/>
                      <a:pt x="30" y="40"/>
                      <a:pt x="31" y="39"/>
                    </a:cubicBezTo>
                    <a:cubicBezTo>
                      <a:pt x="31" y="39"/>
                      <a:pt x="31" y="39"/>
                      <a:pt x="31" y="39"/>
                    </a:cubicBezTo>
                    <a:cubicBezTo>
                      <a:pt x="30" y="35"/>
                      <a:pt x="30" y="35"/>
                      <a:pt x="30" y="35"/>
                    </a:cubicBezTo>
                    <a:cubicBezTo>
                      <a:pt x="32" y="34"/>
                      <a:pt x="33" y="33"/>
                      <a:pt x="34" y="32"/>
                    </a:cubicBezTo>
                    <a:cubicBezTo>
                      <a:pt x="38" y="33"/>
                      <a:pt x="38" y="33"/>
                      <a:pt x="38" y="33"/>
                    </a:cubicBezTo>
                    <a:cubicBezTo>
                      <a:pt x="38" y="33"/>
                      <a:pt x="38" y="33"/>
                      <a:pt x="38" y="33"/>
                    </a:cubicBezTo>
                    <a:cubicBezTo>
                      <a:pt x="39" y="32"/>
                      <a:pt x="39" y="31"/>
                      <a:pt x="40" y="30"/>
                    </a:cubicBezTo>
                    <a:cubicBezTo>
                      <a:pt x="40" y="30"/>
                      <a:pt x="40" y="30"/>
                      <a:pt x="40" y="30"/>
                    </a:cubicBezTo>
                    <a:cubicBezTo>
                      <a:pt x="37" y="26"/>
                      <a:pt x="37" y="26"/>
                      <a:pt x="37" y="26"/>
                    </a:cubicBezTo>
                    <a:cubicBezTo>
                      <a:pt x="37" y="26"/>
                      <a:pt x="37" y="25"/>
                      <a:pt x="37" y="25"/>
                    </a:cubicBezTo>
                    <a:close/>
                    <a:moveTo>
                      <a:pt x="27" y="22"/>
                    </a:moveTo>
                    <a:cubicBezTo>
                      <a:pt x="27" y="23"/>
                      <a:pt x="27" y="23"/>
                      <a:pt x="26" y="23"/>
                    </a:cubicBezTo>
                    <a:cubicBezTo>
                      <a:pt x="26" y="24"/>
                      <a:pt x="26" y="24"/>
                      <a:pt x="25" y="25"/>
                    </a:cubicBezTo>
                    <a:cubicBezTo>
                      <a:pt x="25" y="25"/>
                      <a:pt x="25" y="26"/>
                      <a:pt x="24" y="26"/>
                    </a:cubicBezTo>
                    <a:cubicBezTo>
                      <a:pt x="24" y="26"/>
                      <a:pt x="23" y="27"/>
                      <a:pt x="22" y="27"/>
                    </a:cubicBezTo>
                    <a:cubicBezTo>
                      <a:pt x="22" y="27"/>
                      <a:pt x="21" y="27"/>
                      <a:pt x="20" y="27"/>
                    </a:cubicBezTo>
                    <a:cubicBezTo>
                      <a:pt x="20" y="27"/>
                      <a:pt x="19" y="27"/>
                      <a:pt x="19" y="27"/>
                    </a:cubicBezTo>
                    <a:cubicBezTo>
                      <a:pt x="18" y="26"/>
                      <a:pt x="17" y="26"/>
                      <a:pt x="17" y="26"/>
                    </a:cubicBezTo>
                    <a:cubicBezTo>
                      <a:pt x="16" y="25"/>
                      <a:pt x="16" y="25"/>
                      <a:pt x="16" y="24"/>
                    </a:cubicBezTo>
                    <a:cubicBezTo>
                      <a:pt x="15" y="24"/>
                      <a:pt x="15" y="23"/>
                      <a:pt x="15" y="22"/>
                    </a:cubicBezTo>
                    <a:cubicBezTo>
                      <a:pt x="15" y="22"/>
                      <a:pt x="15" y="21"/>
                      <a:pt x="15" y="20"/>
                    </a:cubicBezTo>
                    <a:cubicBezTo>
                      <a:pt x="15" y="20"/>
                      <a:pt x="15" y="20"/>
                      <a:pt x="15" y="20"/>
                    </a:cubicBezTo>
                    <a:cubicBezTo>
                      <a:pt x="15" y="19"/>
                      <a:pt x="15" y="19"/>
                      <a:pt x="15" y="19"/>
                    </a:cubicBezTo>
                    <a:cubicBezTo>
                      <a:pt x="16" y="18"/>
                      <a:pt x="16" y="18"/>
                      <a:pt x="16" y="17"/>
                    </a:cubicBezTo>
                    <a:cubicBezTo>
                      <a:pt x="17" y="17"/>
                      <a:pt x="17" y="16"/>
                      <a:pt x="18" y="16"/>
                    </a:cubicBezTo>
                    <a:cubicBezTo>
                      <a:pt x="18" y="16"/>
                      <a:pt x="19" y="15"/>
                      <a:pt x="20" y="15"/>
                    </a:cubicBezTo>
                    <a:cubicBezTo>
                      <a:pt x="20" y="15"/>
                      <a:pt x="21" y="15"/>
                      <a:pt x="21" y="15"/>
                    </a:cubicBezTo>
                    <a:cubicBezTo>
                      <a:pt x="21" y="15"/>
                      <a:pt x="22" y="15"/>
                      <a:pt x="22" y="15"/>
                    </a:cubicBezTo>
                    <a:cubicBezTo>
                      <a:pt x="22" y="15"/>
                      <a:pt x="23" y="15"/>
                      <a:pt x="23" y="16"/>
                    </a:cubicBezTo>
                    <a:cubicBezTo>
                      <a:pt x="24" y="16"/>
                      <a:pt x="24" y="16"/>
                      <a:pt x="24" y="16"/>
                    </a:cubicBezTo>
                    <a:cubicBezTo>
                      <a:pt x="25" y="17"/>
                      <a:pt x="25" y="17"/>
                      <a:pt x="26" y="18"/>
                    </a:cubicBezTo>
                    <a:cubicBezTo>
                      <a:pt x="26" y="18"/>
                      <a:pt x="26" y="19"/>
                      <a:pt x="27" y="19"/>
                    </a:cubicBezTo>
                    <a:cubicBezTo>
                      <a:pt x="27" y="20"/>
                      <a:pt x="27" y="21"/>
                      <a:pt x="27" y="21"/>
                    </a:cubicBezTo>
                    <a:cubicBezTo>
                      <a:pt x="27" y="22"/>
                      <a:pt x="27" y="22"/>
                      <a:pt x="27"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7"/>
              <p:cNvSpPr>
                <a:spLocks noEditPoints="1"/>
              </p:cNvSpPr>
              <p:nvPr/>
            </p:nvSpPr>
            <p:spPr bwMode="auto">
              <a:xfrm>
                <a:off x="4911" y="1000"/>
                <a:ext cx="276" cy="277"/>
              </a:xfrm>
              <a:custGeom>
                <a:avLst/>
                <a:gdLst>
                  <a:gd name="T0" fmla="*/ 23 w 26"/>
                  <a:gd name="T1" fmla="*/ 15 h 26"/>
                  <a:gd name="T2" fmla="*/ 26 w 26"/>
                  <a:gd name="T3" fmla="*/ 13 h 26"/>
                  <a:gd name="T4" fmla="*/ 25 w 26"/>
                  <a:gd name="T5" fmla="*/ 10 h 26"/>
                  <a:gd name="T6" fmla="*/ 23 w 26"/>
                  <a:gd name="T7" fmla="*/ 10 h 26"/>
                  <a:gd name="T8" fmla="*/ 23 w 26"/>
                  <a:gd name="T9" fmla="*/ 5 h 26"/>
                  <a:gd name="T10" fmla="*/ 21 w 26"/>
                  <a:gd name="T11" fmla="*/ 4 h 26"/>
                  <a:gd name="T12" fmla="*/ 19 w 26"/>
                  <a:gd name="T13" fmla="*/ 5 h 26"/>
                  <a:gd name="T14" fmla="*/ 17 w 26"/>
                  <a:gd name="T15" fmla="*/ 1 h 26"/>
                  <a:gd name="T16" fmla="*/ 15 w 26"/>
                  <a:gd name="T17" fmla="*/ 1 h 26"/>
                  <a:gd name="T18" fmla="*/ 14 w 26"/>
                  <a:gd name="T19" fmla="*/ 0 h 26"/>
                  <a:gd name="T20" fmla="*/ 13 w 26"/>
                  <a:gd name="T21" fmla="*/ 3 h 26"/>
                  <a:gd name="T22" fmla="*/ 9 w 26"/>
                  <a:gd name="T23" fmla="*/ 1 h 26"/>
                  <a:gd name="T24" fmla="*/ 7 w 26"/>
                  <a:gd name="T25" fmla="*/ 2 h 26"/>
                  <a:gd name="T26" fmla="*/ 7 w 26"/>
                  <a:gd name="T27" fmla="*/ 5 h 26"/>
                  <a:gd name="T28" fmla="*/ 2 w 26"/>
                  <a:gd name="T29" fmla="*/ 5 h 26"/>
                  <a:gd name="T30" fmla="*/ 1 w 26"/>
                  <a:gd name="T31" fmla="*/ 7 h 26"/>
                  <a:gd name="T32" fmla="*/ 3 w 26"/>
                  <a:gd name="T33" fmla="*/ 10 h 26"/>
                  <a:gd name="T34" fmla="*/ 2 w 26"/>
                  <a:gd name="T35" fmla="*/ 12 h 26"/>
                  <a:gd name="T36" fmla="*/ 0 w 26"/>
                  <a:gd name="T37" fmla="*/ 13 h 26"/>
                  <a:gd name="T38" fmla="*/ 0 w 26"/>
                  <a:gd name="T39" fmla="*/ 16 h 26"/>
                  <a:gd name="T40" fmla="*/ 4 w 26"/>
                  <a:gd name="T41" fmla="*/ 18 h 26"/>
                  <a:gd name="T42" fmla="*/ 2 w 26"/>
                  <a:gd name="T43" fmla="*/ 21 h 26"/>
                  <a:gd name="T44" fmla="*/ 4 w 26"/>
                  <a:gd name="T45" fmla="*/ 23 h 26"/>
                  <a:gd name="T46" fmla="*/ 8 w 26"/>
                  <a:gd name="T47" fmla="*/ 23 h 26"/>
                  <a:gd name="T48" fmla="*/ 9 w 26"/>
                  <a:gd name="T49" fmla="*/ 26 h 26"/>
                  <a:gd name="T50" fmla="*/ 10 w 26"/>
                  <a:gd name="T51" fmla="*/ 26 h 26"/>
                  <a:gd name="T52" fmla="*/ 11 w 26"/>
                  <a:gd name="T53" fmla="*/ 26 h 26"/>
                  <a:gd name="T54" fmla="*/ 15 w 26"/>
                  <a:gd name="T55" fmla="*/ 23 h 26"/>
                  <a:gd name="T56" fmla="*/ 17 w 26"/>
                  <a:gd name="T57" fmla="*/ 25 h 26"/>
                  <a:gd name="T58" fmla="*/ 19 w 26"/>
                  <a:gd name="T59" fmla="*/ 24 h 26"/>
                  <a:gd name="T60" fmla="*/ 21 w 26"/>
                  <a:gd name="T61" fmla="*/ 20 h 26"/>
                  <a:gd name="T62" fmla="*/ 23 w 26"/>
                  <a:gd name="T63" fmla="*/ 20 h 26"/>
                  <a:gd name="T64" fmla="*/ 25 w 26"/>
                  <a:gd name="T65" fmla="*/ 18 h 26"/>
                  <a:gd name="T66" fmla="*/ 12 w 26"/>
                  <a:gd name="T67" fmla="*/ 17 h 26"/>
                  <a:gd name="T68" fmla="*/ 10 w 26"/>
                  <a:gd name="T69" fmla="*/ 16 h 26"/>
                  <a:gd name="T70" fmla="*/ 9 w 26"/>
                  <a:gd name="T71" fmla="*/ 14 h 26"/>
                  <a:gd name="T72" fmla="*/ 9 w 26"/>
                  <a:gd name="T73" fmla="*/ 12 h 26"/>
                  <a:gd name="T74" fmla="*/ 10 w 26"/>
                  <a:gd name="T75" fmla="*/ 11 h 26"/>
                  <a:gd name="T76" fmla="*/ 11 w 26"/>
                  <a:gd name="T77" fmla="*/ 10 h 26"/>
                  <a:gd name="T78" fmla="*/ 13 w 26"/>
                  <a:gd name="T79" fmla="*/ 10 h 26"/>
                  <a:gd name="T80" fmla="*/ 13 w 26"/>
                  <a:gd name="T81" fmla="*/ 9 h 26"/>
                  <a:gd name="T82" fmla="*/ 13 w 26"/>
                  <a:gd name="T83" fmla="*/ 10 h 26"/>
                  <a:gd name="T84" fmla="*/ 13 w 26"/>
                  <a:gd name="T85" fmla="*/ 10 h 26"/>
                  <a:gd name="T86" fmla="*/ 15 w 26"/>
                  <a:gd name="T87" fmla="*/ 10 h 26"/>
                  <a:gd name="T88" fmla="*/ 16 w 26"/>
                  <a:gd name="T89" fmla="*/ 12 h 26"/>
                  <a:gd name="T90" fmla="*/ 16 w 26"/>
                  <a:gd name="T91" fmla="*/ 14 h 26"/>
                  <a:gd name="T92" fmla="*/ 15 w 26"/>
                  <a:gd name="T93" fmla="*/ 15 h 26"/>
                  <a:gd name="T94" fmla="*/ 14 w 26"/>
                  <a:gd name="T95" fmla="*/ 17 h 26"/>
                  <a:gd name="T96" fmla="*/ 12 w 26"/>
                  <a:gd name="T97"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 h="26">
                    <a:moveTo>
                      <a:pt x="23" y="16"/>
                    </a:moveTo>
                    <a:cubicBezTo>
                      <a:pt x="23" y="16"/>
                      <a:pt x="23" y="16"/>
                      <a:pt x="23" y="15"/>
                    </a:cubicBezTo>
                    <a:cubicBezTo>
                      <a:pt x="23" y="15"/>
                      <a:pt x="23" y="14"/>
                      <a:pt x="23" y="14"/>
                    </a:cubicBezTo>
                    <a:cubicBezTo>
                      <a:pt x="26" y="13"/>
                      <a:pt x="26" y="13"/>
                      <a:pt x="26" y="13"/>
                    </a:cubicBezTo>
                    <a:cubicBezTo>
                      <a:pt x="26" y="13"/>
                      <a:pt x="26" y="13"/>
                      <a:pt x="26" y="13"/>
                    </a:cubicBezTo>
                    <a:cubicBezTo>
                      <a:pt x="26" y="12"/>
                      <a:pt x="25" y="11"/>
                      <a:pt x="25" y="10"/>
                    </a:cubicBezTo>
                    <a:cubicBezTo>
                      <a:pt x="25" y="10"/>
                      <a:pt x="25" y="10"/>
                      <a:pt x="25" y="10"/>
                    </a:cubicBezTo>
                    <a:cubicBezTo>
                      <a:pt x="23" y="10"/>
                      <a:pt x="23" y="10"/>
                      <a:pt x="23" y="10"/>
                    </a:cubicBezTo>
                    <a:cubicBezTo>
                      <a:pt x="22" y="9"/>
                      <a:pt x="22" y="8"/>
                      <a:pt x="22" y="8"/>
                    </a:cubicBezTo>
                    <a:cubicBezTo>
                      <a:pt x="23" y="5"/>
                      <a:pt x="23" y="5"/>
                      <a:pt x="23" y="5"/>
                    </a:cubicBezTo>
                    <a:cubicBezTo>
                      <a:pt x="23" y="5"/>
                      <a:pt x="23" y="5"/>
                      <a:pt x="23" y="5"/>
                    </a:cubicBezTo>
                    <a:cubicBezTo>
                      <a:pt x="22" y="5"/>
                      <a:pt x="22" y="4"/>
                      <a:pt x="21" y="4"/>
                    </a:cubicBezTo>
                    <a:cubicBezTo>
                      <a:pt x="21" y="3"/>
                      <a:pt x="21" y="3"/>
                      <a:pt x="21" y="3"/>
                    </a:cubicBezTo>
                    <a:cubicBezTo>
                      <a:pt x="19" y="5"/>
                      <a:pt x="19" y="5"/>
                      <a:pt x="19" y="5"/>
                    </a:cubicBezTo>
                    <a:cubicBezTo>
                      <a:pt x="18" y="4"/>
                      <a:pt x="18" y="4"/>
                      <a:pt x="17" y="4"/>
                    </a:cubicBezTo>
                    <a:cubicBezTo>
                      <a:pt x="17" y="1"/>
                      <a:pt x="17" y="1"/>
                      <a:pt x="17" y="1"/>
                    </a:cubicBezTo>
                    <a:cubicBezTo>
                      <a:pt x="16" y="1"/>
                      <a:pt x="16" y="1"/>
                      <a:pt x="16" y="1"/>
                    </a:cubicBezTo>
                    <a:cubicBezTo>
                      <a:pt x="16" y="1"/>
                      <a:pt x="16" y="1"/>
                      <a:pt x="15" y="1"/>
                    </a:cubicBezTo>
                    <a:cubicBezTo>
                      <a:pt x="15" y="1"/>
                      <a:pt x="15" y="1"/>
                      <a:pt x="15" y="1"/>
                    </a:cubicBezTo>
                    <a:cubicBezTo>
                      <a:pt x="15" y="0"/>
                      <a:pt x="15" y="0"/>
                      <a:pt x="14" y="0"/>
                    </a:cubicBezTo>
                    <a:cubicBezTo>
                      <a:pt x="14" y="0"/>
                      <a:pt x="14" y="0"/>
                      <a:pt x="14" y="0"/>
                    </a:cubicBezTo>
                    <a:cubicBezTo>
                      <a:pt x="13" y="3"/>
                      <a:pt x="13" y="3"/>
                      <a:pt x="13" y="3"/>
                    </a:cubicBezTo>
                    <a:cubicBezTo>
                      <a:pt x="12" y="3"/>
                      <a:pt x="11" y="3"/>
                      <a:pt x="11" y="3"/>
                    </a:cubicBezTo>
                    <a:cubicBezTo>
                      <a:pt x="9" y="1"/>
                      <a:pt x="9" y="1"/>
                      <a:pt x="9" y="1"/>
                    </a:cubicBezTo>
                    <a:cubicBezTo>
                      <a:pt x="9" y="1"/>
                      <a:pt x="9" y="1"/>
                      <a:pt x="9" y="1"/>
                    </a:cubicBezTo>
                    <a:cubicBezTo>
                      <a:pt x="8" y="1"/>
                      <a:pt x="7" y="1"/>
                      <a:pt x="7" y="2"/>
                    </a:cubicBezTo>
                    <a:cubicBezTo>
                      <a:pt x="6" y="2"/>
                      <a:pt x="6" y="2"/>
                      <a:pt x="6" y="2"/>
                    </a:cubicBezTo>
                    <a:cubicBezTo>
                      <a:pt x="7" y="5"/>
                      <a:pt x="7" y="5"/>
                      <a:pt x="7" y="5"/>
                    </a:cubicBezTo>
                    <a:cubicBezTo>
                      <a:pt x="6" y="5"/>
                      <a:pt x="5" y="5"/>
                      <a:pt x="5" y="6"/>
                    </a:cubicBezTo>
                    <a:cubicBezTo>
                      <a:pt x="2" y="5"/>
                      <a:pt x="2" y="5"/>
                      <a:pt x="2" y="5"/>
                    </a:cubicBezTo>
                    <a:cubicBezTo>
                      <a:pt x="2" y="6"/>
                      <a:pt x="2" y="6"/>
                      <a:pt x="2" y="6"/>
                    </a:cubicBezTo>
                    <a:cubicBezTo>
                      <a:pt x="2" y="6"/>
                      <a:pt x="1" y="7"/>
                      <a:pt x="1" y="7"/>
                    </a:cubicBezTo>
                    <a:cubicBezTo>
                      <a:pt x="1" y="8"/>
                      <a:pt x="1" y="8"/>
                      <a:pt x="1" y="8"/>
                    </a:cubicBezTo>
                    <a:cubicBezTo>
                      <a:pt x="3" y="10"/>
                      <a:pt x="3" y="10"/>
                      <a:pt x="3" y="10"/>
                    </a:cubicBezTo>
                    <a:cubicBezTo>
                      <a:pt x="3" y="10"/>
                      <a:pt x="2" y="10"/>
                      <a:pt x="2" y="11"/>
                    </a:cubicBezTo>
                    <a:cubicBezTo>
                      <a:pt x="2" y="11"/>
                      <a:pt x="2" y="12"/>
                      <a:pt x="2" y="12"/>
                    </a:cubicBezTo>
                    <a:cubicBezTo>
                      <a:pt x="0" y="13"/>
                      <a:pt x="0" y="13"/>
                      <a:pt x="0" y="13"/>
                    </a:cubicBezTo>
                    <a:cubicBezTo>
                      <a:pt x="0" y="13"/>
                      <a:pt x="0" y="13"/>
                      <a:pt x="0" y="13"/>
                    </a:cubicBezTo>
                    <a:cubicBezTo>
                      <a:pt x="0" y="14"/>
                      <a:pt x="0" y="15"/>
                      <a:pt x="0" y="15"/>
                    </a:cubicBezTo>
                    <a:cubicBezTo>
                      <a:pt x="0" y="16"/>
                      <a:pt x="0" y="16"/>
                      <a:pt x="0" y="16"/>
                    </a:cubicBezTo>
                    <a:cubicBezTo>
                      <a:pt x="3" y="16"/>
                      <a:pt x="3" y="16"/>
                      <a:pt x="3" y="16"/>
                    </a:cubicBezTo>
                    <a:cubicBezTo>
                      <a:pt x="3" y="17"/>
                      <a:pt x="3" y="18"/>
                      <a:pt x="4" y="18"/>
                    </a:cubicBezTo>
                    <a:cubicBezTo>
                      <a:pt x="2" y="21"/>
                      <a:pt x="2" y="21"/>
                      <a:pt x="2" y="21"/>
                    </a:cubicBezTo>
                    <a:cubicBezTo>
                      <a:pt x="2" y="21"/>
                      <a:pt x="2" y="21"/>
                      <a:pt x="2" y="21"/>
                    </a:cubicBezTo>
                    <a:cubicBezTo>
                      <a:pt x="3" y="21"/>
                      <a:pt x="3" y="22"/>
                      <a:pt x="4" y="22"/>
                    </a:cubicBezTo>
                    <a:cubicBezTo>
                      <a:pt x="4" y="23"/>
                      <a:pt x="4" y="23"/>
                      <a:pt x="4" y="23"/>
                    </a:cubicBezTo>
                    <a:cubicBezTo>
                      <a:pt x="6" y="21"/>
                      <a:pt x="6" y="21"/>
                      <a:pt x="6" y="21"/>
                    </a:cubicBezTo>
                    <a:cubicBezTo>
                      <a:pt x="7" y="22"/>
                      <a:pt x="8" y="22"/>
                      <a:pt x="8" y="23"/>
                    </a:cubicBezTo>
                    <a:cubicBezTo>
                      <a:pt x="9" y="26"/>
                      <a:pt x="9" y="26"/>
                      <a:pt x="9" y="26"/>
                    </a:cubicBezTo>
                    <a:cubicBezTo>
                      <a:pt x="9" y="26"/>
                      <a:pt x="9" y="26"/>
                      <a:pt x="9" y="26"/>
                    </a:cubicBezTo>
                    <a:cubicBezTo>
                      <a:pt x="9" y="26"/>
                      <a:pt x="9" y="26"/>
                      <a:pt x="10" y="26"/>
                    </a:cubicBezTo>
                    <a:cubicBezTo>
                      <a:pt x="10" y="26"/>
                      <a:pt x="10" y="26"/>
                      <a:pt x="10" y="26"/>
                    </a:cubicBezTo>
                    <a:cubicBezTo>
                      <a:pt x="10" y="26"/>
                      <a:pt x="11" y="26"/>
                      <a:pt x="11" y="26"/>
                    </a:cubicBezTo>
                    <a:cubicBezTo>
                      <a:pt x="11" y="26"/>
                      <a:pt x="11" y="26"/>
                      <a:pt x="11" y="26"/>
                    </a:cubicBezTo>
                    <a:cubicBezTo>
                      <a:pt x="12" y="24"/>
                      <a:pt x="12" y="24"/>
                      <a:pt x="12" y="24"/>
                    </a:cubicBezTo>
                    <a:cubicBezTo>
                      <a:pt x="13" y="24"/>
                      <a:pt x="14" y="24"/>
                      <a:pt x="15" y="23"/>
                    </a:cubicBezTo>
                    <a:cubicBezTo>
                      <a:pt x="17" y="25"/>
                      <a:pt x="17" y="25"/>
                      <a:pt x="17" y="25"/>
                    </a:cubicBezTo>
                    <a:cubicBezTo>
                      <a:pt x="17" y="25"/>
                      <a:pt x="17" y="25"/>
                      <a:pt x="17" y="25"/>
                    </a:cubicBezTo>
                    <a:cubicBezTo>
                      <a:pt x="18" y="25"/>
                      <a:pt x="18" y="25"/>
                      <a:pt x="19" y="25"/>
                    </a:cubicBezTo>
                    <a:cubicBezTo>
                      <a:pt x="19" y="24"/>
                      <a:pt x="19" y="24"/>
                      <a:pt x="19" y="24"/>
                    </a:cubicBezTo>
                    <a:cubicBezTo>
                      <a:pt x="19" y="22"/>
                      <a:pt x="19" y="22"/>
                      <a:pt x="19" y="22"/>
                    </a:cubicBezTo>
                    <a:cubicBezTo>
                      <a:pt x="19" y="21"/>
                      <a:pt x="20" y="21"/>
                      <a:pt x="21" y="20"/>
                    </a:cubicBezTo>
                    <a:cubicBezTo>
                      <a:pt x="23" y="21"/>
                      <a:pt x="23" y="21"/>
                      <a:pt x="23" y="21"/>
                    </a:cubicBezTo>
                    <a:cubicBezTo>
                      <a:pt x="23" y="20"/>
                      <a:pt x="23" y="20"/>
                      <a:pt x="23" y="20"/>
                    </a:cubicBezTo>
                    <a:cubicBezTo>
                      <a:pt x="24" y="20"/>
                      <a:pt x="24" y="19"/>
                      <a:pt x="24" y="19"/>
                    </a:cubicBezTo>
                    <a:cubicBezTo>
                      <a:pt x="25" y="18"/>
                      <a:pt x="25" y="18"/>
                      <a:pt x="25" y="18"/>
                    </a:cubicBezTo>
                    <a:lnTo>
                      <a:pt x="23" y="16"/>
                    </a:lnTo>
                    <a:close/>
                    <a:moveTo>
                      <a:pt x="12" y="17"/>
                    </a:moveTo>
                    <a:cubicBezTo>
                      <a:pt x="12" y="17"/>
                      <a:pt x="11" y="17"/>
                      <a:pt x="11" y="16"/>
                    </a:cubicBezTo>
                    <a:cubicBezTo>
                      <a:pt x="11" y="16"/>
                      <a:pt x="11" y="16"/>
                      <a:pt x="10" y="16"/>
                    </a:cubicBezTo>
                    <a:cubicBezTo>
                      <a:pt x="10" y="16"/>
                      <a:pt x="10" y="15"/>
                      <a:pt x="10" y="15"/>
                    </a:cubicBezTo>
                    <a:cubicBezTo>
                      <a:pt x="9" y="15"/>
                      <a:pt x="9" y="14"/>
                      <a:pt x="9" y="14"/>
                    </a:cubicBezTo>
                    <a:cubicBezTo>
                      <a:pt x="9" y="14"/>
                      <a:pt x="9" y="13"/>
                      <a:pt x="9" y="13"/>
                    </a:cubicBezTo>
                    <a:cubicBezTo>
                      <a:pt x="9" y="13"/>
                      <a:pt x="9" y="13"/>
                      <a:pt x="9" y="12"/>
                    </a:cubicBezTo>
                    <a:cubicBezTo>
                      <a:pt x="9" y="12"/>
                      <a:pt x="9" y="12"/>
                      <a:pt x="9" y="12"/>
                    </a:cubicBezTo>
                    <a:cubicBezTo>
                      <a:pt x="10" y="11"/>
                      <a:pt x="10" y="11"/>
                      <a:pt x="10" y="11"/>
                    </a:cubicBezTo>
                    <a:cubicBezTo>
                      <a:pt x="10" y="11"/>
                      <a:pt x="10" y="10"/>
                      <a:pt x="11" y="10"/>
                    </a:cubicBezTo>
                    <a:cubicBezTo>
                      <a:pt x="11" y="10"/>
                      <a:pt x="11" y="10"/>
                      <a:pt x="11" y="10"/>
                    </a:cubicBezTo>
                    <a:cubicBezTo>
                      <a:pt x="11" y="10"/>
                      <a:pt x="11" y="10"/>
                      <a:pt x="12" y="10"/>
                    </a:cubicBezTo>
                    <a:cubicBezTo>
                      <a:pt x="12" y="10"/>
                      <a:pt x="12" y="10"/>
                      <a:pt x="13" y="10"/>
                    </a:cubicBezTo>
                    <a:cubicBezTo>
                      <a:pt x="13" y="10"/>
                      <a:pt x="13" y="10"/>
                      <a:pt x="13" y="10"/>
                    </a:cubicBezTo>
                    <a:cubicBezTo>
                      <a:pt x="13" y="9"/>
                      <a:pt x="13" y="9"/>
                      <a:pt x="13" y="9"/>
                    </a:cubicBezTo>
                    <a:cubicBezTo>
                      <a:pt x="13" y="10"/>
                      <a:pt x="13" y="10"/>
                      <a:pt x="13" y="10"/>
                    </a:cubicBezTo>
                    <a:cubicBezTo>
                      <a:pt x="13" y="10"/>
                      <a:pt x="13" y="10"/>
                      <a:pt x="13" y="10"/>
                    </a:cubicBezTo>
                    <a:cubicBezTo>
                      <a:pt x="13" y="10"/>
                      <a:pt x="13" y="10"/>
                      <a:pt x="13" y="10"/>
                    </a:cubicBezTo>
                    <a:cubicBezTo>
                      <a:pt x="13" y="10"/>
                      <a:pt x="13" y="10"/>
                      <a:pt x="13" y="10"/>
                    </a:cubicBezTo>
                    <a:cubicBezTo>
                      <a:pt x="14" y="10"/>
                      <a:pt x="14" y="10"/>
                      <a:pt x="14" y="10"/>
                    </a:cubicBezTo>
                    <a:cubicBezTo>
                      <a:pt x="14" y="10"/>
                      <a:pt x="14" y="10"/>
                      <a:pt x="15" y="10"/>
                    </a:cubicBezTo>
                    <a:cubicBezTo>
                      <a:pt x="15" y="11"/>
                      <a:pt x="15" y="11"/>
                      <a:pt x="16" y="11"/>
                    </a:cubicBezTo>
                    <a:cubicBezTo>
                      <a:pt x="16" y="12"/>
                      <a:pt x="16" y="12"/>
                      <a:pt x="16" y="12"/>
                    </a:cubicBezTo>
                    <a:cubicBezTo>
                      <a:pt x="16" y="13"/>
                      <a:pt x="16" y="13"/>
                      <a:pt x="16" y="13"/>
                    </a:cubicBezTo>
                    <a:cubicBezTo>
                      <a:pt x="16" y="14"/>
                      <a:pt x="16" y="14"/>
                      <a:pt x="16" y="14"/>
                    </a:cubicBezTo>
                    <a:cubicBezTo>
                      <a:pt x="16" y="14"/>
                      <a:pt x="16" y="14"/>
                      <a:pt x="16" y="14"/>
                    </a:cubicBezTo>
                    <a:cubicBezTo>
                      <a:pt x="16" y="15"/>
                      <a:pt x="16" y="15"/>
                      <a:pt x="15" y="15"/>
                    </a:cubicBezTo>
                    <a:cubicBezTo>
                      <a:pt x="15" y="16"/>
                      <a:pt x="15" y="16"/>
                      <a:pt x="15" y="16"/>
                    </a:cubicBezTo>
                    <a:cubicBezTo>
                      <a:pt x="14" y="16"/>
                      <a:pt x="14" y="16"/>
                      <a:pt x="14" y="17"/>
                    </a:cubicBezTo>
                    <a:cubicBezTo>
                      <a:pt x="13" y="17"/>
                      <a:pt x="13" y="17"/>
                      <a:pt x="12" y="17"/>
                    </a:cubicBezTo>
                    <a:cubicBezTo>
                      <a:pt x="12" y="17"/>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6" name="组合 65"/>
          <p:cNvGrpSpPr/>
          <p:nvPr/>
        </p:nvGrpSpPr>
        <p:grpSpPr>
          <a:xfrm>
            <a:off x="9368478" y="321972"/>
            <a:ext cx="1864824" cy="4220661"/>
            <a:chOff x="9368478" y="321972"/>
            <a:chExt cx="1864824" cy="4220661"/>
          </a:xfrm>
        </p:grpSpPr>
        <p:grpSp>
          <p:nvGrpSpPr>
            <p:cNvPr id="25" name="Group 4"/>
            <p:cNvGrpSpPr>
              <a:grpSpLocks noChangeAspect="1"/>
            </p:cNvGrpSpPr>
            <p:nvPr/>
          </p:nvGrpSpPr>
          <p:grpSpPr bwMode="auto">
            <a:xfrm>
              <a:off x="9368478" y="321972"/>
              <a:ext cx="1864824" cy="4220661"/>
              <a:chOff x="4266" y="900"/>
              <a:chExt cx="1090" cy="2467"/>
            </a:xfrm>
          </p:grpSpPr>
          <p:sp>
            <p:nvSpPr>
              <p:cNvPr id="26" name="Freeform 5"/>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Rectangle 7"/>
              <p:cNvSpPr>
                <a:spLocks noChangeArrowheads="1"/>
              </p:cNvSpPr>
              <p:nvPr/>
            </p:nvSpPr>
            <p:spPr bwMode="auto">
              <a:xfrm>
                <a:off x="4266" y="1319"/>
                <a:ext cx="18" cy="20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Freeform 8"/>
              <p:cNvSpPr/>
              <p:nvPr/>
            </p:nvSpPr>
            <p:spPr bwMode="auto">
              <a:xfrm>
                <a:off x="4266" y="1319"/>
                <a:ext cx="184" cy="36"/>
              </a:xfrm>
              <a:custGeom>
                <a:avLst/>
                <a:gdLst>
                  <a:gd name="T0" fmla="*/ 18 w 20"/>
                  <a:gd name="T1" fmla="*/ 4 h 4"/>
                  <a:gd name="T2" fmla="*/ 2 w 20"/>
                  <a:gd name="T3" fmla="*/ 4 h 4"/>
                  <a:gd name="T4" fmla="*/ 0 w 20"/>
                  <a:gd name="T5" fmla="*/ 2 h 4"/>
                  <a:gd name="T6" fmla="*/ 2 w 20"/>
                  <a:gd name="T7" fmla="*/ 0 h 4"/>
                  <a:gd name="T8" fmla="*/ 18 w 20"/>
                  <a:gd name="T9" fmla="*/ 0 h 4"/>
                  <a:gd name="T10" fmla="*/ 20 w 20"/>
                  <a:gd name="T11" fmla="*/ 2 h 4"/>
                  <a:gd name="T12" fmla="*/ 18 w 2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0" h="4">
                    <a:moveTo>
                      <a:pt x="18" y="4"/>
                    </a:moveTo>
                    <a:cubicBezTo>
                      <a:pt x="2" y="4"/>
                      <a:pt x="2" y="4"/>
                      <a:pt x="2" y="4"/>
                    </a:cubicBezTo>
                    <a:cubicBezTo>
                      <a:pt x="1" y="4"/>
                      <a:pt x="0" y="3"/>
                      <a:pt x="0" y="2"/>
                    </a:cubicBezTo>
                    <a:cubicBezTo>
                      <a:pt x="0" y="1"/>
                      <a:pt x="1" y="0"/>
                      <a:pt x="2" y="0"/>
                    </a:cubicBezTo>
                    <a:cubicBezTo>
                      <a:pt x="18" y="0"/>
                      <a:pt x="18" y="0"/>
                      <a:pt x="18" y="0"/>
                    </a:cubicBezTo>
                    <a:cubicBezTo>
                      <a:pt x="19" y="0"/>
                      <a:pt x="20" y="1"/>
                      <a:pt x="20" y="2"/>
                    </a:cubicBezTo>
                    <a:cubicBezTo>
                      <a:pt x="20" y="3"/>
                      <a:pt x="19" y="4"/>
                      <a:pt x="18"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9"/>
              <p:cNvSpPr/>
              <p:nvPr/>
            </p:nvSpPr>
            <p:spPr bwMode="auto">
              <a:xfrm>
                <a:off x="4432" y="918"/>
                <a:ext cx="905" cy="792"/>
              </a:xfrm>
              <a:custGeom>
                <a:avLst/>
                <a:gdLst>
                  <a:gd name="T0" fmla="*/ 98 w 98"/>
                  <a:gd name="T1" fmla="*/ 77 h 87"/>
                  <a:gd name="T2" fmla="*/ 87 w 98"/>
                  <a:gd name="T3" fmla="*/ 87 h 87"/>
                  <a:gd name="T4" fmla="*/ 10 w 98"/>
                  <a:gd name="T5" fmla="*/ 87 h 87"/>
                  <a:gd name="T6" fmla="*/ 0 w 98"/>
                  <a:gd name="T7" fmla="*/ 77 h 87"/>
                  <a:gd name="T8" fmla="*/ 0 w 98"/>
                  <a:gd name="T9" fmla="*/ 10 h 87"/>
                  <a:gd name="T10" fmla="*/ 10 w 98"/>
                  <a:gd name="T11" fmla="*/ 0 h 87"/>
                  <a:gd name="T12" fmla="*/ 87 w 98"/>
                  <a:gd name="T13" fmla="*/ 0 h 87"/>
                  <a:gd name="T14" fmla="*/ 98 w 98"/>
                  <a:gd name="T15" fmla="*/ 10 h 87"/>
                  <a:gd name="T16" fmla="*/ 98 w 98"/>
                  <a:gd name="T17"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7">
                    <a:moveTo>
                      <a:pt x="98" y="77"/>
                    </a:moveTo>
                    <a:cubicBezTo>
                      <a:pt x="98" y="82"/>
                      <a:pt x="93" y="87"/>
                      <a:pt x="87" y="87"/>
                    </a:cubicBezTo>
                    <a:cubicBezTo>
                      <a:pt x="10" y="87"/>
                      <a:pt x="10" y="87"/>
                      <a:pt x="10" y="87"/>
                    </a:cubicBezTo>
                    <a:cubicBezTo>
                      <a:pt x="5" y="87"/>
                      <a:pt x="0" y="82"/>
                      <a:pt x="0" y="77"/>
                    </a:cubicBezTo>
                    <a:cubicBezTo>
                      <a:pt x="0" y="10"/>
                      <a:pt x="0" y="10"/>
                      <a:pt x="0" y="10"/>
                    </a:cubicBezTo>
                    <a:cubicBezTo>
                      <a:pt x="0" y="5"/>
                      <a:pt x="5" y="0"/>
                      <a:pt x="10" y="0"/>
                    </a:cubicBezTo>
                    <a:cubicBezTo>
                      <a:pt x="87" y="0"/>
                      <a:pt x="87" y="0"/>
                      <a:pt x="87" y="0"/>
                    </a:cubicBezTo>
                    <a:cubicBezTo>
                      <a:pt x="93" y="0"/>
                      <a:pt x="98" y="5"/>
                      <a:pt x="98" y="10"/>
                    </a:cubicBezTo>
                    <a:lnTo>
                      <a:pt x="98" y="7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0"/>
              <p:cNvSpPr>
                <a:spLocks noEditPoints="1"/>
              </p:cNvSpPr>
              <p:nvPr/>
            </p:nvSpPr>
            <p:spPr bwMode="auto">
              <a:xfrm>
                <a:off x="4413" y="900"/>
                <a:ext cx="943" cy="828"/>
              </a:xfrm>
              <a:custGeom>
                <a:avLst/>
                <a:gdLst>
                  <a:gd name="T0" fmla="*/ 89 w 102"/>
                  <a:gd name="T1" fmla="*/ 91 h 91"/>
                  <a:gd name="T2" fmla="*/ 12 w 102"/>
                  <a:gd name="T3" fmla="*/ 91 h 91"/>
                  <a:gd name="T4" fmla="*/ 0 w 102"/>
                  <a:gd name="T5" fmla="*/ 79 h 91"/>
                  <a:gd name="T6" fmla="*/ 0 w 102"/>
                  <a:gd name="T7" fmla="*/ 12 h 91"/>
                  <a:gd name="T8" fmla="*/ 12 w 102"/>
                  <a:gd name="T9" fmla="*/ 0 h 91"/>
                  <a:gd name="T10" fmla="*/ 89 w 102"/>
                  <a:gd name="T11" fmla="*/ 0 h 91"/>
                  <a:gd name="T12" fmla="*/ 102 w 102"/>
                  <a:gd name="T13" fmla="*/ 12 h 91"/>
                  <a:gd name="T14" fmla="*/ 102 w 102"/>
                  <a:gd name="T15" fmla="*/ 79 h 91"/>
                  <a:gd name="T16" fmla="*/ 89 w 102"/>
                  <a:gd name="T17" fmla="*/ 91 h 91"/>
                  <a:gd name="T18" fmla="*/ 12 w 102"/>
                  <a:gd name="T19" fmla="*/ 4 h 91"/>
                  <a:gd name="T20" fmla="*/ 4 w 102"/>
                  <a:gd name="T21" fmla="*/ 12 h 91"/>
                  <a:gd name="T22" fmla="*/ 4 w 102"/>
                  <a:gd name="T23" fmla="*/ 79 h 91"/>
                  <a:gd name="T24" fmla="*/ 12 w 102"/>
                  <a:gd name="T25" fmla="*/ 87 h 91"/>
                  <a:gd name="T26" fmla="*/ 89 w 102"/>
                  <a:gd name="T27" fmla="*/ 87 h 91"/>
                  <a:gd name="T28" fmla="*/ 98 w 102"/>
                  <a:gd name="T29" fmla="*/ 79 h 91"/>
                  <a:gd name="T30" fmla="*/ 98 w 102"/>
                  <a:gd name="T31" fmla="*/ 12 h 91"/>
                  <a:gd name="T32" fmla="*/ 89 w 102"/>
                  <a:gd name="T33" fmla="*/ 4 h 91"/>
                  <a:gd name="T34" fmla="*/ 12 w 102"/>
                  <a:gd name="T35" fmla="*/ 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91">
                    <a:moveTo>
                      <a:pt x="89" y="91"/>
                    </a:moveTo>
                    <a:cubicBezTo>
                      <a:pt x="12" y="91"/>
                      <a:pt x="12" y="91"/>
                      <a:pt x="12" y="91"/>
                    </a:cubicBezTo>
                    <a:cubicBezTo>
                      <a:pt x="6" y="91"/>
                      <a:pt x="0" y="85"/>
                      <a:pt x="0" y="79"/>
                    </a:cubicBezTo>
                    <a:cubicBezTo>
                      <a:pt x="0" y="12"/>
                      <a:pt x="0" y="12"/>
                      <a:pt x="0" y="12"/>
                    </a:cubicBezTo>
                    <a:cubicBezTo>
                      <a:pt x="0" y="6"/>
                      <a:pt x="6" y="0"/>
                      <a:pt x="12" y="0"/>
                    </a:cubicBezTo>
                    <a:cubicBezTo>
                      <a:pt x="89" y="0"/>
                      <a:pt x="89" y="0"/>
                      <a:pt x="89" y="0"/>
                    </a:cubicBezTo>
                    <a:cubicBezTo>
                      <a:pt x="96" y="0"/>
                      <a:pt x="102" y="6"/>
                      <a:pt x="102" y="12"/>
                    </a:cubicBezTo>
                    <a:cubicBezTo>
                      <a:pt x="102" y="79"/>
                      <a:pt x="102" y="79"/>
                      <a:pt x="102" y="79"/>
                    </a:cubicBezTo>
                    <a:cubicBezTo>
                      <a:pt x="102" y="85"/>
                      <a:pt x="96" y="91"/>
                      <a:pt x="89" y="91"/>
                    </a:cubicBezTo>
                    <a:close/>
                    <a:moveTo>
                      <a:pt x="12" y="4"/>
                    </a:moveTo>
                    <a:cubicBezTo>
                      <a:pt x="8" y="4"/>
                      <a:pt x="4" y="8"/>
                      <a:pt x="4" y="12"/>
                    </a:cubicBezTo>
                    <a:cubicBezTo>
                      <a:pt x="4" y="79"/>
                      <a:pt x="4" y="79"/>
                      <a:pt x="4" y="79"/>
                    </a:cubicBezTo>
                    <a:cubicBezTo>
                      <a:pt x="4" y="83"/>
                      <a:pt x="8" y="87"/>
                      <a:pt x="12" y="87"/>
                    </a:cubicBezTo>
                    <a:cubicBezTo>
                      <a:pt x="89" y="87"/>
                      <a:pt x="89" y="87"/>
                      <a:pt x="89" y="87"/>
                    </a:cubicBezTo>
                    <a:cubicBezTo>
                      <a:pt x="94" y="87"/>
                      <a:pt x="98" y="83"/>
                      <a:pt x="98" y="79"/>
                    </a:cubicBezTo>
                    <a:cubicBezTo>
                      <a:pt x="98" y="12"/>
                      <a:pt x="98" y="12"/>
                      <a:pt x="98" y="12"/>
                    </a:cubicBezTo>
                    <a:cubicBezTo>
                      <a:pt x="98" y="8"/>
                      <a:pt x="94" y="4"/>
                      <a:pt x="89" y="4"/>
                    </a:cubicBezTo>
                    <a:lnTo>
                      <a:pt x="1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20"/>
            <p:cNvGrpSpPr>
              <a:grpSpLocks noChangeAspect="1"/>
            </p:cNvGrpSpPr>
            <p:nvPr/>
          </p:nvGrpSpPr>
          <p:grpSpPr bwMode="auto">
            <a:xfrm>
              <a:off x="9969506" y="508000"/>
              <a:ext cx="992188" cy="1087438"/>
              <a:chOff x="6280" y="320"/>
              <a:chExt cx="625" cy="685"/>
            </a:xfrm>
          </p:grpSpPr>
          <p:sp>
            <p:nvSpPr>
              <p:cNvPr id="35" name="Freeform 21"/>
              <p:cNvSpPr>
                <a:spLocks noEditPoints="1"/>
              </p:cNvSpPr>
              <p:nvPr/>
            </p:nvSpPr>
            <p:spPr bwMode="auto">
              <a:xfrm>
                <a:off x="6280" y="320"/>
                <a:ext cx="625" cy="685"/>
              </a:xfrm>
              <a:custGeom>
                <a:avLst/>
                <a:gdLst>
                  <a:gd name="T0" fmla="*/ 37 w 37"/>
                  <a:gd name="T1" fmla="*/ 33 h 41"/>
                  <a:gd name="T2" fmla="*/ 37 w 37"/>
                  <a:gd name="T3" fmla="*/ 32 h 41"/>
                  <a:gd name="T4" fmla="*/ 36 w 37"/>
                  <a:gd name="T5" fmla="*/ 32 h 41"/>
                  <a:gd name="T6" fmla="*/ 36 w 37"/>
                  <a:gd name="T7" fmla="*/ 10 h 41"/>
                  <a:gd name="T8" fmla="*/ 37 w 37"/>
                  <a:gd name="T9" fmla="*/ 10 h 41"/>
                  <a:gd name="T10" fmla="*/ 37 w 37"/>
                  <a:gd name="T11" fmla="*/ 8 h 41"/>
                  <a:gd name="T12" fmla="*/ 37 w 37"/>
                  <a:gd name="T13" fmla="*/ 8 h 41"/>
                  <a:gd name="T14" fmla="*/ 37 w 37"/>
                  <a:gd name="T15" fmla="*/ 8 h 41"/>
                  <a:gd name="T16" fmla="*/ 18 w 37"/>
                  <a:gd name="T17" fmla="*/ 0 h 41"/>
                  <a:gd name="T18" fmla="*/ 18 w 37"/>
                  <a:gd name="T19" fmla="*/ 0 h 41"/>
                  <a:gd name="T20" fmla="*/ 18 w 37"/>
                  <a:gd name="T21" fmla="*/ 0 h 41"/>
                  <a:gd name="T22" fmla="*/ 18 w 37"/>
                  <a:gd name="T23" fmla="*/ 0 h 41"/>
                  <a:gd name="T24" fmla="*/ 0 w 37"/>
                  <a:gd name="T25" fmla="*/ 8 h 41"/>
                  <a:gd name="T26" fmla="*/ 0 w 37"/>
                  <a:gd name="T27" fmla="*/ 8 h 41"/>
                  <a:gd name="T28" fmla="*/ 0 w 37"/>
                  <a:gd name="T29" fmla="*/ 10 h 41"/>
                  <a:gd name="T30" fmla="*/ 0 w 37"/>
                  <a:gd name="T31" fmla="*/ 10 h 41"/>
                  <a:gd name="T32" fmla="*/ 0 w 37"/>
                  <a:gd name="T33" fmla="*/ 32 h 41"/>
                  <a:gd name="T34" fmla="*/ 0 w 37"/>
                  <a:gd name="T35" fmla="*/ 32 h 41"/>
                  <a:gd name="T36" fmla="*/ 0 w 37"/>
                  <a:gd name="T37" fmla="*/ 33 h 41"/>
                  <a:gd name="T38" fmla="*/ 18 w 37"/>
                  <a:gd name="T39" fmla="*/ 33 h 41"/>
                  <a:gd name="T40" fmla="*/ 18 w 37"/>
                  <a:gd name="T41" fmla="*/ 39 h 41"/>
                  <a:gd name="T42" fmla="*/ 10 w 37"/>
                  <a:gd name="T43" fmla="*/ 39 h 41"/>
                  <a:gd name="T44" fmla="*/ 9 w 37"/>
                  <a:gd name="T45" fmla="*/ 40 h 41"/>
                  <a:gd name="T46" fmla="*/ 10 w 37"/>
                  <a:gd name="T47" fmla="*/ 41 h 41"/>
                  <a:gd name="T48" fmla="*/ 26 w 37"/>
                  <a:gd name="T49" fmla="*/ 41 h 41"/>
                  <a:gd name="T50" fmla="*/ 27 w 37"/>
                  <a:gd name="T51" fmla="*/ 40 h 41"/>
                  <a:gd name="T52" fmla="*/ 26 w 37"/>
                  <a:gd name="T53" fmla="*/ 39 h 41"/>
                  <a:gd name="T54" fmla="*/ 19 w 37"/>
                  <a:gd name="T55" fmla="*/ 39 h 41"/>
                  <a:gd name="T56" fmla="*/ 19 w 37"/>
                  <a:gd name="T57" fmla="*/ 33 h 41"/>
                  <a:gd name="T58" fmla="*/ 37 w 37"/>
                  <a:gd name="T59" fmla="*/ 33 h 41"/>
                  <a:gd name="T60" fmla="*/ 36 w 37"/>
                  <a:gd name="T61" fmla="*/ 8 h 41"/>
                  <a:gd name="T62" fmla="*/ 19 w 37"/>
                  <a:gd name="T63" fmla="*/ 8 h 41"/>
                  <a:gd name="T64" fmla="*/ 19 w 37"/>
                  <a:gd name="T65" fmla="*/ 1 h 41"/>
                  <a:gd name="T66" fmla="*/ 19 w 37"/>
                  <a:gd name="T67" fmla="*/ 1 h 41"/>
                  <a:gd name="T68" fmla="*/ 36 w 37"/>
                  <a:gd name="T69" fmla="*/ 8 h 41"/>
                  <a:gd name="T70" fmla="*/ 0 w 37"/>
                  <a:gd name="T71" fmla="*/ 8 h 41"/>
                  <a:gd name="T72" fmla="*/ 18 w 37"/>
                  <a:gd name="T73" fmla="*/ 1 h 41"/>
                  <a:gd name="T74" fmla="*/ 18 w 37"/>
                  <a:gd name="T75" fmla="*/ 1 h 41"/>
                  <a:gd name="T76" fmla="*/ 18 w 37"/>
                  <a:gd name="T77" fmla="*/ 8 h 41"/>
                  <a:gd name="T78" fmla="*/ 0 w 37"/>
                  <a:gd name="T79"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 h="41">
                    <a:moveTo>
                      <a:pt x="37" y="33"/>
                    </a:moveTo>
                    <a:cubicBezTo>
                      <a:pt x="37" y="32"/>
                      <a:pt x="37" y="32"/>
                      <a:pt x="37" y="32"/>
                    </a:cubicBezTo>
                    <a:cubicBezTo>
                      <a:pt x="36" y="32"/>
                      <a:pt x="36" y="32"/>
                      <a:pt x="36" y="32"/>
                    </a:cubicBezTo>
                    <a:cubicBezTo>
                      <a:pt x="36" y="10"/>
                      <a:pt x="36" y="10"/>
                      <a:pt x="36" y="10"/>
                    </a:cubicBezTo>
                    <a:cubicBezTo>
                      <a:pt x="37" y="10"/>
                      <a:pt x="37" y="10"/>
                      <a:pt x="37" y="10"/>
                    </a:cubicBezTo>
                    <a:cubicBezTo>
                      <a:pt x="37" y="8"/>
                      <a:pt x="37" y="8"/>
                      <a:pt x="37" y="8"/>
                    </a:cubicBezTo>
                    <a:cubicBezTo>
                      <a:pt x="37" y="8"/>
                      <a:pt x="37" y="8"/>
                      <a:pt x="37" y="8"/>
                    </a:cubicBezTo>
                    <a:cubicBezTo>
                      <a:pt x="37" y="8"/>
                      <a:pt x="37" y="8"/>
                      <a:pt x="37" y="8"/>
                    </a:cubicBezTo>
                    <a:cubicBezTo>
                      <a:pt x="18" y="0"/>
                      <a:pt x="18" y="0"/>
                      <a:pt x="18" y="0"/>
                    </a:cubicBezTo>
                    <a:cubicBezTo>
                      <a:pt x="18" y="0"/>
                      <a:pt x="18" y="0"/>
                      <a:pt x="18" y="0"/>
                    </a:cubicBezTo>
                    <a:cubicBezTo>
                      <a:pt x="18" y="0"/>
                      <a:pt x="18" y="0"/>
                      <a:pt x="18" y="0"/>
                    </a:cubicBezTo>
                    <a:cubicBezTo>
                      <a:pt x="18" y="0"/>
                      <a:pt x="18" y="0"/>
                      <a:pt x="18" y="0"/>
                    </a:cubicBezTo>
                    <a:cubicBezTo>
                      <a:pt x="0" y="8"/>
                      <a:pt x="0" y="8"/>
                      <a:pt x="0" y="8"/>
                    </a:cubicBezTo>
                    <a:cubicBezTo>
                      <a:pt x="0" y="8"/>
                      <a:pt x="0" y="8"/>
                      <a:pt x="0" y="8"/>
                    </a:cubicBezTo>
                    <a:cubicBezTo>
                      <a:pt x="0" y="10"/>
                      <a:pt x="0" y="10"/>
                      <a:pt x="0" y="10"/>
                    </a:cubicBezTo>
                    <a:cubicBezTo>
                      <a:pt x="0" y="10"/>
                      <a:pt x="0" y="10"/>
                      <a:pt x="0" y="10"/>
                    </a:cubicBezTo>
                    <a:cubicBezTo>
                      <a:pt x="0" y="32"/>
                      <a:pt x="0" y="32"/>
                      <a:pt x="0" y="32"/>
                    </a:cubicBezTo>
                    <a:cubicBezTo>
                      <a:pt x="0" y="32"/>
                      <a:pt x="0" y="32"/>
                      <a:pt x="0" y="32"/>
                    </a:cubicBezTo>
                    <a:cubicBezTo>
                      <a:pt x="0" y="33"/>
                      <a:pt x="0" y="33"/>
                      <a:pt x="0" y="33"/>
                    </a:cubicBezTo>
                    <a:cubicBezTo>
                      <a:pt x="18" y="33"/>
                      <a:pt x="18" y="33"/>
                      <a:pt x="18" y="33"/>
                    </a:cubicBezTo>
                    <a:cubicBezTo>
                      <a:pt x="18" y="39"/>
                      <a:pt x="18" y="39"/>
                      <a:pt x="18" y="39"/>
                    </a:cubicBezTo>
                    <a:cubicBezTo>
                      <a:pt x="10" y="39"/>
                      <a:pt x="10" y="39"/>
                      <a:pt x="10" y="39"/>
                    </a:cubicBezTo>
                    <a:cubicBezTo>
                      <a:pt x="10" y="39"/>
                      <a:pt x="9" y="39"/>
                      <a:pt x="9" y="40"/>
                    </a:cubicBezTo>
                    <a:cubicBezTo>
                      <a:pt x="9" y="41"/>
                      <a:pt x="10" y="41"/>
                      <a:pt x="10" y="41"/>
                    </a:cubicBezTo>
                    <a:cubicBezTo>
                      <a:pt x="26" y="41"/>
                      <a:pt x="26" y="41"/>
                      <a:pt x="26" y="41"/>
                    </a:cubicBezTo>
                    <a:cubicBezTo>
                      <a:pt x="26" y="41"/>
                      <a:pt x="27" y="41"/>
                      <a:pt x="27" y="40"/>
                    </a:cubicBezTo>
                    <a:cubicBezTo>
                      <a:pt x="27" y="39"/>
                      <a:pt x="26" y="39"/>
                      <a:pt x="26" y="39"/>
                    </a:cubicBezTo>
                    <a:cubicBezTo>
                      <a:pt x="19" y="39"/>
                      <a:pt x="19" y="39"/>
                      <a:pt x="19" y="39"/>
                    </a:cubicBezTo>
                    <a:cubicBezTo>
                      <a:pt x="19" y="33"/>
                      <a:pt x="19" y="33"/>
                      <a:pt x="19" y="33"/>
                    </a:cubicBezTo>
                    <a:lnTo>
                      <a:pt x="37" y="33"/>
                    </a:lnTo>
                    <a:close/>
                    <a:moveTo>
                      <a:pt x="36" y="8"/>
                    </a:moveTo>
                    <a:cubicBezTo>
                      <a:pt x="19" y="8"/>
                      <a:pt x="19" y="8"/>
                      <a:pt x="19" y="8"/>
                    </a:cubicBezTo>
                    <a:cubicBezTo>
                      <a:pt x="19" y="1"/>
                      <a:pt x="19" y="1"/>
                      <a:pt x="19" y="1"/>
                    </a:cubicBezTo>
                    <a:cubicBezTo>
                      <a:pt x="19" y="1"/>
                      <a:pt x="19" y="1"/>
                      <a:pt x="19" y="1"/>
                    </a:cubicBezTo>
                    <a:lnTo>
                      <a:pt x="36" y="8"/>
                    </a:lnTo>
                    <a:close/>
                    <a:moveTo>
                      <a:pt x="0" y="8"/>
                    </a:moveTo>
                    <a:cubicBezTo>
                      <a:pt x="18" y="1"/>
                      <a:pt x="18" y="1"/>
                      <a:pt x="18" y="1"/>
                    </a:cubicBezTo>
                    <a:cubicBezTo>
                      <a:pt x="18" y="1"/>
                      <a:pt x="18" y="1"/>
                      <a:pt x="18" y="1"/>
                    </a:cubicBezTo>
                    <a:cubicBezTo>
                      <a:pt x="18" y="8"/>
                      <a:pt x="18" y="8"/>
                      <a:pt x="18" y="8"/>
                    </a:cubicBez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2"/>
              <p:cNvSpPr/>
              <p:nvPr/>
            </p:nvSpPr>
            <p:spPr bwMode="auto">
              <a:xfrm>
                <a:off x="6398" y="538"/>
                <a:ext cx="423" cy="267"/>
              </a:xfrm>
              <a:custGeom>
                <a:avLst/>
                <a:gdLst>
                  <a:gd name="T0" fmla="*/ 423 w 423"/>
                  <a:gd name="T1" fmla="*/ 267 h 267"/>
                  <a:gd name="T2" fmla="*/ 0 w 423"/>
                  <a:gd name="T3" fmla="*/ 267 h 267"/>
                  <a:gd name="T4" fmla="*/ 0 w 423"/>
                  <a:gd name="T5" fmla="*/ 0 h 267"/>
                  <a:gd name="T6" fmla="*/ 0 w 423"/>
                  <a:gd name="T7" fmla="*/ 0 h 267"/>
                  <a:gd name="T8" fmla="*/ 0 w 423"/>
                  <a:gd name="T9" fmla="*/ 250 h 267"/>
                  <a:gd name="T10" fmla="*/ 423 w 423"/>
                  <a:gd name="T11" fmla="*/ 250 h 267"/>
                  <a:gd name="T12" fmla="*/ 423 w 423"/>
                  <a:gd name="T13" fmla="*/ 267 h 267"/>
                </a:gdLst>
                <a:ahLst/>
                <a:cxnLst>
                  <a:cxn ang="0">
                    <a:pos x="T0" y="T1"/>
                  </a:cxn>
                  <a:cxn ang="0">
                    <a:pos x="T2" y="T3"/>
                  </a:cxn>
                  <a:cxn ang="0">
                    <a:pos x="T4" y="T5"/>
                  </a:cxn>
                  <a:cxn ang="0">
                    <a:pos x="T6" y="T7"/>
                  </a:cxn>
                  <a:cxn ang="0">
                    <a:pos x="T8" y="T9"/>
                  </a:cxn>
                  <a:cxn ang="0">
                    <a:pos x="T10" y="T11"/>
                  </a:cxn>
                  <a:cxn ang="0">
                    <a:pos x="T12" y="T13"/>
                  </a:cxn>
                </a:cxnLst>
                <a:rect l="0" t="0" r="r" b="b"/>
                <a:pathLst>
                  <a:path w="423" h="267">
                    <a:moveTo>
                      <a:pt x="423" y="267"/>
                    </a:moveTo>
                    <a:lnTo>
                      <a:pt x="0" y="267"/>
                    </a:lnTo>
                    <a:lnTo>
                      <a:pt x="0" y="0"/>
                    </a:lnTo>
                    <a:lnTo>
                      <a:pt x="0" y="0"/>
                    </a:lnTo>
                    <a:lnTo>
                      <a:pt x="0" y="250"/>
                    </a:lnTo>
                    <a:lnTo>
                      <a:pt x="423" y="250"/>
                    </a:lnTo>
                    <a:lnTo>
                      <a:pt x="423" y="26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Rectangle 23"/>
              <p:cNvSpPr>
                <a:spLocks noChangeArrowheads="1"/>
              </p:cNvSpPr>
              <p:nvPr/>
            </p:nvSpPr>
            <p:spPr bwMode="auto">
              <a:xfrm>
                <a:off x="6449" y="671"/>
                <a:ext cx="51" cy="134"/>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24"/>
              <p:cNvSpPr>
                <a:spLocks noChangeArrowheads="1"/>
              </p:cNvSpPr>
              <p:nvPr/>
            </p:nvSpPr>
            <p:spPr bwMode="auto">
              <a:xfrm>
                <a:off x="6534" y="638"/>
                <a:ext cx="50" cy="16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25"/>
              <p:cNvSpPr>
                <a:spLocks noChangeArrowheads="1"/>
              </p:cNvSpPr>
              <p:nvPr/>
            </p:nvSpPr>
            <p:spPr bwMode="auto">
              <a:xfrm>
                <a:off x="6635" y="604"/>
                <a:ext cx="34" cy="201"/>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26"/>
              <p:cNvSpPr>
                <a:spLocks noChangeArrowheads="1"/>
              </p:cNvSpPr>
              <p:nvPr/>
            </p:nvSpPr>
            <p:spPr bwMode="auto">
              <a:xfrm>
                <a:off x="6719" y="571"/>
                <a:ext cx="34" cy="234"/>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grpSp>
        <p:nvGrpSpPr>
          <p:cNvPr id="67" name="组合 66"/>
          <p:cNvGrpSpPr/>
          <p:nvPr/>
        </p:nvGrpSpPr>
        <p:grpSpPr>
          <a:xfrm>
            <a:off x="10165722" y="2448588"/>
            <a:ext cx="1027367" cy="2325241"/>
            <a:chOff x="10165722" y="2448588"/>
            <a:chExt cx="1027367" cy="2325241"/>
          </a:xfrm>
        </p:grpSpPr>
        <p:grpSp>
          <p:nvGrpSpPr>
            <p:cNvPr id="43" name="Group 4"/>
            <p:cNvGrpSpPr>
              <a:grpSpLocks noChangeAspect="1"/>
            </p:cNvGrpSpPr>
            <p:nvPr/>
          </p:nvGrpSpPr>
          <p:grpSpPr bwMode="auto">
            <a:xfrm flipH="1">
              <a:off x="10165722" y="2448588"/>
              <a:ext cx="1027367" cy="2325241"/>
              <a:chOff x="4266" y="900"/>
              <a:chExt cx="1090" cy="2467"/>
            </a:xfrm>
          </p:grpSpPr>
          <p:sp>
            <p:nvSpPr>
              <p:cNvPr id="44" name="Freeform 5"/>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
              <p:cNvSpPr/>
              <p:nvPr/>
            </p:nvSpPr>
            <p:spPr bwMode="auto">
              <a:xfrm>
                <a:off x="4284" y="918"/>
                <a:ext cx="988" cy="1038"/>
              </a:xfrm>
              <a:custGeom>
                <a:avLst/>
                <a:gdLst>
                  <a:gd name="T0" fmla="*/ 185 w 988"/>
                  <a:gd name="T1" fmla="*/ 0 h 1038"/>
                  <a:gd name="T2" fmla="*/ 0 w 988"/>
                  <a:gd name="T3" fmla="*/ 82 h 1038"/>
                  <a:gd name="T4" fmla="*/ 19 w 988"/>
                  <a:gd name="T5" fmla="*/ 1038 h 1038"/>
                  <a:gd name="T6" fmla="*/ 988 w 988"/>
                  <a:gd name="T7" fmla="*/ 792 h 1038"/>
                  <a:gd name="T8" fmla="*/ 185 w 988"/>
                  <a:gd name="T9" fmla="*/ 0 h 1038"/>
                </a:gdLst>
                <a:ahLst/>
                <a:cxnLst>
                  <a:cxn ang="0">
                    <a:pos x="T0" y="T1"/>
                  </a:cxn>
                  <a:cxn ang="0">
                    <a:pos x="T2" y="T3"/>
                  </a:cxn>
                  <a:cxn ang="0">
                    <a:pos x="T4" y="T5"/>
                  </a:cxn>
                  <a:cxn ang="0">
                    <a:pos x="T6" y="T7"/>
                  </a:cxn>
                  <a:cxn ang="0">
                    <a:pos x="T8" y="T9"/>
                  </a:cxn>
                </a:cxnLst>
                <a:rect l="0" t="0" r="r" b="b"/>
                <a:pathLst>
                  <a:path w="988" h="1038">
                    <a:moveTo>
                      <a:pt x="185" y="0"/>
                    </a:moveTo>
                    <a:lnTo>
                      <a:pt x="0" y="82"/>
                    </a:lnTo>
                    <a:lnTo>
                      <a:pt x="19" y="1038"/>
                    </a:lnTo>
                    <a:lnTo>
                      <a:pt x="988" y="792"/>
                    </a:lnTo>
                    <a:lnTo>
                      <a:pt x="1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7"/>
              <p:cNvSpPr>
                <a:spLocks noChangeArrowheads="1"/>
              </p:cNvSpPr>
              <p:nvPr/>
            </p:nvSpPr>
            <p:spPr bwMode="auto">
              <a:xfrm>
                <a:off x="4266" y="1319"/>
                <a:ext cx="18" cy="20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Freeform 8"/>
              <p:cNvSpPr/>
              <p:nvPr/>
            </p:nvSpPr>
            <p:spPr bwMode="auto">
              <a:xfrm>
                <a:off x="4266" y="1319"/>
                <a:ext cx="184" cy="36"/>
              </a:xfrm>
              <a:custGeom>
                <a:avLst/>
                <a:gdLst>
                  <a:gd name="T0" fmla="*/ 18 w 20"/>
                  <a:gd name="T1" fmla="*/ 4 h 4"/>
                  <a:gd name="T2" fmla="*/ 2 w 20"/>
                  <a:gd name="T3" fmla="*/ 4 h 4"/>
                  <a:gd name="T4" fmla="*/ 0 w 20"/>
                  <a:gd name="T5" fmla="*/ 2 h 4"/>
                  <a:gd name="T6" fmla="*/ 2 w 20"/>
                  <a:gd name="T7" fmla="*/ 0 h 4"/>
                  <a:gd name="T8" fmla="*/ 18 w 20"/>
                  <a:gd name="T9" fmla="*/ 0 h 4"/>
                  <a:gd name="T10" fmla="*/ 20 w 20"/>
                  <a:gd name="T11" fmla="*/ 2 h 4"/>
                  <a:gd name="T12" fmla="*/ 18 w 2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0" h="4">
                    <a:moveTo>
                      <a:pt x="18" y="4"/>
                    </a:moveTo>
                    <a:cubicBezTo>
                      <a:pt x="2" y="4"/>
                      <a:pt x="2" y="4"/>
                      <a:pt x="2" y="4"/>
                    </a:cubicBezTo>
                    <a:cubicBezTo>
                      <a:pt x="1" y="4"/>
                      <a:pt x="0" y="3"/>
                      <a:pt x="0" y="2"/>
                    </a:cubicBezTo>
                    <a:cubicBezTo>
                      <a:pt x="0" y="1"/>
                      <a:pt x="1" y="0"/>
                      <a:pt x="2" y="0"/>
                    </a:cubicBezTo>
                    <a:cubicBezTo>
                      <a:pt x="18" y="0"/>
                      <a:pt x="18" y="0"/>
                      <a:pt x="18" y="0"/>
                    </a:cubicBezTo>
                    <a:cubicBezTo>
                      <a:pt x="19" y="0"/>
                      <a:pt x="20" y="1"/>
                      <a:pt x="20" y="2"/>
                    </a:cubicBezTo>
                    <a:cubicBezTo>
                      <a:pt x="20" y="3"/>
                      <a:pt x="19" y="4"/>
                      <a:pt x="18"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9"/>
              <p:cNvSpPr/>
              <p:nvPr/>
            </p:nvSpPr>
            <p:spPr bwMode="auto">
              <a:xfrm>
                <a:off x="4432" y="918"/>
                <a:ext cx="905" cy="792"/>
              </a:xfrm>
              <a:custGeom>
                <a:avLst/>
                <a:gdLst>
                  <a:gd name="T0" fmla="*/ 98 w 98"/>
                  <a:gd name="T1" fmla="*/ 77 h 87"/>
                  <a:gd name="T2" fmla="*/ 87 w 98"/>
                  <a:gd name="T3" fmla="*/ 87 h 87"/>
                  <a:gd name="T4" fmla="*/ 10 w 98"/>
                  <a:gd name="T5" fmla="*/ 87 h 87"/>
                  <a:gd name="T6" fmla="*/ 0 w 98"/>
                  <a:gd name="T7" fmla="*/ 77 h 87"/>
                  <a:gd name="T8" fmla="*/ 0 w 98"/>
                  <a:gd name="T9" fmla="*/ 10 h 87"/>
                  <a:gd name="T10" fmla="*/ 10 w 98"/>
                  <a:gd name="T11" fmla="*/ 0 h 87"/>
                  <a:gd name="T12" fmla="*/ 87 w 98"/>
                  <a:gd name="T13" fmla="*/ 0 h 87"/>
                  <a:gd name="T14" fmla="*/ 98 w 98"/>
                  <a:gd name="T15" fmla="*/ 10 h 87"/>
                  <a:gd name="T16" fmla="*/ 98 w 98"/>
                  <a:gd name="T17"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7">
                    <a:moveTo>
                      <a:pt x="98" y="77"/>
                    </a:moveTo>
                    <a:cubicBezTo>
                      <a:pt x="98" y="82"/>
                      <a:pt x="93" y="87"/>
                      <a:pt x="87" y="87"/>
                    </a:cubicBezTo>
                    <a:cubicBezTo>
                      <a:pt x="10" y="87"/>
                      <a:pt x="10" y="87"/>
                      <a:pt x="10" y="87"/>
                    </a:cubicBezTo>
                    <a:cubicBezTo>
                      <a:pt x="5" y="87"/>
                      <a:pt x="0" y="82"/>
                      <a:pt x="0" y="77"/>
                    </a:cubicBezTo>
                    <a:cubicBezTo>
                      <a:pt x="0" y="10"/>
                      <a:pt x="0" y="10"/>
                      <a:pt x="0" y="10"/>
                    </a:cubicBezTo>
                    <a:cubicBezTo>
                      <a:pt x="0" y="5"/>
                      <a:pt x="5" y="0"/>
                      <a:pt x="10" y="0"/>
                    </a:cubicBezTo>
                    <a:cubicBezTo>
                      <a:pt x="87" y="0"/>
                      <a:pt x="87" y="0"/>
                      <a:pt x="87" y="0"/>
                    </a:cubicBezTo>
                    <a:cubicBezTo>
                      <a:pt x="93" y="0"/>
                      <a:pt x="98" y="5"/>
                      <a:pt x="98" y="10"/>
                    </a:cubicBezTo>
                    <a:lnTo>
                      <a:pt x="98" y="7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0"/>
              <p:cNvSpPr>
                <a:spLocks noEditPoints="1"/>
              </p:cNvSpPr>
              <p:nvPr/>
            </p:nvSpPr>
            <p:spPr bwMode="auto">
              <a:xfrm>
                <a:off x="4413" y="900"/>
                <a:ext cx="943" cy="828"/>
              </a:xfrm>
              <a:custGeom>
                <a:avLst/>
                <a:gdLst>
                  <a:gd name="T0" fmla="*/ 89 w 102"/>
                  <a:gd name="T1" fmla="*/ 91 h 91"/>
                  <a:gd name="T2" fmla="*/ 12 w 102"/>
                  <a:gd name="T3" fmla="*/ 91 h 91"/>
                  <a:gd name="T4" fmla="*/ 0 w 102"/>
                  <a:gd name="T5" fmla="*/ 79 h 91"/>
                  <a:gd name="T6" fmla="*/ 0 w 102"/>
                  <a:gd name="T7" fmla="*/ 12 h 91"/>
                  <a:gd name="T8" fmla="*/ 12 w 102"/>
                  <a:gd name="T9" fmla="*/ 0 h 91"/>
                  <a:gd name="T10" fmla="*/ 89 w 102"/>
                  <a:gd name="T11" fmla="*/ 0 h 91"/>
                  <a:gd name="T12" fmla="*/ 102 w 102"/>
                  <a:gd name="T13" fmla="*/ 12 h 91"/>
                  <a:gd name="T14" fmla="*/ 102 w 102"/>
                  <a:gd name="T15" fmla="*/ 79 h 91"/>
                  <a:gd name="T16" fmla="*/ 89 w 102"/>
                  <a:gd name="T17" fmla="*/ 91 h 91"/>
                  <a:gd name="T18" fmla="*/ 12 w 102"/>
                  <a:gd name="T19" fmla="*/ 4 h 91"/>
                  <a:gd name="T20" fmla="*/ 4 w 102"/>
                  <a:gd name="T21" fmla="*/ 12 h 91"/>
                  <a:gd name="T22" fmla="*/ 4 w 102"/>
                  <a:gd name="T23" fmla="*/ 79 h 91"/>
                  <a:gd name="T24" fmla="*/ 12 w 102"/>
                  <a:gd name="T25" fmla="*/ 87 h 91"/>
                  <a:gd name="T26" fmla="*/ 89 w 102"/>
                  <a:gd name="T27" fmla="*/ 87 h 91"/>
                  <a:gd name="T28" fmla="*/ 98 w 102"/>
                  <a:gd name="T29" fmla="*/ 79 h 91"/>
                  <a:gd name="T30" fmla="*/ 98 w 102"/>
                  <a:gd name="T31" fmla="*/ 12 h 91"/>
                  <a:gd name="T32" fmla="*/ 89 w 102"/>
                  <a:gd name="T33" fmla="*/ 4 h 91"/>
                  <a:gd name="T34" fmla="*/ 12 w 102"/>
                  <a:gd name="T35" fmla="*/ 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91">
                    <a:moveTo>
                      <a:pt x="89" y="91"/>
                    </a:moveTo>
                    <a:cubicBezTo>
                      <a:pt x="12" y="91"/>
                      <a:pt x="12" y="91"/>
                      <a:pt x="12" y="91"/>
                    </a:cubicBezTo>
                    <a:cubicBezTo>
                      <a:pt x="6" y="91"/>
                      <a:pt x="0" y="85"/>
                      <a:pt x="0" y="79"/>
                    </a:cubicBezTo>
                    <a:cubicBezTo>
                      <a:pt x="0" y="12"/>
                      <a:pt x="0" y="12"/>
                      <a:pt x="0" y="12"/>
                    </a:cubicBezTo>
                    <a:cubicBezTo>
                      <a:pt x="0" y="6"/>
                      <a:pt x="6" y="0"/>
                      <a:pt x="12" y="0"/>
                    </a:cubicBezTo>
                    <a:cubicBezTo>
                      <a:pt x="89" y="0"/>
                      <a:pt x="89" y="0"/>
                      <a:pt x="89" y="0"/>
                    </a:cubicBezTo>
                    <a:cubicBezTo>
                      <a:pt x="96" y="0"/>
                      <a:pt x="102" y="6"/>
                      <a:pt x="102" y="12"/>
                    </a:cubicBezTo>
                    <a:cubicBezTo>
                      <a:pt x="102" y="79"/>
                      <a:pt x="102" y="79"/>
                      <a:pt x="102" y="79"/>
                    </a:cubicBezTo>
                    <a:cubicBezTo>
                      <a:pt x="102" y="85"/>
                      <a:pt x="96" y="91"/>
                      <a:pt x="89" y="91"/>
                    </a:cubicBezTo>
                    <a:close/>
                    <a:moveTo>
                      <a:pt x="12" y="4"/>
                    </a:moveTo>
                    <a:cubicBezTo>
                      <a:pt x="8" y="4"/>
                      <a:pt x="4" y="8"/>
                      <a:pt x="4" y="12"/>
                    </a:cubicBezTo>
                    <a:cubicBezTo>
                      <a:pt x="4" y="79"/>
                      <a:pt x="4" y="79"/>
                      <a:pt x="4" y="79"/>
                    </a:cubicBezTo>
                    <a:cubicBezTo>
                      <a:pt x="4" y="83"/>
                      <a:pt x="8" y="87"/>
                      <a:pt x="12" y="87"/>
                    </a:cubicBezTo>
                    <a:cubicBezTo>
                      <a:pt x="89" y="87"/>
                      <a:pt x="89" y="87"/>
                      <a:pt x="89" y="87"/>
                    </a:cubicBezTo>
                    <a:cubicBezTo>
                      <a:pt x="94" y="87"/>
                      <a:pt x="98" y="83"/>
                      <a:pt x="98" y="79"/>
                    </a:cubicBezTo>
                    <a:cubicBezTo>
                      <a:pt x="98" y="12"/>
                      <a:pt x="98" y="12"/>
                      <a:pt x="98" y="12"/>
                    </a:cubicBezTo>
                    <a:cubicBezTo>
                      <a:pt x="98" y="8"/>
                      <a:pt x="94" y="4"/>
                      <a:pt x="89" y="4"/>
                    </a:cubicBezTo>
                    <a:lnTo>
                      <a:pt x="1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0" name="图片 49"/>
            <p:cNvPicPr>
              <a:picLocks noChangeAspect="1"/>
            </p:cNvPicPr>
            <p:nvPr/>
          </p:nvPicPr>
          <p:blipFill>
            <a:blip r:embed="rId4"/>
            <a:stretch>
              <a:fillRect/>
            </a:stretch>
          </p:blipFill>
          <p:spPr>
            <a:xfrm>
              <a:off x="10357394" y="2548605"/>
              <a:ext cx="502691" cy="596945"/>
            </a:xfrm>
            <a:prstGeom prst="rect">
              <a:avLst/>
            </a:prstGeom>
          </p:spPr>
        </p:pic>
      </p:grpSp>
      <p:grpSp>
        <p:nvGrpSpPr>
          <p:cNvPr id="64" name="组合 63"/>
          <p:cNvGrpSpPr/>
          <p:nvPr/>
        </p:nvGrpSpPr>
        <p:grpSpPr>
          <a:xfrm>
            <a:off x="1269242" y="3963713"/>
            <a:ext cx="10093361" cy="2288276"/>
            <a:chOff x="1269242" y="3963713"/>
            <a:chExt cx="10093361" cy="2288276"/>
          </a:xfrm>
        </p:grpSpPr>
        <p:sp>
          <p:nvSpPr>
            <p:cNvPr id="51" name="椭圆 50"/>
            <p:cNvSpPr/>
            <p:nvPr/>
          </p:nvSpPr>
          <p:spPr>
            <a:xfrm>
              <a:off x="1269242" y="5604759"/>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429302" y="4799541"/>
              <a:ext cx="323615" cy="323615"/>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343447" y="3963713"/>
              <a:ext cx="446917" cy="446917"/>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2961565" y="4920404"/>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865505" y="5459877"/>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6639042" y="5155760"/>
              <a:ext cx="323615" cy="323615"/>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7585075" y="5928374"/>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9160416" y="4367736"/>
              <a:ext cx="446917" cy="446917"/>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9891984" y="5014474"/>
              <a:ext cx="323615" cy="323615"/>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038988" y="4571639"/>
              <a:ext cx="323615" cy="323615"/>
            </a:xfrm>
            <a:prstGeom prst="ellipse">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515156" y="746974"/>
            <a:ext cx="5109091" cy="2521753"/>
            <a:chOff x="515156" y="746974"/>
            <a:chExt cx="5109091" cy="2521753"/>
          </a:xfrm>
        </p:grpSpPr>
        <p:sp>
          <p:nvSpPr>
            <p:cNvPr id="6" name="文本框 5"/>
            <p:cNvSpPr txBox="1"/>
            <p:nvPr/>
          </p:nvSpPr>
          <p:spPr>
            <a:xfrm>
              <a:off x="515156" y="746974"/>
              <a:ext cx="5109091" cy="830997"/>
            </a:xfrm>
            <a:prstGeom prst="rect">
              <a:avLst/>
            </a:prstGeom>
            <a:noFill/>
          </p:spPr>
          <p:txBody>
            <a:bodyPr wrap="none" rtlCol="0">
              <a:spAutoFit/>
            </a:bodyPr>
            <a:lstStyle/>
            <a:p>
              <a:r>
                <a:rPr lang="zh-CN" altLang="en-US" sz="4800" b="1" dirty="0" smtClean="0">
                  <a:latin typeface="微软雅黑" pitchFamily="34" charset="-122"/>
                  <a:ea typeface="微软雅黑" pitchFamily="34" charset="-122"/>
                </a:rPr>
                <a:t>季度工作总结模板</a:t>
              </a:r>
              <a:endParaRPr lang="zh-CN" altLang="en-US" sz="4800" b="1" dirty="0">
                <a:latin typeface="微软雅黑" pitchFamily="34" charset="-122"/>
                <a:ea typeface="微软雅黑" pitchFamily="34" charset="-122"/>
              </a:endParaRPr>
            </a:p>
          </p:txBody>
        </p:sp>
        <p:sp>
          <p:nvSpPr>
            <p:cNvPr id="7" name="文本框 6"/>
            <p:cNvSpPr txBox="1"/>
            <p:nvPr/>
          </p:nvSpPr>
          <p:spPr>
            <a:xfrm>
              <a:off x="579275" y="1162472"/>
              <a:ext cx="4980851" cy="1200329"/>
            </a:xfrm>
            <a:prstGeom prst="rect">
              <a:avLst/>
            </a:prstGeom>
            <a:noFill/>
          </p:spPr>
          <p:txBody>
            <a:bodyPr wrap="none" rtlCol="0">
              <a:spAutoFit/>
            </a:bodyPr>
            <a:lstStyle/>
            <a:p>
              <a:r>
                <a:rPr lang="en-US" altLang="zh-CN" sz="7200" b="1" dirty="0" smtClean="0">
                  <a:solidFill>
                    <a:schemeClr val="bg1"/>
                  </a:solidFill>
                  <a:latin typeface="Microsoft Yi Baiti" pitchFamily="66" charset="0"/>
                  <a:ea typeface="Microsoft Yi Baiti" pitchFamily="66" charset="0"/>
                </a:rPr>
                <a:t>POWERPOINT</a:t>
              </a:r>
              <a:endParaRPr lang="zh-CN" altLang="en-US" sz="7200" b="1" dirty="0">
                <a:solidFill>
                  <a:schemeClr val="bg1"/>
                </a:solidFill>
                <a:latin typeface="Microsoft Yi Baiti" pitchFamily="66" charset="0"/>
                <a:ea typeface="微软雅黑" pitchFamily="34" charset="-122"/>
              </a:endParaRPr>
            </a:p>
          </p:txBody>
        </p:sp>
        <p:sp>
          <p:nvSpPr>
            <p:cNvPr id="8" name="文本框 7"/>
            <p:cNvSpPr txBox="1"/>
            <p:nvPr/>
          </p:nvSpPr>
          <p:spPr>
            <a:xfrm>
              <a:off x="617912" y="2286306"/>
              <a:ext cx="4615366" cy="400110"/>
            </a:xfrm>
            <a:prstGeom prst="rect">
              <a:avLst/>
            </a:prstGeom>
            <a:noFill/>
          </p:spPr>
          <p:txBody>
            <a:bodyPr wrap="none" rtlCol="0">
              <a:spAutoFit/>
            </a:bodyPr>
            <a:lstStyle/>
            <a:p>
              <a:r>
                <a:rPr lang="zh-CN" altLang="en-US" sz="2000" dirty="0" smtClean="0">
                  <a:solidFill>
                    <a:srgbClr val="542B00"/>
                  </a:solidFill>
                  <a:latin typeface="微软雅黑" pitchFamily="34" charset="-122"/>
                  <a:ea typeface="微软雅黑" pitchFamily="34" charset="-122"/>
                </a:rPr>
                <a:t>工作计划</a:t>
              </a:r>
              <a:r>
                <a:rPr lang="en-US" altLang="zh-CN" sz="2000" dirty="0" smtClean="0">
                  <a:solidFill>
                    <a:srgbClr val="542B00"/>
                  </a:solidFill>
                  <a:latin typeface="微软雅黑" pitchFamily="34" charset="-122"/>
                  <a:ea typeface="微软雅黑" pitchFamily="34" charset="-122"/>
                </a:rPr>
                <a:t>/</a:t>
              </a:r>
              <a:r>
                <a:rPr lang="zh-CN" altLang="en-US" sz="2000" dirty="0" smtClean="0">
                  <a:solidFill>
                    <a:srgbClr val="542B00"/>
                  </a:solidFill>
                  <a:latin typeface="微软雅黑" pitchFamily="34" charset="-122"/>
                  <a:ea typeface="微软雅黑" pitchFamily="34" charset="-122"/>
                </a:rPr>
                <a:t>市场调查</a:t>
              </a:r>
              <a:r>
                <a:rPr lang="en-US" altLang="zh-CN" sz="2000" dirty="0" smtClean="0">
                  <a:solidFill>
                    <a:srgbClr val="542B00"/>
                  </a:solidFill>
                  <a:latin typeface="微软雅黑" pitchFamily="34" charset="-122"/>
                  <a:ea typeface="微软雅黑" pitchFamily="34" charset="-122"/>
                </a:rPr>
                <a:t>/</a:t>
              </a:r>
              <a:r>
                <a:rPr lang="zh-CN" altLang="en-US" sz="2000" dirty="0" smtClean="0">
                  <a:solidFill>
                    <a:srgbClr val="542B00"/>
                  </a:solidFill>
                  <a:latin typeface="微软雅黑" pitchFamily="34" charset="-122"/>
                  <a:ea typeface="微软雅黑" pitchFamily="34" charset="-122"/>
                </a:rPr>
                <a:t>指标汇报</a:t>
              </a:r>
              <a:r>
                <a:rPr lang="en-US" altLang="zh-CN" sz="2000" dirty="0" smtClean="0">
                  <a:solidFill>
                    <a:srgbClr val="542B00"/>
                  </a:solidFill>
                  <a:latin typeface="微软雅黑" pitchFamily="34" charset="-122"/>
                  <a:ea typeface="微软雅黑" pitchFamily="34" charset="-122"/>
                </a:rPr>
                <a:t>/</a:t>
              </a:r>
              <a:r>
                <a:rPr lang="zh-CN" altLang="en-US" sz="2000" dirty="0" smtClean="0">
                  <a:solidFill>
                    <a:srgbClr val="542B00"/>
                  </a:solidFill>
                  <a:latin typeface="微软雅黑" pitchFamily="34" charset="-122"/>
                  <a:ea typeface="微软雅黑" pitchFamily="34" charset="-122"/>
                </a:rPr>
                <a:t>学术总结</a:t>
              </a:r>
              <a:endParaRPr lang="zh-CN" altLang="en-US" sz="2000" dirty="0">
                <a:solidFill>
                  <a:srgbClr val="542B00"/>
                </a:solidFill>
                <a:latin typeface="微软雅黑" pitchFamily="34" charset="-122"/>
                <a:ea typeface="微软雅黑" pitchFamily="34" charset="-122"/>
              </a:endParaRPr>
            </a:p>
          </p:txBody>
        </p:sp>
        <p:sp>
          <p:nvSpPr>
            <p:cNvPr id="63" name="圆角矩形 62"/>
            <p:cNvSpPr/>
            <p:nvPr/>
          </p:nvSpPr>
          <p:spPr>
            <a:xfrm>
              <a:off x="712503" y="2822255"/>
              <a:ext cx="1836048" cy="4464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786077" y="2847597"/>
              <a:ext cx="1748060" cy="400110"/>
            </a:xfrm>
            <a:prstGeom prst="rect">
              <a:avLst/>
            </a:prstGeom>
            <a:noFill/>
          </p:spPr>
          <p:txBody>
            <a:bodyPr wrap="square" rtlCol="0">
              <a:spAutoFit/>
            </a:bodyPr>
            <a:lstStyle/>
            <a:p>
              <a:pPr algn="ctr"/>
              <a:r>
                <a:rPr lang="zh-CN" altLang="en-US" sz="2000" b="1" dirty="0">
                  <a:solidFill>
                    <a:srgbClr val="542B00"/>
                  </a:solidFill>
                  <a:latin typeface="微软雅黑" pitchFamily="34" charset="-122"/>
                  <a:ea typeface="微软雅黑" pitchFamily="34" charset="-122"/>
                </a:rPr>
                <a:t>恒好美佳</a:t>
              </a:r>
              <a:endParaRPr lang="zh-CN" altLang="en-US" sz="2000" b="1" dirty="0">
                <a:solidFill>
                  <a:srgbClr val="542B00"/>
                </a:solidFill>
                <a:latin typeface="微软雅黑" pitchFamily="34" charset="-122"/>
                <a:ea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6" presetClass="entr" presetSubtype="16"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circle(in)">
                                      <p:cBhvr>
                                        <p:cTn id="12" dur="2000"/>
                                        <p:tgtEl>
                                          <p:spTgt spid="64"/>
                                        </p:tgtEl>
                                      </p:cBhvr>
                                    </p:animEffect>
                                  </p:childTnLst>
                                </p:cTn>
                              </p:par>
                            </p:childTnLst>
                          </p:cTn>
                        </p:par>
                        <p:par>
                          <p:cTn id="13" fill="hold">
                            <p:stCondLst>
                              <p:cond delay="2500"/>
                            </p:stCondLst>
                            <p:childTnLst>
                              <p:par>
                                <p:cTn id="14" presetID="42" presetClass="entr" presetSubtype="0"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1000"/>
                                        <p:tgtEl>
                                          <p:spTgt spid="65"/>
                                        </p:tgtEl>
                                      </p:cBhvr>
                                    </p:animEffect>
                                    <p:anim calcmode="lin" valueType="num">
                                      <p:cBhvr>
                                        <p:cTn id="17" dur="1000" fill="hold"/>
                                        <p:tgtEl>
                                          <p:spTgt spid="65"/>
                                        </p:tgtEl>
                                        <p:attrNameLst>
                                          <p:attrName>ppt_x</p:attrName>
                                        </p:attrNameLst>
                                      </p:cBhvr>
                                      <p:tavLst>
                                        <p:tav tm="0">
                                          <p:val>
                                            <p:strVal val="#ppt_x"/>
                                          </p:val>
                                        </p:tav>
                                        <p:tav tm="100000">
                                          <p:val>
                                            <p:strVal val="#ppt_x"/>
                                          </p:val>
                                        </p:tav>
                                      </p:tavLst>
                                    </p:anim>
                                    <p:anim calcmode="lin" valueType="num">
                                      <p:cBhvr>
                                        <p:cTn id="18" dur="1000" fill="hold"/>
                                        <p:tgtEl>
                                          <p:spTgt spid="65"/>
                                        </p:tgtEl>
                                        <p:attrNameLst>
                                          <p:attrName>ppt_y</p:attrName>
                                        </p:attrNameLst>
                                      </p:cBhvr>
                                      <p:tavLst>
                                        <p:tav tm="0">
                                          <p:val>
                                            <p:strVal val="#ppt_y+.1"/>
                                          </p:val>
                                        </p:tav>
                                        <p:tav tm="100000">
                                          <p:val>
                                            <p:strVal val="#ppt_y"/>
                                          </p:val>
                                        </p:tav>
                                      </p:tavLst>
                                    </p:anim>
                                  </p:childTnLst>
                                </p:cTn>
                              </p:par>
                            </p:childTnLst>
                          </p:cTn>
                        </p:par>
                        <p:par>
                          <p:cTn id="19" fill="hold">
                            <p:stCondLst>
                              <p:cond delay="3500"/>
                            </p:stCondLst>
                            <p:childTnLst>
                              <p:par>
                                <p:cTn id="20" presetID="42" presetClass="entr" presetSubtype="0"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1000"/>
                                        <p:tgtEl>
                                          <p:spTgt spid="66"/>
                                        </p:tgtEl>
                                      </p:cBhvr>
                                    </p:animEffect>
                                    <p:anim calcmode="lin" valueType="num">
                                      <p:cBhvr>
                                        <p:cTn id="23" dur="1000" fill="hold"/>
                                        <p:tgtEl>
                                          <p:spTgt spid="66"/>
                                        </p:tgtEl>
                                        <p:attrNameLst>
                                          <p:attrName>ppt_x</p:attrName>
                                        </p:attrNameLst>
                                      </p:cBhvr>
                                      <p:tavLst>
                                        <p:tav tm="0">
                                          <p:val>
                                            <p:strVal val="#ppt_x"/>
                                          </p:val>
                                        </p:tav>
                                        <p:tav tm="100000">
                                          <p:val>
                                            <p:strVal val="#ppt_x"/>
                                          </p:val>
                                        </p:tav>
                                      </p:tavLst>
                                    </p:anim>
                                    <p:anim calcmode="lin" valueType="num">
                                      <p:cBhvr>
                                        <p:cTn id="24" dur="1000" fill="hold"/>
                                        <p:tgtEl>
                                          <p:spTgt spid="66"/>
                                        </p:tgtEl>
                                        <p:attrNameLst>
                                          <p:attrName>ppt_y</p:attrName>
                                        </p:attrNameLst>
                                      </p:cBhvr>
                                      <p:tavLst>
                                        <p:tav tm="0">
                                          <p:val>
                                            <p:strVal val="#ppt_y+.1"/>
                                          </p:val>
                                        </p:tav>
                                        <p:tav tm="100000">
                                          <p:val>
                                            <p:strVal val="#ppt_y"/>
                                          </p:val>
                                        </p:tav>
                                      </p:tavLst>
                                    </p:anim>
                                  </p:childTnLst>
                                </p:cTn>
                              </p:par>
                            </p:childTnLst>
                          </p:cTn>
                        </p:par>
                        <p:par>
                          <p:cTn id="25" fill="hold">
                            <p:stCondLst>
                              <p:cond delay="4500"/>
                            </p:stCondLst>
                            <p:childTnLst>
                              <p:par>
                                <p:cTn id="26" presetID="42" presetClass="entr" presetSubtype="0" fill="hold" nodeType="after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1000"/>
                                        <p:tgtEl>
                                          <p:spTgt spid="67"/>
                                        </p:tgtEl>
                                      </p:cBhvr>
                                    </p:animEffect>
                                    <p:anim calcmode="lin" valueType="num">
                                      <p:cBhvr>
                                        <p:cTn id="29" dur="1000" fill="hold"/>
                                        <p:tgtEl>
                                          <p:spTgt spid="67"/>
                                        </p:tgtEl>
                                        <p:attrNameLst>
                                          <p:attrName>ppt_x</p:attrName>
                                        </p:attrNameLst>
                                      </p:cBhvr>
                                      <p:tavLst>
                                        <p:tav tm="0">
                                          <p:val>
                                            <p:strVal val="#ppt_x"/>
                                          </p:val>
                                        </p:tav>
                                        <p:tav tm="100000">
                                          <p:val>
                                            <p:strVal val="#ppt_x"/>
                                          </p:val>
                                        </p:tav>
                                      </p:tavLst>
                                    </p:anim>
                                    <p:anim calcmode="lin" valueType="num">
                                      <p:cBhvr>
                                        <p:cTn id="30" dur="1000" fill="hold"/>
                                        <p:tgtEl>
                                          <p:spTgt spid="67"/>
                                        </p:tgtEl>
                                        <p:attrNameLst>
                                          <p:attrName>ppt_y</p:attrName>
                                        </p:attrNameLst>
                                      </p:cBhvr>
                                      <p:tavLst>
                                        <p:tav tm="0">
                                          <p:val>
                                            <p:strVal val="#ppt_y+.1"/>
                                          </p:val>
                                        </p:tav>
                                        <p:tav tm="100000">
                                          <p:val>
                                            <p:strVal val="#ppt_y"/>
                                          </p:val>
                                        </p:tav>
                                      </p:tavLst>
                                    </p:anim>
                                  </p:childTnLst>
                                </p:cTn>
                              </p:par>
                            </p:childTnLst>
                          </p:cTn>
                        </p:par>
                        <p:par>
                          <p:cTn id="31" fill="hold">
                            <p:stCondLst>
                              <p:cond delay="5500"/>
                            </p:stCondLst>
                            <p:childTnLst>
                              <p:par>
                                <p:cTn id="32" presetID="25" presetClass="entr" presetSubtype="0" fill="hold"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37" dur="1000" fill="hold"/>
                                        <p:tgtEl>
                                          <p:spTgt spid="68"/>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68"/>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1374</Words>
  <Application>Microsoft Office PowerPoint</Application>
  <PresentationFormat>宽屏</PresentationFormat>
  <Paragraphs>190</Paragraphs>
  <Slides>22</Slides>
  <Notes>3</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22</vt:i4>
      </vt:variant>
    </vt:vector>
  </HeadingPairs>
  <TitlesOfParts>
    <vt:vector size="30" baseType="lpstr">
      <vt:lpstr>宋体</vt:lpstr>
      <vt:lpstr>微软雅黑</vt:lpstr>
      <vt:lpstr>Arial</vt:lpstr>
      <vt:lpstr>Calibri</vt:lpstr>
      <vt:lpstr>Calibri Light</vt:lpstr>
      <vt:lpstr>Microsoft Yi Baiti</vt:lpstr>
      <vt:lpstr>Office 主题</vt:lpstr>
      <vt:lpstr>Image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恒好美佳   </dc:subject>
  <dc:description>恒好美佳   https://sppt.taobao.com/</dc:description>
  <cp:lastModifiedBy>微软用户</cp:lastModifiedBy>
  <cp:revision>4</cp:revision>
  <dcterms:created xsi:type="dcterms:W3CDTF">2014-06-16T01:20:00Z</dcterms:created>
  <dcterms:modified xsi:type="dcterms:W3CDTF">2018-08-31T12:18:06Z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