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2"/>
    <p:sldId id="257" r:id="rId3"/>
    <p:sldId id="258" r:id="rId4"/>
    <p:sldId id="263" r:id="rId5"/>
    <p:sldId id="284" r:id="rId6"/>
    <p:sldId id="285" r:id="rId7"/>
    <p:sldId id="286" r:id="rId8"/>
    <p:sldId id="259" r:id="rId9"/>
    <p:sldId id="287" r:id="rId10"/>
    <p:sldId id="288" r:id="rId11"/>
    <p:sldId id="289" r:id="rId12"/>
    <p:sldId id="290" r:id="rId13"/>
    <p:sldId id="260" r:id="rId14"/>
    <p:sldId id="291" r:id="rId15"/>
    <p:sldId id="292" r:id="rId16"/>
    <p:sldId id="293" r:id="rId17"/>
    <p:sldId id="294" r:id="rId18"/>
    <p:sldId id="261" r:id="rId19"/>
    <p:sldId id="295" r:id="rId20"/>
    <p:sldId id="296" r:id="rId21"/>
    <p:sldId id="297" r:id="rId22"/>
    <p:sldId id="298" r:id="rId23"/>
    <p:sldId id="262" r:id="rId24"/>
    <p:sldId id="299" r:id="rId25"/>
    <p:sldId id="300" r:id="rId26"/>
    <p:sldId id="301" r:id="rId27"/>
    <p:sldId id="302" r:id="rId28"/>
    <p:sldId id="303" r:id="rId29"/>
  </p:sldIdLst>
  <p:sldSz cx="12192000" cy="6858000"/>
  <p:notesSz cx="6858000" cy="9144000"/>
  <p:embeddedFontLst>
    <p:embeddedFont>
      <p:font typeface="微软雅黑" panose="020B0503020204020204" pitchFamily="34" charset="-122"/>
      <p:regular r:id="rId32"/>
      <p:bold r:id="rId33"/>
    </p:embeddedFont>
    <p:embeddedFont>
      <p:font typeface="Calibri" panose="020F0502020204030204" pitchFamily="34" charset="0"/>
      <p:regular r:id="rId34"/>
      <p:bold r:id="rId35"/>
      <p:italic r:id="rId36"/>
      <p:boldItalic r:id="rId37"/>
    </p:embeddedFont>
  </p:embeddedFontLst>
  <p:custDataLst>
    <p:tags r:id="rId3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9D26D"/>
    <a:srgbClr val="317A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380" autoAdjust="0"/>
  </p:normalViewPr>
  <p:slideViewPr>
    <p:cSldViewPr snapToGrid="0">
      <p:cViewPr varScale="1">
        <p:scale>
          <a:sx n="90" d="100"/>
          <a:sy n="90" d="100"/>
        </p:scale>
        <p:origin x="135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4" d="100"/>
          <a:sy n="54" d="100"/>
        </p:scale>
        <p:origin x="195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4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8F3E3C-FBCD-46C1-BA32-1D7590B6F119}" type="datetimeFigureOut">
              <a:rPr lang="zh-CN" altLang="en-US" smtClean="0"/>
              <a:t>2018/9/1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4E4A17-252F-4AA7-BDE4-ECC957CC3C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75389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900691-BC26-4A87-A8FA-24BEF44534A5}" type="datetimeFigureOut">
              <a:rPr lang="zh-CN" altLang="en-US" smtClean="0"/>
              <a:t>2018/9/1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7384D0-E8C0-4FB2-93D8-B1A58490B2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79471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恒好美佳   </a:t>
            </a:r>
            <a:r>
              <a:rPr lang="en-US" altLang="zh-CN" dirty="0" smtClean="0"/>
              <a:t>https://sppt.taobao.com/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384D0-E8C0-4FB2-93D8-B1A58490B2C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93554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汇报人：恒好美佳     时间：</a:t>
            </a:r>
            <a:r>
              <a:rPr lang="en-US" altLang="zh-CN" dirty="0" smtClean="0"/>
              <a:t>2020</a:t>
            </a:r>
            <a:r>
              <a:rPr lang="zh-CN" altLang="en-US" dirty="0" smtClean="0"/>
              <a:t>年</a:t>
            </a:r>
            <a:r>
              <a:rPr lang="en-US" altLang="zh-CN" dirty="0" smtClean="0"/>
              <a:t>1</a:t>
            </a:r>
            <a:r>
              <a:rPr lang="zh-CN" altLang="en-US" dirty="0" smtClean="0"/>
              <a:t>月</a:t>
            </a:r>
            <a:r>
              <a:rPr lang="en-US" altLang="zh-CN" dirty="0" smtClean="0"/>
              <a:t>18</a:t>
            </a:r>
            <a:r>
              <a:rPr lang="zh-CN" altLang="en-US" dirty="0" smtClean="0"/>
              <a:t>日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384D0-E8C0-4FB2-93D8-B1A58490B2C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68389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384D0-E8C0-4FB2-93D8-B1A58490B2C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77658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384D0-E8C0-4FB2-93D8-B1A58490B2C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81080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384D0-E8C0-4FB2-93D8-B1A58490B2C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03310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384D0-E8C0-4FB2-93D8-B1A58490B2C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97021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384D0-E8C0-4FB2-93D8-B1A58490B2C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7376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384D0-E8C0-4FB2-93D8-B1A58490B2C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75506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384D0-E8C0-4FB2-93D8-B1A58490B2C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56547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384D0-E8C0-4FB2-93D8-B1A58490B2C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3535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384D0-E8C0-4FB2-93D8-B1A58490B2C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03936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384D0-E8C0-4FB2-93D8-B1A58490B2C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17914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384D0-E8C0-4FB2-93D8-B1A58490B2C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33118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384D0-E8C0-4FB2-93D8-B1A58490B2C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60301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384D0-E8C0-4FB2-93D8-B1A58490B2C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80665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384D0-E8C0-4FB2-93D8-B1A58490B2C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64035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384D0-E8C0-4FB2-93D8-B1A58490B2C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34338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384D0-E8C0-4FB2-93D8-B1A58490B2C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4233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恒好美佳   </a:t>
            </a:r>
            <a:r>
              <a:rPr lang="en-US" altLang="zh-CN" dirty="0" smtClean="0"/>
              <a:t>https://sppt.taobao.com/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384D0-E8C0-4FB2-93D8-B1A58490B2C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41650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384D0-E8C0-4FB2-93D8-B1A58490B2C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94927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384D0-E8C0-4FB2-93D8-B1A58490B2C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30282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384D0-E8C0-4FB2-93D8-B1A58490B2C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39808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384D0-E8C0-4FB2-93D8-B1A58490B2C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58188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384D0-E8C0-4FB2-93D8-B1A58490B2C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84458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384D0-E8C0-4FB2-93D8-B1A58490B2C5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524337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384D0-E8C0-4FB2-93D8-B1A58490B2C5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278341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384D0-E8C0-4FB2-93D8-B1A58490B2C5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56189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恒好美佳   </a:t>
            </a:r>
            <a:r>
              <a:rPr lang="en-US" altLang="zh-CN" dirty="0" smtClean="0"/>
              <a:t>https://sppt.taobao.com/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384D0-E8C0-4FB2-93D8-B1A58490B2C5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2398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47D22-9896-4CDC-AC41-67924EE0DE7C}" type="datetimeFigureOut">
              <a:rPr lang="zh-CN" altLang="en-US" smtClean="0"/>
              <a:t>2018/9/1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4B3FB-6FDD-43B6-ACB1-4F3BF8EFAC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0660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8808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41" r="27441"/>
          <a:stretch>
            <a:fillRect/>
          </a:stretch>
        </p:blipFill>
        <p:spPr>
          <a:xfrm>
            <a:off x="3775364" y="1"/>
            <a:ext cx="4641272" cy="6857998"/>
          </a:xfrm>
          <a:custGeom>
            <a:avLst/>
            <a:gdLst>
              <a:gd name="connsiteX0" fmla="*/ 0 w 4641272"/>
              <a:gd name="connsiteY0" fmla="*/ 0 h 6857998"/>
              <a:gd name="connsiteX1" fmla="*/ 4641272 w 4641272"/>
              <a:gd name="connsiteY1" fmla="*/ 0 h 6857998"/>
              <a:gd name="connsiteX2" fmla="*/ 4641272 w 4641272"/>
              <a:gd name="connsiteY2" fmla="*/ 6857998 h 6857998"/>
              <a:gd name="connsiteX3" fmla="*/ 0 w 4641272"/>
              <a:gd name="connsiteY3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41272" h="6857998">
                <a:moveTo>
                  <a:pt x="0" y="0"/>
                </a:moveTo>
                <a:lnTo>
                  <a:pt x="4641272" y="0"/>
                </a:lnTo>
                <a:lnTo>
                  <a:pt x="4641272" y="6857998"/>
                </a:lnTo>
                <a:lnTo>
                  <a:pt x="0" y="6857998"/>
                </a:lnTo>
                <a:close/>
              </a:path>
            </a:pathLst>
          </a:custGeom>
        </p:spPr>
      </p:pic>
      <p:sp>
        <p:nvSpPr>
          <p:cNvPr id="20" name="矩形 19"/>
          <p:cNvSpPr/>
          <p:nvPr userDrawn="1"/>
        </p:nvSpPr>
        <p:spPr>
          <a:xfrm>
            <a:off x="3766780" y="1"/>
            <a:ext cx="4649856" cy="6858000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占位符 14"/>
          <p:cNvSpPr>
            <a:spLocks noGrp="1"/>
          </p:cNvSpPr>
          <p:nvPr>
            <p:ph type="body" sz="quarter" idx="13" hasCustomPrompt="1"/>
          </p:nvPr>
        </p:nvSpPr>
        <p:spPr>
          <a:xfrm>
            <a:off x="5479546" y="2950269"/>
            <a:ext cx="1415772" cy="461665"/>
          </a:xfrm>
        </p:spPr>
        <p:txBody>
          <a:bodyPr wrap="none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文本样式</a:t>
            </a:r>
          </a:p>
        </p:txBody>
      </p:sp>
      <p:sp>
        <p:nvSpPr>
          <p:cNvPr id="9" name="文本占位符 20"/>
          <p:cNvSpPr>
            <a:spLocks noGrp="1"/>
          </p:cNvSpPr>
          <p:nvPr>
            <p:ph type="body" sz="quarter" idx="15" hasCustomPrompt="1"/>
          </p:nvPr>
        </p:nvSpPr>
        <p:spPr>
          <a:xfrm>
            <a:off x="5479546" y="3685910"/>
            <a:ext cx="1415772" cy="461665"/>
          </a:xfrm>
        </p:spPr>
        <p:txBody>
          <a:bodyPr vert="horz" wrap="none" lIns="91440" tIns="45720" rIns="91440" bIns="45720" rtlCol="0" anchor="ctr" anchorCtr="0">
            <a:noAutofit/>
          </a:bodyPr>
          <a:lstStyle>
            <a:lvl1pPr>
              <a:defRPr lang="zh-CN" altLang="en-US" sz="2400" b="1" dirty="0" smtClean="0">
                <a:solidFill>
                  <a:schemeClr val="bg1"/>
                </a:solidFill>
              </a:defRPr>
            </a:lvl1pPr>
            <a:lvl2pPr>
              <a:defRPr lang="zh-CN" altLang="en-US" dirty="0" smtClean="0"/>
            </a:lvl2pPr>
            <a:lvl3pPr>
              <a:defRPr lang="zh-CN" altLang="en-US" dirty="0" smtClean="0"/>
            </a:lvl3pPr>
            <a:lvl4pPr>
              <a:defRPr lang="zh-CN" altLang="en-US" dirty="0" smtClean="0"/>
            </a:lvl4pPr>
            <a:lvl5pPr>
              <a:defRPr lang="zh-CN" altLang="en-US" dirty="0"/>
            </a:lvl5pPr>
          </a:lstStyle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dirty="0"/>
              <a:t>文本样式</a:t>
            </a:r>
          </a:p>
        </p:txBody>
      </p:sp>
      <p:sp>
        <p:nvSpPr>
          <p:cNvPr id="11" name="文本占位符 25"/>
          <p:cNvSpPr>
            <a:spLocks noGrp="1"/>
          </p:cNvSpPr>
          <p:nvPr>
            <p:ph type="body" sz="quarter" idx="17" hasCustomPrompt="1"/>
          </p:nvPr>
        </p:nvSpPr>
        <p:spPr>
          <a:xfrm>
            <a:off x="5479546" y="4421551"/>
            <a:ext cx="1415772" cy="461665"/>
          </a:xfrm>
        </p:spPr>
        <p:txBody>
          <a:bodyPr vert="horz" wrap="none" lIns="91440" tIns="45720" rIns="91440" bIns="45720" rtlCol="0" anchor="ctr" anchorCtr="0">
            <a:noAutofit/>
          </a:bodyPr>
          <a:lstStyle>
            <a:lvl1pPr>
              <a:defRPr lang="zh-CN" altLang="en-US" sz="2400" b="1" smtClean="0">
                <a:solidFill>
                  <a:schemeClr val="bg1"/>
                </a:solidFill>
              </a:defRPr>
            </a:lvl1pPr>
            <a:lvl2pPr>
              <a:defRPr lang="zh-CN" altLang="en-US" smtClean="0"/>
            </a:lvl2pPr>
            <a:lvl3pPr>
              <a:defRPr lang="zh-CN" altLang="en-US" smtClean="0"/>
            </a:lvl3pPr>
            <a:lvl4pPr>
              <a:defRPr lang="zh-CN" altLang="en-US" smtClean="0"/>
            </a:lvl4pPr>
            <a:lvl5pPr>
              <a:defRPr lang="zh-CN" altLang="en-US"/>
            </a:lvl5pPr>
          </a:lstStyle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dirty="0"/>
              <a:t>文本样式</a:t>
            </a:r>
          </a:p>
        </p:txBody>
      </p:sp>
      <p:sp>
        <p:nvSpPr>
          <p:cNvPr id="13" name="文本占位符 29"/>
          <p:cNvSpPr>
            <a:spLocks noGrp="1"/>
          </p:cNvSpPr>
          <p:nvPr>
            <p:ph type="body" sz="quarter" idx="19" hasCustomPrompt="1"/>
          </p:nvPr>
        </p:nvSpPr>
        <p:spPr>
          <a:xfrm>
            <a:off x="5479546" y="5157191"/>
            <a:ext cx="1415772" cy="461665"/>
          </a:xfrm>
        </p:spPr>
        <p:txBody>
          <a:bodyPr vert="horz" wrap="none" lIns="91440" tIns="45720" rIns="91440" bIns="45720" rtlCol="0" anchor="ctr" anchorCtr="0">
            <a:noAutofit/>
          </a:bodyPr>
          <a:lstStyle>
            <a:lvl1pPr>
              <a:defRPr lang="zh-CN" altLang="en-US" sz="2400" b="1" smtClean="0">
                <a:solidFill>
                  <a:schemeClr val="bg1"/>
                </a:solidFill>
              </a:defRPr>
            </a:lvl1pPr>
            <a:lvl2pPr>
              <a:defRPr lang="zh-CN" altLang="en-US" smtClean="0"/>
            </a:lvl2pPr>
            <a:lvl3pPr>
              <a:defRPr lang="zh-CN" altLang="en-US" smtClean="0"/>
            </a:lvl3pPr>
            <a:lvl4pPr>
              <a:defRPr lang="zh-CN" altLang="en-US" smtClean="0"/>
            </a:lvl4pPr>
            <a:lvl5pPr>
              <a:defRPr lang="zh-CN" altLang="en-US"/>
            </a:lvl5pPr>
          </a:lstStyle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dirty="0"/>
              <a:t>文本样式</a:t>
            </a:r>
          </a:p>
        </p:txBody>
      </p:sp>
      <p:sp>
        <p:nvSpPr>
          <p:cNvPr id="17" name="文本占位符 14"/>
          <p:cNvSpPr>
            <a:spLocks noGrp="1"/>
          </p:cNvSpPr>
          <p:nvPr>
            <p:ph type="body" sz="quarter" idx="20" hasCustomPrompt="1"/>
          </p:nvPr>
        </p:nvSpPr>
        <p:spPr>
          <a:xfrm>
            <a:off x="4932202" y="1542908"/>
            <a:ext cx="2310428" cy="584775"/>
          </a:xfrm>
        </p:spPr>
        <p:txBody>
          <a:bodyPr wrap="none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文本样式</a:t>
            </a:r>
          </a:p>
        </p:txBody>
      </p:sp>
      <p:sp>
        <p:nvSpPr>
          <p:cNvPr id="18" name="文本占位符 16"/>
          <p:cNvSpPr>
            <a:spLocks noGrp="1"/>
          </p:cNvSpPr>
          <p:nvPr>
            <p:ph type="body" sz="quarter" idx="14" hasCustomPrompt="1"/>
          </p:nvPr>
        </p:nvSpPr>
        <p:spPr>
          <a:xfrm>
            <a:off x="4932203" y="2073949"/>
            <a:ext cx="2310427" cy="381516"/>
          </a:xfrm>
        </p:spPr>
        <p:txBody>
          <a:bodyPr wrap="none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WENBENYANGSHI</a:t>
            </a:r>
            <a:endParaRPr lang="zh-CN" altLang="en-US" dirty="0"/>
          </a:p>
        </p:txBody>
      </p:sp>
      <p:sp>
        <p:nvSpPr>
          <p:cNvPr id="10" name="KSO_Shape"/>
          <p:cNvSpPr/>
          <p:nvPr userDrawn="1"/>
        </p:nvSpPr>
        <p:spPr>
          <a:xfrm flipH="1">
            <a:off x="5233943" y="3037753"/>
            <a:ext cx="245603" cy="286696"/>
          </a:xfrm>
          <a:custGeom>
            <a:avLst/>
            <a:gdLst>
              <a:gd name="connsiteX0" fmla="*/ 1638300 w 4396363"/>
              <a:gd name="connsiteY0" fmla="*/ 558403 h 5128349"/>
              <a:gd name="connsiteX1" fmla="*/ 558403 w 4396363"/>
              <a:gd name="connsiteY1" fmla="*/ 1638300 h 5128349"/>
              <a:gd name="connsiteX2" fmla="*/ 1638300 w 4396363"/>
              <a:gd name="connsiteY2" fmla="*/ 2718197 h 5128349"/>
              <a:gd name="connsiteX3" fmla="*/ 2718197 w 4396363"/>
              <a:gd name="connsiteY3" fmla="*/ 1638300 h 5128349"/>
              <a:gd name="connsiteX4" fmla="*/ 1638300 w 4396363"/>
              <a:gd name="connsiteY4" fmla="*/ 558403 h 5128349"/>
              <a:gd name="connsiteX5" fmla="*/ 1638300 w 4396363"/>
              <a:gd name="connsiteY5" fmla="*/ 0 h 5128349"/>
              <a:gd name="connsiteX6" fmla="*/ 3276600 w 4396363"/>
              <a:gd name="connsiteY6" fmla="*/ 1638300 h 5128349"/>
              <a:gd name="connsiteX7" fmla="*/ 2902492 w 4396363"/>
              <a:gd name="connsiteY7" fmla="*/ 2680411 h 5128349"/>
              <a:gd name="connsiteX8" fmla="*/ 2816386 w 4396363"/>
              <a:gd name="connsiteY8" fmla="*/ 2775151 h 5128349"/>
              <a:gd name="connsiteX9" fmla="*/ 2928393 w 4396363"/>
              <a:gd name="connsiteY9" fmla="*/ 2923790 h 5128349"/>
              <a:gd name="connsiteX10" fmla="*/ 2942554 w 4396363"/>
              <a:gd name="connsiteY10" fmla="*/ 2913119 h 5128349"/>
              <a:gd name="connsiteX11" fmla="*/ 3136485 w 4396363"/>
              <a:gd name="connsiteY11" fmla="*/ 2942400 h 5128349"/>
              <a:gd name="connsiteX12" fmla="*/ 4367683 w 4396363"/>
              <a:gd name="connsiteY12" fmla="*/ 4576254 h 5128349"/>
              <a:gd name="connsiteX13" fmla="*/ 4342375 w 4396363"/>
              <a:gd name="connsiteY13" fmla="*/ 4770744 h 5128349"/>
              <a:gd name="connsiteX14" fmla="*/ 3903910 w 4396363"/>
              <a:gd name="connsiteY14" fmla="*/ 5101151 h 5128349"/>
              <a:gd name="connsiteX15" fmla="*/ 3709978 w 4396363"/>
              <a:gd name="connsiteY15" fmla="*/ 5071870 h 5128349"/>
              <a:gd name="connsiteX16" fmla="*/ 2478781 w 4396363"/>
              <a:gd name="connsiteY16" fmla="*/ 3438015 h 5128349"/>
              <a:gd name="connsiteX17" fmla="*/ 2504089 w 4396363"/>
              <a:gd name="connsiteY17" fmla="*/ 3243526 h 5128349"/>
              <a:gd name="connsiteX18" fmla="*/ 2518249 w 4396363"/>
              <a:gd name="connsiteY18" fmla="*/ 3232855 h 5128349"/>
              <a:gd name="connsiteX19" fmla="*/ 2406738 w 4396363"/>
              <a:gd name="connsiteY19" fmla="*/ 3084875 h 5128349"/>
              <a:gd name="connsiteX20" fmla="*/ 2276001 w 4396363"/>
              <a:gd name="connsiteY20" fmla="*/ 3147854 h 5128349"/>
              <a:gd name="connsiteX21" fmla="*/ 1638300 w 4396363"/>
              <a:gd name="connsiteY21" fmla="*/ 3276600 h 5128349"/>
              <a:gd name="connsiteX22" fmla="*/ 0 w 4396363"/>
              <a:gd name="connsiteY22" fmla="*/ 1638300 h 5128349"/>
              <a:gd name="connsiteX23" fmla="*/ 1638300 w 4396363"/>
              <a:gd name="connsiteY23" fmla="*/ 0 h 5128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396363" h="5128349">
                <a:moveTo>
                  <a:pt x="1638300" y="558403"/>
                </a:moveTo>
                <a:cubicBezTo>
                  <a:pt x="1041889" y="558403"/>
                  <a:pt x="558403" y="1041889"/>
                  <a:pt x="558403" y="1638300"/>
                </a:cubicBezTo>
                <a:cubicBezTo>
                  <a:pt x="558403" y="2234711"/>
                  <a:pt x="1041889" y="2718197"/>
                  <a:pt x="1638300" y="2718197"/>
                </a:cubicBezTo>
                <a:cubicBezTo>
                  <a:pt x="2234711" y="2718197"/>
                  <a:pt x="2718197" y="2234711"/>
                  <a:pt x="2718197" y="1638300"/>
                </a:cubicBezTo>
                <a:cubicBezTo>
                  <a:pt x="2718197" y="1041889"/>
                  <a:pt x="2234711" y="558403"/>
                  <a:pt x="1638300" y="558403"/>
                </a:cubicBezTo>
                <a:close/>
                <a:moveTo>
                  <a:pt x="1638300" y="0"/>
                </a:moveTo>
                <a:cubicBezTo>
                  <a:pt x="2543108" y="0"/>
                  <a:pt x="3276600" y="733492"/>
                  <a:pt x="3276600" y="1638300"/>
                </a:cubicBezTo>
                <a:cubicBezTo>
                  <a:pt x="3276600" y="2034154"/>
                  <a:pt x="3136205" y="2397216"/>
                  <a:pt x="2902492" y="2680411"/>
                </a:cubicBezTo>
                <a:lnTo>
                  <a:pt x="2816386" y="2775151"/>
                </a:lnTo>
                <a:lnTo>
                  <a:pt x="2928393" y="2923790"/>
                </a:lnTo>
                <a:lnTo>
                  <a:pt x="2942554" y="2913119"/>
                </a:lnTo>
                <a:cubicBezTo>
                  <a:pt x="3003095" y="2867498"/>
                  <a:pt x="3089921" y="2880607"/>
                  <a:pt x="3136485" y="2942400"/>
                </a:cubicBezTo>
                <a:lnTo>
                  <a:pt x="4367683" y="4576254"/>
                </a:lnTo>
                <a:cubicBezTo>
                  <a:pt x="4414247" y="4638047"/>
                  <a:pt x="4402916" y="4725123"/>
                  <a:pt x="4342375" y="4770744"/>
                </a:cubicBezTo>
                <a:lnTo>
                  <a:pt x="3903910" y="5101151"/>
                </a:lnTo>
                <a:cubicBezTo>
                  <a:pt x="3843369" y="5146772"/>
                  <a:pt x="3756543" y="5133662"/>
                  <a:pt x="3709978" y="5071870"/>
                </a:cubicBezTo>
                <a:lnTo>
                  <a:pt x="2478781" y="3438015"/>
                </a:lnTo>
                <a:cubicBezTo>
                  <a:pt x="2432217" y="3376223"/>
                  <a:pt x="2443548" y="3289147"/>
                  <a:pt x="2504089" y="3243526"/>
                </a:cubicBezTo>
                <a:lnTo>
                  <a:pt x="2518249" y="3232855"/>
                </a:lnTo>
                <a:lnTo>
                  <a:pt x="2406738" y="3084875"/>
                </a:lnTo>
                <a:lnTo>
                  <a:pt x="2276001" y="3147854"/>
                </a:lnTo>
                <a:cubicBezTo>
                  <a:pt x="2079997" y="3230757"/>
                  <a:pt x="1864502" y="3276600"/>
                  <a:pt x="1638300" y="3276600"/>
                </a:cubicBezTo>
                <a:cubicBezTo>
                  <a:pt x="733492" y="3276600"/>
                  <a:pt x="0" y="2543108"/>
                  <a:pt x="0" y="1638300"/>
                </a:cubicBezTo>
                <a:cubicBezTo>
                  <a:pt x="0" y="733492"/>
                  <a:pt x="733492" y="0"/>
                  <a:pt x="16383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>
              <a:solidFill>
                <a:schemeClr val="bg1"/>
              </a:solidFill>
            </a:endParaRPr>
          </a:p>
        </p:txBody>
      </p:sp>
      <p:sp>
        <p:nvSpPr>
          <p:cNvPr id="12" name="KSO_Shape"/>
          <p:cNvSpPr/>
          <p:nvPr userDrawn="1"/>
        </p:nvSpPr>
        <p:spPr>
          <a:xfrm flipH="1">
            <a:off x="5233943" y="3773394"/>
            <a:ext cx="245603" cy="286696"/>
          </a:xfrm>
          <a:custGeom>
            <a:avLst/>
            <a:gdLst>
              <a:gd name="connsiteX0" fmla="*/ 1638300 w 4396363"/>
              <a:gd name="connsiteY0" fmla="*/ 558403 h 5128349"/>
              <a:gd name="connsiteX1" fmla="*/ 558403 w 4396363"/>
              <a:gd name="connsiteY1" fmla="*/ 1638300 h 5128349"/>
              <a:gd name="connsiteX2" fmla="*/ 1638300 w 4396363"/>
              <a:gd name="connsiteY2" fmla="*/ 2718197 h 5128349"/>
              <a:gd name="connsiteX3" fmla="*/ 2718197 w 4396363"/>
              <a:gd name="connsiteY3" fmla="*/ 1638300 h 5128349"/>
              <a:gd name="connsiteX4" fmla="*/ 1638300 w 4396363"/>
              <a:gd name="connsiteY4" fmla="*/ 558403 h 5128349"/>
              <a:gd name="connsiteX5" fmla="*/ 1638300 w 4396363"/>
              <a:gd name="connsiteY5" fmla="*/ 0 h 5128349"/>
              <a:gd name="connsiteX6" fmla="*/ 3276600 w 4396363"/>
              <a:gd name="connsiteY6" fmla="*/ 1638300 h 5128349"/>
              <a:gd name="connsiteX7" fmla="*/ 2902492 w 4396363"/>
              <a:gd name="connsiteY7" fmla="*/ 2680411 h 5128349"/>
              <a:gd name="connsiteX8" fmla="*/ 2816386 w 4396363"/>
              <a:gd name="connsiteY8" fmla="*/ 2775151 h 5128349"/>
              <a:gd name="connsiteX9" fmla="*/ 2928393 w 4396363"/>
              <a:gd name="connsiteY9" fmla="*/ 2923790 h 5128349"/>
              <a:gd name="connsiteX10" fmla="*/ 2942554 w 4396363"/>
              <a:gd name="connsiteY10" fmla="*/ 2913119 h 5128349"/>
              <a:gd name="connsiteX11" fmla="*/ 3136485 w 4396363"/>
              <a:gd name="connsiteY11" fmla="*/ 2942400 h 5128349"/>
              <a:gd name="connsiteX12" fmla="*/ 4367683 w 4396363"/>
              <a:gd name="connsiteY12" fmla="*/ 4576254 h 5128349"/>
              <a:gd name="connsiteX13" fmla="*/ 4342375 w 4396363"/>
              <a:gd name="connsiteY13" fmla="*/ 4770744 h 5128349"/>
              <a:gd name="connsiteX14" fmla="*/ 3903910 w 4396363"/>
              <a:gd name="connsiteY14" fmla="*/ 5101151 h 5128349"/>
              <a:gd name="connsiteX15" fmla="*/ 3709978 w 4396363"/>
              <a:gd name="connsiteY15" fmla="*/ 5071870 h 5128349"/>
              <a:gd name="connsiteX16" fmla="*/ 2478781 w 4396363"/>
              <a:gd name="connsiteY16" fmla="*/ 3438015 h 5128349"/>
              <a:gd name="connsiteX17" fmla="*/ 2504089 w 4396363"/>
              <a:gd name="connsiteY17" fmla="*/ 3243526 h 5128349"/>
              <a:gd name="connsiteX18" fmla="*/ 2518249 w 4396363"/>
              <a:gd name="connsiteY18" fmla="*/ 3232855 h 5128349"/>
              <a:gd name="connsiteX19" fmla="*/ 2406738 w 4396363"/>
              <a:gd name="connsiteY19" fmla="*/ 3084875 h 5128349"/>
              <a:gd name="connsiteX20" fmla="*/ 2276001 w 4396363"/>
              <a:gd name="connsiteY20" fmla="*/ 3147854 h 5128349"/>
              <a:gd name="connsiteX21" fmla="*/ 1638300 w 4396363"/>
              <a:gd name="connsiteY21" fmla="*/ 3276600 h 5128349"/>
              <a:gd name="connsiteX22" fmla="*/ 0 w 4396363"/>
              <a:gd name="connsiteY22" fmla="*/ 1638300 h 5128349"/>
              <a:gd name="connsiteX23" fmla="*/ 1638300 w 4396363"/>
              <a:gd name="connsiteY23" fmla="*/ 0 h 5128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396363" h="5128349">
                <a:moveTo>
                  <a:pt x="1638300" y="558403"/>
                </a:moveTo>
                <a:cubicBezTo>
                  <a:pt x="1041889" y="558403"/>
                  <a:pt x="558403" y="1041889"/>
                  <a:pt x="558403" y="1638300"/>
                </a:cubicBezTo>
                <a:cubicBezTo>
                  <a:pt x="558403" y="2234711"/>
                  <a:pt x="1041889" y="2718197"/>
                  <a:pt x="1638300" y="2718197"/>
                </a:cubicBezTo>
                <a:cubicBezTo>
                  <a:pt x="2234711" y="2718197"/>
                  <a:pt x="2718197" y="2234711"/>
                  <a:pt x="2718197" y="1638300"/>
                </a:cubicBezTo>
                <a:cubicBezTo>
                  <a:pt x="2718197" y="1041889"/>
                  <a:pt x="2234711" y="558403"/>
                  <a:pt x="1638300" y="558403"/>
                </a:cubicBezTo>
                <a:close/>
                <a:moveTo>
                  <a:pt x="1638300" y="0"/>
                </a:moveTo>
                <a:cubicBezTo>
                  <a:pt x="2543108" y="0"/>
                  <a:pt x="3276600" y="733492"/>
                  <a:pt x="3276600" y="1638300"/>
                </a:cubicBezTo>
                <a:cubicBezTo>
                  <a:pt x="3276600" y="2034154"/>
                  <a:pt x="3136205" y="2397216"/>
                  <a:pt x="2902492" y="2680411"/>
                </a:cubicBezTo>
                <a:lnTo>
                  <a:pt x="2816386" y="2775151"/>
                </a:lnTo>
                <a:lnTo>
                  <a:pt x="2928393" y="2923790"/>
                </a:lnTo>
                <a:lnTo>
                  <a:pt x="2942554" y="2913119"/>
                </a:lnTo>
                <a:cubicBezTo>
                  <a:pt x="3003095" y="2867498"/>
                  <a:pt x="3089921" y="2880607"/>
                  <a:pt x="3136485" y="2942400"/>
                </a:cubicBezTo>
                <a:lnTo>
                  <a:pt x="4367683" y="4576254"/>
                </a:lnTo>
                <a:cubicBezTo>
                  <a:pt x="4414247" y="4638047"/>
                  <a:pt x="4402916" y="4725123"/>
                  <a:pt x="4342375" y="4770744"/>
                </a:cubicBezTo>
                <a:lnTo>
                  <a:pt x="3903910" y="5101151"/>
                </a:lnTo>
                <a:cubicBezTo>
                  <a:pt x="3843369" y="5146772"/>
                  <a:pt x="3756543" y="5133662"/>
                  <a:pt x="3709978" y="5071870"/>
                </a:cubicBezTo>
                <a:lnTo>
                  <a:pt x="2478781" y="3438015"/>
                </a:lnTo>
                <a:cubicBezTo>
                  <a:pt x="2432217" y="3376223"/>
                  <a:pt x="2443548" y="3289147"/>
                  <a:pt x="2504089" y="3243526"/>
                </a:cubicBezTo>
                <a:lnTo>
                  <a:pt x="2518249" y="3232855"/>
                </a:lnTo>
                <a:lnTo>
                  <a:pt x="2406738" y="3084875"/>
                </a:lnTo>
                <a:lnTo>
                  <a:pt x="2276001" y="3147854"/>
                </a:lnTo>
                <a:cubicBezTo>
                  <a:pt x="2079997" y="3230757"/>
                  <a:pt x="1864502" y="3276600"/>
                  <a:pt x="1638300" y="3276600"/>
                </a:cubicBezTo>
                <a:cubicBezTo>
                  <a:pt x="733492" y="3276600"/>
                  <a:pt x="0" y="2543108"/>
                  <a:pt x="0" y="1638300"/>
                </a:cubicBezTo>
                <a:cubicBezTo>
                  <a:pt x="0" y="733492"/>
                  <a:pt x="733492" y="0"/>
                  <a:pt x="16383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>
              <a:solidFill>
                <a:schemeClr val="bg1"/>
              </a:solidFill>
            </a:endParaRPr>
          </a:p>
        </p:txBody>
      </p:sp>
      <p:sp>
        <p:nvSpPr>
          <p:cNvPr id="14" name="KSO_Shape"/>
          <p:cNvSpPr/>
          <p:nvPr userDrawn="1"/>
        </p:nvSpPr>
        <p:spPr>
          <a:xfrm flipH="1">
            <a:off x="5233943" y="4509035"/>
            <a:ext cx="245603" cy="286696"/>
          </a:xfrm>
          <a:custGeom>
            <a:avLst/>
            <a:gdLst>
              <a:gd name="connsiteX0" fmla="*/ 1638300 w 4396363"/>
              <a:gd name="connsiteY0" fmla="*/ 558403 h 5128349"/>
              <a:gd name="connsiteX1" fmla="*/ 558403 w 4396363"/>
              <a:gd name="connsiteY1" fmla="*/ 1638300 h 5128349"/>
              <a:gd name="connsiteX2" fmla="*/ 1638300 w 4396363"/>
              <a:gd name="connsiteY2" fmla="*/ 2718197 h 5128349"/>
              <a:gd name="connsiteX3" fmla="*/ 2718197 w 4396363"/>
              <a:gd name="connsiteY3" fmla="*/ 1638300 h 5128349"/>
              <a:gd name="connsiteX4" fmla="*/ 1638300 w 4396363"/>
              <a:gd name="connsiteY4" fmla="*/ 558403 h 5128349"/>
              <a:gd name="connsiteX5" fmla="*/ 1638300 w 4396363"/>
              <a:gd name="connsiteY5" fmla="*/ 0 h 5128349"/>
              <a:gd name="connsiteX6" fmla="*/ 3276600 w 4396363"/>
              <a:gd name="connsiteY6" fmla="*/ 1638300 h 5128349"/>
              <a:gd name="connsiteX7" fmla="*/ 2902492 w 4396363"/>
              <a:gd name="connsiteY7" fmla="*/ 2680411 h 5128349"/>
              <a:gd name="connsiteX8" fmla="*/ 2816386 w 4396363"/>
              <a:gd name="connsiteY8" fmla="*/ 2775151 h 5128349"/>
              <a:gd name="connsiteX9" fmla="*/ 2928393 w 4396363"/>
              <a:gd name="connsiteY9" fmla="*/ 2923790 h 5128349"/>
              <a:gd name="connsiteX10" fmla="*/ 2942554 w 4396363"/>
              <a:gd name="connsiteY10" fmla="*/ 2913119 h 5128349"/>
              <a:gd name="connsiteX11" fmla="*/ 3136485 w 4396363"/>
              <a:gd name="connsiteY11" fmla="*/ 2942400 h 5128349"/>
              <a:gd name="connsiteX12" fmla="*/ 4367683 w 4396363"/>
              <a:gd name="connsiteY12" fmla="*/ 4576254 h 5128349"/>
              <a:gd name="connsiteX13" fmla="*/ 4342375 w 4396363"/>
              <a:gd name="connsiteY13" fmla="*/ 4770744 h 5128349"/>
              <a:gd name="connsiteX14" fmla="*/ 3903910 w 4396363"/>
              <a:gd name="connsiteY14" fmla="*/ 5101151 h 5128349"/>
              <a:gd name="connsiteX15" fmla="*/ 3709978 w 4396363"/>
              <a:gd name="connsiteY15" fmla="*/ 5071870 h 5128349"/>
              <a:gd name="connsiteX16" fmla="*/ 2478781 w 4396363"/>
              <a:gd name="connsiteY16" fmla="*/ 3438015 h 5128349"/>
              <a:gd name="connsiteX17" fmla="*/ 2504089 w 4396363"/>
              <a:gd name="connsiteY17" fmla="*/ 3243526 h 5128349"/>
              <a:gd name="connsiteX18" fmla="*/ 2518249 w 4396363"/>
              <a:gd name="connsiteY18" fmla="*/ 3232855 h 5128349"/>
              <a:gd name="connsiteX19" fmla="*/ 2406738 w 4396363"/>
              <a:gd name="connsiteY19" fmla="*/ 3084875 h 5128349"/>
              <a:gd name="connsiteX20" fmla="*/ 2276001 w 4396363"/>
              <a:gd name="connsiteY20" fmla="*/ 3147854 h 5128349"/>
              <a:gd name="connsiteX21" fmla="*/ 1638300 w 4396363"/>
              <a:gd name="connsiteY21" fmla="*/ 3276600 h 5128349"/>
              <a:gd name="connsiteX22" fmla="*/ 0 w 4396363"/>
              <a:gd name="connsiteY22" fmla="*/ 1638300 h 5128349"/>
              <a:gd name="connsiteX23" fmla="*/ 1638300 w 4396363"/>
              <a:gd name="connsiteY23" fmla="*/ 0 h 5128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396363" h="5128349">
                <a:moveTo>
                  <a:pt x="1638300" y="558403"/>
                </a:moveTo>
                <a:cubicBezTo>
                  <a:pt x="1041889" y="558403"/>
                  <a:pt x="558403" y="1041889"/>
                  <a:pt x="558403" y="1638300"/>
                </a:cubicBezTo>
                <a:cubicBezTo>
                  <a:pt x="558403" y="2234711"/>
                  <a:pt x="1041889" y="2718197"/>
                  <a:pt x="1638300" y="2718197"/>
                </a:cubicBezTo>
                <a:cubicBezTo>
                  <a:pt x="2234711" y="2718197"/>
                  <a:pt x="2718197" y="2234711"/>
                  <a:pt x="2718197" y="1638300"/>
                </a:cubicBezTo>
                <a:cubicBezTo>
                  <a:pt x="2718197" y="1041889"/>
                  <a:pt x="2234711" y="558403"/>
                  <a:pt x="1638300" y="558403"/>
                </a:cubicBezTo>
                <a:close/>
                <a:moveTo>
                  <a:pt x="1638300" y="0"/>
                </a:moveTo>
                <a:cubicBezTo>
                  <a:pt x="2543108" y="0"/>
                  <a:pt x="3276600" y="733492"/>
                  <a:pt x="3276600" y="1638300"/>
                </a:cubicBezTo>
                <a:cubicBezTo>
                  <a:pt x="3276600" y="2034154"/>
                  <a:pt x="3136205" y="2397216"/>
                  <a:pt x="2902492" y="2680411"/>
                </a:cubicBezTo>
                <a:lnTo>
                  <a:pt x="2816386" y="2775151"/>
                </a:lnTo>
                <a:lnTo>
                  <a:pt x="2928393" y="2923790"/>
                </a:lnTo>
                <a:lnTo>
                  <a:pt x="2942554" y="2913119"/>
                </a:lnTo>
                <a:cubicBezTo>
                  <a:pt x="3003095" y="2867498"/>
                  <a:pt x="3089921" y="2880607"/>
                  <a:pt x="3136485" y="2942400"/>
                </a:cubicBezTo>
                <a:lnTo>
                  <a:pt x="4367683" y="4576254"/>
                </a:lnTo>
                <a:cubicBezTo>
                  <a:pt x="4414247" y="4638047"/>
                  <a:pt x="4402916" y="4725123"/>
                  <a:pt x="4342375" y="4770744"/>
                </a:cubicBezTo>
                <a:lnTo>
                  <a:pt x="3903910" y="5101151"/>
                </a:lnTo>
                <a:cubicBezTo>
                  <a:pt x="3843369" y="5146772"/>
                  <a:pt x="3756543" y="5133662"/>
                  <a:pt x="3709978" y="5071870"/>
                </a:cubicBezTo>
                <a:lnTo>
                  <a:pt x="2478781" y="3438015"/>
                </a:lnTo>
                <a:cubicBezTo>
                  <a:pt x="2432217" y="3376223"/>
                  <a:pt x="2443548" y="3289147"/>
                  <a:pt x="2504089" y="3243526"/>
                </a:cubicBezTo>
                <a:lnTo>
                  <a:pt x="2518249" y="3232855"/>
                </a:lnTo>
                <a:lnTo>
                  <a:pt x="2406738" y="3084875"/>
                </a:lnTo>
                <a:lnTo>
                  <a:pt x="2276001" y="3147854"/>
                </a:lnTo>
                <a:cubicBezTo>
                  <a:pt x="2079997" y="3230757"/>
                  <a:pt x="1864502" y="3276600"/>
                  <a:pt x="1638300" y="3276600"/>
                </a:cubicBezTo>
                <a:cubicBezTo>
                  <a:pt x="733492" y="3276600"/>
                  <a:pt x="0" y="2543108"/>
                  <a:pt x="0" y="1638300"/>
                </a:cubicBezTo>
                <a:cubicBezTo>
                  <a:pt x="0" y="733492"/>
                  <a:pt x="733492" y="0"/>
                  <a:pt x="16383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>
              <a:solidFill>
                <a:schemeClr val="bg1"/>
              </a:solidFill>
            </a:endParaRPr>
          </a:p>
        </p:txBody>
      </p:sp>
      <p:sp>
        <p:nvSpPr>
          <p:cNvPr id="15" name="KSO_Shape"/>
          <p:cNvSpPr/>
          <p:nvPr userDrawn="1"/>
        </p:nvSpPr>
        <p:spPr>
          <a:xfrm flipH="1">
            <a:off x="5233943" y="5244675"/>
            <a:ext cx="245603" cy="286696"/>
          </a:xfrm>
          <a:custGeom>
            <a:avLst/>
            <a:gdLst>
              <a:gd name="connsiteX0" fmla="*/ 1638300 w 4396363"/>
              <a:gd name="connsiteY0" fmla="*/ 558403 h 5128349"/>
              <a:gd name="connsiteX1" fmla="*/ 558403 w 4396363"/>
              <a:gd name="connsiteY1" fmla="*/ 1638300 h 5128349"/>
              <a:gd name="connsiteX2" fmla="*/ 1638300 w 4396363"/>
              <a:gd name="connsiteY2" fmla="*/ 2718197 h 5128349"/>
              <a:gd name="connsiteX3" fmla="*/ 2718197 w 4396363"/>
              <a:gd name="connsiteY3" fmla="*/ 1638300 h 5128349"/>
              <a:gd name="connsiteX4" fmla="*/ 1638300 w 4396363"/>
              <a:gd name="connsiteY4" fmla="*/ 558403 h 5128349"/>
              <a:gd name="connsiteX5" fmla="*/ 1638300 w 4396363"/>
              <a:gd name="connsiteY5" fmla="*/ 0 h 5128349"/>
              <a:gd name="connsiteX6" fmla="*/ 3276600 w 4396363"/>
              <a:gd name="connsiteY6" fmla="*/ 1638300 h 5128349"/>
              <a:gd name="connsiteX7" fmla="*/ 2902492 w 4396363"/>
              <a:gd name="connsiteY7" fmla="*/ 2680411 h 5128349"/>
              <a:gd name="connsiteX8" fmla="*/ 2816386 w 4396363"/>
              <a:gd name="connsiteY8" fmla="*/ 2775151 h 5128349"/>
              <a:gd name="connsiteX9" fmla="*/ 2928393 w 4396363"/>
              <a:gd name="connsiteY9" fmla="*/ 2923790 h 5128349"/>
              <a:gd name="connsiteX10" fmla="*/ 2942554 w 4396363"/>
              <a:gd name="connsiteY10" fmla="*/ 2913119 h 5128349"/>
              <a:gd name="connsiteX11" fmla="*/ 3136485 w 4396363"/>
              <a:gd name="connsiteY11" fmla="*/ 2942400 h 5128349"/>
              <a:gd name="connsiteX12" fmla="*/ 4367683 w 4396363"/>
              <a:gd name="connsiteY12" fmla="*/ 4576254 h 5128349"/>
              <a:gd name="connsiteX13" fmla="*/ 4342375 w 4396363"/>
              <a:gd name="connsiteY13" fmla="*/ 4770744 h 5128349"/>
              <a:gd name="connsiteX14" fmla="*/ 3903910 w 4396363"/>
              <a:gd name="connsiteY14" fmla="*/ 5101151 h 5128349"/>
              <a:gd name="connsiteX15" fmla="*/ 3709978 w 4396363"/>
              <a:gd name="connsiteY15" fmla="*/ 5071870 h 5128349"/>
              <a:gd name="connsiteX16" fmla="*/ 2478781 w 4396363"/>
              <a:gd name="connsiteY16" fmla="*/ 3438015 h 5128349"/>
              <a:gd name="connsiteX17" fmla="*/ 2504089 w 4396363"/>
              <a:gd name="connsiteY17" fmla="*/ 3243526 h 5128349"/>
              <a:gd name="connsiteX18" fmla="*/ 2518249 w 4396363"/>
              <a:gd name="connsiteY18" fmla="*/ 3232855 h 5128349"/>
              <a:gd name="connsiteX19" fmla="*/ 2406738 w 4396363"/>
              <a:gd name="connsiteY19" fmla="*/ 3084875 h 5128349"/>
              <a:gd name="connsiteX20" fmla="*/ 2276001 w 4396363"/>
              <a:gd name="connsiteY20" fmla="*/ 3147854 h 5128349"/>
              <a:gd name="connsiteX21" fmla="*/ 1638300 w 4396363"/>
              <a:gd name="connsiteY21" fmla="*/ 3276600 h 5128349"/>
              <a:gd name="connsiteX22" fmla="*/ 0 w 4396363"/>
              <a:gd name="connsiteY22" fmla="*/ 1638300 h 5128349"/>
              <a:gd name="connsiteX23" fmla="*/ 1638300 w 4396363"/>
              <a:gd name="connsiteY23" fmla="*/ 0 h 5128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396363" h="5128349">
                <a:moveTo>
                  <a:pt x="1638300" y="558403"/>
                </a:moveTo>
                <a:cubicBezTo>
                  <a:pt x="1041889" y="558403"/>
                  <a:pt x="558403" y="1041889"/>
                  <a:pt x="558403" y="1638300"/>
                </a:cubicBezTo>
                <a:cubicBezTo>
                  <a:pt x="558403" y="2234711"/>
                  <a:pt x="1041889" y="2718197"/>
                  <a:pt x="1638300" y="2718197"/>
                </a:cubicBezTo>
                <a:cubicBezTo>
                  <a:pt x="2234711" y="2718197"/>
                  <a:pt x="2718197" y="2234711"/>
                  <a:pt x="2718197" y="1638300"/>
                </a:cubicBezTo>
                <a:cubicBezTo>
                  <a:pt x="2718197" y="1041889"/>
                  <a:pt x="2234711" y="558403"/>
                  <a:pt x="1638300" y="558403"/>
                </a:cubicBezTo>
                <a:close/>
                <a:moveTo>
                  <a:pt x="1638300" y="0"/>
                </a:moveTo>
                <a:cubicBezTo>
                  <a:pt x="2543108" y="0"/>
                  <a:pt x="3276600" y="733492"/>
                  <a:pt x="3276600" y="1638300"/>
                </a:cubicBezTo>
                <a:cubicBezTo>
                  <a:pt x="3276600" y="2034154"/>
                  <a:pt x="3136205" y="2397216"/>
                  <a:pt x="2902492" y="2680411"/>
                </a:cubicBezTo>
                <a:lnTo>
                  <a:pt x="2816386" y="2775151"/>
                </a:lnTo>
                <a:lnTo>
                  <a:pt x="2928393" y="2923790"/>
                </a:lnTo>
                <a:lnTo>
                  <a:pt x="2942554" y="2913119"/>
                </a:lnTo>
                <a:cubicBezTo>
                  <a:pt x="3003095" y="2867498"/>
                  <a:pt x="3089921" y="2880607"/>
                  <a:pt x="3136485" y="2942400"/>
                </a:cubicBezTo>
                <a:lnTo>
                  <a:pt x="4367683" y="4576254"/>
                </a:lnTo>
                <a:cubicBezTo>
                  <a:pt x="4414247" y="4638047"/>
                  <a:pt x="4402916" y="4725123"/>
                  <a:pt x="4342375" y="4770744"/>
                </a:cubicBezTo>
                <a:lnTo>
                  <a:pt x="3903910" y="5101151"/>
                </a:lnTo>
                <a:cubicBezTo>
                  <a:pt x="3843369" y="5146772"/>
                  <a:pt x="3756543" y="5133662"/>
                  <a:pt x="3709978" y="5071870"/>
                </a:cubicBezTo>
                <a:lnTo>
                  <a:pt x="2478781" y="3438015"/>
                </a:lnTo>
                <a:cubicBezTo>
                  <a:pt x="2432217" y="3376223"/>
                  <a:pt x="2443548" y="3289147"/>
                  <a:pt x="2504089" y="3243526"/>
                </a:cubicBezTo>
                <a:lnTo>
                  <a:pt x="2518249" y="3232855"/>
                </a:lnTo>
                <a:lnTo>
                  <a:pt x="2406738" y="3084875"/>
                </a:lnTo>
                <a:lnTo>
                  <a:pt x="2276001" y="3147854"/>
                </a:lnTo>
                <a:cubicBezTo>
                  <a:pt x="2079997" y="3230757"/>
                  <a:pt x="1864502" y="3276600"/>
                  <a:pt x="1638300" y="3276600"/>
                </a:cubicBezTo>
                <a:cubicBezTo>
                  <a:pt x="733492" y="3276600"/>
                  <a:pt x="0" y="2543108"/>
                  <a:pt x="0" y="1638300"/>
                </a:cubicBezTo>
                <a:cubicBezTo>
                  <a:pt x="0" y="733492"/>
                  <a:pt x="733492" y="0"/>
                  <a:pt x="16383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1498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1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600"/>
                            </p:stCondLst>
                            <p:childTnLst>
                              <p:par>
                                <p:cTn id="1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6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1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600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1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600"/>
                            </p:stCondLst>
                            <p:childTnLst>
                              <p:par>
                                <p:cTn id="5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1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-#ppt_w*1.125000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Effect transition="in" filter="wipe(righ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1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-#ppt_w*1.125000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Effect transition="in" filter="wipe(right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1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-#ppt_w*1.125000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Effect transition="in" filter="wipe(right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1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-#ppt_w*1.125000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Effect transition="in" filter="wipe(righ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animBg="1"/>
      <p:bldP spid="12" grpId="0" animBg="1"/>
      <p:bldP spid="14" grpId="0" animBg="1"/>
      <p:bldP spid="15" grpId="0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93232" y="259629"/>
            <a:ext cx="3135086" cy="480131"/>
          </a:xfrm>
        </p:spPr>
        <p:txBody>
          <a:bodyPr wrap="none">
            <a:noAutofit/>
          </a:bodyPr>
          <a:lstStyle>
            <a:lvl1pPr algn="l">
              <a:defRPr sz="2800" b="0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输入标题</a:t>
            </a:r>
          </a:p>
        </p:txBody>
      </p:sp>
      <p:sp>
        <p:nvSpPr>
          <p:cNvPr id="3" name="KSO_Shape"/>
          <p:cNvSpPr/>
          <p:nvPr userDrawn="1"/>
        </p:nvSpPr>
        <p:spPr>
          <a:xfrm flipH="1">
            <a:off x="342899" y="295221"/>
            <a:ext cx="350333" cy="408949"/>
          </a:xfrm>
          <a:custGeom>
            <a:avLst/>
            <a:gdLst>
              <a:gd name="connsiteX0" fmla="*/ 1638300 w 4396363"/>
              <a:gd name="connsiteY0" fmla="*/ 558403 h 5128349"/>
              <a:gd name="connsiteX1" fmla="*/ 558403 w 4396363"/>
              <a:gd name="connsiteY1" fmla="*/ 1638300 h 5128349"/>
              <a:gd name="connsiteX2" fmla="*/ 1638300 w 4396363"/>
              <a:gd name="connsiteY2" fmla="*/ 2718197 h 5128349"/>
              <a:gd name="connsiteX3" fmla="*/ 2718197 w 4396363"/>
              <a:gd name="connsiteY3" fmla="*/ 1638300 h 5128349"/>
              <a:gd name="connsiteX4" fmla="*/ 1638300 w 4396363"/>
              <a:gd name="connsiteY4" fmla="*/ 558403 h 5128349"/>
              <a:gd name="connsiteX5" fmla="*/ 1638300 w 4396363"/>
              <a:gd name="connsiteY5" fmla="*/ 0 h 5128349"/>
              <a:gd name="connsiteX6" fmla="*/ 3276600 w 4396363"/>
              <a:gd name="connsiteY6" fmla="*/ 1638300 h 5128349"/>
              <a:gd name="connsiteX7" fmla="*/ 2902492 w 4396363"/>
              <a:gd name="connsiteY7" fmla="*/ 2680411 h 5128349"/>
              <a:gd name="connsiteX8" fmla="*/ 2816386 w 4396363"/>
              <a:gd name="connsiteY8" fmla="*/ 2775151 h 5128349"/>
              <a:gd name="connsiteX9" fmla="*/ 2928393 w 4396363"/>
              <a:gd name="connsiteY9" fmla="*/ 2923790 h 5128349"/>
              <a:gd name="connsiteX10" fmla="*/ 2942554 w 4396363"/>
              <a:gd name="connsiteY10" fmla="*/ 2913119 h 5128349"/>
              <a:gd name="connsiteX11" fmla="*/ 3136485 w 4396363"/>
              <a:gd name="connsiteY11" fmla="*/ 2942400 h 5128349"/>
              <a:gd name="connsiteX12" fmla="*/ 4367683 w 4396363"/>
              <a:gd name="connsiteY12" fmla="*/ 4576254 h 5128349"/>
              <a:gd name="connsiteX13" fmla="*/ 4342375 w 4396363"/>
              <a:gd name="connsiteY13" fmla="*/ 4770744 h 5128349"/>
              <a:gd name="connsiteX14" fmla="*/ 3903910 w 4396363"/>
              <a:gd name="connsiteY14" fmla="*/ 5101151 h 5128349"/>
              <a:gd name="connsiteX15" fmla="*/ 3709978 w 4396363"/>
              <a:gd name="connsiteY15" fmla="*/ 5071870 h 5128349"/>
              <a:gd name="connsiteX16" fmla="*/ 2478781 w 4396363"/>
              <a:gd name="connsiteY16" fmla="*/ 3438015 h 5128349"/>
              <a:gd name="connsiteX17" fmla="*/ 2504089 w 4396363"/>
              <a:gd name="connsiteY17" fmla="*/ 3243526 h 5128349"/>
              <a:gd name="connsiteX18" fmla="*/ 2518249 w 4396363"/>
              <a:gd name="connsiteY18" fmla="*/ 3232855 h 5128349"/>
              <a:gd name="connsiteX19" fmla="*/ 2406738 w 4396363"/>
              <a:gd name="connsiteY19" fmla="*/ 3084875 h 5128349"/>
              <a:gd name="connsiteX20" fmla="*/ 2276001 w 4396363"/>
              <a:gd name="connsiteY20" fmla="*/ 3147854 h 5128349"/>
              <a:gd name="connsiteX21" fmla="*/ 1638300 w 4396363"/>
              <a:gd name="connsiteY21" fmla="*/ 3276600 h 5128349"/>
              <a:gd name="connsiteX22" fmla="*/ 0 w 4396363"/>
              <a:gd name="connsiteY22" fmla="*/ 1638300 h 5128349"/>
              <a:gd name="connsiteX23" fmla="*/ 1638300 w 4396363"/>
              <a:gd name="connsiteY23" fmla="*/ 0 h 5128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396363" h="5128349">
                <a:moveTo>
                  <a:pt x="1638300" y="558403"/>
                </a:moveTo>
                <a:cubicBezTo>
                  <a:pt x="1041889" y="558403"/>
                  <a:pt x="558403" y="1041889"/>
                  <a:pt x="558403" y="1638300"/>
                </a:cubicBezTo>
                <a:cubicBezTo>
                  <a:pt x="558403" y="2234711"/>
                  <a:pt x="1041889" y="2718197"/>
                  <a:pt x="1638300" y="2718197"/>
                </a:cubicBezTo>
                <a:cubicBezTo>
                  <a:pt x="2234711" y="2718197"/>
                  <a:pt x="2718197" y="2234711"/>
                  <a:pt x="2718197" y="1638300"/>
                </a:cubicBezTo>
                <a:cubicBezTo>
                  <a:pt x="2718197" y="1041889"/>
                  <a:pt x="2234711" y="558403"/>
                  <a:pt x="1638300" y="558403"/>
                </a:cubicBezTo>
                <a:close/>
                <a:moveTo>
                  <a:pt x="1638300" y="0"/>
                </a:moveTo>
                <a:cubicBezTo>
                  <a:pt x="2543108" y="0"/>
                  <a:pt x="3276600" y="733492"/>
                  <a:pt x="3276600" y="1638300"/>
                </a:cubicBezTo>
                <a:cubicBezTo>
                  <a:pt x="3276600" y="2034154"/>
                  <a:pt x="3136205" y="2397216"/>
                  <a:pt x="2902492" y="2680411"/>
                </a:cubicBezTo>
                <a:lnTo>
                  <a:pt x="2816386" y="2775151"/>
                </a:lnTo>
                <a:lnTo>
                  <a:pt x="2928393" y="2923790"/>
                </a:lnTo>
                <a:lnTo>
                  <a:pt x="2942554" y="2913119"/>
                </a:lnTo>
                <a:cubicBezTo>
                  <a:pt x="3003095" y="2867498"/>
                  <a:pt x="3089921" y="2880607"/>
                  <a:pt x="3136485" y="2942400"/>
                </a:cubicBezTo>
                <a:lnTo>
                  <a:pt x="4367683" y="4576254"/>
                </a:lnTo>
                <a:cubicBezTo>
                  <a:pt x="4414247" y="4638047"/>
                  <a:pt x="4402916" y="4725123"/>
                  <a:pt x="4342375" y="4770744"/>
                </a:cubicBezTo>
                <a:lnTo>
                  <a:pt x="3903910" y="5101151"/>
                </a:lnTo>
                <a:cubicBezTo>
                  <a:pt x="3843369" y="5146772"/>
                  <a:pt x="3756543" y="5133662"/>
                  <a:pt x="3709978" y="5071870"/>
                </a:cubicBezTo>
                <a:lnTo>
                  <a:pt x="2478781" y="3438015"/>
                </a:lnTo>
                <a:cubicBezTo>
                  <a:pt x="2432217" y="3376223"/>
                  <a:pt x="2443548" y="3289147"/>
                  <a:pt x="2504089" y="3243526"/>
                </a:cubicBezTo>
                <a:lnTo>
                  <a:pt x="2518249" y="3232855"/>
                </a:lnTo>
                <a:lnTo>
                  <a:pt x="2406738" y="3084875"/>
                </a:lnTo>
                <a:lnTo>
                  <a:pt x="2276001" y="3147854"/>
                </a:lnTo>
                <a:cubicBezTo>
                  <a:pt x="2079997" y="3230757"/>
                  <a:pt x="1864502" y="3276600"/>
                  <a:pt x="1638300" y="3276600"/>
                </a:cubicBezTo>
                <a:cubicBezTo>
                  <a:pt x="733492" y="3276600"/>
                  <a:pt x="0" y="2543108"/>
                  <a:pt x="0" y="1638300"/>
                </a:cubicBezTo>
                <a:cubicBezTo>
                  <a:pt x="0" y="733492"/>
                  <a:pt x="733492" y="0"/>
                  <a:pt x="16383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" name="矩形 3"/>
          <p:cNvSpPr/>
          <p:nvPr userDrawn="1"/>
        </p:nvSpPr>
        <p:spPr>
          <a:xfrm>
            <a:off x="11503388" y="309509"/>
            <a:ext cx="360000" cy="36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fld id="{523EDE7C-FBDA-4551-B767-A2FBEE192338}" type="slidenum">
              <a:rPr lang="zh-CN" altLang="en-US" sz="1400" smtClean="0"/>
              <a:t>‹#›</a:t>
            </a:fld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629816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47D22-9896-4CDC-AC41-67924EE0DE7C}" type="datetimeFigureOut">
              <a:rPr lang="zh-CN" altLang="en-US" smtClean="0"/>
              <a:t>2018/9/1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4B3FB-6FDD-43B6-ACB1-4F3BF8EFAC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819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47D22-9896-4CDC-AC41-67924EE0DE7C}" type="datetimeFigureOut">
              <a:rPr lang="zh-CN" altLang="en-US" smtClean="0"/>
              <a:t>2018/9/1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4B3FB-6FDD-43B6-ACB1-4F3BF8EFAC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1041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47D22-9896-4CDC-AC41-67924EE0DE7C}" type="datetimeFigureOut">
              <a:rPr lang="zh-CN" altLang="en-US" smtClean="0"/>
              <a:t>2018/9/1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4B3FB-6FDD-43B6-ACB1-4F3BF8EFAC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9228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47D22-9896-4CDC-AC41-67924EE0DE7C}" type="datetimeFigureOut">
              <a:rPr lang="zh-CN" altLang="en-US" smtClean="0"/>
              <a:t>2018/9/1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4B3FB-6FDD-43B6-ACB1-4F3BF8EFAC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9103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47D22-9896-4CDC-AC41-67924EE0DE7C}" type="datetimeFigureOut">
              <a:rPr lang="zh-CN" altLang="en-US" smtClean="0"/>
              <a:t>2018/9/1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4B3FB-6FDD-43B6-ACB1-4F3BF8EFAC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736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47D22-9896-4CDC-AC41-67924EE0DE7C}" type="datetimeFigureOut">
              <a:rPr lang="zh-CN" altLang="en-US" smtClean="0"/>
              <a:t>2018/9/1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4B3FB-6FDD-43B6-ACB1-4F3BF8EFAC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6644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47D22-9896-4CDC-AC41-67924EE0DE7C}" type="datetimeFigureOut">
              <a:rPr lang="zh-CN" altLang="en-US" smtClean="0"/>
              <a:t>2018/9/1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4B3FB-6FDD-43B6-ACB1-4F3BF8EFAC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369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A47D22-9896-4CDC-AC41-67924EE0DE7C}" type="datetimeFigureOut">
              <a:rPr lang="zh-CN" altLang="en-US" smtClean="0"/>
              <a:t>2018/9/1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44B3FB-6FDD-43B6-ACB1-4F3BF8EFAC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781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2815" y="0"/>
            <a:ext cx="6606370" cy="6858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534416" y="2425724"/>
            <a:ext cx="48078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schemeClr val="accent1"/>
                </a:solidFill>
              </a:rPr>
              <a:t>市场调研报告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3534416" y="3429000"/>
            <a:ext cx="4807858" cy="1005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汇报人：恒好</a:t>
            </a:r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美佳</a:t>
            </a:r>
            <a:endParaRPr lang="en-US" altLang="zh-CN" sz="2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>
              <a:lnSpc>
                <a:spcPct val="130000"/>
              </a:lnSpc>
            </a:pPr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时间</a:t>
            </a: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：</a:t>
            </a: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2020</a:t>
            </a: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年</a:t>
            </a: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</a:t>
            </a: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月</a:t>
            </a: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18</a:t>
            </a: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日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8" name="1 (64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064000" y="-132125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08479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0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6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703865" y="1326068"/>
            <a:ext cx="21607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1"/>
                </a:solidFill>
              </a:rPr>
              <a:t>01 </a:t>
            </a:r>
            <a:r>
              <a:rPr lang="zh-CN" altLang="en-US" sz="2400" b="1" dirty="0">
                <a:solidFill>
                  <a:schemeClr val="accent1"/>
                </a:solidFill>
              </a:rPr>
              <a:t>调研背景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6703865" y="2326342"/>
            <a:ext cx="21607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1"/>
                </a:solidFill>
              </a:rPr>
              <a:t>02 </a:t>
            </a:r>
            <a:r>
              <a:rPr lang="zh-CN" altLang="en-US" sz="2400" b="1" dirty="0">
                <a:solidFill>
                  <a:schemeClr val="accent1"/>
                </a:solidFill>
              </a:rPr>
              <a:t>调研方案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6703865" y="3303856"/>
            <a:ext cx="21607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1"/>
                </a:solidFill>
              </a:rPr>
              <a:t>03 </a:t>
            </a:r>
            <a:r>
              <a:rPr lang="zh-CN" altLang="en-US" sz="2400" b="1" dirty="0">
                <a:solidFill>
                  <a:schemeClr val="accent1"/>
                </a:solidFill>
              </a:rPr>
              <a:t>问卷设计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6703865" y="4227186"/>
            <a:ext cx="21607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1"/>
                </a:solidFill>
              </a:rPr>
              <a:t>04 </a:t>
            </a:r>
            <a:r>
              <a:rPr lang="zh-CN" altLang="en-US" sz="2400" b="1" dirty="0">
                <a:solidFill>
                  <a:schemeClr val="accent1"/>
                </a:solidFill>
              </a:rPr>
              <a:t>数据分析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6703865" y="5227460"/>
            <a:ext cx="21607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1"/>
                </a:solidFill>
              </a:rPr>
              <a:t>05 </a:t>
            </a:r>
            <a:r>
              <a:rPr lang="zh-CN" altLang="en-US" sz="2400" b="1" dirty="0">
                <a:solidFill>
                  <a:schemeClr val="accent1"/>
                </a:solidFill>
              </a:rPr>
              <a:t>调研结论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7351565" y="1787733"/>
            <a:ext cx="16981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BACKGROUND</a:t>
            </a:r>
            <a:endParaRPr lang="zh-CN" altLang="en-US" sz="1400" dirty="0"/>
          </a:p>
        </p:txBody>
      </p:sp>
      <p:sp>
        <p:nvSpPr>
          <p:cNvPr id="30" name="文本框 29"/>
          <p:cNvSpPr txBox="1"/>
          <p:nvPr/>
        </p:nvSpPr>
        <p:spPr>
          <a:xfrm>
            <a:off x="7351565" y="2788007"/>
            <a:ext cx="16981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PROGRAMM</a:t>
            </a:r>
            <a:endParaRPr lang="zh-CN" altLang="en-US" sz="1400" dirty="0"/>
          </a:p>
        </p:txBody>
      </p:sp>
      <p:sp>
        <p:nvSpPr>
          <p:cNvPr id="31" name="文本框 30"/>
          <p:cNvSpPr txBox="1"/>
          <p:nvPr/>
        </p:nvSpPr>
        <p:spPr>
          <a:xfrm>
            <a:off x="7351565" y="3765521"/>
            <a:ext cx="16981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SURVEY DESIGN</a:t>
            </a:r>
            <a:endParaRPr lang="zh-CN" altLang="en-US" sz="1400" dirty="0"/>
          </a:p>
        </p:txBody>
      </p:sp>
      <p:sp>
        <p:nvSpPr>
          <p:cNvPr id="32" name="文本框 31"/>
          <p:cNvSpPr txBox="1"/>
          <p:nvPr/>
        </p:nvSpPr>
        <p:spPr>
          <a:xfrm>
            <a:off x="7351565" y="4688851"/>
            <a:ext cx="16981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DATA ANALYSIS</a:t>
            </a:r>
            <a:endParaRPr lang="zh-CN" altLang="en-US" sz="1400" dirty="0"/>
          </a:p>
        </p:txBody>
      </p:sp>
      <p:sp>
        <p:nvSpPr>
          <p:cNvPr id="33" name="文本框 32"/>
          <p:cNvSpPr txBox="1"/>
          <p:nvPr/>
        </p:nvSpPr>
        <p:spPr>
          <a:xfrm>
            <a:off x="7351565" y="5689125"/>
            <a:ext cx="16981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CONCLUSION</a:t>
            </a:r>
            <a:endParaRPr lang="zh-CN" altLang="en-US" sz="14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44856"/>
            <a:ext cx="5844209" cy="3898088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1644856"/>
            <a:ext cx="5844209" cy="3898088"/>
          </a:xfrm>
          <a:prstGeom prst="rect">
            <a:avLst/>
          </a:prstGeom>
          <a:solidFill>
            <a:schemeClr val="accent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772071" y="2919021"/>
            <a:ext cx="27867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</a:rPr>
              <a:t>目录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2772071" y="3626907"/>
            <a:ext cx="27867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</a:rPr>
              <a:t>CONTENTS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8465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5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25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2" grpId="0" animBg="1"/>
      <p:bldP spid="3" grpId="0"/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占位符 1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zh-CN" altLang="en-US" b="1" dirty="0"/>
              <a:t>背景介绍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zh-CN" altLang="en-US" b="1" dirty="0"/>
              <a:t>定义问题</a:t>
            </a:r>
          </a:p>
        </p:txBody>
      </p:sp>
      <p:sp>
        <p:nvSpPr>
          <p:cNvPr id="16" name="文本占位符 15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zh-CN" altLang="en-US" b="1" dirty="0"/>
              <a:t>理论现状</a:t>
            </a:r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zh-CN" altLang="en-US" b="1" dirty="0"/>
              <a:t>调研意义</a:t>
            </a:r>
          </a:p>
        </p:txBody>
      </p:sp>
      <p:sp>
        <p:nvSpPr>
          <p:cNvPr id="18" name="文本占位符 17"/>
          <p:cNvSpPr>
            <a:spLocks noGrp="1"/>
          </p:cNvSpPr>
          <p:nvPr>
            <p:ph type="body" sz="quarter" idx="20"/>
          </p:nvPr>
        </p:nvSpPr>
        <p:spPr/>
        <p:txBody>
          <a:bodyPr>
            <a:norm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调研背景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chemeClr val="bg1"/>
                </a:solidFill>
              </a:rPr>
              <a:t>BACKGROUND</a:t>
            </a:r>
            <a:endParaRPr lang="zh-CN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1469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背景介绍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133390" y="3066655"/>
            <a:ext cx="1733550" cy="70485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zh-CN" altLang="en-US" sz="8000" dirty="0">
                <a:solidFill>
                  <a:schemeClr val="accent1"/>
                </a:solidFill>
                <a:cs typeface="+mn-ea"/>
                <a:sym typeface="+mn-lt"/>
              </a:rPr>
              <a:t>“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175782" y="3541944"/>
            <a:ext cx="784043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2000" dirty="0">
                <a:cs typeface="+mn-ea"/>
                <a:sym typeface="+mn-lt"/>
              </a:rPr>
              <a:t>点击此处输入与此小标题或图形相关的文字描述内容或数据分析。</a:t>
            </a:r>
          </a:p>
          <a:p>
            <a:pPr>
              <a:lnSpc>
                <a:spcPct val="125000"/>
              </a:lnSpc>
            </a:pPr>
            <a:r>
              <a:rPr lang="zh-CN" altLang="en-US" sz="2000" dirty="0">
                <a:cs typeface="+mn-ea"/>
                <a:sym typeface="+mn-lt"/>
              </a:rPr>
              <a:t>点击此处输入与此小标题或者与此图形相关的内容介绍、数据统计、事件分析、总结概述等文字描述内容。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9325060" y="4436014"/>
            <a:ext cx="1733550" cy="70485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zh-CN" altLang="en-US" sz="8000" dirty="0">
                <a:solidFill>
                  <a:schemeClr val="accent1"/>
                </a:solidFill>
                <a:cs typeface="+mn-ea"/>
                <a:sym typeface="+mn-lt"/>
              </a:rPr>
              <a:t>“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362450" y="1662412"/>
            <a:ext cx="34671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schemeClr val="accent1"/>
                </a:solidFill>
                <a:cs typeface="+mn-ea"/>
                <a:sym typeface="+mn-lt"/>
              </a:rPr>
              <a:t>小标题</a:t>
            </a:r>
          </a:p>
        </p:txBody>
      </p:sp>
    </p:spTree>
    <p:extLst>
      <p:ext uri="{BB962C8B-B14F-4D97-AF65-F5344CB8AC3E}">
        <p14:creationId xmlns:p14="http://schemas.microsoft.com/office/powerpoint/2010/main" val="81149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625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定义问题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07323" y="3386801"/>
            <a:ext cx="6347148" cy="17294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72000" rIns="72000" rtlCol="0" anchor="ctr" anchorCtr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CN" altLang="en-US" dirty="0">
                <a:cs typeface="+mn-ea"/>
                <a:sym typeface="+mn-lt"/>
              </a:rPr>
              <a:t>点击此处输入与此小标题或图形相关的文字描述内容或数据分析。</a:t>
            </a:r>
            <a:endParaRPr lang="en-US" altLang="zh-CN" dirty="0">
              <a:cs typeface="+mn-ea"/>
              <a:sym typeface="+mn-lt"/>
            </a:endParaRPr>
          </a:p>
          <a:p>
            <a:pPr marL="342900" indent="-342900">
              <a:lnSpc>
                <a:spcPct val="125000"/>
              </a:lnSpc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CN" altLang="en-US" dirty="0">
                <a:cs typeface="+mn-ea"/>
                <a:sym typeface="+mn-lt"/>
              </a:rPr>
              <a:t>点击此处输入与此小标题或图形相关的文字描述内容或数据分析。</a:t>
            </a:r>
            <a:endParaRPr lang="en-US" altLang="zh-CN" dirty="0"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29902" y="3386801"/>
            <a:ext cx="177421" cy="172948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29902" y="2155695"/>
            <a:ext cx="6347148" cy="1231106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zh-CN" altLang="en-US" sz="2000" b="1" dirty="0">
                <a:cs typeface="+mn-ea"/>
                <a:sym typeface="+mn-lt"/>
              </a:rPr>
              <a:t>在此输入小标题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cs typeface="+mn-ea"/>
                <a:sym typeface="+mn-lt"/>
              </a:rPr>
              <a:t>点击此处输入与此小标题或者与此图形相关的内容介绍、数据统计、事件分析、总结概述等文字描述内容。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7808" y="2239182"/>
            <a:ext cx="4684192" cy="2877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594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95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95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理论现状</a:t>
            </a:r>
          </a:p>
        </p:txBody>
      </p:sp>
      <p:sp>
        <p:nvSpPr>
          <p:cNvPr id="3" name="矩形标注 2"/>
          <p:cNvSpPr/>
          <p:nvPr/>
        </p:nvSpPr>
        <p:spPr>
          <a:xfrm>
            <a:off x="8536924" y="2157313"/>
            <a:ext cx="2495550" cy="1346412"/>
          </a:xfrm>
          <a:prstGeom prst="wedgeRectCallout">
            <a:avLst>
              <a:gd name="adj1" fmla="val 41393"/>
              <a:gd name="adj2" fmla="val -19934"/>
            </a:avLst>
          </a:prstGeom>
          <a:solidFill>
            <a:schemeClr val="accent4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cs typeface="+mn-ea"/>
                <a:sym typeface="+mn-lt"/>
              </a:rPr>
              <a:t>小标题</a:t>
            </a:r>
            <a:endParaRPr lang="en-US" altLang="zh-CN" sz="2000" b="1" dirty="0">
              <a:cs typeface="+mn-ea"/>
              <a:sym typeface="+mn-lt"/>
            </a:endParaRPr>
          </a:p>
          <a:p>
            <a:pPr algn="ctr"/>
            <a:r>
              <a:rPr lang="zh-CN" altLang="en-US" dirty="0">
                <a:cs typeface="+mn-ea"/>
                <a:sym typeface="+mn-lt"/>
              </a:rPr>
              <a:t>输入关键字</a:t>
            </a:r>
          </a:p>
        </p:txBody>
      </p:sp>
      <p:sp>
        <p:nvSpPr>
          <p:cNvPr id="4" name="矩形标注 3"/>
          <p:cNvSpPr/>
          <p:nvPr/>
        </p:nvSpPr>
        <p:spPr>
          <a:xfrm>
            <a:off x="6041374" y="2157313"/>
            <a:ext cx="2495550" cy="1346412"/>
          </a:xfrm>
          <a:prstGeom prst="wedgeRectCallout">
            <a:avLst>
              <a:gd name="adj1" fmla="val 59514"/>
              <a:gd name="adj2" fmla="val -21196"/>
            </a:avLst>
          </a:prstGeom>
          <a:solidFill>
            <a:schemeClr val="accent3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cs typeface="+mn-ea"/>
                <a:sym typeface="+mn-lt"/>
              </a:rPr>
              <a:t>小标题</a:t>
            </a:r>
            <a:endParaRPr lang="en-US" altLang="zh-CN" sz="2000" b="1" dirty="0">
              <a:cs typeface="+mn-ea"/>
              <a:sym typeface="+mn-lt"/>
            </a:endParaRPr>
          </a:p>
          <a:p>
            <a:pPr algn="ctr"/>
            <a:r>
              <a:rPr lang="zh-CN" altLang="en-US" dirty="0">
                <a:cs typeface="+mn-ea"/>
                <a:sym typeface="+mn-lt"/>
              </a:rPr>
              <a:t>输入关键字</a:t>
            </a:r>
          </a:p>
        </p:txBody>
      </p:sp>
      <p:sp>
        <p:nvSpPr>
          <p:cNvPr id="5" name="矩形标注 4"/>
          <p:cNvSpPr/>
          <p:nvPr/>
        </p:nvSpPr>
        <p:spPr>
          <a:xfrm>
            <a:off x="3545824" y="2157313"/>
            <a:ext cx="2495550" cy="1346412"/>
          </a:xfrm>
          <a:prstGeom prst="wedgeRectCallout">
            <a:avLst>
              <a:gd name="adj1" fmla="val 59514"/>
              <a:gd name="adj2" fmla="val -21196"/>
            </a:avLst>
          </a:prstGeom>
          <a:solidFill>
            <a:schemeClr val="accent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cs typeface="+mn-ea"/>
                <a:sym typeface="+mn-lt"/>
              </a:rPr>
              <a:t>小标题</a:t>
            </a:r>
            <a:endParaRPr lang="en-US" altLang="zh-CN" sz="2000" b="1" dirty="0">
              <a:cs typeface="+mn-ea"/>
              <a:sym typeface="+mn-lt"/>
            </a:endParaRPr>
          </a:p>
          <a:p>
            <a:pPr algn="ctr"/>
            <a:r>
              <a:rPr lang="zh-CN" altLang="en-US" dirty="0">
                <a:cs typeface="+mn-ea"/>
                <a:sym typeface="+mn-lt"/>
              </a:rPr>
              <a:t>输入关键字</a:t>
            </a:r>
          </a:p>
        </p:txBody>
      </p:sp>
      <p:sp>
        <p:nvSpPr>
          <p:cNvPr id="6" name="矩形标注 5"/>
          <p:cNvSpPr/>
          <p:nvPr/>
        </p:nvSpPr>
        <p:spPr>
          <a:xfrm>
            <a:off x="1050274" y="2157313"/>
            <a:ext cx="2495550" cy="1346412"/>
          </a:xfrm>
          <a:prstGeom prst="wedgeRectCallout">
            <a:avLst>
              <a:gd name="adj1" fmla="val 59514"/>
              <a:gd name="adj2" fmla="val -21196"/>
            </a:avLst>
          </a:prstGeom>
          <a:solidFill>
            <a:schemeClr val="accent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cs typeface="+mn-ea"/>
                <a:sym typeface="+mn-lt"/>
              </a:rPr>
              <a:t>小标题</a:t>
            </a:r>
            <a:endParaRPr lang="en-US" altLang="zh-CN" sz="2000" b="1" dirty="0">
              <a:cs typeface="+mn-ea"/>
              <a:sym typeface="+mn-lt"/>
            </a:endParaRPr>
          </a:p>
          <a:p>
            <a:pPr algn="ctr"/>
            <a:r>
              <a:rPr lang="zh-CN" altLang="en-US" dirty="0">
                <a:cs typeface="+mn-ea"/>
                <a:sym typeface="+mn-lt"/>
              </a:rPr>
              <a:t>输入关键字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959966" y="4833134"/>
            <a:ext cx="103860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点击此处输入与此小标题或者与此图形相关的内容介绍、数据统计、事件分析、总结概述等文字描述内容。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959967" y="4241777"/>
            <a:ext cx="76274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accent1"/>
                </a:solidFill>
                <a:cs typeface="+mn-ea"/>
                <a:sym typeface="+mn-lt"/>
              </a:rPr>
              <a:t>在此输入小标题</a:t>
            </a:r>
          </a:p>
        </p:txBody>
      </p:sp>
    </p:spTree>
    <p:extLst>
      <p:ext uri="{BB962C8B-B14F-4D97-AF65-F5344CB8AC3E}">
        <p14:creationId xmlns:p14="http://schemas.microsoft.com/office/powerpoint/2010/main" val="204632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6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12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调研意义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202534" y="3507474"/>
            <a:ext cx="1153537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椭圆 3"/>
          <p:cNvSpPr/>
          <p:nvPr/>
        </p:nvSpPr>
        <p:spPr>
          <a:xfrm>
            <a:off x="2049913" y="3398292"/>
            <a:ext cx="218364" cy="218364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3992445" y="3398292"/>
            <a:ext cx="218364" cy="218364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934977" y="3398292"/>
            <a:ext cx="218364" cy="218364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7877508" y="3398292"/>
            <a:ext cx="218364" cy="218364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210575" y="2900385"/>
            <a:ext cx="1897039" cy="295544"/>
            <a:chOff x="887104" y="2893325"/>
            <a:chExt cx="1897039" cy="295544"/>
          </a:xfrm>
          <a:solidFill>
            <a:schemeClr val="accent1"/>
          </a:solidFill>
        </p:grpSpPr>
        <p:sp>
          <p:nvSpPr>
            <p:cNvPr id="10" name="流程图: 过程 9"/>
            <p:cNvSpPr/>
            <p:nvPr/>
          </p:nvSpPr>
          <p:spPr>
            <a:xfrm>
              <a:off x="887104" y="2893325"/>
              <a:ext cx="1897039" cy="150126"/>
            </a:xfrm>
            <a:prstGeom prst="flowChartProcess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 rot="10800000">
              <a:off x="1719617" y="2988859"/>
              <a:ext cx="232012" cy="20001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1408467" y="3779772"/>
            <a:ext cx="1501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内容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887936" y="1231586"/>
            <a:ext cx="2542316" cy="1592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  <a:spcBef>
                <a:spcPts val="600"/>
              </a:spcBef>
            </a:pPr>
            <a:r>
              <a:rPr lang="zh-CN" altLang="en-US" sz="2000" b="1" dirty="0">
                <a:cs typeface="+mn-ea"/>
                <a:sym typeface="+mn-lt"/>
              </a:rPr>
              <a:t>输入小标题</a:t>
            </a:r>
            <a:endParaRPr lang="en-US" altLang="zh-CN" sz="2000" b="1" dirty="0">
              <a:cs typeface="+mn-ea"/>
              <a:sym typeface="+mn-lt"/>
            </a:endParaRPr>
          </a:p>
          <a:p>
            <a:pPr algn="ctr">
              <a:lnSpc>
                <a:spcPct val="125000"/>
              </a:lnSpc>
              <a:spcBef>
                <a:spcPts val="600"/>
              </a:spcBef>
            </a:pPr>
            <a:r>
              <a:rPr lang="zh-CN" altLang="en-US" dirty="0">
                <a:cs typeface="+mn-ea"/>
                <a:sym typeface="+mn-lt"/>
              </a:rPr>
              <a:t>点击此处输入与此小标题或图形相关的文字描述内容或数据分析。</a:t>
            </a:r>
          </a:p>
        </p:txBody>
      </p:sp>
      <p:grpSp>
        <p:nvGrpSpPr>
          <p:cNvPr id="14" name="组合 13"/>
          <p:cNvGrpSpPr/>
          <p:nvPr/>
        </p:nvGrpSpPr>
        <p:grpSpPr>
          <a:xfrm rot="10800000">
            <a:off x="3146283" y="3739237"/>
            <a:ext cx="1897039" cy="295544"/>
            <a:chOff x="887104" y="2893325"/>
            <a:chExt cx="1897039" cy="295544"/>
          </a:xfrm>
          <a:solidFill>
            <a:schemeClr val="accent2"/>
          </a:solidFill>
        </p:grpSpPr>
        <p:sp>
          <p:nvSpPr>
            <p:cNvPr id="15" name="流程图: 过程 14"/>
            <p:cNvSpPr/>
            <p:nvPr/>
          </p:nvSpPr>
          <p:spPr>
            <a:xfrm>
              <a:off x="887104" y="2893325"/>
              <a:ext cx="1897039" cy="150126"/>
            </a:xfrm>
            <a:prstGeom prst="flowChartProcess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6" name="等腰三角形 15"/>
            <p:cNvSpPr/>
            <p:nvPr/>
          </p:nvSpPr>
          <p:spPr>
            <a:xfrm rot="10800000">
              <a:off x="1719617" y="2988859"/>
              <a:ext cx="232012" cy="20001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3344175" y="2811253"/>
            <a:ext cx="1501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内容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2823644" y="4171009"/>
            <a:ext cx="2542316" cy="1592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  <a:spcBef>
                <a:spcPts val="600"/>
              </a:spcBef>
            </a:pPr>
            <a:r>
              <a:rPr lang="zh-CN" altLang="en-US" sz="2000" b="1" dirty="0">
                <a:cs typeface="+mn-ea"/>
                <a:sym typeface="+mn-lt"/>
              </a:rPr>
              <a:t>输入小标题</a:t>
            </a:r>
            <a:endParaRPr lang="en-US" altLang="zh-CN" sz="2000" b="1" dirty="0">
              <a:cs typeface="+mn-ea"/>
              <a:sym typeface="+mn-lt"/>
            </a:endParaRPr>
          </a:p>
          <a:p>
            <a:pPr algn="ctr">
              <a:lnSpc>
                <a:spcPct val="125000"/>
              </a:lnSpc>
              <a:spcBef>
                <a:spcPts val="600"/>
              </a:spcBef>
            </a:pPr>
            <a:r>
              <a:rPr lang="zh-CN" altLang="en-US" dirty="0">
                <a:cs typeface="+mn-ea"/>
                <a:sym typeface="+mn-lt"/>
              </a:rPr>
              <a:t>点击此处输入与此小标题或图形相关的文字描述内容或数据分析。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5111561" y="2900385"/>
            <a:ext cx="1897039" cy="295544"/>
            <a:chOff x="887104" y="2893325"/>
            <a:chExt cx="1897039" cy="295544"/>
          </a:xfrm>
          <a:solidFill>
            <a:schemeClr val="accent1"/>
          </a:solidFill>
        </p:grpSpPr>
        <p:sp>
          <p:nvSpPr>
            <p:cNvPr id="20" name="流程图: 过程 19"/>
            <p:cNvSpPr/>
            <p:nvPr/>
          </p:nvSpPr>
          <p:spPr>
            <a:xfrm>
              <a:off x="887104" y="2893325"/>
              <a:ext cx="1897039" cy="150126"/>
            </a:xfrm>
            <a:prstGeom prst="flowChartProcess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1" name="等腰三角形 20"/>
            <p:cNvSpPr/>
            <p:nvPr/>
          </p:nvSpPr>
          <p:spPr>
            <a:xfrm rot="10800000">
              <a:off x="1719617" y="2988859"/>
              <a:ext cx="232012" cy="20001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5309453" y="3779772"/>
            <a:ext cx="1501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内容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4788922" y="1231586"/>
            <a:ext cx="2542316" cy="1592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  <a:spcBef>
                <a:spcPts val="600"/>
              </a:spcBef>
            </a:pPr>
            <a:r>
              <a:rPr lang="zh-CN" altLang="en-US" sz="2000" b="1" dirty="0">
                <a:cs typeface="+mn-ea"/>
                <a:sym typeface="+mn-lt"/>
              </a:rPr>
              <a:t>输入小标题</a:t>
            </a:r>
            <a:endParaRPr lang="en-US" altLang="zh-CN" sz="2000" b="1" dirty="0">
              <a:cs typeface="+mn-ea"/>
              <a:sym typeface="+mn-lt"/>
            </a:endParaRPr>
          </a:p>
          <a:p>
            <a:pPr algn="ctr">
              <a:lnSpc>
                <a:spcPct val="125000"/>
              </a:lnSpc>
              <a:spcBef>
                <a:spcPts val="600"/>
              </a:spcBef>
            </a:pPr>
            <a:r>
              <a:rPr lang="zh-CN" altLang="en-US" dirty="0">
                <a:cs typeface="+mn-ea"/>
                <a:sym typeface="+mn-lt"/>
              </a:rPr>
              <a:t>点击此处输入与此小标题或图形相关的文字描述内容或数据分析。</a:t>
            </a:r>
          </a:p>
        </p:txBody>
      </p:sp>
      <p:grpSp>
        <p:nvGrpSpPr>
          <p:cNvPr id="24" name="组合 23"/>
          <p:cNvGrpSpPr/>
          <p:nvPr/>
        </p:nvGrpSpPr>
        <p:grpSpPr>
          <a:xfrm rot="10800000">
            <a:off x="7047269" y="3739237"/>
            <a:ext cx="1897039" cy="295544"/>
            <a:chOff x="887104" y="2893325"/>
            <a:chExt cx="1897039" cy="295544"/>
          </a:xfrm>
          <a:solidFill>
            <a:schemeClr val="accent2"/>
          </a:solidFill>
        </p:grpSpPr>
        <p:sp>
          <p:nvSpPr>
            <p:cNvPr id="25" name="流程图: 过程 24"/>
            <p:cNvSpPr/>
            <p:nvPr/>
          </p:nvSpPr>
          <p:spPr>
            <a:xfrm>
              <a:off x="887104" y="2893325"/>
              <a:ext cx="1897039" cy="150126"/>
            </a:xfrm>
            <a:prstGeom prst="flowChartProcess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6" name="等腰三角形 25"/>
            <p:cNvSpPr/>
            <p:nvPr/>
          </p:nvSpPr>
          <p:spPr>
            <a:xfrm rot="10800000">
              <a:off x="1719617" y="2988859"/>
              <a:ext cx="232012" cy="20001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7245161" y="2811253"/>
            <a:ext cx="1501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内容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6724630" y="4171009"/>
            <a:ext cx="2542316" cy="1592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  <a:spcBef>
                <a:spcPts val="600"/>
              </a:spcBef>
            </a:pPr>
            <a:r>
              <a:rPr lang="zh-CN" altLang="en-US" sz="2000" b="1" dirty="0">
                <a:cs typeface="+mn-ea"/>
                <a:sym typeface="+mn-lt"/>
              </a:rPr>
              <a:t>输入小标题</a:t>
            </a:r>
            <a:endParaRPr lang="en-US" altLang="zh-CN" sz="2000" b="1" dirty="0">
              <a:cs typeface="+mn-ea"/>
              <a:sym typeface="+mn-lt"/>
            </a:endParaRPr>
          </a:p>
          <a:p>
            <a:pPr algn="ctr">
              <a:lnSpc>
                <a:spcPct val="125000"/>
              </a:lnSpc>
              <a:spcBef>
                <a:spcPts val="600"/>
              </a:spcBef>
            </a:pPr>
            <a:r>
              <a:rPr lang="zh-CN" altLang="en-US" dirty="0">
                <a:cs typeface="+mn-ea"/>
                <a:sym typeface="+mn-lt"/>
              </a:rPr>
              <a:t>点击此处输入与此小标题或图形相关的文字描述内容或数据分析。</a:t>
            </a:r>
          </a:p>
        </p:txBody>
      </p:sp>
      <p:sp>
        <p:nvSpPr>
          <p:cNvPr id="29" name="椭圆 28"/>
          <p:cNvSpPr/>
          <p:nvPr/>
        </p:nvSpPr>
        <p:spPr>
          <a:xfrm>
            <a:off x="9835963" y="3398292"/>
            <a:ext cx="218364" cy="218364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9012547" y="2900385"/>
            <a:ext cx="1897039" cy="295544"/>
            <a:chOff x="887104" y="2893325"/>
            <a:chExt cx="1897039" cy="295544"/>
          </a:xfrm>
          <a:solidFill>
            <a:schemeClr val="accent1"/>
          </a:solidFill>
        </p:grpSpPr>
        <p:sp>
          <p:nvSpPr>
            <p:cNvPr id="31" name="流程图: 过程 30"/>
            <p:cNvSpPr/>
            <p:nvPr/>
          </p:nvSpPr>
          <p:spPr>
            <a:xfrm>
              <a:off x="887104" y="2893325"/>
              <a:ext cx="1897039" cy="150126"/>
            </a:xfrm>
            <a:prstGeom prst="flowChartProcess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2" name="等腰三角形 31"/>
            <p:cNvSpPr/>
            <p:nvPr/>
          </p:nvSpPr>
          <p:spPr>
            <a:xfrm rot="10800000">
              <a:off x="1719617" y="2988859"/>
              <a:ext cx="232012" cy="20001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9210439" y="3779772"/>
            <a:ext cx="1501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内容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8689908" y="1231586"/>
            <a:ext cx="2542316" cy="1592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  <a:spcBef>
                <a:spcPts val="600"/>
              </a:spcBef>
            </a:pPr>
            <a:r>
              <a:rPr lang="zh-CN" altLang="en-US" sz="2000" b="1" dirty="0">
                <a:cs typeface="+mn-ea"/>
                <a:sym typeface="+mn-lt"/>
              </a:rPr>
              <a:t>输入小标题</a:t>
            </a:r>
            <a:endParaRPr lang="en-US" altLang="zh-CN" sz="2000" b="1" dirty="0">
              <a:cs typeface="+mn-ea"/>
              <a:sym typeface="+mn-lt"/>
            </a:endParaRPr>
          </a:p>
          <a:p>
            <a:pPr algn="ctr">
              <a:lnSpc>
                <a:spcPct val="125000"/>
              </a:lnSpc>
              <a:spcBef>
                <a:spcPts val="600"/>
              </a:spcBef>
            </a:pPr>
            <a:r>
              <a:rPr lang="zh-CN" altLang="en-US" dirty="0">
                <a:cs typeface="+mn-ea"/>
                <a:sym typeface="+mn-lt"/>
              </a:rPr>
              <a:t>点击此处输入与此小标题或图形相关的文字描述内容或数据分析。</a:t>
            </a:r>
          </a:p>
        </p:txBody>
      </p:sp>
    </p:spTree>
    <p:extLst>
      <p:ext uri="{BB962C8B-B14F-4D97-AF65-F5344CB8AC3E}">
        <p14:creationId xmlns:p14="http://schemas.microsoft.com/office/powerpoint/2010/main" val="3912590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150"/>
                            </p:stCondLst>
                            <p:childTnLst>
                              <p:par>
                                <p:cTn id="2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6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15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1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9300"/>
                            </p:stCondLst>
                            <p:childTnLst>
                              <p:par>
                                <p:cTn id="4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98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300"/>
                            </p:stCondLst>
                            <p:childTnLst>
                              <p:par>
                                <p:cTn id="5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13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3450"/>
                            </p:stCondLst>
                            <p:childTnLst>
                              <p:par>
                                <p:cTn id="6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395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4450"/>
                            </p:stCondLst>
                            <p:childTnLst>
                              <p:par>
                                <p:cTn id="7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545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7600"/>
                            </p:stCondLst>
                            <p:childTnLst>
                              <p:par>
                                <p:cTn id="8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81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8600"/>
                            </p:stCondLst>
                            <p:childTnLst>
                              <p:par>
                                <p:cTn id="9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9600"/>
                            </p:stCondLst>
                            <p:childTnLst>
                              <p:par>
                                <p:cTn id="10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2" grpId="0"/>
      <p:bldP spid="13" grpId="0"/>
      <p:bldP spid="17" grpId="0"/>
      <p:bldP spid="18" grpId="0"/>
      <p:bldP spid="22" grpId="0"/>
      <p:bldP spid="23" grpId="0"/>
      <p:bldP spid="27" grpId="0"/>
      <p:bldP spid="28" grpId="0"/>
      <p:bldP spid="29" grpId="0" animBg="1"/>
      <p:bldP spid="33" grpId="0"/>
      <p:bldP spid="3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占位符 1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zh-CN" altLang="en-US" dirty="0"/>
              <a:t>调研目的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zh-CN" altLang="en-US" dirty="0"/>
              <a:t>调研对象</a:t>
            </a:r>
          </a:p>
        </p:txBody>
      </p:sp>
      <p:sp>
        <p:nvSpPr>
          <p:cNvPr id="16" name="文本占位符 15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zh-CN" altLang="en-US" dirty="0"/>
              <a:t>调研方法</a:t>
            </a:r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zh-CN" altLang="en-US" dirty="0"/>
              <a:t>抽样方式</a:t>
            </a:r>
          </a:p>
        </p:txBody>
      </p:sp>
      <p:sp>
        <p:nvSpPr>
          <p:cNvPr id="18" name="文本占位符 17"/>
          <p:cNvSpPr>
            <a:spLocks noGrp="1"/>
          </p:cNvSpPr>
          <p:nvPr>
            <p:ph type="body" sz="quarter" idx="20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调研方案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/>
              <a:t>PROGRAMM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1955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调研目的</a:t>
            </a:r>
          </a:p>
        </p:txBody>
      </p:sp>
      <p:sp>
        <p:nvSpPr>
          <p:cNvPr id="3" name="椭圆 2"/>
          <p:cNvSpPr/>
          <p:nvPr/>
        </p:nvSpPr>
        <p:spPr>
          <a:xfrm>
            <a:off x="2785445" y="1715256"/>
            <a:ext cx="2210937" cy="2210937"/>
          </a:xfrm>
          <a:prstGeom prst="ellipse">
            <a:avLst/>
          </a:prstGeom>
          <a:noFill/>
          <a:ln w="2000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zh-CN" altLang="en-US" sz="2800" dirty="0">
                <a:solidFill>
                  <a:schemeClr val="tx1"/>
                </a:solidFill>
                <a:cs typeface="+mn-ea"/>
                <a:sym typeface="+mn-lt"/>
              </a:rPr>
              <a:t>点击此处</a:t>
            </a:r>
            <a:endParaRPr lang="en-US" altLang="zh-CN" sz="2800" dirty="0">
              <a:solidFill>
                <a:schemeClr val="tx1"/>
              </a:solidFill>
              <a:cs typeface="+mn-ea"/>
              <a:sym typeface="+mn-lt"/>
            </a:endParaRPr>
          </a:p>
          <a:p>
            <a:pPr algn="ctr"/>
            <a:r>
              <a:rPr lang="zh-CN" altLang="en-US" sz="2800" dirty="0">
                <a:solidFill>
                  <a:schemeClr val="tx1"/>
                </a:solidFill>
                <a:cs typeface="+mn-ea"/>
                <a:sym typeface="+mn-lt"/>
              </a:rPr>
              <a:t>输入内容</a:t>
            </a:r>
          </a:p>
        </p:txBody>
      </p:sp>
      <p:sp>
        <p:nvSpPr>
          <p:cNvPr id="4" name="椭圆 3"/>
          <p:cNvSpPr/>
          <p:nvPr/>
        </p:nvSpPr>
        <p:spPr>
          <a:xfrm>
            <a:off x="2785443" y="4031055"/>
            <a:ext cx="2210940" cy="62410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34000"/>
                </a:schemeClr>
              </a:gs>
              <a:gs pos="100000">
                <a:schemeClr val="tx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6512320" y="1990177"/>
            <a:ext cx="1955352" cy="1955353"/>
          </a:xfrm>
          <a:prstGeom prst="ellipse">
            <a:avLst/>
          </a:prstGeom>
          <a:noFill/>
          <a:ln w="2000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cs typeface="+mn-ea"/>
                <a:sym typeface="+mn-lt"/>
              </a:rPr>
              <a:t>点击此处</a:t>
            </a:r>
            <a:endParaRPr lang="en-US" altLang="zh-CN" sz="2400" dirty="0">
              <a:solidFill>
                <a:schemeClr val="tx1"/>
              </a:solidFill>
              <a:cs typeface="+mn-ea"/>
              <a:sym typeface="+mn-lt"/>
            </a:endParaRPr>
          </a:p>
          <a:p>
            <a:pPr algn="ctr"/>
            <a:r>
              <a:rPr lang="zh-CN" altLang="en-US" sz="2400" dirty="0">
                <a:solidFill>
                  <a:schemeClr val="tx1"/>
                </a:solidFill>
                <a:cs typeface="+mn-ea"/>
                <a:sym typeface="+mn-lt"/>
              </a:rPr>
              <a:t>输入内容</a:t>
            </a:r>
          </a:p>
        </p:txBody>
      </p:sp>
      <p:sp>
        <p:nvSpPr>
          <p:cNvPr id="6" name="椭圆 5"/>
          <p:cNvSpPr/>
          <p:nvPr/>
        </p:nvSpPr>
        <p:spPr>
          <a:xfrm>
            <a:off x="6512318" y="4038270"/>
            <a:ext cx="1955355" cy="55195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34000"/>
                </a:schemeClr>
              </a:gs>
              <a:gs pos="100000">
                <a:schemeClr val="tx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4790528" y="2776515"/>
            <a:ext cx="1816808" cy="1816808"/>
          </a:xfrm>
          <a:prstGeom prst="ellipse">
            <a:avLst/>
          </a:prstGeom>
          <a:noFill/>
          <a:ln w="2000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zh-CN" altLang="en-US" sz="2000" dirty="0">
                <a:solidFill>
                  <a:schemeClr val="tx1"/>
                </a:solidFill>
                <a:cs typeface="+mn-ea"/>
                <a:sym typeface="+mn-lt"/>
              </a:rPr>
              <a:t>点击此处</a:t>
            </a:r>
            <a:endParaRPr lang="en-US" altLang="zh-CN" sz="2000" dirty="0">
              <a:solidFill>
                <a:schemeClr val="tx1"/>
              </a:solidFill>
              <a:cs typeface="+mn-ea"/>
              <a:sym typeface="+mn-lt"/>
            </a:endParaRPr>
          </a:p>
          <a:p>
            <a:pPr algn="ctr"/>
            <a:r>
              <a:rPr lang="zh-CN" altLang="en-US" sz="2000" dirty="0">
                <a:solidFill>
                  <a:schemeClr val="tx1"/>
                </a:solidFill>
                <a:cs typeface="+mn-ea"/>
                <a:sym typeface="+mn-lt"/>
              </a:rPr>
              <a:t>输入内容</a:t>
            </a:r>
          </a:p>
        </p:txBody>
      </p:sp>
      <p:sp>
        <p:nvSpPr>
          <p:cNvPr id="9" name="椭圆 8"/>
          <p:cNvSpPr/>
          <p:nvPr/>
        </p:nvSpPr>
        <p:spPr>
          <a:xfrm>
            <a:off x="4790526" y="4679491"/>
            <a:ext cx="1816810" cy="51285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34000"/>
                </a:schemeClr>
              </a:gs>
              <a:gs pos="100000">
                <a:schemeClr val="tx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8027688" y="3417609"/>
            <a:ext cx="1446562" cy="1446562"/>
          </a:xfrm>
          <a:prstGeom prst="ellipse">
            <a:avLst/>
          </a:prstGeom>
          <a:noFill/>
          <a:ln w="2000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  <a:cs typeface="+mn-ea"/>
                <a:sym typeface="+mn-lt"/>
              </a:rPr>
              <a:t>点击此处</a:t>
            </a:r>
            <a:endParaRPr lang="en-US" altLang="zh-CN" dirty="0">
              <a:solidFill>
                <a:schemeClr val="tx1"/>
              </a:solidFill>
              <a:cs typeface="+mn-ea"/>
              <a:sym typeface="+mn-lt"/>
            </a:endParaRPr>
          </a:p>
          <a:p>
            <a:pPr algn="ctr"/>
            <a:r>
              <a:rPr lang="zh-CN" altLang="en-US" dirty="0">
                <a:solidFill>
                  <a:schemeClr val="tx1"/>
                </a:solidFill>
                <a:cs typeface="+mn-ea"/>
                <a:sym typeface="+mn-lt"/>
              </a:rPr>
              <a:t>输入内容</a:t>
            </a:r>
          </a:p>
        </p:txBody>
      </p:sp>
      <p:sp>
        <p:nvSpPr>
          <p:cNvPr id="11" name="椭圆 10"/>
          <p:cNvSpPr/>
          <p:nvPr/>
        </p:nvSpPr>
        <p:spPr>
          <a:xfrm>
            <a:off x="8027687" y="4932780"/>
            <a:ext cx="1446564" cy="40833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34000"/>
                </a:schemeClr>
              </a:gs>
              <a:gs pos="100000">
                <a:schemeClr val="tx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29414" y="5519152"/>
            <a:ext cx="11494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dirty="0">
                <a:cs typeface="+mn-ea"/>
                <a:sym typeface="+mn-lt"/>
              </a:rPr>
              <a:t>点击此处输入与此小标题或者与此图形相关的内容介绍、数据统计、事件分析、总结概述等文字描述内容。</a:t>
            </a:r>
          </a:p>
        </p:txBody>
      </p:sp>
      <p:sp>
        <p:nvSpPr>
          <p:cNvPr id="13" name="矩形 12"/>
          <p:cNvSpPr/>
          <p:nvPr/>
        </p:nvSpPr>
        <p:spPr>
          <a:xfrm>
            <a:off x="429403" y="5586303"/>
            <a:ext cx="128588" cy="2076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97719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  <p:bldP spid="12" grpId="0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调研对象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499119" y="2898950"/>
            <a:ext cx="2019868" cy="1719618"/>
            <a:chOff x="736979" y="1774209"/>
            <a:chExt cx="2019868" cy="1719618"/>
          </a:xfrm>
          <a:solidFill>
            <a:schemeClr val="accent1"/>
          </a:solidFill>
        </p:grpSpPr>
        <p:sp>
          <p:nvSpPr>
            <p:cNvPr id="4" name="矩形 3"/>
            <p:cNvSpPr/>
            <p:nvPr/>
          </p:nvSpPr>
          <p:spPr>
            <a:xfrm>
              <a:off x="736979" y="1774209"/>
              <a:ext cx="1719618" cy="171961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spcBef>
                  <a:spcPts val="600"/>
                </a:spcBef>
              </a:pPr>
              <a:r>
                <a:rPr lang="zh-CN" altLang="en-US" b="1" dirty="0">
                  <a:cs typeface="+mn-ea"/>
                  <a:sym typeface="+mn-lt"/>
                </a:rPr>
                <a:t>点此此处</a:t>
              </a:r>
              <a:endParaRPr lang="en-US" altLang="zh-CN" b="1" dirty="0">
                <a:cs typeface="+mn-ea"/>
                <a:sym typeface="+mn-lt"/>
              </a:endParaRPr>
            </a:p>
            <a:p>
              <a:pPr>
                <a:spcBef>
                  <a:spcPts val="600"/>
                </a:spcBef>
              </a:pPr>
              <a:r>
                <a:rPr lang="zh-CN" altLang="en-US" b="1" dirty="0">
                  <a:cs typeface="+mn-ea"/>
                  <a:sym typeface="+mn-lt"/>
                </a:rPr>
                <a:t>输入内容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5" name="等腰三角形 4"/>
            <p:cNvSpPr/>
            <p:nvPr/>
          </p:nvSpPr>
          <p:spPr>
            <a:xfrm rot="5400000">
              <a:off x="2432577" y="2483893"/>
              <a:ext cx="348290" cy="30025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2000" dirty="0">
                <a:cs typeface="+mn-ea"/>
                <a:sym typeface="+mn-lt"/>
              </a:endParaRPr>
            </a:p>
          </p:txBody>
        </p:sp>
      </p:grpSp>
      <p:sp>
        <p:nvSpPr>
          <p:cNvPr id="6" name="任意多边形 5"/>
          <p:cNvSpPr/>
          <p:nvPr/>
        </p:nvSpPr>
        <p:spPr>
          <a:xfrm>
            <a:off x="9097209" y="2898950"/>
            <a:ext cx="1719618" cy="1719618"/>
          </a:xfrm>
          <a:custGeom>
            <a:avLst/>
            <a:gdLst>
              <a:gd name="connsiteX0" fmla="*/ 0 w 1719618"/>
              <a:gd name="connsiteY0" fmla="*/ 0 h 1719618"/>
              <a:gd name="connsiteX1" fmla="*/ 1719618 w 1719618"/>
              <a:gd name="connsiteY1" fmla="*/ 0 h 1719618"/>
              <a:gd name="connsiteX2" fmla="*/ 1719618 w 1719618"/>
              <a:gd name="connsiteY2" fmla="*/ 1719618 h 1719618"/>
              <a:gd name="connsiteX3" fmla="*/ 0 w 1719618"/>
              <a:gd name="connsiteY3" fmla="*/ 1719618 h 1719618"/>
              <a:gd name="connsiteX4" fmla="*/ 0 w 1719618"/>
              <a:gd name="connsiteY4" fmla="*/ 1033954 h 1719618"/>
              <a:gd name="connsiteX5" fmla="*/ 300250 w 1719618"/>
              <a:gd name="connsiteY5" fmla="*/ 859809 h 1719618"/>
              <a:gd name="connsiteX6" fmla="*/ 0 w 1719618"/>
              <a:gd name="connsiteY6" fmla="*/ 685664 h 1719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19618" h="1719618">
                <a:moveTo>
                  <a:pt x="0" y="0"/>
                </a:moveTo>
                <a:lnTo>
                  <a:pt x="1719618" y="0"/>
                </a:lnTo>
                <a:lnTo>
                  <a:pt x="1719618" y="1719618"/>
                </a:lnTo>
                <a:lnTo>
                  <a:pt x="0" y="1719618"/>
                </a:lnTo>
                <a:lnTo>
                  <a:pt x="0" y="1033954"/>
                </a:lnTo>
                <a:lnTo>
                  <a:pt x="300250" y="859809"/>
                </a:lnTo>
                <a:lnTo>
                  <a:pt x="0" y="68566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8800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>
              <a:spcBef>
                <a:spcPts val="600"/>
              </a:spcBef>
            </a:pPr>
            <a:r>
              <a:rPr lang="zh-CN" altLang="en-US" b="1" dirty="0">
                <a:cs typeface="+mn-ea"/>
                <a:sym typeface="+mn-lt"/>
              </a:rPr>
              <a:t>点此此处</a:t>
            </a:r>
            <a:endParaRPr lang="en-US" altLang="zh-CN" b="1" dirty="0">
              <a:cs typeface="+mn-ea"/>
              <a:sym typeface="+mn-lt"/>
            </a:endParaRPr>
          </a:p>
          <a:p>
            <a:pPr algn="r">
              <a:spcBef>
                <a:spcPts val="600"/>
              </a:spcBef>
            </a:pPr>
            <a:r>
              <a:rPr lang="zh-CN" altLang="en-US" b="1" dirty="0">
                <a:cs typeface="+mn-ea"/>
                <a:sym typeface="+mn-lt"/>
              </a:rPr>
              <a:t>输入内容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2218737" y="2898950"/>
            <a:ext cx="2019868" cy="1719618"/>
          </a:xfrm>
          <a:custGeom>
            <a:avLst/>
            <a:gdLst>
              <a:gd name="connsiteX0" fmla="*/ 0 w 2019868"/>
              <a:gd name="connsiteY0" fmla="*/ 0 h 1719618"/>
              <a:gd name="connsiteX1" fmla="*/ 1719618 w 2019868"/>
              <a:gd name="connsiteY1" fmla="*/ 0 h 1719618"/>
              <a:gd name="connsiteX2" fmla="*/ 1719618 w 2019868"/>
              <a:gd name="connsiteY2" fmla="*/ 685664 h 1719618"/>
              <a:gd name="connsiteX3" fmla="*/ 2019868 w 2019868"/>
              <a:gd name="connsiteY3" fmla="*/ 859809 h 1719618"/>
              <a:gd name="connsiteX4" fmla="*/ 1719618 w 2019868"/>
              <a:gd name="connsiteY4" fmla="*/ 1033954 h 1719618"/>
              <a:gd name="connsiteX5" fmla="*/ 1719618 w 2019868"/>
              <a:gd name="connsiteY5" fmla="*/ 1719618 h 1719618"/>
              <a:gd name="connsiteX6" fmla="*/ 0 w 2019868"/>
              <a:gd name="connsiteY6" fmla="*/ 1719618 h 1719618"/>
              <a:gd name="connsiteX7" fmla="*/ 0 w 2019868"/>
              <a:gd name="connsiteY7" fmla="*/ 1033954 h 1719618"/>
              <a:gd name="connsiteX8" fmla="*/ 300250 w 2019868"/>
              <a:gd name="connsiteY8" fmla="*/ 859809 h 1719618"/>
              <a:gd name="connsiteX9" fmla="*/ 0 w 2019868"/>
              <a:gd name="connsiteY9" fmla="*/ 685664 h 1719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19868" h="1719618">
                <a:moveTo>
                  <a:pt x="0" y="0"/>
                </a:moveTo>
                <a:lnTo>
                  <a:pt x="1719618" y="0"/>
                </a:lnTo>
                <a:lnTo>
                  <a:pt x="1719618" y="685664"/>
                </a:lnTo>
                <a:lnTo>
                  <a:pt x="2019868" y="859809"/>
                </a:lnTo>
                <a:lnTo>
                  <a:pt x="1719618" y="1033954"/>
                </a:lnTo>
                <a:lnTo>
                  <a:pt x="1719618" y="1719618"/>
                </a:lnTo>
                <a:lnTo>
                  <a:pt x="0" y="1719618"/>
                </a:lnTo>
                <a:lnTo>
                  <a:pt x="0" y="1033954"/>
                </a:lnTo>
                <a:lnTo>
                  <a:pt x="300250" y="859809"/>
                </a:lnTo>
                <a:lnTo>
                  <a:pt x="0" y="68566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24000" tIns="46800" rIns="324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600"/>
              </a:spcBef>
            </a:pPr>
            <a:r>
              <a:rPr lang="zh-CN" altLang="en-US" b="1" dirty="0">
                <a:cs typeface="+mn-ea"/>
                <a:sym typeface="+mn-lt"/>
              </a:rPr>
              <a:t>点此此处</a:t>
            </a:r>
            <a:endParaRPr lang="en-US" altLang="zh-CN" b="1" dirty="0">
              <a:cs typeface="+mn-ea"/>
              <a:sym typeface="+mn-lt"/>
            </a:endParaRPr>
          </a:p>
          <a:p>
            <a:pPr>
              <a:spcBef>
                <a:spcPts val="600"/>
              </a:spcBef>
            </a:pPr>
            <a:r>
              <a:rPr lang="zh-CN" altLang="en-US" b="1" dirty="0">
                <a:cs typeface="+mn-ea"/>
                <a:sym typeface="+mn-lt"/>
              </a:rPr>
              <a:t>输入内容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3938355" y="2898950"/>
            <a:ext cx="2019868" cy="1719618"/>
          </a:xfrm>
          <a:custGeom>
            <a:avLst/>
            <a:gdLst>
              <a:gd name="connsiteX0" fmla="*/ 0 w 2019868"/>
              <a:gd name="connsiteY0" fmla="*/ 0 h 1719618"/>
              <a:gd name="connsiteX1" fmla="*/ 1719618 w 2019868"/>
              <a:gd name="connsiteY1" fmla="*/ 0 h 1719618"/>
              <a:gd name="connsiteX2" fmla="*/ 1719618 w 2019868"/>
              <a:gd name="connsiteY2" fmla="*/ 685664 h 1719618"/>
              <a:gd name="connsiteX3" fmla="*/ 2019868 w 2019868"/>
              <a:gd name="connsiteY3" fmla="*/ 859809 h 1719618"/>
              <a:gd name="connsiteX4" fmla="*/ 1719618 w 2019868"/>
              <a:gd name="connsiteY4" fmla="*/ 1033954 h 1719618"/>
              <a:gd name="connsiteX5" fmla="*/ 1719618 w 2019868"/>
              <a:gd name="connsiteY5" fmla="*/ 1719618 h 1719618"/>
              <a:gd name="connsiteX6" fmla="*/ 0 w 2019868"/>
              <a:gd name="connsiteY6" fmla="*/ 1719618 h 1719618"/>
              <a:gd name="connsiteX7" fmla="*/ 0 w 2019868"/>
              <a:gd name="connsiteY7" fmla="*/ 1033954 h 1719618"/>
              <a:gd name="connsiteX8" fmla="*/ 300250 w 2019868"/>
              <a:gd name="connsiteY8" fmla="*/ 859809 h 1719618"/>
              <a:gd name="connsiteX9" fmla="*/ 0 w 2019868"/>
              <a:gd name="connsiteY9" fmla="*/ 685664 h 1719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19868" h="1719618">
                <a:moveTo>
                  <a:pt x="0" y="0"/>
                </a:moveTo>
                <a:lnTo>
                  <a:pt x="1719618" y="0"/>
                </a:lnTo>
                <a:lnTo>
                  <a:pt x="1719618" y="685664"/>
                </a:lnTo>
                <a:lnTo>
                  <a:pt x="2019868" y="859809"/>
                </a:lnTo>
                <a:lnTo>
                  <a:pt x="1719618" y="1033954"/>
                </a:lnTo>
                <a:lnTo>
                  <a:pt x="1719618" y="1719618"/>
                </a:lnTo>
                <a:lnTo>
                  <a:pt x="0" y="1719618"/>
                </a:lnTo>
                <a:lnTo>
                  <a:pt x="0" y="1033954"/>
                </a:lnTo>
                <a:lnTo>
                  <a:pt x="300250" y="859809"/>
                </a:lnTo>
                <a:lnTo>
                  <a:pt x="0" y="68566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24000" tIns="46800" rIns="324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600"/>
              </a:spcBef>
            </a:pPr>
            <a:r>
              <a:rPr lang="zh-CN" altLang="en-US" b="1" dirty="0">
                <a:cs typeface="+mn-ea"/>
                <a:sym typeface="+mn-lt"/>
              </a:rPr>
              <a:t>点此此处</a:t>
            </a:r>
            <a:endParaRPr lang="en-US" altLang="zh-CN" b="1" dirty="0">
              <a:cs typeface="+mn-ea"/>
              <a:sym typeface="+mn-lt"/>
            </a:endParaRPr>
          </a:p>
          <a:p>
            <a:pPr>
              <a:spcBef>
                <a:spcPts val="600"/>
              </a:spcBef>
            </a:pPr>
            <a:r>
              <a:rPr lang="zh-CN" altLang="en-US" b="1" dirty="0">
                <a:cs typeface="+mn-ea"/>
                <a:sym typeface="+mn-lt"/>
              </a:rPr>
              <a:t>输入内容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29414" y="1811881"/>
            <a:ext cx="11494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dirty="0">
                <a:cs typeface="+mn-ea"/>
                <a:sym typeface="+mn-lt"/>
              </a:rPr>
              <a:t>点击此处输入与此小标题或者与此图形相关的内容介绍、数据统计、事件分析、总结概述等文字描述内容。</a:t>
            </a:r>
          </a:p>
        </p:txBody>
      </p:sp>
      <p:sp>
        <p:nvSpPr>
          <p:cNvPr id="11" name="矩形 10"/>
          <p:cNvSpPr/>
          <p:nvPr/>
        </p:nvSpPr>
        <p:spPr>
          <a:xfrm>
            <a:off x="429403" y="1879032"/>
            <a:ext cx="128588" cy="2076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12" name="弧形 11"/>
          <p:cNvSpPr/>
          <p:nvPr/>
        </p:nvSpPr>
        <p:spPr>
          <a:xfrm>
            <a:off x="7138626" y="3236574"/>
            <a:ext cx="2126532" cy="2126532"/>
          </a:xfrm>
          <a:prstGeom prst="arc">
            <a:avLst>
              <a:gd name="adj1" fmla="val 1372421"/>
              <a:gd name="adj2" fmla="val 9277345"/>
            </a:avLst>
          </a:prstGeom>
          <a:ln>
            <a:solidFill>
              <a:schemeClr val="bg1">
                <a:lumMod val="5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270739" y="5363106"/>
            <a:ext cx="3862306" cy="75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  <a:spcBef>
                <a:spcPts val="600"/>
              </a:spcBef>
            </a:pPr>
            <a:r>
              <a:rPr lang="zh-CN" altLang="en-US" dirty="0">
                <a:cs typeface="+mn-ea"/>
                <a:sym typeface="+mn-lt"/>
              </a:rPr>
              <a:t>点击此处输入与此小标题或图形相关的文字描述内容或数据分析。</a:t>
            </a:r>
          </a:p>
        </p:txBody>
      </p:sp>
      <p:sp>
        <p:nvSpPr>
          <p:cNvPr id="14" name="任意多边形 13"/>
          <p:cNvSpPr/>
          <p:nvPr/>
        </p:nvSpPr>
        <p:spPr>
          <a:xfrm>
            <a:off x="5657973" y="2898950"/>
            <a:ext cx="2019868" cy="1719618"/>
          </a:xfrm>
          <a:custGeom>
            <a:avLst/>
            <a:gdLst>
              <a:gd name="connsiteX0" fmla="*/ 0 w 2019868"/>
              <a:gd name="connsiteY0" fmla="*/ 0 h 1719618"/>
              <a:gd name="connsiteX1" fmla="*/ 1719618 w 2019868"/>
              <a:gd name="connsiteY1" fmla="*/ 0 h 1719618"/>
              <a:gd name="connsiteX2" fmla="*/ 1719618 w 2019868"/>
              <a:gd name="connsiteY2" fmla="*/ 685664 h 1719618"/>
              <a:gd name="connsiteX3" fmla="*/ 2019868 w 2019868"/>
              <a:gd name="connsiteY3" fmla="*/ 859809 h 1719618"/>
              <a:gd name="connsiteX4" fmla="*/ 1719618 w 2019868"/>
              <a:gd name="connsiteY4" fmla="*/ 1033954 h 1719618"/>
              <a:gd name="connsiteX5" fmla="*/ 1719618 w 2019868"/>
              <a:gd name="connsiteY5" fmla="*/ 1719618 h 1719618"/>
              <a:gd name="connsiteX6" fmla="*/ 0 w 2019868"/>
              <a:gd name="connsiteY6" fmla="*/ 1719618 h 1719618"/>
              <a:gd name="connsiteX7" fmla="*/ 0 w 2019868"/>
              <a:gd name="connsiteY7" fmla="*/ 1033954 h 1719618"/>
              <a:gd name="connsiteX8" fmla="*/ 300250 w 2019868"/>
              <a:gd name="connsiteY8" fmla="*/ 859809 h 1719618"/>
              <a:gd name="connsiteX9" fmla="*/ 0 w 2019868"/>
              <a:gd name="connsiteY9" fmla="*/ 685664 h 1719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19868" h="1719618">
                <a:moveTo>
                  <a:pt x="0" y="0"/>
                </a:moveTo>
                <a:lnTo>
                  <a:pt x="1719618" y="0"/>
                </a:lnTo>
                <a:lnTo>
                  <a:pt x="1719618" y="685664"/>
                </a:lnTo>
                <a:lnTo>
                  <a:pt x="2019868" y="859809"/>
                </a:lnTo>
                <a:lnTo>
                  <a:pt x="1719618" y="1033954"/>
                </a:lnTo>
                <a:lnTo>
                  <a:pt x="1719618" y="1719618"/>
                </a:lnTo>
                <a:lnTo>
                  <a:pt x="0" y="1719618"/>
                </a:lnTo>
                <a:lnTo>
                  <a:pt x="0" y="1033954"/>
                </a:lnTo>
                <a:lnTo>
                  <a:pt x="300250" y="859809"/>
                </a:lnTo>
                <a:lnTo>
                  <a:pt x="0" y="68566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24000" tIns="46800" rIns="324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600"/>
              </a:spcBef>
            </a:pPr>
            <a:r>
              <a:rPr lang="zh-CN" altLang="en-US" b="1" dirty="0">
                <a:cs typeface="+mn-ea"/>
                <a:sym typeface="+mn-lt"/>
              </a:rPr>
              <a:t>点此此处</a:t>
            </a:r>
            <a:endParaRPr lang="en-US" altLang="zh-CN" b="1" dirty="0">
              <a:cs typeface="+mn-ea"/>
              <a:sym typeface="+mn-lt"/>
            </a:endParaRPr>
          </a:p>
          <a:p>
            <a:pPr>
              <a:spcBef>
                <a:spcPts val="600"/>
              </a:spcBef>
            </a:pPr>
            <a:r>
              <a:rPr lang="zh-CN" altLang="en-US" b="1" dirty="0">
                <a:cs typeface="+mn-ea"/>
                <a:sym typeface="+mn-lt"/>
              </a:rPr>
              <a:t>输入内容</a:t>
            </a:r>
            <a:endParaRPr lang="zh-CN" altLang="en-US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18004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8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3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300"/>
                            </p:stCondLst>
                            <p:childTnLst>
                              <p:par>
                                <p:cTn id="26" presetID="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8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9300"/>
                            </p:stCondLst>
                            <p:childTnLst>
                              <p:par>
                                <p:cTn id="3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800"/>
                            </p:stCondLst>
                            <p:childTnLst>
                              <p:par>
                                <p:cTn id="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3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/>
      <p:bldP spid="11" grpId="0" animBg="1"/>
      <p:bldP spid="12" grpId="0" animBg="1"/>
      <p:bldP spid="13" grpId="0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调研方法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49"/>
          <a:stretch/>
        </p:blipFill>
        <p:spPr>
          <a:xfrm>
            <a:off x="4179922" y="1613454"/>
            <a:ext cx="2361161" cy="235394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4053276"/>
            <a:ext cx="12192000" cy="198176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590843" y="4733540"/>
            <a:ext cx="450166" cy="45016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cs typeface="+mn-ea"/>
                <a:sym typeface="+mn-lt"/>
              </a:rPr>
              <a:t>1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41008" y="4610335"/>
            <a:ext cx="2989602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在此输入关于此标题或图形的文字描述内容或者相关的数据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4650972" y="4733540"/>
            <a:ext cx="450166" cy="45016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cs typeface="+mn-ea"/>
                <a:sym typeface="+mn-lt"/>
              </a:rPr>
              <a:t>2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101138" y="4610335"/>
            <a:ext cx="2892789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在此输入关于此标题或图形的文字描述内容或者相关的数据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8706170" y="4733540"/>
            <a:ext cx="450166" cy="45016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cs typeface="+mn-ea"/>
                <a:sym typeface="+mn-lt"/>
              </a:rPr>
              <a:t>3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156336" y="4610335"/>
            <a:ext cx="2892789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在此输入关于此标题或图形的文字描述内容或者相关的数据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6236196" y="1613455"/>
            <a:ext cx="5955804" cy="2356960"/>
            <a:chOff x="4257077" y="2119893"/>
            <a:chExt cx="5955804" cy="2356960"/>
          </a:xfrm>
          <a:solidFill>
            <a:srgbClr val="00B050"/>
          </a:solidFill>
        </p:grpSpPr>
        <p:sp>
          <p:nvSpPr>
            <p:cNvPr id="13" name="等腰三角形 12"/>
            <p:cNvSpPr/>
            <p:nvPr/>
          </p:nvSpPr>
          <p:spPr>
            <a:xfrm rot="16200000">
              <a:off x="4224440" y="3094390"/>
              <a:ext cx="473237" cy="4079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4552497" y="2119893"/>
              <a:ext cx="5660384" cy="23569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</a:pPr>
              <a:r>
                <a:rPr lang="zh-CN" altLang="en-US" sz="2200" dirty="0">
                  <a:solidFill>
                    <a:schemeClr val="bg1"/>
                  </a:solidFill>
                  <a:cs typeface="+mn-ea"/>
                  <a:sym typeface="+mn-lt"/>
                </a:rPr>
                <a:t>在此输入关于此标题或图形的文字描述内容或者相关的数据</a:t>
              </a:r>
              <a:endParaRPr lang="en-US" altLang="zh-CN" sz="2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17537"/>
            <a:ext cx="4179922" cy="235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713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625"/>
                            </p:stCondLst>
                            <p:childTnLst>
                              <p:par>
                                <p:cTn id="3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125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750"/>
                            </p:stCondLst>
                            <p:childTnLst>
                              <p:par>
                                <p:cTn id="4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25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 animBg="1"/>
      <p:bldP spid="9" grpId="0"/>
      <p:bldP spid="10" grpId="0" animBg="1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抽样方式</a:t>
            </a:r>
          </a:p>
        </p:txBody>
      </p:sp>
      <p:sp>
        <p:nvSpPr>
          <p:cNvPr id="3" name="椭圆 2"/>
          <p:cNvSpPr/>
          <p:nvPr/>
        </p:nvSpPr>
        <p:spPr>
          <a:xfrm>
            <a:off x="8061369" y="3057797"/>
            <a:ext cx="1362386" cy="136238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cs typeface="+mn-ea"/>
                <a:sym typeface="+mn-lt"/>
              </a:rPr>
              <a:t>输入标题</a:t>
            </a:r>
          </a:p>
        </p:txBody>
      </p:sp>
      <p:sp>
        <p:nvSpPr>
          <p:cNvPr id="4" name="椭圆 3"/>
          <p:cNvSpPr/>
          <p:nvPr/>
        </p:nvSpPr>
        <p:spPr>
          <a:xfrm>
            <a:off x="8061369" y="1354814"/>
            <a:ext cx="1362386" cy="1362386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zh-CN" altLang="en-US" sz="2000" dirty="0">
                <a:solidFill>
                  <a:schemeClr val="tx1"/>
                </a:solidFill>
                <a:cs typeface="+mn-ea"/>
                <a:sym typeface="+mn-lt"/>
              </a:rPr>
              <a:t>输入内容</a:t>
            </a:r>
          </a:p>
        </p:txBody>
      </p:sp>
      <p:cxnSp>
        <p:nvCxnSpPr>
          <p:cNvPr id="5" name="直接连接符 4"/>
          <p:cNvCxnSpPr>
            <a:stCxn id="4" idx="4"/>
            <a:endCxn id="3" idx="0"/>
          </p:cNvCxnSpPr>
          <p:nvPr/>
        </p:nvCxnSpPr>
        <p:spPr>
          <a:xfrm>
            <a:off x="8742562" y="2717200"/>
            <a:ext cx="0" cy="34059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椭圆 5"/>
          <p:cNvSpPr/>
          <p:nvPr/>
        </p:nvSpPr>
        <p:spPr>
          <a:xfrm>
            <a:off x="8061369" y="4760779"/>
            <a:ext cx="1362386" cy="1362386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zh-CN" altLang="en-US" sz="2000" dirty="0">
                <a:solidFill>
                  <a:schemeClr val="tx1"/>
                </a:solidFill>
                <a:cs typeface="+mn-ea"/>
                <a:sym typeface="+mn-lt"/>
              </a:rPr>
              <a:t>输入内容</a:t>
            </a:r>
          </a:p>
        </p:txBody>
      </p:sp>
      <p:cxnSp>
        <p:nvCxnSpPr>
          <p:cNvPr id="7" name="直接连接符 6"/>
          <p:cNvCxnSpPr>
            <a:stCxn id="3" idx="4"/>
            <a:endCxn id="6" idx="0"/>
          </p:cNvCxnSpPr>
          <p:nvPr/>
        </p:nvCxnSpPr>
        <p:spPr>
          <a:xfrm>
            <a:off x="8742562" y="4420183"/>
            <a:ext cx="0" cy="34059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椭圆 8"/>
          <p:cNvSpPr/>
          <p:nvPr/>
        </p:nvSpPr>
        <p:spPr>
          <a:xfrm>
            <a:off x="6362685" y="3057796"/>
            <a:ext cx="1362386" cy="1362386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zh-CN" altLang="en-US" sz="2000" dirty="0">
                <a:solidFill>
                  <a:schemeClr val="tx1"/>
                </a:solidFill>
                <a:cs typeface="+mn-ea"/>
                <a:sym typeface="+mn-lt"/>
              </a:rPr>
              <a:t>输入内容</a:t>
            </a:r>
          </a:p>
        </p:txBody>
      </p:sp>
      <p:cxnSp>
        <p:nvCxnSpPr>
          <p:cNvPr id="10" name="直接连接符 9"/>
          <p:cNvCxnSpPr>
            <a:stCxn id="3" idx="2"/>
            <a:endCxn id="9" idx="6"/>
          </p:cNvCxnSpPr>
          <p:nvPr/>
        </p:nvCxnSpPr>
        <p:spPr>
          <a:xfrm flipH="1" flipV="1">
            <a:off x="7725071" y="3738989"/>
            <a:ext cx="33629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椭圆 10"/>
          <p:cNvSpPr/>
          <p:nvPr/>
        </p:nvSpPr>
        <p:spPr>
          <a:xfrm>
            <a:off x="9707273" y="3057796"/>
            <a:ext cx="1362386" cy="1362386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zh-CN" altLang="en-US" sz="2000" dirty="0">
                <a:solidFill>
                  <a:schemeClr val="tx1"/>
                </a:solidFill>
                <a:cs typeface="+mn-ea"/>
                <a:sym typeface="+mn-lt"/>
              </a:rPr>
              <a:t>输入内容</a:t>
            </a:r>
          </a:p>
        </p:txBody>
      </p:sp>
      <p:cxnSp>
        <p:nvCxnSpPr>
          <p:cNvPr id="12" name="直接连接符 11"/>
          <p:cNvCxnSpPr>
            <a:stCxn id="11" idx="2"/>
            <a:endCxn id="3" idx="6"/>
          </p:cNvCxnSpPr>
          <p:nvPr/>
        </p:nvCxnSpPr>
        <p:spPr>
          <a:xfrm flipH="1">
            <a:off x="9423755" y="3738989"/>
            <a:ext cx="28351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968806" y="952243"/>
            <a:ext cx="5110361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5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en-US" sz="2000" b="1" dirty="0">
                <a:cs typeface="+mn-ea"/>
                <a:sym typeface="+mn-lt"/>
              </a:rPr>
              <a:t>在此输入小标题</a:t>
            </a:r>
            <a:endParaRPr lang="en-US" altLang="zh-CN" sz="2000" b="1" dirty="0">
              <a:cs typeface="+mn-ea"/>
              <a:sym typeface="+mn-lt"/>
            </a:endParaRPr>
          </a:p>
          <a:p>
            <a:pPr>
              <a:lnSpc>
                <a:spcPct val="125000"/>
              </a:lnSpc>
              <a:spcBef>
                <a:spcPts val="600"/>
              </a:spcBef>
            </a:pPr>
            <a:r>
              <a:rPr lang="zh-CN" altLang="en-US" dirty="0">
                <a:cs typeface="+mn-ea"/>
                <a:sym typeface="+mn-lt"/>
              </a:rPr>
              <a:t>点击此处输入与此小标题或图形相关的文字描述内容或数据分析。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968806" y="2395033"/>
            <a:ext cx="5110361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5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en-US" sz="2000" b="1" dirty="0">
                <a:cs typeface="+mn-ea"/>
                <a:sym typeface="+mn-lt"/>
              </a:rPr>
              <a:t>在此输入小标题</a:t>
            </a:r>
            <a:endParaRPr lang="en-US" altLang="zh-CN" sz="2000" b="1" dirty="0">
              <a:cs typeface="+mn-ea"/>
              <a:sym typeface="+mn-lt"/>
            </a:endParaRPr>
          </a:p>
          <a:p>
            <a:pPr>
              <a:lnSpc>
                <a:spcPct val="125000"/>
              </a:lnSpc>
              <a:spcBef>
                <a:spcPts val="600"/>
              </a:spcBef>
            </a:pPr>
            <a:r>
              <a:rPr lang="zh-CN" altLang="en-US" dirty="0">
                <a:cs typeface="+mn-ea"/>
                <a:sym typeface="+mn-lt"/>
              </a:rPr>
              <a:t>点击此处输入与此小标题或图形相关的文字描述内容或数据分析。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968806" y="3837823"/>
            <a:ext cx="5110361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5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en-US" sz="2000" b="1" dirty="0">
                <a:cs typeface="+mn-ea"/>
                <a:sym typeface="+mn-lt"/>
              </a:rPr>
              <a:t>在此输入小标题</a:t>
            </a:r>
            <a:endParaRPr lang="en-US" altLang="zh-CN" sz="2000" b="1" dirty="0">
              <a:cs typeface="+mn-ea"/>
              <a:sym typeface="+mn-lt"/>
            </a:endParaRPr>
          </a:p>
          <a:p>
            <a:pPr>
              <a:lnSpc>
                <a:spcPct val="125000"/>
              </a:lnSpc>
              <a:spcBef>
                <a:spcPts val="600"/>
              </a:spcBef>
            </a:pPr>
            <a:r>
              <a:rPr lang="zh-CN" altLang="en-US" dirty="0">
                <a:cs typeface="+mn-ea"/>
                <a:sym typeface="+mn-lt"/>
              </a:rPr>
              <a:t>点击此处输入与此小标题或图形相关的文字描述内容或数据分析。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968806" y="5280614"/>
            <a:ext cx="5110361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5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en-US" sz="2000" b="1" dirty="0">
                <a:cs typeface="+mn-ea"/>
                <a:sym typeface="+mn-lt"/>
              </a:rPr>
              <a:t>在此输入小标题</a:t>
            </a:r>
            <a:endParaRPr lang="en-US" altLang="zh-CN" sz="2000" b="1" dirty="0">
              <a:cs typeface="+mn-ea"/>
              <a:sym typeface="+mn-lt"/>
            </a:endParaRPr>
          </a:p>
          <a:p>
            <a:pPr>
              <a:lnSpc>
                <a:spcPct val="125000"/>
              </a:lnSpc>
              <a:spcBef>
                <a:spcPts val="600"/>
              </a:spcBef>
            </a:pPr>
            <a:r>
              <a:rPr lang="zh-CN" altLang="en-US" dirty="0">
                <a:cs typeface="+mn-ea"/>
                <a:sym typeface="+mn-lt"/>
              </a:rPr>
              <a:t>点击此处输入与此小标题或图形相关的文字描述内容或数据分析。</a:t>
            </a:r>
          </a:p>
        </p:txBody>
      </p:sp>
    </p:spTree>
    <p:extLst>
      <p:ext uri="{BB962C8B-B14F-4D97-AF65-F5344CB8AC3E}">
        <p14:creationId xmlns:p14="http://schemas.microsoft.com/office/powerpoint/2010/main" val="1863619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75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25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25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75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75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325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4250"/>
                            </p:stCondLst>
                            <p:childTnLst>
                              <p:par>
                                <p:cTn id="4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750"/>
                            </p:stCondLst>
                            <p:childTnLst>
                              <p:par>
                                <p:cTn id="5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9" grpId="0" animBg="1"/>
      <p:bldP spid="11" grpId="0" animBg="1"/>
      <p:bldP spid="13" grpId="0"/>
      <p:bldP spid="14" grpId="0"/>
      <p:bldP spid="15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占位符 1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zh-CN" altLang="en-US" dirty="0"/>
              <a:t>设计思路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zh-CN" altLang="en-US" dirty="0"/>
              <a:t>提问方式</a:t>
            </a:r>
          </a:p>
        </p:txBody>
      </p:sp>
      <p:sp>
        <p:nvSpPr>
          <p:cNvPr id="16" name="文本占位符 15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zh-CN" altLang="en-US" dirty="0"/>
              <a:t>基本结构</a:t>
            </a:r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zh-CN" altLang="en-US" dirty="0"/>
              <a:t>主要问题</a:t>
            </a:r>
          </a:p>
        </p:txBody>
      </p:sp>
      <p:sp>
        <p:nvSpPr>
          <p:cNvPr id="18" name="文本占位符 17"/>
          <p:cNvSpPr>
            <a:spLocks noGrp="1"/>
          </p:cNvSpPr>
          <p:nvPr>
            <p:ph type="body" sz="quarter" idx="20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问卷设计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/>
              <a:t>SURVEY DESIGN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92261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设计思路</a:t>
            </a:r>
          </a:p>
        </p:txBody>
      </p:sp>
      <p:sp>
        <p:nvSpPr>
          <p:cNvPr id="3" name="泪滴形 2"/>
          <p:cNvSpPr/>
          <p:nvPr/>
        </p:nvSpPr>
        <p:spPr>
          <a:xfrm rot="18900000">
            <a:off x="896108" y="2589243"/>
            <a:ext cx="1130449" cy="1130449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zh-CN" altLang="en-US" sz="1600" dirty="0">
              <a:cs typeface="+mn-ea"/>
              <a:sym typeface="+mn-lt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2120001" y="3154467"/>
            <a:ext cx="595866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926195" y="2969801"/>
            <a:ext cx="1069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XX%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" name="泪滴形 5"/>
          <p:cNvSpPr/>
          <p:nvPr/>
        </p:nvSpPr>
        <p:spPr>
          <a:xfrm rot="18900000">
            <a:off x="2787153" y="2589244"/>
            <a:ext cx="1130449" cy="1130449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817240" y="2969802"/>
            <a:ext cx="1069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XX%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3982908" y="3154468"/>
            <a:ext cx="595866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泪滴形 9"/>
          <p:cNvSpPr/>
          <p:nvPr/>
        </p:nvSpPr>
        <p:spPr>
          <a:xfrm rot="18900000">
            <a:off x="4650060" y="2589245"/>
            <a:ext cx="1130449" cy="1130449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680147" y="2969803"/>
            <a:ext cx="1069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XX%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5845815" y="3154468"/>
            <a:ext cx="595866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泪滴形 12"/>
          <p:cNvSpPr/>
          <p:nvPr/>
        </p:nvSpPr>
        <p:spPr>
          <a:xfrm rot="18900000">
            <a:off x="6512967" y="2589245"/>
            <a:ext cx="1130449" cy="1130449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543054" y="2969803"/>
            <a:ext cx="1069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XX%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7708722" y="3154468"/>
            <a:ext cx="595866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泪滴形 15"/>
          <p:cNvSpPr/>
          <p:nvPr/>
        </p:nvSpPr>
        <p:spPr>
          <a:xfrm rot="18900000">
            <a:off x="8375874" y="2589245"/>
            <a:ext cx="1130449" cy="1130449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405961" y="2969803"/>
            <a:ext cx="1069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XX%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01533" y="3960062"/>
            <a:ext cx="1318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dirty="0">
                <a:cs typeface="+mn-ea"/>
                <a:sym typeface="+mn-lt"/>
              </a:rPr>
              <a:t>输入内容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2692578" y="3960063"/>
            <a:ext cx="1318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dirty="0">
                <a:cs typeface="+mn-ea"/>
                <a:sym typeface="+mn-lt"/>
              </a:rPr>
              <a:t>输入内容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4555485" y="3960064"/>
            <a:ext cx="1318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dirty="0">
                <a:cs typeface="+mn-ea"/>
                <a:sym typeface="+mn-lt"/>
              </a:rPr>
              <a:t>输入内容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6418392" y="3960064"/>
            <a:ext cx="1318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dirty="0">
                <a:cs typeface="+mn-ea"/>
                <a:sym typeface="+mn-lt"/>
              </a:rPr>
              <a:t>输入内容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8281299" y="3960064"/>
            <a:ext cx="1318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dirty="0">
                <a:cs typeface="+mn-ea"/>
                <a:sym typeface="+mn-lt"/>
              </a:rPr>
              <a:t>输入内容</a:t>
            </a:r>
          </a:p>
        </p:txBody>
      </p:sp>
      <p:cxnSp>
        <p:nvCxnSpPr>
          <p:cNvPr id="23" name="直接连接符 22"/>
          <p:cNvCxnSpPr/>
          <p:nvPr/>
        </p:nvCxnSpPr>
        <p:spPr>
          <a:xfrm>
            <a:off x="9570498" y="3154469"/>
            <a:ext cx="595866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泪滴形 23"/>
          <p:cNvSpPr/>
          <p:nvPr/>
        </p:nvSpPr>
        <p:spPr>
          <a:xfrm rot="18900000">
            <a:off x="10237650" y="2589246"/>
            <a:ext cx="1130449" cy="1130449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0267737" y="2969804"/>
            <a:ext cx="1069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XX%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0143075" y="3960065"/>
            <a:ext cx="1318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dirty="0">
                <a:cs typeface="+mn-ea"/>
                <a:sym typeface="+mn-lt"/>
              </a:rPr>
              <a:t>输入内容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529414" y="5027378"/>
            <a:ext cx="11494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dirty="0">
                <a:cs typeface="+mn-ea"/>
                <a:sym typeface="+mn-lt"/>
              </a:rPr>
              <a:t>点击此处输入与此小标题或者与此图形相关的内容介绍、数据统计、事件分析、总结概述等文字描述内容。</a:t>
            </a:r>
          </a:p>
        </p:txBody>
      </p:sp>
      <p:sp>
        <p:nvSpPr>
          <p:cNvPr id="28" name="矩形 27"/>
          <p:cNvSpPr/>
          <p:nvPr/>
        </p:nvSpPr>
        <p:spPr>
          <a:xfrm>
            <a:off x="429403" y="5094529"/>
            <a:ext cx="128588" cy="2076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51749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75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500"/>
                            </p:stCondLst>
                            <p:childTnLst>
                              <p:par>
                                <p:cTn id="6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25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0"/>
                            </p:stCondLst>
                            <p:childTnLst>
                              <p:par>
                                <p:cTn id="8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1000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1750"/>
                            </p:stCondLst>
                            <p:childTnLst>
                              <p:par>
                                <p:cTn id="9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4250"/>
                            </p:stCondLst>
                            <p:childTnLst>
                              <p:par>
                                <p:cTn id="11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5250"/>
                            </p:stCondLst>
                            <p:childTnLst>
                              <p:par>
                                <p:cTn id="1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6" grpId="0" animBg="1"/>
      <p:bldP spid="7" grpId="0"/>
      <p:bldP spid="10" grpId="0" animBg="1"/>
      <p:bldP spid="11" grpId="0"/>
      <p:bldP spid="13" grpId="0" animBg="1"/>
      <p:bldP spid="14" grpId="0"/>
      <p:bldP spid="16" grpId="0" animBg="1"/>
      <p:bldP spid="17" grpId="0"/>
      <p:bldP spid="18" grpId="0"/>
      <p:bldP spid="19" grpId="0"/>
      <p:bldP spid="20" grpId="0"/>
      <p:bldP spid="21" grpId="0"/>
      <p:bldP spid="22" grpId="0"/>
      <p:bldP spid="24" grpId="0" animBg="1"/>
      <p:bldP spid="25" grpId="0"/>
      <p:bldP spid="26" grpId="0"/>
      <p:bldP spid="27" grpId="0"/>
      <p:bldP spid="2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提问方式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9889962" y="2177452"/>
            <a:ext cx="0" cy="2796869"/>
          </a:xfrm>
          <a:prstGeom prst="line">
            <a:avLst/>
          </a:prstGeom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单圆角矩形 3"/>
          <p:cNvSpPr/>
          <p:nvPr/>
        </p:nvSpPr>
        <p:spPr>
          <a:xfrm>
            <a:off x="9889962" y="2177452"/>
            <a:ext cx="491320" cy="450376"/>
          </a:xfrm>
          <a:prstGeom prst="round1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cs typeface="+mn-ea"/>
                <a:sym typeface="+mn-lt"/>
              </a:rPr>
              <a:t>1</a:t>
            </a:r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" name="单圆角矩形 4"/>
          <p:cNvSpPr/>
          <p:nvPr/>
        </p:nvSpPr>
        <p:spPr>
          <a:xfrm>
            <a:off x="9889962" y="2959616"/>
            <a:ext cx="491320" cy="450376"/>
          </a:xfrm>
          <a:prstGeom prst="round1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cs typeface="+mn-ea"/>
                <a:sym typeface="+mn-lt"/>
              </a:rPr>
              <a:t>2</a:t>
            </a:r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" name="单圆角矩形 5"/>
          <p:cNvSpPr/>
          <p:nvPr/>
        </p:nvSpPr>
        <p:spPr>
          <a:xfrm>
            <a:off x="9889962" y="3741780"/>
            <a:ext cx="491320" cy="450376"/>
          </a:xfrm>
          <a:prstGeom prst="round1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cs typeface="+mn-ea"/>
                <a:sym typeface="+mn-lt"/>
              </a:rPr>
              <a:t>3</a:t>
            </a:r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" name="单圆角矩形 6"/>
          <p:cNvSpPr/>
          <p:nvPr/>
        </p:nvSpPr>
        <p:spPr>
          <a:xfrm>
            <a:off x="9889962" y="4523945"/>
            <a:ext cx="491320" cy="450376"/>
          </a:xfrm>
          <a:prstGeom prst="round1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cs typeface="+mn-ea"/>
                <a:sym typeface="+mn-lt"/>
              </a:rPr>
              <a:t>4</a:t>
            </a:r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073205" y="2218641"/>
            <a:ext cx="658848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cs typeface="+mn-ea"/>
                <a:sym typeface="+mn-lt"/>
              </a:rPr>
              <a:t>点击此处输入与此小标题或图形相关的文字描述内容或数据分析。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073204" y="3000138"/>
            <a:ext cx="658848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cs typeface="+mn-ea"/>
                <a:sym typeface="+mn-lt"/>
              </a:rPr>
              <a:t>点击此处输入与此小标题或图形相关的文字描述内容或数据分析。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3073203" y="3781635"/>
            <a:ext cx="658848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cs typeface="+mn-ea"/>
                <a:sym typeface="+mn-lt"/>
              </a:rPr>
              <a:t>点击此处输入与此小标题或图形相关的文字描述内容或数据分析。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073202" y="4563132"/>
            <a:ext cx="658848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cs typeface="+mn-ea"/>
                <a:sym typeface="+mn-lt"/>
              </a:rPr>
              <a:t>点击此处输入与此小标题或图形相关的文字描述内容或数据分析。</a:t>
            </a:r>
          </a:p>
        </p:txBody>
      </p:sp>
      <p:sp>
        <p:nvSpPr>
          <p:cNvPr id="13" name="椭圆 12"/>
          <p:cNvSpPr/>
          <p:nvPr/>
        </p:nvSpPr>
        <p:spPr>
          <a:xfrm>
            <a:off x="905697" y="2919970"/>
            <a:ext cx="1314450" cy="1314450"/>
          </a:xfrm>
          <a:prstGeom prst="ellipse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tx1"/>
                </a:solidFill>
                <a:cs typeface="+mn-ea"/>
                <a:sym typeface="+mn-lt"/>
              </a:rPr>
              <a:t>输入标题</a:t>
            </a:r>
          </a:p>
        </p:txBody>
      </p:sp>
      <p:sp>
        <p:nvSpPr>
          <p:cNvPr id="14" name="左大括号 13"/>
          <p:cNvSpPr/>
          <p:nvPr/>
        </p:nvSpPr>
        <p:spPr>
          <a:xfrm>
            <a:off x="2719381" y="2267616"/>
            <a:ext cx="225482" cy="2664848"/>
          </a:xfrm>
          <a:prstGeom prst="leftBrac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96097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000"/>
                            </p:stCondLst>
                            <p:childTnLst>
                              <p:par>
                                <p:cTn id="3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000"/>
                            </p:stCondLst>
                            <p:childTnLst>
                              <p:par>
                                <p:cTn id="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000"/>
                            </p:stCondLst>
                            <p:childTnLst>
                              <p:par>
                                <p:cTn id="4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9500"/>
                            </p:stCondLst>
                            <p:childTnLst>
                              <p:par>
                                <p:cTn id="49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/>
      <p:bldP spid="10" grpId="0"/>
      <p:bldP spid="11" grpId="0"/>
      <p:bldP spid="12" grpId="0"/>
      <p:bldP spid="13" grpId="0" animBg="1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基本结构</a:t>
            </a:r>
          </a:p>
        </p:txBody>
      </p:sp>
      <p:sp>
        <p:nvSpPr>
          <p:cNvPr id="3" name="矩形 2"/>
          <p:cNvSpPr/>
          <p:nvPr/>
        </p:nvSpPr>
        <p:spPr>
          <a:xfrm>
            <a:off x="677141" y="3813994"/>
            <a:ext cx="2092036" cy="156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cs typeface="+mn-ea"/>
                <a:sym typeface="+mn-lt"/>
              </a:rPr>
              <a:t>在此输入关于此标题或图形的文字描述内容</a:t>
            </a:r>
          </a:p>
        </p:txBody>
      </p:sp>
      <p:sp>
        <p:nvSpPr>
          <p:cNvPr id="4" name="矩形 3"/>
          <p:cNvSpPr/>
          <p:nvPr/>
        </p:nvSpPr>
        <p:spPr>
          <a:xfrm>
            <a:off x="2852307" y="2161838"/>
            <a:ext cx="2092036" cy="15690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cs typeface="+mn-ea"/>
                <a:sym typeface="+mn-lt"/>
              </a:rPr>
              <a:t>在此输入关于此标题或图形的文字描述内容</a:t>
            </a:r>
          </a:p>
        </p:txBody>
      </p:sp>
      <p:sp>
        <p:nvSpPr>
          <p:cNvPr id="5" name="矩形 4"/>
          <p:cNvSpPr/>
          <p:nvPr/>
        </p:nvSpPr>
        <p:spPr>
          <a:xfrm>
            <a:off x="5027473" y="3813995"/>
            <a:ext cx="2092036" cy="15690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cs typeface="+mn-ea"/>
                <a:sym typeface="+mn-lt"/>
              </a:rPr>
              <a:t>在此输入关于此标题或图形的文字描述内容</a:t>
            </a:r>
          </a:p>
        </p:txBody>
      </p:sp>
      <p:sp>
        <p:nvSpPr>
          <p:cNvPr id="6" name="矩形 5"/>
          <p:cNvSpPr/>
          <p:nvPr/>
        </p:nvSpPr>
        <p:spPr>
          <a:xfrm>
            <a:off x="7202639" y="2161838"/>
            <a:ext cx="2092036" cy="15690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cs typeface="+mn-ea"/>
                <a:sym typeface="+mn-lt"/>
              </a:rPr>
              <a:t>在此输入关于此标题或图形的文字描述内容</a:t>
            </a:r>
          </a:p>
        </p:txBody>
      </p:sp>
      <p:sp>
        <p:nvSpPr>
          <p:cNvPr id="7" name="矩形 6"/>
          <p:cNvSpPr/>
          <p:nvPr/>
        </p:nvSpPr>
        <p:spPr>
          <a:xfrm>
            <a:off x="9377805" y="3813995"/>
            <a:ext cx="2092036" cy="15690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cs typeface="+mn-ea"/>
                <a:sym typeface="+mn-lt"/>
              </a:rPr>
              <a:t>在此输入关于此标题或图形的文字描述内容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1543" y="3813422"/>
            <a:ext cx="2092800" cy="15696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1875" y="3813994"/>
            <a:ext cx="2092800" cy="15696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7423" y="2161265"/>
            <a:ext cx="2092800" cy="15696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091" y="2161265"/>
            <a:ext cx="2092800" cy="15696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16" y="2161265"/>
            <a:ext cx="2092800" cy="156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920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25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2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主要问题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0" y="3876827"/>
            <a:ext cx="864394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 flipV="1">
            <a:off x="864394" y="2724699"/>
            <a:ext cx="251222" cy="115212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 flipH="1" flipV="1">
            <a:off x="1109733" y="2699130"/>
            <a:ext cx="567680" cy="2223864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V="1">
            <a:off x="1677413" y="3811062"/>
            <a:ext cx="251222" cy="1073877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1928635" y="3811062"/>
            <a:ext cx="10263365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8"/>
          <p:cNvSpPr txBox="1"/>
          <p:nvPr/>
        </p:nvSpPr>
        <p:spPr>
          <a:xfrm>
            <a:off x="3386701" y="3268094"/>
            <a:ext cx="6732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点击此处输入与此小标题或图形相关的文字描述内容或数据分析。</a:t>
            </a:r>
          </a:p>
        </p:txBody>
      </p:sp>
      <p:sp>
        <p:nvSpPr>
          <p:cNvPr id="10" name="TextBox 22"/>
          <p:cNvSpPr txBox="1"/>
          <p:nvPr/>
        </p:nvSpPr>
        <p:spPr>
          <a:xfrm>
            <a:off x="638071" y="2150827"/>
            <a:ext cx="3633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点击此处输入与此小标题或图形相关的文字描述内容或数据分析。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520721" y="4523079"/>
            <a:ext cx="5130354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5000"/>
              </a:lnSpc>
              <a:spcBef>
                <a:spcPts val="600"/>
              </a:spcBef>
            </a:pPr>
            <a:r>
              <a:rPr lang="zh-CN" altLang="en-US" sz="2400" b="1" dirty="0">
                <a:solidFill>
                  <a:schemeClr val="accent1"/>
                </a:solidFill>
                <a:cs typeface="+mn-ea"/>
                <a:sym typeface="+mn-lt"/>
              </a:rPr>
              <a:t>在此输入小标题</a:t>
            </a:r>
            <a:endParaRPr lang="en-US" altLang="zh-CN" sz="2400" b="1" dirty="0">
              <a:solidFill>
                <a:schemeClr val="accent1"/>
              </a:solidFill>
              <a:cs typeface="+mn-ea"/>
              <a:sym typeface="+mn-lt"/>
            </a:endParaRPr>
          </a:p>
          <a:p>
            <a:pPr algn="r">
              <a:lnSpc>
                <a:spcPct val="125000"/>
              </a:lnSpc>
              <a:spcBef>
                <a:spcPts val="600"/>
              </a:spcBef>
            </a:pPr>
            <a:r>
              <a:rPr lang="zh-CN" altLang="en-US" sz="2000" dirty="0">
                <a:solidFill>
                  <a:schemeClr val="accent1"/>
                </a:solidFill>
                <a:cs typeface="+mn-ea"/>
                <a:sym typeface="+mn-lt"/>
              </a:rPr>
              <a:t>点击此处输入与此小标题或者与此图形相关的内容介绍、数据统计、事件分析、总结概述等文字描述内容。</a:t>
            </a:r>
          </a:p>
        </p:txBody>
      </p:sp>
      <p:sp>
        <p:nvSpPr>
          <p:cNvPr id="12" name="TextBox 22"/>
          <p:cNvSpPr txBox="1"/>
          <p:nvPr/>
        </p:nvSpPr>
        <p:spPr>
          <a:xfrm>
            <a:off x="1135659" y="5065536"/>
            <a:ext cx="3571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点击此处输入与此小标题或图形相关的文字描述内容或数据分析。</a:t>
            </a:r>
          </a:p>
        </p:txBody>
      </p:sp>
    </p:spTree>
    <p:extLst>
      <p:ext uri="{BB962C8B-B14F-4D97-AF65-F5344CB8AC3E}">
        <p14:creationId xmlns:p14="http://schemas.microsoft.com/office/powerpoint/2010/main" val="2966507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600"/>
                            </p:stCondLst>
                            <p:childTnLst>
                              <p:par>
                                <p:cTn id="2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600"/>
                            </p:stCondLst>
                            <p:childTnLst>
                              <p:par>
                                <p:cTn id="3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6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占位符 1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zh-CN" altLang="en-US" dirty="0"/>
              <a:t>问卷收集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zh-CN" altLang="en-US" dirty="0"/>
              <a:t>问题统计</a:t>
            </a:r>
          </a:p>
        </p:txBody>
      </p:sp>
      <p:sp>
        <p:nvSpPr>
          <p:cNvPr id="16" name="文本占位符 15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zh-CN" altLang="en-US" dirty="0"/>
              <a:t>重点问题</a:t>
            </a:r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zh-CN" altLang="en-US" dirty="0"/>
              <a:t>疑难问题</a:t>
            </a:r>
          </a:p>
        </p:txBody>
      </p:sp>
      <p:sp>
        <p:nvSpPr>
          <p:cNvPr id="18" name="文本占位符 17"/>
          <p:cNvSpPr>
            <a:spLocks noGrp="1"/>
          </p:cNvSpPr>
          <p:nvPr>
            <p:ph type="body" sz="quarter" idx="20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数据分析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/>
              <a:t>DATA ANALYSISI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1971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问卷收集</a:t>
            </a:r>
          </a:p>
        </p:txBody>
      </p:sp>
      <p:sp>
        <p:nvSpPr>
          <p:cNvPr id="3" name="AutoShape 18"/>
          <p:cNvSpPr>
            <a:spLocks noChangeArrowheads="1"/>
          </p:cNvSpPr>
          <p:nvPr/>
        </p:nvSpPr>
        <p:spPr bwMode="auto">
          <a:xfrm>
            <a:off x="602314" y="2882446"/>
            <a:ext cx="3381472" cy="533400"/>
          </a:xfrm>
          <a:prstGeom prst="rect">
            <a:avLst/>
          </a:prstGeom>
          <a:solidFill>
            <a:schemeClr val="accent2"/>
          </a:solidFill>
          <a:ln w="1905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 latinLnBrk="1"/>
            <a:r>
              <a:rPr kumimoji="1" lang="zh-CN" altLang="en-US" dirty="0">
                <a:solidFill>
                  <a:schemeClr val="bg1"/>
                </a:solidFill>
                <a:cs typeface="+mn-ea"/>
                <a:sym typeface="+mn-lt"/>
              </a:rPr>
              <a:t>输入标题</a:t>
            </a:r>
            <a:endParaRPr kumimoji="1" lang="en-US" altLang="ko-KR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" name="Rectangle 22"/>
          <p:cNvSpPr>
            <a:spLocks noChangeArrowheads="1"/>
          </p:cNvSpPr>
          <p:nvPr/>
        </p:nvSpPr>
        <p:spPr bwMode="auto">
          <a:xfrm>
            <a:off x="4707685" y="2857046"/>
            <a:ext cx="6984643" cy="609600"/>
          </a:xfrm>
          <a:prstGeom prst="rect">
            <a:avLst/>
          </a:prstGeom>
          <a:noFill/>
          <a:ln w="19050">
            <a:solidFill>
              <a:srgbClr val="C0C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CC00"/>
                </a:solidFill>
              </a14:hiddenFill>
            </a:ext>
          </a:extLst>
        </p:spPr>
        <p:txBody>
          <a:bodyPr wrap="none" anchor="ctr"/>
          <a:lstStyle/>
          <a:p>
            <a:pPr marL="101600" latinLnBrk="1">
              <a:buFontTx/>
              <a:buChar char="•"/>
            </a:pP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点击此处输入与此小标题或图形相关的文字描述内容或数据分析。</a:t>
            </a:r>
            <a:endParaRPr kumimoji="1" lang="en-US" altLang="ko-KR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" name="AutoShape 34"/>
          <p:cNvSpPr>
            <a:spLocks noChangeArrowheads="1"/>
          </p:cNvSpPr>
          <p:nvPr/>
        </p:nvSpPr>
        <p:spPr bwMode="auto">
          <a:xfrm>
            <a:off x="602314" y="1912484"/>
            <a:ext cx="3381472" cy="381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905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 latinLnBrk="1"/>
            <a:r>
              <a:rPr kumimoji="1" lang="zh-CN" altLang="en-US" dirty="0">
                <a:solidFill>
                  <a:schemeClr val="bg1"/>
                </a:solidFill>
                <a:cs typeface="+mn-ea"/>
                <a:sym typeface="+mn-lt"/>
              </a:rPr>
              <a:t>输入标题</a:t>
            </a:r>
            <a:endParaRPr kumimoji="1" lang="en-US" altLang="ko-KR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" name="AutoShape 35"/>
          <p:cNvSpPr>
            <a:spLocks noChangeArrowheads="1"/>
          </p:cNvSpPr>
          <p:nvPr/>
        </p:nvSpPr>
        <p:spPr bwMode="auto">
          <a:xfrm>
            <a:off x="4707685" y="1912484"/>
            <a:ext cx="6984643" cy="381000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</a:extLst>
        </p:spPr>
        <p:txBody>
          <a:bodyPr wrap="none" lIns="90000" tIns="46800" rIns="90000" bIns="46800" anchor="ctr"/>
          <a:lstStyle/>
          <a:p>
            <a:pPr algn="ctr" latinLnBrk="1"/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点击此处输入与此小标题或图形相关的文字描述内容或数据分析。</a:t>
            </a:r>
            <a:endParaRPr kumimoji="1" lang="en-US" altLang="ko-KR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" name="Line 22"/>
          <p:cNvSpPr>
            <a:spLocks noChangeShapeType="1"/>
          </p:cNvSpPr>
          <p:nvPr/>
        </p:nvSpPr>
        <p:spPr bwMode="auto">
          <a:xfrm>
            <a:off x="3842499" y="2098221"/>
            <a:ext cx="865187" cy="0"/>
          </a:xfrm>
          <a:prstGeom prst="line">
            <a:avLst/>
          </a:prstGeom>
          <a:noFill/>
          <a:ln w="19050">
            <a:solidFill>
              <a:srgbClr val="C0C0C0"/>
            </a:solidFill>
            <a:round/>
            <a:headEnd type="oval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Line 23"/>
          <p:cNvSpPr>
            <a:spLocks noChangeShapeType="1"/>
          </p:cNvSpPr>
          <p:nvPr/>
        </p:nvSpPr>
        <p:spPr bwMode="auto">
          <a:xfrm>
            <a:off x="3842499" y="3152321"/>
            <a:ext cx="865187" cy="0"/>
          </a:xfrm>
          <a:prstGeom prst="line">
            <a:avLst/>
          </a:prstGeom>
          <a:noFill/>
          <a:ln w="19050">
            <a:solidFill>
              <a:srgbClr val="C0C0C0"/>
            </a:solidFill>
            <a:round/>
            <a:headEnd type="oval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AutoShape 18"/>
          <p:cNvSpPr>
            <a:spLocks noChangeArrowheads="1"/>
          </p:cNvSpPr>
          <p:nvPr/>
        </p:nvSpPr>
        <p:spPr bwMode="auto">
          <a:xfrm>
            <a:off x="602314" y="3995284"/>
            <a:ext cx="3381472" cy="533400"/>
          </a:xfrm>
          <a:prstGeom prst="rect">
            <a:avLst/>
          </a:prstGeom>
          <a:solidFill>
            <a:schemeClr val="accent2"/>
          </a:solidFill>
          <a:ln w="1905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 latinLnBrk="1"/>
            <a:r>
              <a:rPr kumimoji="1" lang="zh-CN" altLang="en-US" dirty="0">
                <a:solidFill>
                  <a:schemeClr val="bg1"/>
                </a:solidFill>
                <a:cs typeface="+mn-ea"/>
                <a:sym typeface="+mn-lt"/>
              </a:rPr>
              <a:t>输入标题</a:t>
            </a:r>
            <a:endParaRPr kumimoji="1" lang="en-US" altLang="ko-KR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" name="Rectangle 22"/>
          <p:cNvSpPr>
            <a:spLocks noChangeArrowheads="1"/>
          </p:cNvSpPr>
          <p:nvPr/>
        </p:nvSpPr>
        <p:spPr bwMode="auto">
          <a:xfrm>
            <a:off x="4707685" y="3969884"/>
            <a:ext cx="6984643" cy="609600"/>
          </a:xfrm>
          <a:prstGeom prst="rect">
            <a:avLst/>
          </a:prstGeom>
          <a:noFill/>
          <a:ln w="19050">
            <a:solidFill>
              <a:srgbClr val="C0C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CC00"/>
                </a:solidFill>
              </a14:hiddenFill>
            </a:ext>
          </a:extLst>
        </p:spPr>
        <p:txBody>
          <a:bodyPr wrap="none" anchor="ctr"/>
          <a:lstStyle/>
          <a:p>
            <a:pPr marL="101600" latinLnBrk="1">
              <a:buFontTx/>
              <a:buChar char="•"/>
            </a:pP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点击此处输入与此小标题或图形相关的文字描述内容或数据分析。</a:t>
            </a:r>
            <a:endParaRPr kumimoji="1" lang="en-US" altLang="ko-KR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Line 26"/>
          <p:cNvSpPr>
            <a:spLocks noChangeShapeType="1"/>
          </p:cNvSpPr>
          <p:nvPr/>
        </p:nvSpPr>
        <p:spPr bwMode="auto">
          <a:xfrm>
            <a:off x="3842499" y="4265159"/>
            <a:ext cx="865187" cy="0"/>
          </a:xfrm>
          <a:prstGeom prst="line">
            <a:avLst/>
          </a:prstGeom>
          <a:noFill/>
          <a:ln w="19050">
            <a:solidFill>
              <a:srgbClr val="C0C0C0"/>
            </a:solidFill>
            <a:round/>
            <a:headEnd type="oval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AutoShape 18"/>
          <p:cNvSpPr>
            <a:spLocks noChangeArrowheads="1"/>
          </p:cNvSpPr>
          <p:nvPr/>
        </p:nvSpPr>
        <p:spPr bwMode="auto">
          <a:xfrm>
            <a:off x="602314" y="5076371"/>
            <a:ext cx="3381472" cy="533400"/>
          </a:xfrm>
          <a:prstGeom prst="rect">
            <a:avLst/>
          </a:prstGeom>
          <a:solidFill>
            <a:schemeClr val="accent2"/>
          </a:solidFill>
          <a:ln w="1905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 latinLnBrk="1"/>
            <a:r>
              <a:rPr kumimoji="1" lang="zh-CN" altLang="en-US" dirty="0">
                <a:solidFill>
                  <a:schemeClr val="bg1"/>
                </a:solidFill>
                <a:cs typeface="+mn-ea"/>
                <a:sym typeface="+mn-lt"/>
              </a:rPr>
              <a:t>输入标题</a:t>
            </a:r>
            <a:endParaRPr kumimoji="1" lang="en-US" altLang="ko-KR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Rectangle 22"/>
          <p:cNvSpPr>
            <a:spLocks noChangeArrowheads="1"/>
          </p:cNvSpPr>
          <p:nvPr/>
        </p:nvSpPr>
        <p:spPr bwMode="auto">
          <a:xfrm>
            <a:off x="4707685" y="5050971"/>
            <a:ext cx="6984643" cy="609600"/>
          </a:xfrm>
          <a:prstGeom prst="rect">
            <a:avLst/>
          </a:prstGeom>
          <a:noFill/>
          <a:ln w="19050">
            <a:solidFill>
              <a:srgbClr val="C0C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CC00"/>
                </a:solidFill>
              </a14:hiddenFill>
            </a:ext>
          </a:extLst>
        </p:spPr>
        <p:txBody>
          <a:bodyPr wrap="none" anchor="ctr"/>
          <a:lstStyle/>
          <a:p>
            <a:pPr marL="101600" latinLnBrk="1">
              <a:buFontTx/>
              <a:buChar char="•"/>
            </a:pP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点击此处输入与此小标题或图形相关的文字描述内容或数据分析。</a:t>
            </a:r>
            <a:endParaRPr kumimoji="1" lang="en-US" altLang="ko-KR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Line 29"/>
          <p:cNvSpPr>
            <a:spLocks noChangeShapeType="1"/>
          </p:cNvSpPr>
          <p:nvPr/>
        </p:nvSpPr>
        <p:spPr bwMode="auto">
          <a:xfrm>
            <a:off x="3842499" y="5346246"/>
            <a:ext cx="865187" cy="0"/>
          </a:xfrm>
          <a:prstGeom prst="line">
            <a:avLst/>
          </a:prstGeom>
          <a:noFill/>
          <a:ln w="19050">
            <a:solidFill>
              <a:srgbClr val="C0C0C0"/>
            </a:solidFill>
            <a:round/>
            <a:headEnd type="oval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78216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问题统计</a:t>
            </a:r>
          </a:p>
        </p:txBody>
      </p:sp>
      <p:cxnSp>
        <p:nvCxnSpPr>
          <p:cNvPr id="3" name="직선 화살표 연결선 380"/>
          <p:cNvCxnSpPr>
            <a:cxnSpLocks noChangeShapeType="1"/>
          </p:cNvCxnSpPr>
          <p:nvPr/>
        </p:nvCxnSpPr>
        <p:spPr bwMode="auto">
          <a:xfrm flipV="1">
            <a:off x="6121660" y="3384032"/>
            <a:ext cx="3175" cy="449262"/>
          </a:xfrm>
          <a:prstGeom prst="straightConnector1">
            <a:avLst/>
          </a:prstGeom>
          <a:noFill/>
          <a:ln w="9525" algn="ctr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" name="직선 화살표 연결선 382"/>
          <p:cNvCxnSpPr>
            <a:cxnSpLocks noChangeShapeType="1"/>
          </p:cNvCxnSpPr>
          <p:nvPr/>
        </p:nvCxnSpPr>
        <p:spPr bwMode="auto">
          <a:xfrm flipV="1">
            <a:off x="3867944" y="3017319"/>
            <a:ext cx="0" cy="815975"/>
          </a:xfrm>
          <a:prstGeom prst="straightConnector1">
            <a:avLst/>
          </a:prstGeom>
          <a:noFill/>
          <a:ln w="9525" algn="ctr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" name="직선 화살표 연결선 383"/>
          <p:cNvCxnSpPr>
            <a:cxnSpLocks noChangeShapeType="1"/>
          </p:cNvCxnSpPr>
          <p:nvPr/>
        </p:nvCxnSpPr>
        <p:spPr bwMode="auto">
          <a:xfrm flipV="1">
            <a:off x="1688193" y="3017319"/>
            <a:ext cx="0" cy="815975"/>
          </a:xfrm>
          <a:prstGeom prst="straightConnector1">
            <a:avLst/>
          </a:prstGeom>
          <a:noFill/>
          <a:ln w="9525" algn="ctr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" name="직선 화살표 연결선 384"/>
          <p:cNvCxnSpPr>
            <a:cxnSpLocks noChangeShapeType="1"/>
          </p:cNvCxnSpPr>
          <p:nvPr/>
        </p:nvCxnSpPr>
        <p:spPr bwMode="auto">
          <a:xfrm flipV="1">
            <a:off x="10585873" y="3017319"/>
            <a:ext cx="0" cy="815975"/>
          </a:xfrm>
          <a:prstGeom prst="straightConnector1">
            <a:avLst/>
          </a:prstGeom>
          <a:noFill/>
          <a:ln w="9525" algn="ctr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" name="직선 화살표 연결선 385"/>
          <p:cNvCxnSpPr>
            <a:cxnSpLocks noChangeShapeType="1"/>
          </p:cNvCxnSpPr>
          <p:nvPr/>
        </p:nvCxnSpPr>
        <p:spPr bwMode="auto">
          <a:xfrm flipV="1">
            <a:off x="8350591" y="3017319"/>
            <a:ext cx="0" cy="815975"/>
          </a:xfrm>
          <a:prstGeom prst="straightConnector1">
            <a:avLst/>
          </a:prstGeom>
          <a:noFill/>
          <a:ln w="9525" algn="ctr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직선 연결선 391"/>
          <p:cNvCxnSpPr>
            <a:cxnSpLocks noChangeShapeType="1"/>
          </p:cNvCxnSpPr>
          <p:nvPr/>
        </p:nvCxnSpPr>
        <p:spPr bwMode="auto">
          <a:xfrm>
            <a:off x="8350591" y="3003032"/>
            <a:ext cx="2235282" cy="0"/>
          </a:xfrm>
          <a:prstGeom prst="line">
            <a:avLst/>
          </a:prstGeom>
          <a:noFill/>
          <a:ln w="9525" algn="ctr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Text Box 33"/>
          <p:cNvSpPr txBox="1">
            <a:spLocks noChangeArrowheads="1"/>
          </p:cNvSpPr>
          <p:nvPr/>
        </p:nvSpPr>
        <p:spPr bwMode="auto">
          <a:xfrm>
            <a:off x="6877310" y="2180707"/>
            <a:ext cx="420745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spcBef>
                <a:spcPts val="600"/>
              </a:spcBef>
            </a:pP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点击此处输入与此小标题或图形相关的文字描述内容或数据分析。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Text Box 34"/>
          <p:cNvSpPr txBox="1">
            <a:spLocks noChangeArrowheads="1"/>
          </p:cNvSpPr>
          <p:nvPr/>
        </p:nvSpPr>
        <p:spPr bwMode="auto">
          <a:xfrm>
            <a:off x="1009748" y="2183882"/>
            <a:ext cx="435626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r">
              <a:spcBef>
                <a:spcPts val="600"/>
              </a:spcBef>
            </a:pP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点击此处输入与此小标题或图形相关的文字描述内容或数据分析。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" name="AutoShape 85"/>
          <p:cNvSpPr>
            <a:spLocks noChangeArrowheads="1"/>
          </p:cNvSpPr>
          <p:nvPr/>
        </p:nvSpPr>
        <p:spPr bwMode="auto">
          <a:xfrm>
            <a:off x="5473960" y="2067994"/>
            <a:ext cx="1295400" cy="1295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ctr" latinLnBrk="1"/>
            <a:r>
              <a:rPr kumimoji="1"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输入内容</a:t>
            </a:r>
            <a:endParaRPr kumimoji="1" lang="zh-CN" altLang="zh-CN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13" name="직선 연결선 391"/>
          <p:cNvCxnSpPr>
            <a:cxnSpLocks noChangeShapeType="1"/>
          </p:cNvCxnSpPr>
          <p:nvPr/>
        </p:nvCxnSpPr>
        <p:spPr bwMode="auto">
          <a:xfrm>
            <a:off x="3849947" y="3018907"/>
            <a:ext cx="1490435" cy="0"/>
          </a:xfrm>
          <a:prstGeom prst="line">
            <a:avLst/>
          </a:prstGeom>
          <a:noFill/>
          <a:ln w="9525" algn="ctr">
            <a:solidFill>
              <a:schemeClr val="bg1">
                <a:lumMod val="50000"/>
              </a:schemeClr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직선 연결선 391"/>
          <p:cNvCxnSpPr>
            <a:cxnSpLocks noChangeShapeType="1"/>
          </p:cNvCxnSpPr>
          <p:nvPr/>
        </p:nvCxnSpPr>
        <p:spPr bwMode="auto">
          <a:xfrm>
            <a:off x="1676109" y="3017319"/>
            <a:ext cx="2191835" cy="0"/>
          </a:xfrm>
          <a:prstGeom prst="line">
            <a:avLst/>
          </a:prstGeom>
          <a:noFill/>
          <a:ln w="9525" algn="ctr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" name="직선 연결선 391"/>
          <p:cNvCxnSpPr>
            <a:cxnSpLocks noChangeShapeType="1"/>
          </p:cNvCxnSpPr>
          <p:nvPr/>
        </p:nvCxnSpPr>
        <p:spPr bwMode="auto">
          <a:xfrm>
            <a:off x="6840797" y="3003032"/>
            <a:ext cx="1509794" cy="0"/>
          </a:xfrm>
          <a:prstGeom prst="line">
            <a:avLst/>
          </a:prstGeom>
          <a:noFill/>
          <a:ln w="9525" algn="ctr">
            <a:solidFill>
              <a:schemeClr val="bg1">
                <a:lumMod val="50000"/>
              </a:schemeClr>
            </a:solidFill>
            <a:round/>
            <a:headEnd type="stealth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" name="AutoShape 85"/>
          <p:cNvSpPr>
            <a:spLocks noChangeArrowheads="1"/>
          </p:cNvSpPr>
          <p:nvPr/>
        </p:nvSpPr>
        <p:spPr bwMode="auto">
          <a:xfrm>
            <a:off x="5473960" y="3853932"/>
            <a:ext cx="1295400" cy="1295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ctr" latinLnBrk="1"/>
            <a:r>
              <a:rPr kumimoji="1"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输入内容</a:t>
            </a:r>
            <a:endParaRPr kumimoji="1" lang="zh-CN" altLang="zh-CN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AutoShape 85"/>
          <p:cNvSpPr>
            <a:spLocks noChangeArrowheads="1"/>
          </p:cNvSpPr>
          <p:nvPr/>
        </p:nvSpPr>
        <p:spPr bwMode="auto">
          <a:xfrm>
            <a:off x="3241854" y="3853932"/>
            <a:ext cx="1295400" cy="1295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ctr" latinLnBrk="1"/>
            <a:r>
              <a:rPr kumimoji="1"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输入内容</a:t>
            </a:r>
            <a:endParaRPr kumimoji="1" lang="zh-CN" altLang="zh-CN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8" name="AutoShape 85"/>
          <p:cNvSpPr>
            <a:spLocks noChangeArrowheads="1"/>
          </p:cNvSpPr>
          <p:nvPr/>
        </p:nvSpPr>
        <p:spPr bwMode="auto">
          <a:xfrm>
            <a:off x="1009748" y="3853932"/>
            <a:ext cx="1295400" cy="1295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ctr" latinLnBrk="1"/>
            <a:r>
              <a:rPr kumimoji="1"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输入内容</a:t>
            </a:r>
            <a:endParaRPr kumimoji="1" lang="zh-CN" altLang="zh-CN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9" name="AutoShape 85"/>
          <p:cNvSpPr>
            <a:spLocks noChangeArrowheads="1"/>
          </p:cNvSpPr>
          <p:nvPr/>
        </p:nvSpPr>
        <p:spPr bwMode="auto">
          <a:xfrm>
            <a:off x="7706066" y="3853932"/>
            <a:ext cx="1295400" cy="1295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ctr" latinLnBrk="1"/>
            <a:r>
              <a:rPr kumimoji="1"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输入内容</a:t>
            </a:r>
            <a:endParaRPr kumimoji="1" lang="zh-CN" altLang="zh-CN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0" name="AutoShape 85"/>
          <p:cNvSpPr>
            <a:spLocks noChangeArrowheads="1"/>
          </p:cNvSpPr>
          <p:nvPr/>
        </p:nvSpPr>
        <p:spPr bwMode="auto">
          <a:xfrm>
            <a:off x="9938173" y="3853932"/>
            <a:ext cx="1295400" cy="1295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ctr" latinLnBrk="1"/>
            <a:r>
              <a:rPr kumimoji="1"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输入内容</a:t>
            </a:r>
            <a:endParaRPr kumimoji="1" lang="zh-CN" altLang="zh-CN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59223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25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重点问题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378" y="3886331"/>
            <a:ext cx="1944937" cy="194493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379" y="1879351"/>
            <a:ext cx="1944937" cy="190524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8349" y="1879350"/>
            <a:ext cx="1944937" cy="1905249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2938349" y="3886331"/>
            <a:ext cx="8520834" cy="19449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cs typeface="+mn-ea"/>
                <a:sym typeface="+mn-lt"/>
              </a:rPr>
              <a:t>在此输入小标题</a:t>
            </a:r>
            <a:endParaRPr lang="en-US" altLang="zh-CN" sz="2400" b="1" dirty="0">
              <a:cs typeface="+mn-ea"/>
              <a:sym typeface="+mn-lt"/>
            </a:endParaRPr>
          </a:p>
          <a:p>
            <a:endParaRPr lang="en-US" altLang="zh-CN" sz="2200" dirty="0">
              <a:cs typeface="+mn-ea"/>
              <a:sym typeface="+mn-lt"/>
            </a:endParaRPr>
          </a:p>
          <a:p>
            <a:r>
              <a:rPr lang="zh-CN" altLang="en-US" dirty="0">
                <a:cs typeface="+mn-ea"/>
                <a:sym typeface="+mn-lt"/>
              </a:rPr>
              <a:t>在此输入关于此标题或图形的文字描述内容或者相关的数据</a:t>
            </a:r>
          </a:p>
        </p:txBody>
      </p:sp>
      <p:sp>
        <p:nvSpPr>
          <p:cNvPr id="7" name="矩形 6"/>
          <p:cNvSpPr/>
          <p:nvPr/>
        </p:nvSpPr>
        <p:spPr>
          <a:xfrm>
            <a:off x="5129720" y="1879350"/>
            <a:ext cx="64980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cs typeface="+mn-ea"/>
                <a:sym typeface="+mn-lt"/>
              </a:rPr>
              <a:t>在此输入小标题</a:t>
            </a:r>
            <a:endParaRPr lang="en-US" altLang="zh-CN" sz="2400" b="1" dirty="0"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129720" y="2588857"/>
            <a:ext cx="69131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在此输入关于此标题或图形的文字描述内容或者相关的数据</a:t>
            </a:r>
          </a:p>
        </p:txBody>
      </p:sp>
      <p:sp>
        <p:nvSpPr>
          <p:cNvPr id="10" name="矩形 9"/>
          <p:cNvSpPr/>
          <p:nvPr/>
        </p:nvSpPr>
        <p:spPr>
          <a:xfrm>
            <a:off x="5129720" y="3082110"/>
            <a:ext cx="69131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在此输入关于此标题或图形的文字描述内容或者相关的数据</a:t>
            </a:r>
          </a:p>
        </p:txBody>
      </p:sp>
    </p:spTree>
    <p:extLst>
      <p:ext uri="{BB962C8B-B14F-4D97-AF65-F5344CB8AC3E}">
        <p14:creationId xmlns:p14="http://schemas.microsoft.com/office/powerpoint/2010/main" val="3074979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9" grpId="0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疑难问题</a:t>
            </a:r>
          </a:p>
        </p:txBody>
      </p:sp>
      <p:sp>
        <p:nvSpPr>
          <p:cNvPr id="3" name="矩形 2"/>
          <p:cNvSpPr/>
          <p:nvPr/>
        </p:nvSpPr>
        <p:spPr>
          <a:xfrm>
            <a:off x="3945590" y="4394860"/>
            <a:ext cx="1125939" cy="112593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cs typeface="+mn-ea"/>
                <a:sym typeface="+mn-lt"/>
              </a:rPr>
              <a:t>03</a:t>
            </a:r>
          </a:p>
          <a:p>
            <a:pPr algn="ctr"/>
            <a:r>
              <a:rPr lang="zh-CN" altLang="en-US" dirty="0">
                <a:cs typeface="+mn-ea"/>
                <a:sym typeface="+mn-lt"/>
              </a:rPr>
              <a:t>内容</a:t>
            </a:r>
          </a:p>
        </p:txBody>
      </p:sp>
      <p:sp>
        <p:nvSpPr>
          <p:cNvPr id="4" name="矩形 3"/>
          <p:cNvSpPr/>
          <p:nvPr/>
        </p:nvSpPr>
        <p:spPr>
          <a:xfrm>
            <a:off x="5071529" y="3268920"/>
            <a:ext cx="1125939" cy="112593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cs typeface="+mn-ea"/>
                <a:sym typeface="+mn-lt"/>
              </a:rPr>
              <a:t>02</a:t>
            </a:r>
          </a:p>
          <a:p>
            <a:pPr algn="ctr"/>
            <a:r>
              <a:rPr lang="zh-CN" altLang="en-US" dirty="0">
                <a:cs typeface="+mn-ea"/>
                <a:sym typeface="+mn-lt"/>
              </a:rPr>
              <a:t>内容</a:t>
            </a:r>
          </a:p>
        </p:txBody>
      </p:sp>
      <p:sp>
        <p:nvSpPr>
          <p:cNvPr id="5" name="矩形 4"/>
          <p:cNvSpPr/>
          <p:nvPr/>
        </p:nvSpPr>
        <p:spPr>
          <a:xfrm>
            <a:off x="3945589" y="2146703"/>
            <a:ext cx="1125939" cy="11259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cs typeface="+mn-ea"/>
                <a:sym typeface="+mn-lt"/>
              </a:rPr>
              <a:t>01</a:t>
            </a:r>
          </a:p>
          <a:p>
            <a:pPr algn="ctr"/>
            <a:r>
              <a:rPr lang="zh-CN" altLang="en-US" dirty="0">
                <a:cs typeface="+mn-ea"/>
                <a:sym typeface="+mn-lt"/>
              </a:rPr>
              <a:t>内容</a:t>
            </a:r>
          </a:p>
        </p:txBody>
      </p:sp>
      <p:sp>
        <p:nvSpPr>
          <p:cNvPr id="6" name="上箭头 5"/>
          <p:cNvSpPr/>
          <p:nvPr/>
        </p:nvSpPr>
        <p:spPr>
          <a:xfrm>
            <a:off x="5419753" y="2342526"/>
            <a:ext cx="429490" cy="734291"/>
          </a:xfrm>
          <a:prstGeom prst="up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上箭头 6"/>
          <p:cNvSpPr/>
          <p:nvPr/>
        </p:nvSpPr>
        <p:spPr>
          <a:xfrm>
            <a:off x="4293815" y="3464743"/>
            <a:ext cx="429490" cy="734291"/>
          </a:xfrm>
          <a:prstGeom prst="up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上箭头 8"/>
          <p:cNvSpPr/>
          <p:nvPr/>
        </p:nvSpPr>
        <p:spPr>
          <a:xfrm>
            <a:off x="5419753" y="4590683"/>
            <a:ext cx="429490" cy="734291"/>
          </a:xfrm>
          <a:prstGeom prst="up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96685" y="3353117"/>
            <a:ext cx="32489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zh-CN" altLang="en-US" b="1" dirty="0">
                <a:solidFill>
                  <a:schemeClr val="accent2"/>
                </a:solidFill>
                <a:cs typeface="+mn-ea"/>
                <a:sym typeface="+mn-lt"/>
              </a:rPr>
              <a:t>点击此处输入与此小标题或图形相关的文字描述内容或数据分析。</a:t>
            </a:r>
            <a:endParaRPr lang="en-US" altLang="zh-CN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96685" y="4496825"/>
            <a:ext cx="32489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zh-CN" altLang="en-US" b="1" dirty="0">
                <a:solidFill>
                  <a:schemeClr val="accent3"/>
                </a:solidFill>
                <a:cs typeface="+mn-ea"/>
                <a:sym typeface="+mn-lt"/>
              </a:rPr>
              <a:t>点击此处输入与此小标题或图形相关的文字描述内容或数据分析。</a:t>
            </a:r>
            <a:endParaRPr lang="en-US" altLang="zh-CN" dirty="0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96685" y="2240267"/>
            <a:ext cx="32489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zh-CN" altLang="en-US" b="1" dirty="0">
                <a:solidFill>
                  <a:schemeClr val="accent1"/>
                </a:solidFill>
                <a:cs typeface="+mn-ea"/>
                <a:sym typeface="+mn-lt"/>
              </a:rPr>
              <a:t>点击此处输入与此小标题或图形相关的文字描述内容或数据分析。</a:t>
            </a:r>
            <a:endParaRPr lang="en-US" altLang="zh-CN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6888007" y="2146703"/>
            <a:ext cx="0" cy="337409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7323405" y="2389880"/>
            <a:ext cx="41205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2000" b="1" dirty="0">
                <a:cs typeface="+mn-ea"/>
                <a:sym typeface="+mn-lt"/>
              </a:rPr>
              <a:t>在此输入小标题</a:t>
            </a:r>
            <a:endParaRPr lang="en-US" altLang="zh-CN" sz="2000" b="1" dirty="0"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323405" y="2941678"/>
            <a:ext cx="4120523" cy="1900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  <a:spcBef>
                <a:spcPts val="600"/>
              </a:spcBef>
            </a:pPr>
            <a:r>
              <a:rPr lang="zh-CN" altLang="en-US" dirty="0">
                <a:cs typeface="+mn-ea"/>
                <a:sym typeface="+mn-lt"/>
              </a:rPr>
              <a:t>点击此处输入与此小标题或者与此图形相关的内容介绍、数据统计、事件分析、总结概述等文字描述内容。</a:t>
            </a:r>
            <a:endParaRPr lang="en-US" altLang="zh-CN" dirty="0">
              <a:cs typeface="+mn-ea"/>
              <a:sym typeface="+mn-lt"/>
            </a:endParaRPr>
          </a:p>
          <a:p>
            <a:pPr>
              <a:lnSpc>
                <a:spcPct val="125000"/>
              </a:lnSpc>
              <a:spcBef>
                <a:spcPts val="600"/>
              </a:spcBef>
            </a:pPr>
            <a:r>
              <a:rPr lang="zh-CN" altLang="en-US" dirty="0">
                <a:cs typeface="+mn-ea"/>
                <a:sym typeface="+mn-lt"/>
              </a:rPr>
              <a:t>点击此处输入与此小标题或图形相关的文字描述内容或数据分析。</a:t>
            </a:r>
          </a:p>
        </p:txBody>
      </p:sp>
    </p:spTree>
    <p:extLst>
      <p:ext uri="{BB962C8B-B14F-4D97-AF65-F5344CB8AC3E}">
        <p14:creationId xmlns:p14="http://schemas.microsoft.com/office/powerpoint/2010/main" val="106314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4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4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9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8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80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3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22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3200"/>
                            </p:stCondLst>
                            <p:childTnLst>
                              <p:par>
                                <p:cTn id="50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37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4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9" grpId="0" animBg="1"/>
      <p:bldP spid="10" grpId="0"/>
      <p:bldP spid="11" grpId="0"/>
      <p:bldP spid="12" grpId="0"/>
      <p:bldP spid="14" grpId="0"/>
      <p:bldP spid="1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占位符 1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zh-CN" altLang="en-US" dirty="0"/>
              <a:t>调研结论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zh-CN" altLang="en-US" dirty="0"/>
              <a:t>关键要素</a:t>
            </a:r>
          </a:p>
        </p:txBody>
      </p:sp>
      <p:sp>
        <p:nvSpPr>
          <p:cNvPr id="16" name="文本占位符 15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zh-CN" altLang="en-US" dirty="0"/>
              <a:t>存在问题</a:t>
            </a:r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zh-CN" altLang="en-US" dirty="0"/>
              <a:t>未来发展</a:t>
            </a:r>
          </a:p>
        </p:txBody>
      </p:sp>
      <p:sp>
        <p:nvSpPr>
          <p:cNvPr id="18" name="文本占位符 17"/>
          <p:cNvSpPr>
            <a:spLocks noGrp="1"/>
          </p:cNvSpPr>
          <p:nvPr>
            <p:ph type="body" sz="quarter" idx="20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调研结论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/>
              <a:t>CONCLUSION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47883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调研结论</a:t>
            </a:r>
          </a:p>
        </p:txBody>
      </p:sp>
      <p:sp>
        <p:nvSpPr>
          <p:cNvPr id="3" name="椭圆 2"/>
          <p:cNvSpPr/>
          <p:nvPr/>
        </p:nvSpPr>
        <p:spPr>
          <a:xfrm>
            <a:off x="5700509" y="2045649"/>
            <a:ext cx="627797" cy="62779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cs typeface="+mn-ea"/>
                <a:sym typeface="+mn-lt"/>
              </a:rPr>
              <a:t>1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7148586" y="3270364"/>
            <a:ext cx="627797" cy="62779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cs typeface="+mn-ea"/>
                <a:sym typeface="+mn-lt"/>
              </a:rPr>
              <a:t>2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8596663" y="4495080"/>
            <a:ext cx="627797" cy="62779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cs typeface="+mn-ea"/>
                <a:sym typeface="+mn-lt"/>
              </a:rPr>
              <a:t>3</a:t>
            </a:r>
            <a:endParaRPr lang="zh-CN" altLang="en-US" sz="2400" dirty="0">
              <a:cs typeface="+mn-ea"/>
              <a:sym typeface="+mn-lt"/>
            </a:endParaRPr>
          </a:p>
        </p:txBody>
      </p:sp>
      <p:cxnSp>
        <p:nvCxnSpPr>
          <p:cNvPr id="6" name="肘形连接符 5"/>
          <p:cNvCxnSpPr>
            <a:stCxn id="3" idx="6"/>
            <a:endCxn id="4" idx="0"/>
          </p:cNvCxnSpPr>
          <p:nvPr/>
        </p:nvCxnSpPr>
        <p:spPr>
          <a:xfrm>
            <a:off x="6328306" y="2359548"/>
            <a:ext cx="1134179" cy="910816"/>
          </a:xfrm>
          <a:prstGeom prst="bentConnector2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肘形连接符 6"/>
          <p:cNvCxnSpPr>
            <a:stCxn id="4" idx="4"/>
            <a:endCxn id="5" idx="2"/>
          </p:cNvCxnSpPr>
          <p:nvPr/>
        </p:nvCxnSpPr>
        <p:spPr>
          <a:xfrm rot="16200000" flipH="1">
            <a:off x="7574165" y="3786481"/>
            <a:ext cx="910818" cy="1134178"/>
          </a:xfrm>
          <a:prstGeom prst="bentConnector2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2881463" y="1890187"/>
            <a:ext cx="28190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zh-CN" altLang="en-US" dirty="0">
                <a:cs typeface="+mn-ea"/>
                <a:sym typeface="+mn-lt"/>
              </a:rPr>
              <a:t>点击此处输入与此小标题或图形相关的文字描述内容或数据分析。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9246211" y="4340535"/>
            <a:ext cx="28190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dirty="0">
                <a:cs typeface="+mn-ea"/>
                <a:sym typeface="+mn-lt"/>
              </a:rPr>
              <a:t>点击此处输入与此小标题或图形相关的文字描述内容或数据分析。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7776383" y="3110514"/>
            <a:ext cx="28190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dirty="0">
                <a:cs typeface="+mn-ea"/>
                <a:sym typeface="+mn-lt"/>
              </a:rPr>
              <a:t>点击此处输入与此小标题或图形相关的文字描述内容或数据分析。</a:t>
            </a:r>
          </a:p>
        </p:txBody>
      </p:sp>
      <p:sp>
        <p:nvSpPr>
          <p:cNvPr id="12" name="矩形 11"/>
          <p:cNvSpPr/>
          <p:nvPr/>
        </p:nvSpPr>
        <p:spPr>
          <a:xfrm>
            <a:off x="592298" y="4061774"/>
            <a:ext cx="102098" cy="9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08BFC8"/>
              </a:solidFill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68251" y="3972717"/>
            <a:ext cx="590405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2000" b="1" dirty="0">
                <a:solidFill>
                  <a:schemeClr val="accent1"/>
                </a:solidFill>
                <a:cs typeface="+mn-ea"/>
                <a:sym typeface="+mn-lt"/>
              </a:rPr>
              <a:t>在此输入小标题</a:t>
            </a:r>
            <a:endParaRPr lang="en-US" altLang="zh-CN" sz="2000" b="1" dirty="0">
              <a:solidFill>
                <a:schemeClr val="accent1"/>
              </a:solidFill>
              <a:cs typeface="+mn-ea"/>
              <a:sym typeface="+mn-lt"/>
            </a:endParaRPr>
          </a:p>
          <a:p>
            <a:pPr>
              <a:lnSpc>
                <a:spcPct val="125000"/>
              </a:lnSpc>
            </a:pPr>
            <a:r>
              <a:rPr lang="zh-CN" altLang="en-US" dirty="0">
                <a:solidFill>
                  <a:schemeClr val="accent1"/>
                </a:solidFill>
                <a:cs typeface="+mn-ea"/>
                <a:sym typeface="+mn-lt"/>
              </a:rPr>
              <a:t>点击此处输入与此小标题或者与此图形相关的内容介绍、数据统计、事件分析、总结概述等文字描述内容。</a:t>
            </a:r>
          </a:p>
        </p:txBody>
      </p:sp>
    </p:spTree>
    <p:extLst>
      <p:ext uri="{BB962C8B-B14F-4D97-AF65-F5344CB8AC3E}">
        <p14:creationId xmlns:p14="http://schemas.microsoft.com/office/powerpoint/2010/main" val="1159179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150"/>
                            </p:stCondLst>
                            <p:childTnLst>
                              <p:par>
                                <p:cTn id="1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1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9250"/>
                            </p:stCondLst>
                            <p:childTnLst>
                              <p:par>
                                <p:cTn id="2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25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31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4350"/>
                            </p:stCondLst>
                            <p:childTnLst>
                              <p:par>
                                <p:cTn id="4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35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9" grpId="0"/>
      <p:bldP spid="10" grpId="0"/>
      <p:bldP spid="11" grpId="0"/>
      <p:bldP spid="12" grpId="0" animBg="1"/>
      <p:bldP spid="1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关键要素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891066" y="3345183"/>
            <a:ext cx="19950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accent1"/>
                </a:solidFill>
                <a:cs typeface="+mn-ea"/>
                <a:sym typeface="+mn-lt"/>
              </a:rPr>
              <a:t>内容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891066" y="3894524"/>
            <a:ext cx="1997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b="1" dirty="0">
                <a:cs typeface="+mn-ea"/>
                <a:sym typeface="+mn-lt"/>
              </a:rPr>
              <a:t>在此输入小标题</a:t>
            </a:r>
            <a:endParaRPr lang="en-US" altLang="zh-CN" b="1" dirty="0">
              <a:cs typeface="+mn-ea"/>
              <a:sym typeface="+mn-lt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891066" y="4266523"/>
            <a:ext cx="199505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582863" y="4332843"/>
            <a:ext cx="2613654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zh-CN" altLang="en-US" dirty="0">
                <a:cs typeface="+mn-ea"/>
                <a:sym typeface="+mn-lt"/>
              </a:rPr>
              <a:t>点击此处输入与此小标题或图形相关的文字描述内容或数据分析。</a:t>
            </a:r>
            <a:endParaRPr lang="en-US" altLang="zh-CN" dirty="0">
              <a:cs typeface="+mn-ea"/>
              <a:sym typeface="+mn-lt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3182921" y="1594264"/>
            <a:ext cx="0" cy="410836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3537285" y="3345183"/>
            <a:ext cx="19950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accent1"/>
                </a:solidFill>
                <a:cs typeface="+mn-ea"/>
                <a:sym typeface="+mn-lt"/>
              </a:rPr>
              <a:t>内容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537285" y="3894524"/>
            <a:ext cx="1997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b="1" dirty="0">
                <a:cs typeface="+mn-ea"/>
                <a:sym typeface="+mn-lt"/>
              </a:rPr>
              <a:t>在此输入小标题</a:t>
            </a:r>
            <a:endParaRPr lang="en-US" altLang="zh-CN" b="1" dirty="0">
              <a:cs typeface="+mn-ea"/>
              <a:sym typeface="+mn-lt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3537285" y="4266523"/>
            <a:ext cx="199505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3229082" y="4332843"/>
            <a:ext cx="2613654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zh-CN" altLang="en-US" dirty="0">
                <a:cs typeface="+mn-ea"/>
                <a:sym typeface="+mn-lt"/>
              </a:rPr>
              <a:t>点击此处输入与此小标题或图形相关的文字描述内容或数据分析。</a:t>
            </a:r>
            <a:endParaRPr lang="en-US" altLang="zh-CN" dirty="0">
              <a:cs typeface="+mn-ea"/>
              <a:sym typeface="+mn-lt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5829140" y="1594264"/>
            <a:ext cx="0" cy="410836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6232317" y="3345183"/>
            <a:ext cx="19950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accent1"/>
                </a:solidFill>
                <a:cs typeface="+mn-ea"/>
                <a:sym typeface="+mn-lt"/>
              </a:rPr>
              <a:t>内容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6232317" y="3894524"/>
            <a:ext cx="1997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b="1" dirty="0">
                <a:cs typeface="+mn-ea"/>
                <a:sym typeface="+mn-lt"/>
              </a:rPr>
              <a:t>在此输入小标题</a:t>
            </a:r>
            <a:endParaRPr lang="en-US" altLang="zh-CN" b="1" dirty="0">
              <a:cs typeface="+mn-ea"/>
              <a:sym typeface="+mn-lt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6232317" y="4266523"/>
            <a:ext cx="199505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5924114" y="4332843"/>
            <a:ext cx="2613654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zh-CN" altLang="en-US" dirty="0">
                <a:cs typeface="+mn-ea"/>
                <a:sym typeface="+mn-lt"/>
              </a:rPr>
              <a:t>点击此处输入与此小标题或图形相关的文字描述内容或数据分析。</a:t>
            </a:r>
            <a:endParaRPr lang="en-US" altLang="zh-CN" dirty="0">
              <a:cs typeface="+mn-ea"/>
              <a:sym typeface="+mn-l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175587" y="1598370"/>
            <a:ext cx="1429555" cy="1429556"/>
            <a:chOff x="1044960" y="1579709"/>
            <a:chExt cx="1429555" cy="1429556"/>
          </a:xfrm>
        </p:grpSpPr>
        <p:sp>
          <p:nvSpPr>
            <p:cNvPr id="19" name="椭圆 18"/>
            <p:cNvSpPr/>
            <p:nvPr/>
          </p:nvSpPr>
          <p:spPr>
            <a:xfrm>
              <a:off x="1044960" y="1579710"/>
              <a:ext cx="1429555" cy="1429555"/>
            </a:xfrm>
            <a:prstGeom prst="ellipse">
              <a:avLst/>
            </a:prstGeom>
            <a:noFill/>
            <a:ln w="571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弧形 19"/>
            <p:cNvSpPr/>
            <p:nvPr/>
          </p:nvSpPr>
          <p:spPr>
            <a:xfrm>
              <a:off x="1044960" y="1579709"/>
              <a:ext cx="1429555" cy="1429555"/>
            </a:xfrm>
            <a:prstGeom prst="arc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791253" y="1598370"/>
            <a:ext cx="1429555" cy="1429556"/>
            <a:chOff x="1044960" y="1579709"/>
            <a:chExt cx="1429555" cy="1429556"/>
          </a:xfrm>
        </p:grpSpPr>
        <p:sp>
          <p:nvSpPr>
            <p:cNvPr id="22" name="椭圆 21"/>
            <p:cNvSpPr/>
            <p:nvPr/>
          </p:nvSpPr>
          <p:spPr>
            <a:xfrm>
              <a:off x="1044960" y="1579710"/>
              <a:ext cx="1429555" cy="1429555"/>
            </a:xfrm>
            <a:prstGeom prst="ellipse">
              <a:avLst/>
            </a:prstGeom>
            <a:noFill/>
            <a:ln w="571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弧形 22"/>
            <p:cNvSpPr/>
            <p:nvPr/>
          </p:nvSpPr>
          <p:spPr>
            <a:xfrm>
              <a:off x="1044960" y="1579709"/>
              <a:ext cx="1429555" cy="1429555"/>
            </a:xfrm>
            <a:prstGeom prst="arc">
              <a:avLst>
                <a:gd name="adj1" fmla="val 16200000"/>
                <a:gd name="adj2" fmla="val 6993902"/>
              </a:avLst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515066" y="1598370"/>
            <a:ext cx="1429555" cy="1429556"/>
            <a:chOff x="1044960" y="1579709"/>
            <a:chExt cx="1429555" cy="1429556"/>
          </a:xfrm>
        </p:grpSpPr>
        <p:sp>
          <p:nvSpPr>
            <p:cNvPr id="25" name="椭圆 24"/>
            <p:cNvSpPr/>
            <p:nvPr/>
          </p:nvSpPr>
          <p:spPr>
            <a:xfrm>
              <a:off x="1044960" y="1579710"/>
              <a:ext cx="1429555" cy="1429555"/>
            </a:xfrm>
            <a:prstGeom prst="ellipse">
              <a:avLst/>
            </a:prstGeom>
            <a:noFill/>
            <a:ln w="571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弧形 25"/>
            <p:cNvSpPr/>
            <p:nvPr/>
          </p:nvSpPr>
          <p:spPr>
            <a:xfrm>
              <a:off x="1044960" y="1579709"/>
              <a:ext cx="1429555" cy="1429555"/>
            </a:xfrm>
            <a:prstGeom prst="arc">
              <a:avLst>
                <a:gd name="adj1" fmla="val 16200000"/>
                <a:gd name="adj2" fmla="val 13136461"/>
              </a:avLst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7" name="任意多边形 26"/>
          <p:cNvSpPr>
            <a:spLocks noChangeAspect="1"/>
          </p:cNvSpPr>
          <p:nvPr/>
        </p:nvSpPr>
        <p:spPr>
          <a:xfrm>
            <a:off x="1710043" y="1908423"/>
            <a:ext cx="362012" cy="360000"/>
          </a:xfrm>
          <a:custGeom>
            <a:avLst/>
            <a:gdLst>
              <a:gd name="connsiteX0" fmla="*/ 1602397 w 3720689"/>
              <a:gd name="connsiteY0" fmla="*/ 2687306 h 3700012"/>
              <a:gd name="connsiteX1" fmla="*/ 2088746 w 3720689"/>
              <a:gd name="connsiteY1" fmla="*/ 3138688 h 3700012"/>
              <a:gd name="connsiteX2" fmla="*/ 1520815 w 3720689"/>
              <a:gd name="connsiteY2" fmla="*/ 3262912 h 3700012"/>
              <a:gd name="connsiteX3" fmla="*/ 589427 w 3720689"/>
              <a:gd name="connsiteY3" fmla="*/ 1251298 h 3700012"/>
              <a:gd name="connsiteX4" fmla="*/ 2569427 w 3720689"/>
              <a:gd name="connsiteY4" fmla="*/ 1251298 h 3700012"/>
              <a:gd name="connsiteX5" fmla="*/ 2569427 w 3720689"/>
              <a:gd name="connsiteY5" fmla="*/ 1387924 h 3700012"/>
              <a:gd name="connsiteX6" fmla="*/ 589427 w 3720689"/>
              <a:gd name="connsiteY6" fmla="*/ 1387924 h 3700012"/>
              <a:gd name="connsiteX7" fmla="*/ 0 w 3720689"/>
              <a:gd name="connsiteY7" fmla="*/ 0 h 3700012"/>
              <a:gd name="connsiteX8" fmla="*/ 204717 w 3720689"/>
              <a:gd name="connsiteY8" fmla="*/ 0 h 3700012"/>
              <a:gd name="connsiteX9" fmla="*/ 204717 w 3720689"/>
              <a:gd name="connsiteY9" fmla="*/ 2 h 3700012"/>
              <a:gd name="connsiteX10" fmla="*/ 2907082 w 3720689"/>
              <a:gd name="connsiteY10" fmla="*/ 2 h 3700012"/>
              <a:gd name="connsiteX11" fmla="*/ 2907082 w 3720689"/>
              <a:gd name="connsiteY11" fmla="*/ 1 h 3700012"/>
              <a:gd name="connsiteX12" fmla="*/ 3111799 w 3720689"/>
              <a:gd name="connsiteY12" fmla="*/ 1 h 3700012"/>
              <a:gd name="connsiteX13" fmla="*/ 3111799 w 3720689"/>
              <a:gd name="connsiteY13" fmla="*/ 1060973 h 3700012"/>
              <a:gd name="connsiteX14" fmla="*/ 3234340 w 3720689"/>
              <a:gd name="connsiteY14" fmla="*/ 928939 h 3700012"/>
              <a:gd name="connsiteX15" fmla="*/ 3720689 w 3720689"/>
              <a:gd name="connsiteY15" fmla="*/ 1380321 h 3700012"/>
              <a:gd name="connsiteX16" fmla="*/ 3448536 w 3720689"/>
              <a:gd name="connsiteY16" fmla="*/ 1673558 h 3700012"/>
              <a:gd name="connsiteX17" fmla="*/ 2964153 w 3720689"/>
              <a:gd name="connsiteY17" fmla="*/ 1224001 h 3700012"/>
              <a:gd name="connsiteX18" fmla="*/ 2907082 w 3720689"/>
              <a:gd name="connsiteY18" fmla="*/ 1224001 h 3700012"/>
              <a:gd name="connsiteX19" fmla="*/ 2907082 w 3720689"/>
              <a:gd name="connsiteY19" fmla="*/ 204719 h 3700012"/>
              <a:gd name="connsiteX20" fmla="*/ 204717 w 3720689"/>
              <a:gd name="connsiteY20" fmla="*/ 204719 h 3700012"/>
              <a:gd name="connsiteX21" fmla="*/ 204717 w 3720689"/>
              <a:gd name="connsiteY21" fmla="*/ 3488602 h 3700012"/>
              <a:gd name="connsiteX22" fmla="*/ 2907082 w 3720689"/>
              <a:gd name="connsiteY22" fmla="*/ 3488602 h 3700012"/>
              <a:gd name="connsiteX23" fmla="*/ 2907082 w 3720689"/>
              <a:gd name="connsiteY23" fmla="*/ 2256957 h 3700012"/>
              <a:gd name="connsiteX24" fmla="*/ 2186995 w 3720689"/>
              <a:gd name="connsiteY24" fmla="*/ 3032826 h 3700012"/>
              <a:gd name="connsiteX25" fmla="*/ 1700646 w 3720689"/>
              <a:gd name="connsiteY25" fmla="*/ 2581444 h 3700012"/>
              <a:gd name="connsiteX26" fmla="*/ 1802861 w 3720689"/>
              <a:gd name="connsiteY26" fmla="*/ 2471311 h 3700012"/>
              <a:gd name="connsiteX27" fmla="*/ 589427 w 3720689"/>
              <a:gd name="connsiteY27" fmla="*/ 2471311 h 3700012"/>
              <a:gd name="connsiteX28" fmla="*/ 589427 w 3720689"/>
              <a:gd name="connsiteY28" fmla="*/ 2334685 h 3700012"/>
              <a:gd name="connsiteX29" fmla="*/ 1929664 w 3720689"/>
              <a:gd name="connsiteY29" fmla="*/ 2334685 h 3700012"/>
              <a:gd name="connsiteX30" fmla="*/ 2172871 w 3720689"/>
              <a:gd name="connsiteY30" fmla="*/ 2072637 h 3700012"/>
              <a:gd name="connsiteX31" fmla="*/ 589427 w 3720689"/>
              <a:gd name="connsiteY31" fmla="*/ 2072637 h 3700012"/>
              <a:gd name="connsiteX32" fmla="*/ 589427 w 3720689"/>
              <a:gd name="connsiteY32" fmla="*/ 1936011 h 3700012"/>
              <a:gd name="connsiteX33" fmla="*/ 2299674 w 3720689"/>
              <a:gd name="connsiteY33" fmla="*/ 1936011 h 3700012"/>
              <a:gd name="connsiteX34" fmla="*/ 2479856 w 3720689"/>
              <a:gd name="connsiteY34" fmla="*/ 1741871 h 3700012"/>
              <a:gd name="connsiteX35" fmla="*/ 589427 w 3720689"/>
              <a:gd name="connsiteY35" fmla="*/ 1741871 h 3700012"/>
              <a:gd name="connsiteX36" fmla="*/ 589427 w 3720689"/>
              <a:gd name="connsiteY36" fmla="*/ 1605245 h 3700012"/>
              <a:gd name="connsiteX37" fmla="*/ 2569427 w 3720689"/>
              <a:gd name="connsiteY37" fmla="*/ 1605245 h 3700012"/>
              <a:gd name="connsiteX38" fmla="*/ 2569427 w 3720689"/>
              <a:gd name="connsiteY38" fmla="*/ 1645361 h 3700012"/>
              <a:gd name="connsiteX39" fmla="*/ 2833408 w 3720689"/>
              <a:gd name="connsiteY39" fmla="*/ 1360930 h 3700012"/>
              <a:gd name="connsiteX40" fmla="*/ 3319757 w 3720689"/>
              <a:gd name="connsiteY40" fmla="*/ 1812312 h 3700012"/>
              <a:gd name="connsiteX41" fmla="*/ 3111799 w 3720689"/>
              <a:gd name="connsiteY41" fmla="*/ 2036381 h 3700012"/>
              <a:gd name="connsiteX42" fmla="*/ 3111799 w 3720689"/>
              <a:gd name="connsiteY42" fmla="*/ 3700012 h 3700012"/>
              <a:gd name="connsiteX43" fmla="*/ 2907082 w 3720689"/>
              <a:gd name="connsiteY43" fmla="*/ 3700012 h 3700012"/>
              <a:gd name="connsiteX44" fmla="*/ 2907082 w 3720689"/>
              <a:gd name="connsiteY44" fmla="*/ 3693319 h 3700012"/>
              <a:gd name="connsiteX45" fmla="*/ 1 w 3720689"/>
              <a:gd name="connsiteY45" fmla="*/ 3693319 h 3700012"/>
              <a:gd name="connsiteX46" fmla="*/ 1 w 3720689"/>
              <a:gd name="connsiteY46" fmla="*/ 3636001 h 3700012"/>
              <a:gd name="connsiteX47" fmla="*/ 0 w 3720689"/>
              <a:gd name="connsiteY47" fmla="*/ 3636001 h 3700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720689" h="3700012">
                <a:moveTo>
                  <a:pt x="1602397" y="2687306"/>
                </a:moveTo>
                <a:lnTo>
                  <a:pt x="2088746" y="3138688"/>
                </a:lnTo>
                <a:lnTo>
                  <a:pt x="1520815" y="3262912"/>
                </a:lnTo>
                <a:close/>
                <a:moveTo>
                  <a:pt x="589427" y="1251298"/>
                </a:moveTo>
                <a:lnTo>
                  <a:pt x="2569427" y="1251298"/>
                </a:lnTo>
                <a:lnTo>
                  <a:pt x="2569427" y="1387924"/>
                </a:lnTo>
                <a:lnTo>
                  <a:pt x="589427" y="1387924"/>
                </a:lnTo>
                <a:close/>
                <a:moveTo>
                  <a:pt x="0" y="0"/>
                </a:moveTo>
                <a:lnTo>
                  <a:pt x="204717" y="0"/>
                </a:lnTo>
                <a:lnTo>
                  <a:pt x="204717" y="2"/>
                </a:lnTo>
                <a:lnTo>
                  <a:pt x="2907082" y="2"/>
                </a:lnTo>
                <a:lnTo>
                  <a:pt x="2907082" y="1"/>
                </a:lnTo>
                <a:lnTo>
                  <a:pt x="3111799" y="1"/>
                </a:lnTo>
                <a:lnTo>
                  <a:pt x="3111799" y="1060973"/>
                </a:lnTo>
                <a:lnTo>
                  <a:pt x="3234340" y="928939"/>
                </a:lnTo>
                <a:lnTo>
                  <a:pt x="3720689" y="1380321"/>
                </a:lnTo>
                <a:lnTo>
                  <a:pt x="3448536" y="1673558"/>
                </a:lnTo>
                <a:lnTo>
                  <a:pt x="2964153" y="1224001"/>
                </a:lnTo>
                <a:lnTo>
                  <a:pt x="2907082" y="1224001"/>
                </a:lnTo>
                <a:lnTo>
                  <a:pt x="2907082" y="204719"/>
                </a:lnTo>
                <a:lnTo>
                  <a:pt x="204717" y="204719"/>
                </a:lnTo>
                <a:lnTo>
                  <a:pt x="204717" y="3488602"/>
                </a:lnTo>
                <a:lnTo>
                  <a:pt x="2907082" y="3488602"/>
                </a:lnTo>
                <a:lnTo>
                  <a:pt x="2907082" y="2256957"/>
                </a:lnTo>
                <a:lnTo>
                  <a:pt x="2186995" y="3032826"/>
                </a:lnTo>
                <a:lnTo>
                  <a:pt x="1700646" y="2581444"/>
                </a:lnTo>
                <a:lnTo>
                  <a:pt x="1802861" y="2471311"/>
                </a:lnTo>
                <a:lnTo>
                  <a:pt x="589427" y="2471311"/>
                </a:lnTo>
                <a:lnTo>
                  <a:pt x="589427" y="2334685"/>
                </a:lnTo>
                <a:lnTo>
                  <a:pt x="1929664" y="2334685"/>
                </a:lnTo>
                <a:lnTo>
                  <a:pt x="2172871" y="2072637"/>
                </a:lnTo>
                <a:lnTo>
                  <a:pt x="589427" y="2072637"/>
                </a:lnTo>
                <a:lnTo>
                  <a:pt x="589427" y="1936011"/>
                </a:lnTo>
                <a:lnTo>
                  <a:pt x="2299674" y="1936011"/>
                </a:lnTo>
                <a:lnTo>
                  <a:pt x="2479856" y="1741871"/>
                </a:lnTo>
                <a:lnTo>
                  <a:pt x="589427" y="1741871"/>
                </a:lnTo>
                <a:lnTo>
                  <a:pt x="589427" y="1605245"/>
                </a:lnTo>
                <a:lnTo>
                  <a:pt x="2569427" y="1605245"/>
                </a:lnTo>
                <a:lnTo>
                  <a:pt x="2569427" y="1645361"/>
                </a:lnTo>
                <a:lnTo>
                  <a:pt x="2833408" y="1360930"/>
                </a:lnTo>
                <a:lnTo>
                  <a:pt x="3319757" y="1812312"/>
                </a:lnTo>
                <a:lnTo>
                  <a:pt x="3111799" y="2036381"/>
                </a:lnTo>
                <a:lnTo>
                  <a:pt x="3111799" y="3700012"/>
                </a:lnTo>
                <a:lnTo>
                  <a:pt x="2907082" y="3700012"/>
                </a:lnTo>
                <a:lnTo>
                  <a:pt x="2907082" y="3693319"/>
                </a:lnTo>
                <a:lnTo>
                  <a:pt x="1" y="3693319"/>
                </a:lnTo>
                <a:lnTo>
                  <a:pt x="1" y="3636001"/>
                </a:lnTo>
                <a:lnTo>
                  <a:pt x="0" y="3636001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任意多边形 27"/>
          <p:cNvSpPr>
            <a:spLocks noChangeAspect="1"/>
          </p:cNvSpPr>
          <p:nvPr/>
        </p:nvSpPr>
        <p:spPr>
          <a:xfrm>
            <a:off x="4324368" y="1908423"/>
            <a:ext cx="363326" cy="360000"/>
          </a:xfrm>
          <a:custGeom>
            <a:avLst/>
            <a:gdLst>
              <a:gd name="connsiteX0" fmla="*/ 2908251 w 3727440"/>
              <a:gd name="connsiteY0" fmla="*/ 1945171 h 3693320"/>
              <a:gd name="connsiteX1" fmla="*/ 2908251 w 3727440"/>
              <a:gd name="connsiteY1" fmla="*/ 2156584 h 3693320"/>
              <a:gd name="connsiteX2" fmla="*/ 2696838 w 3727440"/>
              <a:gd name="connsiteY2" fmla="*/ 2156584 h 3693320"/>
              <a:gd name="connsiteX3" fmla="*/ 2696838 w 3727440"/>
              <a:gd name="connsiteY3" fmla="*/ 2355602 h 3693320"/>
              <a:gd name="connsiteX4" fmla="*/ 2908251 w 3727440"/>
              <a:gd name="connsiteY4" fmla="*/ 2355602 h 3693320"/>
              <a:gd name="connsiteX5" fmla="*/ 2908251 w 3727440"/>
              <a:gd name="connsiteY5" fmla="*/ 2567015 h 3693320"/>
              <a:gd name="connsiteX6" fmla="*/ 3107269 w 3727440"/>
              <a:gd name="connsiteY6" fmla="*/ 2567015 h 3693320"/>
              <a:gd name="connsiteX7" fmla="*/ 3107269 w 3727440"/>
              <a:gd name="connsiteY7" fmla="*/ 2355602 h 3693320"/>
              <a:gd name="connsiteX8" fmla="*/ 3318682 w 3727440"/>
              <a:gd name="connsiteY8" fmla="*/ 2355602 h 3693320"/>
              <a:gd name="connsiteX9" fmla="*/ 3318682 w 3727440"/>
              <a:gd name="connsiteY9" fmla="*/ 2156584 h 3693320"/>
              <a:gd name="connsiteX10" fmla="*/ 3107269 w 3727440"/>
              <a:gd name="connsiteY10" fmla="*/ 2156584 h 3693320"/>
              <a:gd name="connsiteX11" fmla="*/ 3107269 w 3727440"/>
              <a:gd name="connsiteY11" fmla="*/ 1945171 h 3693320"/>
              <a:gd name="connsiteX12" fmla="*/ 589427 w 3727440"/>
              <a:gd name="connsiteY12" fmla="*/ 1491310 h 3693320"/>
              <a:gd name="connsiteX13" fmla="*/ 2461427 w 3727440"/>
              <a:gd name="connsiteY13" fmla="*/ 1491310 h 3693320"/>
              <a:gd name="connsiteX14" fmla="*/ 2461427 w 3727440"/>
              <a:gd name="connsiteY14" fmla="*/ 1627936 h 3693320"/>
              <a:gd name="connsiteX15" fmla="*/ 589427 w 3727440"/>
              <a:gd name="connsiteY15" fmla="*/ 1627936 h 3693320"/>
              <a:gd name="connsiteX16" fmla="*/ 204718 w 3727440"/>
              <a:gd name="connsiteY16" fmla="*/ 204719 h 3693320"/>
              <a:gd name="connsiteX17" fmla="*/ 204718 w 3727440"/>
              <a:gd name="connsiteY17" fmla="*/ 3488602 h 3693320"/>
              <a:gd name="connsiteX18" fmla="*/ 2907082 w 3727440"/>
              <a:gd name="connsiteY18" fmla="*/ 3488602 h 3693320"/>
              <a:gd name="connsiteX19" fmla="*/ 2907082 w 3727440"/>
              <a:gd name="connsiteY19" fmla="*/ 2973320 h 3693320"/>
              <a:gd name="connsiteX20" fmla="*/ 2977868 w 3727440"/>
              <a:gd name="connsiteY20" fmla="*/ 2973320 h 3693320"/>
              <a:gd name="connsiteX21" fmla="*/ 2877632 w 3727440"/>
              <a:gd name="connsiteY21" fmla="*/ 2963215 h 3693320"/>
              <a:gd name="connsiteX22" fmla="*/ 2368483 w 3727440"/>
              <a:gd name="connsiteY22" fmla="*/ 2545616 h 3693320"/>
              <a:gd name="connsiteX23" fmla="*/ 2366004 w 3727440"/>
              <a:gd name="connsiteY23" fmla="*/ 2537632 h 3693320"/>
              <a:gd name="connsiteX24" fmla="*/ 589427 w 3727440"/>
              <a:gd name="connsiteY24" fmla="*/ 2537632 h 3693320"/>
              <a:gd name="connsiteX25" fmla="*/ 589427 w 3727440"/>
              <a:gd name="connsiteY25" fmla="*/ 2401006 h 3693320"/>
              <a:gd name="connsiteX26" fmla="*/ 2326077 w 3727440"/>
              <a:gd name="connsiteY26" fmla="*/ 2401006 h 3693320"/>
              <a:gd name="connsiteX27" fmla="*/ 2312902 w 3727440"/>
              <a:gd name="connsiteY27" fmla="*/ 2270315 h 3693320"/>
              <a:gd name="connsiteX28" fmla="*/ 2316523 w 3727440"/>
              <a:gd name="connsiteY28" fmla="*/ 2234400 h 3693320"/>
              <a:gd name="connsiteX29" fmla="*/ 589427 w 3727440"/>
              <a:gd name="connsiteY29" fmla="*/ 2234400 h 3693320"/>
              <a:gd name="connsiteX30" fmla="*/ 589427 w 3727440"/>
              <a:gd name="connsiteY30" fmla="*/ 2097774 h 3693320"/>
              <a:gd name="connsiteX31" fmla="*/ 2336584 w 3727440"/>
              <a:gd name="connsiteY31" fmla="*/ 2097774 h 3693320"/>
              <a:gd name="connsiteX32" fmla="*/ 2368483 w 3727440"/>
              <a:gd name="connsiteY32" fmla="*/ 1995014 h 3693320"/>
              <a:gd name="connsiteX33" fmla="*/ 2403137 w 3727440"/>
              <a:gd name="connsiteY33" fmla="*/ 1931168 h 3693320"/>
              <a:gd name="connsiteX34" fmla="*/ 589427 w 3727440"/>
              <a:gd name="connsiteY34" fmla="*/ 1931168 h 3693320"/>
              <a:gd name="connsiteX35" fmla="*/ 589427 w 3727440"/>
              <a:gd name="connsiteY35" fmla="*/ 1794542 h 3693320"/>
              <a:gd name="connsiteX36" fmla="*/ 2461427 w 3727440"/>
              <a:gd name="connsiteY36" fmla="*/ 1794542 h 3693320"/>
              <a:gd name="connsiteX37" fmla="*/ 2461427 w 3727440"/>
              <a:gd name="connsiteY37" fmla="*/ 1841260 h 3693320"/>
              <a:gd name="connsiteX38" fmla="*/ 2520056 w 3727440"/>
              <a:gd name="connsiteY38" fmla="*/ 1770200 h 3693320"/>
              <a:gd name="connsiteX39" fmla="*/ 2877632 w 3727440"/>
              <a:gd name="connsiteY39" fmla="*/ 1577415 h 3693320"/>
              <a:gd name="connsiteX40" fmla="*/ 2907082 w 3727440"/>
              <a:gd name="connsiteY40" fmla="*/ 1574447 h 3693320"/>
              <a:gd name="connsiteX41" fmla="*/ 2907082 w 3727440"/>
              <a:gd name="connsiteY41" fmla="*/ 204719 h 3693320"/>
              <a:gd name="connsiteX42" fmla="*/ 0 w 3727440"/>
              <a:gd name="connsiteY42" fmla="*/ 0 h 3693320"/>
              <a:gd name="connsiteX43" fmla="*/ 204718 w 3727440"/>
              <a:gd name="connsiteY43" fmla="*/ 0 h 3693320"/>
              <a:gd name="connsiteX44" fmla="*/ 204718 w 3727440"/>
              <a:gd name="connsiteY44" fmla="*/ 2 h 3693320"/>
              <a:gd name="connsiteX45" fmla="*/ 2907082 w 3727440"/>
              <a:gd name="connsiteY45" fmla="*/ 2 h 3693320"/>
              <a:gd name="connsiteX46" fmla="*/ 2907082 w 3727440"/>
              <a:gd name="connsiteY46" fmla="*/ 1 h 3693320"/>
              <a:gd name="connsiteX47" fmla="*/ 3111799 w 3727440"/>
              <a:gd name="connsiteY47" fmla="*/ 1 h 3693320"/>
              <a:gd name="connsiteX48" fmla="*/ 3111799 w 3727440"/>
              <a:gd name="connsiteY48" fmla="*/ 1572283 h 3693320"/>
              <a:gd name="connsiteX49" fmla="*/ 3162711 w 3727440"/>
              <a:gd name="connsiteY49" fmla="*/ 1577415 h 3693320"/>
              <a:gd name="connsiteX50" fmla="*/ 3727440 w 3727440"/>
              <a:gd name="connsiteY50" fmla="*/ 2270315 h 3693320"/>
              <a:gd name="connsiteX51" fmla="*/ 3162711 w 3727440"/>
              <a:gd name="connsiteY51" fmla="*/ 2963215 h 3693320"/>
              <a:gd name="connsiteX52" fmla="*/ 3062474 w 3727440"/>
              <a:gd name="connsiteY52" fmla="*/ 2973320 h 3693320"/>
              <a:gd name="connsiteX53" fmla="*/ 3111799 w 3727440"/>
              <a:gd name="connsiteY53" fmla="*/ 2973320 h 3693320"/>
              <a:gd name="connsiteX54" fmla="*/ 3111799 w 3727440"/>
              <a:gd name="connsiteY54" fmla="*/ 3693320 h 3693320"/>
              <a:gd name="connsiteX55" fmla="*/ 2907082 w 3727440"/>
              <a:gd name="connsiteY55" fmla="*/ 3693320 h 3693320"/>
              <a:gd name="connsiteX56" fmla="*/ 2907082 w 3727440"/>
              <a:gd name="connsiteY56" fmla="*/ 3693319 h 3693320"/>
              <a:gd name="connsiteX57" fmla="*/ 1 w 3727440"/>
              <a:gd name="connsiteY57" fmla="*/ 3693319 h 3693320"/>
              <a:gd name="connsiteX58" fmla="*/ 1 w 3727440"/>
              <a:gd name="connsiteY58" fmla="*/ 3636001 h 3693320"/>
              <a:gd name="connsiteX59" fmla="*/ 0 w 3727440"/>
              <a:gd name="connsiteY59" fmla="*/ 3636001 h 3693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3727440" h="3693320">
                <a:moveTo>
                  <a:pt x="2908251" y="1945171"/>
                </a:moveTo>
                <a:lnTo>
                  <a:pt x="2908251" y="2156584"/>
                </a:lnTo>
                <a:lnTo>
                  <a:pt x="2696838" y="2156584"/>
                </a:lnTo>
                <a:lnTo>
                  <a:pt x="2696838" y="2355602"/>
                </a:lnTo>
                <a:lnTo>
                  <a:pt x="2908251" y="2355602"/>
                </a:lnTo>
                <a:lnTo>
                  <a:pt x="2908251" y="2567015"/>
                </a:lnTo>
                <a:lnTo>
                  <a:pt x="3107269" y="2567015"/>
                </a:lnTo>
                <a:lnTo>
                  <a:pt x="3107269" y="2355602"/>
                </a:lnTo>
                <a:lnTo>
                  <a:pt x="3318682" y="2355602"/>
                </a:lnTo>
                <a:lnTo>
                  <a:pt x="3318682" y="2156584"/>
                </a:lnTo>
                <a:lnTo>
                  <a:pt x="3107269" y="2156584"/>
                </a:lnTo>
                <a:lnTo>
                  <a:pt x="3107269" y="1945171"/>
                </a:lnTo>
                <a:close/>
                <a:moveTo>
                  <a:pt x="589427" y="1491310"/>
                </a:moveTo>
                <a:lnTo>
                  <a:pt x="2461427" y="1491310"/>
                </a:lnTo>
                <a:lnTo>
                  <a:pt x="2461427" y="1627936"/>
                </a:lnTo>
                <a:lnTo>
                  <a:pt x="589427" y="1627936"/>
                </a:lnTo>
                <a:close/>
                <a:moveTo>
                  <a:pt x="204718" y="204719"/>
                </a:moveTo>
                <a:lnTo>
                  <a:pt x="204718" y="3488602"/>
                </a:lnTo>
                <a:lnTo>
                  <a:pt x="2907082" y="3488602"/>
                </a:lnTo>
                <a:lnTo>
                  <a:pt x="2907082" y="2973320"/>
                </a:lnTo>
                <a:lnTo>
                  <a:pt x="2977868" y="2973320"/>
                </a:lnTo>
                <a:lnTo>
                  <a:pt x="2877632" y="2963215"/>
                </a:lnTo>
                <a:cubicBezTo>
                  <a:pt x="2647424" y="2916108"/>
                  <a:pt x="2457957" y="2757158"/>
                  <a:pt x="2368483" y="2545616"/>
                </a:cubicBezTo>
                <a:lnTo>
                  <a:pt x="2366004" y="2537632"/>
                </a:lnTo>
                <a:lnTo>
                  <a:pt x="589427" y="2537632"/>
                </a:lnTo>
                <a:lnTo>
                  <a:pt x="589427" y="2401006"/>
                </a:lnTo>
                <a:lnTo>
                  <a:pt x="2326077" y="2401006"/>
                </a:lnTo>
                <a:lnTo>
                  <a:pt x="2312902" y="2270315"/>
                </a:lnTo>
                <a:lnTo>
                  <a:pt x="2316523" y="2234400"/>
                </a:lnTo>
                <a:lnTo>
                  <a:pt x="589427" y="2234400"/>
                </a:lnTo>
                <a:lnTo>
                  <a:pt x="589427" y="2097774"/>
                </a:lnTo>
                <a:lnTo>
                  <a:pt x="2336584" y="2097774"/>
                </a:lnTo>
                <a:lnTo>
                  <a:pt x="2368483" y="1995014"/>
                </a:lnTo>
                <a:lnTo>
                  <a:pt x="2403137" y="1931168"/>
                </a:lnTo>
                <a:lnTo>
                  <a:pt x="589427" y="1931168"/>
                </a:lnTo>
                <a:lnTo>
                  <a:pt x="589427" y="1794542"/>
                </a:lnTo>
                <a:lnTo>
                  <a:pt x="2461427" y="1794542"/>
                </a:lnTo>
                <a:lnTo>
                  <a:pt x="2461427" y="1841260"/>
                </a:lnTo>
                <a:lnTo>
                  <a:pt x="2520056" y="1770200"/>
                </a:lnTo>
                <a:cubicBezTo>
                  <a:pt x="2616049" y="1674208"/>
                  <a:pt x="2739507" y="1605680"/>
                  <a:pt x="2877632" y="1577415"/>
                </a:cubicBezTo>
                <a:lnTo>
                  <a:pt x="2907082" y="1574447"/>
                </a:lnTo>
                <a:lnTo>
                  <a:pt x="2907082" y="204719"/>
                </a:lnTo>
                <a:close/>
                <a:moveTo>
                  <a:pt x="0" y="0"/>
                </a:moveTo>
                <a:lnTo>
                  <a:pt x="204718" y="0"/>
                </a:lnTo>
                <a:lnTo>
                  <a:pt x="204718" y="2"/>
                </a:lnTo>
                <a:lnTo>
                  <a:pt x="2907082" y="2"/>
                </a:lnTo>
                <a:lnTo>
                  <a:pt x="2907082" y="1"/>
                </a:lnTo>
                <a:lnTo>
                  <a:pt x="3111799" y="1"/>
                </a:lnTo>
                <a:lnTo>
                  <a:pt x="3111799" y="1572283"/>
                </a:lnTo>
                <a:lnTo>
                  <a:pt x="3162711" y="1577415"/>
                </a:lnTo>
                <a:cubicBezTo>
                  <a:pt x="3485001" y="1643366"/>
                  <a:pt x="3727440" y="1928528"/>
                  <a:pt x="3727440" y="2270315"/>
                </a:cubicBezTo>
                <a:cubicBezTo>
                  <a:pt x="3727440" y="2612103"/>
                  <a:pt x="3485001" y="2897265"/>
                  <a:pt x="3162711" y="2963215"/>
                </a:cubicBezTo>
                <a:lnTo>
                  <a:pt x="3062474" y="2973320"/>
                </a:lnTo>
                <a:lnTo>
                  <a:pt x="3111799" y="2973320"/>
                </a:lnTo>
                <a:lnTo>
                  <a:pt x="3111799" y="3693320"/>
                </a:lnTo>
                <a:lnTo>
                  <a:pt x="2907082" y="3693320"/>
                </a:lnTo>
                <a:lnTo>
                  <a:pt x="2907082" y="3693319"/>
                </a:lnTo>
                <a:lnTo>
                  <a:pt x="1" y="3693319"/>
                </a:lnTo>
                <a:lnTo>
                  <a:pt x="1" y="3636001"/>
                </a:lnTo>
                <a:lnTo>
                  <a:pt x="0" y="3636001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任意多边形 28"/>
          <p:cNvSpPr>
            <a:spLocks noChangeAspect="1"/>
          </p:cNvSpPr>
          <p:nvPr/>
        </p:nvSpPr>
        <p:spPr>
          <a:xfrm>
            <a:off x="7022998" y="1908423"/>
            <a:ext cx="413690" cy="360000"/>
          </a:xfrm>
          <a:custGeom>
            <a:avLst/>
            <a:gdLst>
              <a:gd name="connsiteX0" fmla="*/ 2136838 w 4244134"/>
              <a:gd name="connsiteY0" fmla="*/ 2537631 h 3693319"/>
              <a:gd name="connsiteX1" fmla="*/ 2299844 w 4244134"/>
              <a:gd name="connsiteY1" fmla="*/ 2700637 h 3693319"/>
              <a:gd name="connsiteX2" fmla="*/ 2462850 w 4244134"/>
              <a:gd name="connsiteY2" fmla="*/ 2537631 h 3693319"/>
              <a:gd name="connsiteX3" fmla="*/ 616723 w 4244134"/>
              <a:gd name="connsiteY3" fmla="*/ 1748051 h 3693319"/>
              <a:gd name="connsiteX4" fmla="*/ 2488723 w 4244134"/>
              <a:gd name="connsiteY4" fmla="*/ 1748051 h 3693319"/>
              <a:gd name="connsiteX5" fmla="*/ 2488723 w 4244134"/>
              <a:gd name="connsiteY5" fmla="*/ 1884677 h 3693319"/>
              <a:gd name="connsiteX6" fmla="*/ 616723 w 4244134"/>
              <a:gd name="connsiteY6" fmla="*/ 1884677 h 3693319"/>
              <a:gd name="connsiteX7" fmla="*/ 616723 w 4244134"/>
              <a:gd name="connsiteY7" fmla="*/ 1421574 h 3693319"/>
              <a:gd name="connsiteX8" fmla="*/ 2488723 w 4244134"/>
              <a:gd name="connsiteY8" fmla="*/ 1421574 h 3693319"/>
              <a:gd name="connsiteX9" fmla="*/ 2488723 w 4244134"/>
              <a:gd name="connsiteY9" fmla="*/ 1558200 h 3693319"/>
              <a:gd name="connsiteX10" fmla="*/ 616723 w 4244134"/>
              <a:gd name="connsiteY10" fmla="*/ 1558200 h 3693319"/>
              <a:gd name="connsiteX11" fmla="*/ 616723 w 4244134"/>
              <a:gd name="connsiteY11" fmla="*/ 1095097 h 3693319"/>
              <a:gd name="connsiteX12" fmla="*/ 2488723 w 4244134"/>
              <a:gd name="connsiteY12" fmla="*/ 1095097 h 3693319"/>
              <a:gd name="connsiteX13" fmla="*/ 2488723 w 4244134"/>
              <a:gd name="connsiteY13" fmla="*/ 1231723 h 3693319"/>
              <a:gd name="connsiteX14" fmla="*/ 616723 w 4244134"/>
              <a:gd name="connsiteY14" fmla="*/ 1231723 h 3693319"/>
              <a:gd name="connsiteX15" fmla="*/ 204718 w 4244134"/>
              <a:gd name="connsiteY15" fmla="*/ 204718 h 3693319"/>
              <a:gd name="connsiteX16" fmla="*/ 204718 w 4244134"/>
              <a:gd name="connsiteY16" fmla="*/ 3488601 h 3693319"/>
              <a:gd name="connsiteX17" fmla="*/ 2907082 w 4244134"/>
              <a:gd name="connsiteY17" fmla="*/ 3488601 h 3693319"/>
              <a:gd name="connsiteX18" fmla="*/ 2907082 w 4244134"/>
              <a:gd name="connsiteY18" fmla="*/ 3096000 h 3693319"/>
              <a:gd name="connsiteX19" fmla="*/ 2907082 w 4244134"/>
              <a:gd name="connsiteY19" fmla="*/ 2973318 h 3693319"/>
              <a:gd name="connsiteX20" fmla="*/ 2907082 w 4244134"/>
              <a:gd name="connsiteY20" fmla="*/ 2619924 h 3693319"/>
              <a:gd name="connsiteX21" fmla="*/ 2302633 w 4244134"/>
              <a:gd name="connsiteY21" fmla="*/ 3224372 h 3693319"/>
              <a:gd name="connsiteX22" fmla="*/ 2288873 w 4244134"/>
              <a:gd name="connsiteY22" fmla="*/ 3210611 h 3693319"/>
              <a:gd name="connsiteX23" fmla="*/ 2286083 w 4244134"/>
              <a:gd name="connsiteY23" fmla="*/ 3213400 h 3693319"/>
              <a:gd name="connsiteX24" fmla="*/ 1610314 w 4244134"/>
              <a:gd name="connsiteY24" fmla="*/ 2537631 h 3693319"/>
              <a:gd name="connsiteX25" fmla="*/ 616723 w 4244134"/>
              <a:gd name="connsiteY25" fmla="*/ 2537631 h 3693319"/>
              <a:gd name="connsiteX26" fmla="*/ 616723 w 4244134"/>
              <a:gd name="connsiteY26" fmla="*/ 2401005 h 3693319"/>
              <a:gd name="connsiteX27" fmla="*/ 1473688 w 4244134"/>
              <a:gd name="connsiteY27" fmla="*/ 2401005 h 3693319"/>
              <a:gd name="connsiteX28" fmla="*/ 1340342 w 4244134"/>
              <a:gd name="connsiteY28" fmla="*/ 2267659 h 3693319"/>
              <a:gd name="connsiteX29" fmla="*/ 1396846 w 4244134"/>
              <a:gd name="connsiteY29" fmla="*/ 2211154 h 3693319"/>
              <a:gd name="connsiteX30" fmla="*/ 616723 w 4244134"/>
              <a:gd name="connsiteY30" fmla="*/ 2211154 h 3693319"/>
              <a:gd name="connsiteX31" fmla="*/ 616723 w 4244134"/>
              <a:gd name="connsiteY31" fmla="*/ 2074528 h 3693319"/>
              <a:gd name="connsiteX32" fmla="*/ 1533472 w 4244134"/>
              <a:gd name="connsiteY32" fmla="*/ 2074528 h 3693319"/>
              <a:gd name="connsiteX33" fmla="*/ 1603604 w 4244134"/>
              <a:gd name="connsiteY33" fmla="*/ 2004396 h 3693319"/>
              <a:gd name="connsiteX34" fmla="*/ 1673735 w 4244134"/>
              <a:gd name="connsiteY34" fmla="*/ 2074528 h 3693319"/>
              <a:gd name="connsiteX35" fmla="*/ 2488723 w 4244134"/>
              <a:gd name="connsiteY35" fmla="*/ 2074528 h 3693319"/>
              <a:gd name="connsiteX36" fmla="*/ 2488723 w 4244134"/>
              <a:gd name="connsiteY36" fmla="*/ 2211154 h 3693319"/>
              <a:gd name="connsiteX37" fmla="*/ 1810361 w 4244134"/>
              <a:gd name="connsiteY37" fmla="*/ 2211154 h 3693319"/>
              <a:gd name="connsiteX38" fmla="*/ 2000212 w 4244134"/>
              <a:gd name="connsiteY38" fmla="*/ 2401005 h 3693319"/>
              <a:gd name="connsiteX39" fmla="*/ 2488723 w 4244134"/>
              <a:gd name="connsiteY39" fmla="*/ 2401005 h 3693319"/>
              <a:gd name="connsiteX40" fmla="*/ 2488723 w 4244134"/>
              <a:gd name="connsiteY40" fmla="*/ 2511758 h 3693319"/>
              <a:gd name="connsiteX41" fmla="*/ 2907082 w 4244134"/>
              <a:gd name="connsiteY41" fmla="*/ 2093399 h 3693319"/>
              <a:gd name="connsiteX42" fmla="*/ 2907082 w 4244134"/>
              <a:gd name="connsiteY42" fmla="*/ 204718 h 3693319"/>
              <a:gd name="connsiteX43" fmla="*/ 0 w 4244134"/>
              <a:gd name="connsiteY43" fmla="*/ 0 h 3693319"/>
              <a:gd name="connsiteX44" fmla="*/ 204718 w 4244134"/>
              <a:gd name="connsiteY44" fmla="*/ 0 h 3693319"/>
              <a:gd name="connsiteX45" fmla="*/ 204718 w 4244134"/>
              <a:gd name="connsiteY45" fmla="*/ 1 h 3693319"/>
              <a:gd name="connsiteX46" fmla="*/ 2907082 w 4244134"/>
              <a:gd name="connsiteY46" fmla="*/ 1 h 3693319"/>
              <a:gd name="connsiteX47" fmla="*/ 2907082 w 4244134"/>
              <a:gd name="connsiteY47" fmla="*/ 0 h 3693319"/>
              <a:gd name="connsiteX48" fmla="*/ 3111799 w 4244134"/>
              <a:gd name="connsiteY48" fmla="*/ 0 h 3693319"/>
              <a:gd name="connsiteX49" fmla="*/ 3111799 w 4244134"/>
              <a:gd name="connsiteY49" fmla="*/ 1888682 h 3693319"/>
              <a:gd name="connsiteX50" fmla="*/ 3980872 w 4244134"/>
              <a:gd name="connsiteY50" fmla="*/ 1019609 h 3693319"/>
              <a:gd name="connsiteX51" fmla="*/ 4244134 w 4244134"/>
              <a:gd name="connsiteY51" fmla="*/ 1282871 h 3693319"/>
              <a:gd name="connsiteX52" fmla="*/ 3111799 w 4244134"/>
              <a:gd name="connsiteY52" fmla="*/ 2415207 h 3693319"/>
              <a:gd name="connsiteX53" fmla="*/ 3111799 w 4244134"/>
              <a:gd name="connsiteY53" fmla="*/ 2973318 h 3693319"/>
              <a:gd name="connsiteX54" fmla="*/ 3111799 w 4244134"/>
              <a:gd name="connsiteY54" fmla="*/ 3096000 h 3693319"/>
              <a:gd name="connsiteX55" fmla="*/ 3111799 w 4244134"/>
              <a:gd name="connsiteY55" fmla="*/ 3693319 h 3693319"/>
              <a:gd name="connsiteX56" fmla="*/ 2907082 w 4244134"/>
              <a:gd name="connsiteY56" fmla="*/ 3693319 h 3693319"/>
              <a:gd name="connsiteX57" fmla="*/ 2907082 w 4244134"/>
              <a:gd name="connsiteY57" fmla="*/ 3693318 h 3693319"/>
              <a:gd name="connsiteX58" fmla="*/ 1 w 4244134"/>
              <a:gd name="connsiteY58" fmla="*/ 3693318 h 3693319"/>
              <a:gd name="connsiteX59" fmla="*/ 1 w 4244134"/>
              <a:gd name="connsiteY59" fmla="*/ 3636000 h 3693319"/>
              <a:gd name="connsiteX60" fmla="*/ 0 w 4244134"/>
              <a:gd name="connsiteY60" fmla="*/ 3636000 h 3693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4244134" h="3693319">
                <a:moveTo>
                  <a:pt x="2136838" y="2537631"/>
                </a:moveTo>
                <a:lnTo>
                  <a:pt x="2299844" y="2700637"/>
                </a:lnTo>
                <a:lnTo>
                  <a:pt x="2462850" y="2537631"/>
                </a:lnTo>
                <a:close/>
                <a:moveTo>
                  <a:pt x="616723" y="1748051"/>
                </a:moveTo>
                <a:lnTo>
                  <a:pt x="2488723" y="1748051"/>
                </a:lnTo>
                <a:lnTo>
                  <a:pt x="2488723" y="1884677"/>
                </a:lnTo>
                <a:lnTo>
                  <a:pt x="616723" y="1884677"/>
                </a:lnTo>
                <a:close/>
                <a:moveTo>
                  <a:pt x="616723" y="1421574"/>
                </a:moveTo>
                <a:lnTo>
                  <a:pt x="2488723" y="1421574"/>
                </a:lnTo>
                <a:lnTo>
                  <a:pt x="2488723" y="1558200"/>
                </a:lnTo>
                <a:lnTo>
                  <a:pt x="616723" y="1558200"/>
                </a:lnTo>
                <a:close/>
                <a:moveTo>
                  <a:pt x="616723" y="1095097"/>
                </a:moveTo>
                <a:lnTo>
                  <a:pt x="2488723" y="1095097"/>
                </a:lnTo>
                <a:lnTo>
                  <a:pt x="2488723" y="1231723"/>
                </a:lnTo>
                <a:lnTo>
                  <a:pt x="616723" y="1231723"/>
                </a:lnTo>
                <a:close/>
                <a:moveTo>
                  <a:pt x="204718" y="204718"/>
                </a:moveTo>
                <a:lnTo>
                  <a:pt x="204718" y="3488601"/>
                </a:lnTo>
                <a:lnTo>
                  <a:pt x="2907082" y="3488601"/>
                </a:lnTo>
                <a:lnTo>
                  <a:pt x="2907082" y="3096000"/>
                </a:lnTo>
                <a:lnTo>
                  <a:pt x="2907082" y="2973318"/>
                </a:lnTo>
                <a:lnTo>
                  <a:pt x="2907082" y="2619924"/>
                </a:lnTo>
                <a:lnTo>
                  <a:pt x="2302633" y="3224372"/>
                </a:lnTo>
                <a:lnTo>
                  <a:pt x="2288873" y="3210611"/>
                </a:lnTo>
                <a:lnTo>
                  <a:pt x="2286083" y="3213400"/>
                </a:lnTo>
                <a:lnTo>
                  <a:pt x="1610314" y="2537631"/>
                </a:lnTo>
                <a:lnTo>
                  <a:pt x="616723" y="2537631"/>
                </a:lnTo>
                <a:lnTo>
                  <a:pt x="616723" y="2401005"/>
                </a:lnTo>
                <a:lnTo>
                  <a:pt x="1473688" y="2401005"/>
                </a:lnTo>
                <a:lnTo>
                  <a:pt x="1340342" y="2267659"/>
                </a:lnTo>
                <a:lnTo>
                  <a:pt x="1396846" y="2211154"/>
                </a:lnTo>
                <a:lnTo>
                  <a:pt x="616723" y="2211154"/>
                </a:lnTo>
                <a:lnTo>
                  <a:pt x="616723" y="2074528"/>
                </a:lnTo>
                <a:lnTo>
                  <a:pt x="1533472" y="2074528"/>
                </a:lnTo>
                <a:lnTo>
                  <a:pt x="1603604" y="2004396"/>
                </a:lnTo>
                <a:lnTo>
                  <a:pt x="1673735" y="2074528"/>
                </a:lnTo>
                <a:lnTo>
                  <a:pt x="2488723" y="2074528"/>
                </a:lnTo>
                <a:lnTo>
                  <a:pt x="2488723" y="2211154"/>
                </a:lnTo>
                <a:lnTo>
                  <a:pt x="1810361" y="2211154"/>
                </a:lnTo>
                <a:lnTo>
                  <a:pt x="2000212" y="2401005"/>
                </a:lnTo>
                <a:lnTo>
                  <a:pt x="2488723" y="2401005"/>
                </a:lnTo>
                <a:lnTo>
                  <a:pt x="2488723" y="2511758"/>
                </a:lnTo>
                <a:lnTo>
                  <a:pt x="2907082" y="2093399"/>
                </a:lnTo>
                <a:lnTo>
                  <a:pt x="2907082" y="204718"/>
                </a:lnTo>
                <a:close/>
                <a:moveTo>
                  <a:pt x="0" y="0"/>
                </a:moveTo>
                <a:lnTo>
                  <a:pt x="204718" y="0"/>
                </a:lnTo>
                <a:lnTo>
                  <a:pt x="204718" y="1"/>
                </a:lnTo>
                <a:lnTo>
                  <a:pt x="2907082" y="1"/>
                </a:lnTo>
                <a:lnTo>
                  <a:pt x="2907082" y="0"/>
                </a:lnTo>
                <a:lnTo>
                  <a:pt x="3111799" y="0"/>
                </a:lnTo>
                <a:lnTo>
                  <a:pt x="3111799" y="1888682"/>
                </a:lnTo>
                <a:lnTo>
                  <a:pt x="3980872" y="1019609"/>
                </a:lnTo>
                <a:lnTo>
                  <a:pt x="4244134" y="1282871"/>
                </a:lnTo>
                <a:lnTo>
                  <a:pt x="3111799" y="2415207"/>
                </a:lnTo>
                <a:lnTo>
                  <a:pt x="3111799" y="2973318"/>
                </a:lnTo>
                <a:lnTo>
                  <a:pt x="3111799" y="3096000"/>
                </a:lnTo>
                <a:lnTo>
                  <a:pt x="3111799" y="3693319"/>
                </a:lnTo>
                <a:lnTo>
                  <a:pt x="2907082" y="3693319"/>
                </a:lnTo>
                <a:lnTo>
                  <a:pt x="2907082" y="3693318"/>
                </a:lnTo>
                <a:lnTo>
                  <a:pt x="1" y="3693318"/>
                </a:lnTo>
                <a:lnTo>
                  <a:pt x="1" y="3636000"/>
                </a:lnTo>
                <a:lnTo>
                  <a:pt x="0" y="363600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175587" y="2321864"/>
            <a:ext cx="14295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cs typeface="+mn-ea"/>
                <a:sym typeface="+mn-lt"/>
              </a:rPr>
              <a:t>25</a:t>
            </a:r>
            <a:r>
              <a:rPr lang="en-US" altLang="zh-CN" sz="1600" b="1" dirty="0">
                <a:cs typeface="+mn-ea"/>
                <a:sym typeface="+mn-lt"/>
              </a:rPr>
              <a:t>%</a:t>
            </a:r>
            <a:endParaRPr lang="zh-CN" altLang="en-US" sz="1600" b="1" dirty="0">
              <a:cs typeface="+mn-ea"/>
              <a:sym typeface="+mn-lt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791252" y="2321864"/>
            <a:ext cx="14295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cs typeface="+mn-ea"/>
                <a:sym typeface="+mn-lt"/>
              </a:rPr>
              <a:t>58</a:t>
            </a:r>
            <a:r>
              <a:rPr lang="en-US" altLang="zh-CN" sz="1600" b="1" dirty="0">
                <a:cs typeface="+mn-ea"/>
                <a:sym typeface="+mn-lt"/>
              </a:rPr>
              <a:t>%</a:t>
            </a:r>
            <a:endParaRPr lang="zh-CN" altLang="en-US" sz="1600" b="1" dirty="0"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515066" y="2321864"/>
            <a:ext cx="14295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cs typeface="+mn-ea"/>
                <a:sym typeface="+mn-lt"/>
              </a:rPr>
              <a:t>85</a:t>
            </a:r>
            <a:r>
              <a:rPr lang="en-US" altLang="zh-CN" sz="1600" b="1" dirty="0">
                <a:cs typeface="+mn-ea"/>
                <a:sym typeface="+mn-lt"/>
              </a:rPr>
              <a:t>%</a:t>
            </a:r>
            <a:endParaRPr lang="zh-CN" altLang="en-US" sz="1600" b="1" dirty="0">
              <a:cs typeface="+mn-ea"/>
              <a:sym typeface="+mn-lt"/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8735301" y="1594264"/>
            <a:ext cx="0" cy="410836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/>
          <p:cNvSpPr txBox="1"/>
          <p:nvPr/>
        </p:nvSpPr>
        <p:spPr>
          <a:xfrm>
            <a:off x="9138478" y="3345183"/>
            <a:ext cx="19950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accent1"/>
                </a:solidFill>
                <a:cs typeface="+mn-ea"/>
                <a:sym typeface="+mn-lt"/>
              </a:rPr>
              <a:t>内容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9138478" y="3894524"/>
            <a:ext cx="1997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b="1" dirty="0">
                <a:cs typeface="+mn-ea"/>
                <a:sym typeface="+mn-lt"/>
              </a:rPr>
              <a:t>在此输入小标题</a:t>
            </a:r>
            <a:endParaRPr lang="en-US" altLang="zh-CN" b="1" dirty="0">
              <a:cs typeface="+mn-ea"/>
              <a:sym typeface="+mn-lt"/>
            </a:endParaRPr>
          </a:p>
        </p:txBody>
      </p:sp>
      <p:cxnSp>
        <p:nvCxnSpPr>
          <p:cNvPr id="36" name="直接连接符 35"/>
          <p:cNvCxnSpPr/>
          <p:nvPr/>
        </p:nvCxnSpPr>
        <p:spPr>
          <a:xfrm>
            <a:off x="9138478" y="4266523"/>
            <a:ext cx="199505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/>
          <p:cNvSpPr txBox="1"/>
          <p:nvPr/>
        </p:nvSpPr>
        <p:spPr>
          <a:xfrm>
            <a:off x="8830275" y="4332843"/>
            <a:ext cx="2613654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zh-CN" altLang="en-US" dirty="0">
                <a:cs typeface="+mn-ea"/>
                <a:sym typeface="+mn-lt"/>
              </a:rPr>
              <a:t>点击此处输入与此小标题或图形相关的文字描述内容或数据分析。</a:t>
            </a:r>
            <a:endParaRPr lang="en-US" altLang="zh-CN" dirty="0">
              <a:cs typeface="+mn-ea"/>
              <a:sym typeface="+mn-lt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9421227" y="1598370"/>
            <a:ext cx="1429555" cy="1429556"/>
            <a:chOff x="1044960" y="1579709"/>
            <a:chExt cx="1429555" cy="1429556"/>
          </a:xfrm>
        </p:grpSpPr>
        <p:sp>
          <p:nvSpPr>
            <p:cNvPr id="39" name="椭圆 38"/>
            <p:cNvSpPr/>
            <p:nvPr/>
          </p:nvSpPr>
          <p:spPr>
            <a:xfrm>
              <a:off x="1044960" y="1579710"/>
              <a:ext cx="1429555" cy="1429555"/>
            </a:xfrm>
            <a:prstGeom prst="ellipse">
              <a:avLst/>
            </a:prstGeom>
            <a:noFill/>
            <a:ln w="571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" name="弧形 39"/>
            <p:cNvSpPr/>
            <p:nvPr/>
          </p:nvSpPr>
          <p:spPr>
            <a:xfrm>
              <a:off x="1044960" y="1579709"/>
              <a:ext cx="1429555" cy="1429555"/>
            </a:xfrm>
            <a:prstGeom prst="arc">
              <a:avLst>
                <a:gd name="adj1" fmla="val 16200000"/>
                <a:gd name="adj2" fmla="val 10633740"/>
              </a:avLst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1" name="文本框 40"/>
          <p:cNvSpPr txBox="1"/>
          <p:nvPr/>
        </p:nvSpPr>
        <p:spPr>
          <a:xfrm>
            <a:off x="9421227" y="2321864"/>
            <a:ext cx="14295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cs typeface="+mn-ea"/>
                <a:sym typeface="+mn-lt"/>
              </a:rPr>
              <a:t>75</a:t>
            </a:r>
            <a:r>
              <a:rPr lang="en-US" altLang="zh-CN" sz="1600" b="1" dirty="0">
                <a:cs typeface="+mn-ea"/>
                <a:sym typeface="+mn-lt"/>
              </a:rPr>
              <a:t>%</a:t>
            </a:r>
            <a:endParaRPr lang="zh-CN" altLang="en-US" sz="1600" b="1" dirty="0">
              <a:cs typeface="+mn-ea"/>
              <a:sym typeface="+mn-lt"/>
            </a:endParaRPr>
          </a:p>
        </p:txBody>
      </p:sp>
      <p:sp>
        <p:nvSpPr>
          <p:cNvPr id="42" name="任意多边形 41"/>
          <p:cNvSpPr>
            <a:spLocks noChangeAspect="1"/>
          </p:cNvSpPr>
          <p:nvPr/>
        </p:nvSpPr>
        <p:spPr>
          <a:xfrm>
            <a:off x="9956414" y="1903587"/>
            <a:ext cx="359179" cy="360000"/>
          </a:xfrm>
          <a:custGeom>
            <a:avLst/>
            <a:gdLst>
              <a:gd name="connsiteX0" fmla="*/ 2766619 w 3684895"/>
              <a:gd name="connsiteY0" fmla="*/ 2106328 h 3693320"/>
              <a:gd name="connsiteX1" fmla="*/ 2847112 w 3684895"/>
              <a:gd name="connsiteY1" fmla="*/ 2428302 h 3693320"/>
              <a:gd name="connsiteX2" fmla="*/ 2942454 w 3684895"/>
              <a:gd name="connsiteY2" fmla="*/ 2428302 h 3693320"/>
              <a:gd name="connsiteX3" fmla="*/ 2942454 w 3684895"/>
              <a:gd name="connsiteY3" fmla="*/ 2838737 h 3693320"/>
              <a:gd name="connsiteX4" fmla="*/ 3068454 w 3684895"/>
              <a:gd name="connsiteY4" fmla="*/ 2838737 h 3693320"/>
              <a:gd name="connsiteX5" fmla="*/ 3068454 w 3684895"/>
              <a:gd name="connsiteY5" fmla="*/ 2428302 h 3693320"/>
              <a:gd name="connsiteX6" fmla="*/ 3163797 w 3684895"/>
              <a:gd name="connsiteY6" fmla="*/ 2428302 h 3693320"/>
              <a:gd name="connsiteX7" fmla="*/ 3244291 w 3684895"/>
              <a:gd name="connsiteY7" fmla="*/ 2106328 h 3693320"/>
              <a:gd name="connsiteX8" fmla="*/ 2534178 w 3684895"/>
              <a:gd name="connsiteY8" fmla="*/ 1125687 h 3693320"/>
              <a:gd name="connsiteX9" fmla="*/ 2534178 w 3684895"/>
              <a:gd name="connsiteY9" fmla="*/ 1852741 h 3693320"/>
              <a:gd name="connsiteX10" fmla="*/ 3402597 w 3684895"/>
              <a:gd name="connsiteY10" fmla="*/ 1852741 h 3693320"/>
              <a:gd name="connsiteX11" fmla="*/ 3402597 w 3684895"/>
              <a:gd name="connsiteY11" fmla="*/ 1125687 h 3693320"/>
              <a:gd name="connsiteX12" fmla="*/ 204717 w 3684895"/>
              <a:gd name="connsiteY12" fmla="*/ 204719 h 3693320"/>
              <a:gd name="connsiteX13" fmla="*/ 204717 w 3684895"/>
              <a:gd name="connsiteY13" fmla="*/ 3488602 h 3693320"/>
              <a:gd name="connsiteX14" fmla="*/ 2907081 w 3684895"/>
              <a:gd name="connsiteY14" fmla="*/ 3488602 h 3693320"/>
              <a:gd name="connsiteX15" fmla="*/ 2907081 w 3684895"/>
              <a:gd name="connsiteY15" fmla="*/ 3019179 h 3693320"/>
              <a:gd name="connsiteX16" fmla="*/ 2265528 w 3684895"/>
              <a:gd name="connsiteY16" fmla="*/ 3019179 h 3693320"/>
              <a:gd name="connsiteX17" fmla="*/ 2265528 w 3684895"/>
              <a:gd name="connsiteY17" fmla="*/ 2537632 h 3693320"/>
              <a:gd name="connsiteX18" fmla="*/ 589426 w 3684895"/>
              <a:gd name="connsiteY18" fmla="*/ 2537632 h 3693320"/>
              <a:gd name="connsiteX19" fmla="*/ 589426 w 3684895"/>
              <a:gd name="connsiteY19" fmla="*/ 2401006 h 3693320"/>
              <a:gd name="connsiteX20" fmla="*/ 2265528 w 3684895"/>
              <a:gd name="connsiteY20" fmla="*/ 2401006 h 3693320"/>
              <a:gd name="connsiteX21" fmla="*/ 2265528 w 3684895"/>
              <a:gd name="connsiteY21" fmla="*/ 2202011 h 3693320"/>
              <a:gd name="connsiteX22" fmla="*/ 589426 w 3684895"/>
              <a:gd name="connsiteY22" fmla="*/ 2202011 h 3693320"/>
              <a:gd name="connsiteX23" fmla="*/ 589426 w 3684895"/>
              <a:gd name="connsiteY23" fmla="*/ 2065385 h 3693320"/>
              <a:gd name="connsiteX24" fmla="*/ 2265528 w 3684895"/>
              <a:gd name="connsiteY24" fmla="*/ 2065385 h 3693320"/>
              <a:gd name="connsiteX25" fmla="*/ 2265528 w 3684895"/>
              <a:gd name="connsiteY25" fmla="*/ 1866389 h 3693320"/>
              <a:gd name="connsiteX26" fmla="*/ 589426 w 3684895"/>
              <a:gd name="connsiteY26" fmla="*/ 1866389 h 3693320"/>
              <a:gd name="connsiteX27" fmla="*/ 589426 w 3684895"/>
              <a:gd name="connsiteY27" fmla="*/ 1729763 h 3693320"/>
              <a:gd name="connsiteX28" fmla="*/ 2402005 w 3684895"/>
              <a:gd name="connsiteY28" fmla="*/ 1729763 h 3693320"/>
              <a:gd name="connsiteX29" fmla="*/ 2402005 w 3684895"/>
              <a:gd name="connsiteY29" fmla="*/ 1530767 h 3693320"/>
              <a:gd name="connsiteX30" fmla="*/ 589426 w 3684895"/>
              <a:gd name="connsiteY30" fmla="*/ 1530767 h 3693320"/>
              <a:gd name="connsiteX31" fmla="*/ 589426 w 3684895"/>
              <a:gd name="connsiteY31" fmla="*/ 1394141 h 3693320"/>
              <a:gd name="connsiteX32" fmla="*/ 2402005 w 3684895"/>
              <a:gd name="connsiteY32" fmla="*/ 1394141 h 3693320"/>
              <a:gd name="connsiteX33" fmla="*/ 2402005 w 3684895"/>
              <a:gd name="connsiteY33" fmla="*/ 993514 h 3693320"/>
              <a:gd name="connsiteX34" fmla="*/ 2907081 w 3684895"/>
              <a:gd name="connsiteY34" fmla="*/ 993514 h 3693320"/>
              <a:gd name="connsiteX35" fmla="*/ 2907081 w 3684895"/>
              <a:gd name="connsiteY35" fmla="*/ 204719 h 3693320"/>
              <a:gd name="connsiteX36" fmla="*/ 0 w 3684895"/>
              <a:gd name="connsiteY36" fmla="*/ 0 h 3693320"/>
              <a:gd name="connsiteX37" fmla="*/ 204717 w 3684895"/>
              <a:gd name="connsiteY37" fmla="*/ 0 h 3693320"/>
              <a:gd name="connsiteX38" fmla="*/ 204717 w 3684895"/>
              <a:gd name="connsiteY38" fmla="*/ 2 h 3693320"/>
              <a:gd name="connsiteX39" fmla="*/ 2907081 w 3684895"/>
              <a:gd name="connsiteY39" fmla="*/ 2 h 3693320"/>
              <a:gd name="connsiteX40" fmla="*/ 2907081 w 3684895"/>
              <a:gd name="connsiteY40" fmla="*/ 1 h 3693320"/>
              <a:gd name="connsiteX41" fmla="*/ 3111798 w 3684895"/>
              <a:gd name="connsiteY41" fmla="*/ 1 h 3693320"/>
              <a:gd name="connsiteX42" fmla="*/ 3111798 w 3684895"/>
              <a:gd name="connsiteY42" fmla="*/ 993514 h 3693320"/>
              <a:gd name="connsiteX43" fmla="*/ 3534770 w 3684895"/>
              <a:gd name="connsiteY43" fmla="*/ 993514 h 3693320"/>
              <a:gd name="connsiteX44" fmla="*/ 3534770 w 3684895"/>
              <a:gd name="connsiteY44" fmla="*/ 1852741 h 3693320"/>
              <a:gd name="connsiteX45" fmla="*/ 3684895 w 3684895"/>
              <a:gd name="connsiteY45" fmla="*/ 1852741 h 3693320"/>
              <a:gd name="connsiteX46" fmla="*/ 3684895 w 3684895"/>
              <a:gd name="connsiteY46" fmla="*/ 3019179 h 3693320"/>
              <a:gd name="connsiteX47" fmla="*/ 3111798 w 3684895"/>
              <a:gd name="connsiteY47" fmla="*/ 3019179 h 3693320"/>
              <a:gd name="connsiteX48" fmla="*/ 3111798 w 3684895"/>
              <a:gd name="connsiteY48" fmla="*/ 3693320 h 3693320"/>
              <a:gd name="connsiteX49" fmla="*/ 2907081 w 3684895"/>
              <a:gd name="connsiteY49" fmla="*/ 3693320 h 3693320"/>
              <a:gd name="connsiteX50" fmla="*/ 2907081 w 3684895"/>
              <a:gd name="connsiteY50" fmla="*/ 3693319 h 3693320"/>
              <a:gd name="connsiteX51" fmla="*/ 0 w 3684895"/>
              <a:gd name="connsiteY51" fmla="*/ 3693319 h 3693320"/>
              <a:gd name="connsiteX52" fmla="*/ 0 w 3684895"/>
              <a:gd name="connsiteY52" fmla="*/ 3636001 h 3693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3684895" h="3693320">
                <a:moveTo>
                  <a:pt x="2766619" y="2106328"/>
                </a:moveTo>
                <a:lnTo>
                  <a:pt x="2847112" y="2428302"/>
                </a:lnTo>
                <a:lnTo>
                  <a:pt x="2942454" y="2428302"/>
                </a:lnTo>
                <a:lnTo>
                  <a:pt x="2942454" y="2838737"/>
                </a:lnTo>
                <a:lnTo>
                  <a:pt x="3068454" y="2838737"/>
                </a:lnTo>
                <a:lnTo>
                  <a:pt x="3068454" y="2428302"/>
                </a:lnTo>
                <a:lnTo>
                  <a:pt x="3163797" y="2428302"/>
                </a:lnTo>
                <a:lnTo>
                  <a:pt x="3244291" y="2106328"/>
                </a:lnTo>
                <a:close/>
                <a:moveTo>
                  <a:pt x="2534178" y="1125687"/>
                </a:moveTo>
                <a:lnTo>
                  <a:pt x="2534178" y="1852741"/>
                </a:lnTo>
                <a:lnTo>
                  <a:pt x="3402597" y="1852741"/>
                </a:lnTo>
                <a:lnTo>
                  <a:pt x="3402597" y="1125687"/>
                </a:lnTo>
                <a:close/>
                <a:moveTo>
                  <a:pt x="204717" y="204719"/>
                </a:moveTo>
                <a:lnTo>
                  <a:pt x="204717" y="3488602"/>
                </a:lnTo>
                <a:lnTo>
                  <a:pt x="2907081" y="3488602"/>
                </a:lnTo>
                <a:lnTo>
                  <a:pt x="2907081" y="3019179"/>
                </a:lnTo>
                <a:lnTo>
                  <a:pt x="2265528" y="3019179"/>
                </a:lnTo>
                <a:lnTo>
                  <a:pt x="2265528" y="2537632"/>
                </a:lnTo>
                <a:lnTo>
                  <a:pt x="589426" y="2537632"/>
                </a:lnTo>
                <a:lnTo>
                  <a:pt x="589426" y="2401006"/>
                </a:lnTo>
                <a:lnTo>
                  <a:pt x="2265528" y="2401006"/>
                </a:lnTo>
                <a:lnTo>
                  <a:pt x="2265528" y="2202011"/>
                </a:lnTo>
                <a:lnTo>
                  <a:pt x="589426" y="2202011"/>
                </a:lnTo>
                <a:lnTo>
                  <a:pt x="589426" y="2065385"/>
                </a:lnTo>
                <a:lnTo>
                  <a:pt x="2265528" y="2065385"/>
                </a:lnTo>
                <a:lnTo>
                  <a:pt x="2265528" y="1866389"/>
                </a:lnTo>
                <a:lnTo>
                  <a:pt x="589426" y="1866389"/>
                </a:lnTo>
                <a:lnTo>
                  <a:pt x="589426" y="1729763"/>
                </a:lnTo>
                <a:lnTo>
                  <a:pt x="2402005" y="1729763"/>
                </a:lnTo>
                <a:lnTo>
                  <a:pt x="2402005" y="1530767"/>
                </a:lnTo>
                <a:lnTo>
                  <a:pt x="589426" y="1530767"/>
                </a:lnTo>
                <a:lnTo>
                  <a:pt x="589426" y="1394141"/>
                </a:lnTo>
                <a:lnTo>
                  <a:pt x="2402005" y="1394141"/>
                </a:lnTo>
                <a:lnTo>
                  <a:pt x="2402005" y="993514"/>
                </a:lnTo>
                <a:lnTo>
                  <a:pt x="2907081" y="993514"/>
                </a:lnTo>
                <a:lnTo>
                  <a:pt x="2907081" y="204719"/>
                </a:lnTo>
                <a:close/>
                <a:moveTo>
                  <a:pt x="0" y="0"/>
                </a:moveTo>
                <a:lnTo>
                  <a:pt x="204717" y="0"/>
                </a:lnTo>
                <a:lnTo>
                  <a:pt x="204717" y="2"/>
                </a:lnTo>
                <a:lnTo>
                  <a:pt x="2907081" y="2"/>
                </a:lnTo>
                <a:lnTo>
                  <a:pt x="2907081" y="1"/>
                </a:lnTo>
                <a:lnTo>
                  <a:pt x="3111798" y="1"/>
                </a:lnTo>
                <a:lnTo>
                  <a:pt x="3111798" y="993514"/>
                </a:lnTo>
                <a:lnTo>
                  <a:pt x="3534770" y="993514"/>
                </a:lnTo>
                <a:lnTo>
                  <a:pt x="3534770" y="1852741"/>
                </a:lnTo>
                <a:lnTo>
                  <a:pt x="3684895" y="1852741"/>
                </a:lnTo>
                <a:lnTo>
                  <a:pt x="3684895" y="3019179"/>
                </a:lnTo>
                <a:lnTo>
                  <a:pt x="3111798" y="3019179"/>
                </a:lnTo>
                <a:lnTo>
                  <a:pt x="3111798" y="3693320"/>
                </a:lnTo>
                <a:lnTo>
                  <a:pt x="2907081" y="3693320"/>
                </a:lnTo>
                <a:lnTo>
                  <a:pt x="2907081" y="3693319"/>
                </a:lnTo>
                <a:lnTo>
                  <a:pt x="0" y="3693319"/>
                </a:lnTo>
                <a:lnTo>
                  <a:pt x="0" y="3636001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05361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2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7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55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550"/>
                            </p:stCondLst>
                            <p:childTnLst>
                              <p:par>
                                <p:cTn id="3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55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175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225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100"/>
                            </p:stCondLst>
                            <p:childTnLst>
                              <p:par>
                                <p:cTn id="6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6100"/>
                            </p:stCondLst>
                            <p:childTnLst>
                              <p:par>
                                <p:cTn id="6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81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9300"/>
                            </p:stCondLst>
                            <p:childTnLst>
                              <p:par>
                                <p:cTn id="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98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2650"/>
                            </p:stCondLst>
                            <p:childTnLst>
                              <p:par>
                                <p:cTn id="9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3650"/>
                            </p:stCondLst>
                            <p:childTnLst>
                              <p:par>
                                <p:cTn id="9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1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25650"/>
                            </p:stCondLst>
                            <p:childTnLst>
                              <p:par>
                                <p:cTn id="1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6850"/>
                            </p:stCondLst>
                            <p:childTnLst>
                              <p:par>
                                <p:cTn id="1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27350"/>
                            </p:stCondLst>
                            <p:childTnLst>
                              <p:par>
                                <p:cTn id="1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9" grpId="0"/>
      <p:bldP spid="10" grpId="0"/>
      <p:bldP spid="12" grpId="0"/>
      <p:bldP spid="14" grpId="0"/>
      <p:bldP spid="15" grpId="0"/>
      <p:bldP spid="17" grpId="0"/>
      <p:bldP spid="27" grpId="0" animBg="1"/>
      <p:bldP spid="28" grpId="0" animBg="1"/>
      <p:bldP spid="29" grpId="0" animBg="1"/>
      <p:bldP spid="30" grpId="0"/>
      <p:bldP spid="31" grpId="0"/>
      <p:bldP spid="32" grpId="0"/>
      <p:bldP spid="34" grpId="0"/>
      <p:bldP spid="35" grpId="0"/>
      <p:bldP spid="37" grpId="0"/>
      <p:bldP spid="41" grpId="0"/>
      <p:bldP spid="4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存在问题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888"/>
          <a:stretch/>
        </p:blipFill>
        <p:spPr>
          <a:xfrm>
            <a:off x="4419461" y="2178267"/>
            <a:ext cx="6718439" cy="3888626"/>
          </a:xfrm>
          <a:prstGeom prst="rect">
            <a:avLst/>
          </a:prstGeom>
        </p:spPr>
      </p:pic>
      <p:sp>
        <p:nvSpPr>
          <p:cNvPr id="4" name="椭圆 3"/>
          <p:cNvSpPr/>
          <p:nvPr/>
        </p:nvSpPr>
        <p:spPr>
          <a:xfrm>
            <a:off x="2462645" y="3200399"/>
            <a:ext cx="1302328" cy="130232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zh-CN" altLang="en-US" sz="2000" dirty="0">
                <a:cs typeface="+mn-ea"/>
                <a:sym typeface="+mn-lt"/>
              </a:rPr>
              <a:t>输入</a:t>
            </a:r>
            <a:endParaRPr lang="en-US" altLang="zh-CN" sz="2000" dirty="0">
              <a:cs typeface="+mn-ea"/>
              <a:sym typeface="+mn-lt"/>
            </a:endParaRPr>
          </a:p>
          <a:p>
            <a:pPr algn="ctr"/>
            <a:r>
              <a:rPr lang="zh-CN" altLang="en-US" sz="2000" dirty="0">
                <a:cs typeface="+mn-ea"/>
                <a:sym typeface="+mn-lt"/>
              </a:rPr>
              <a:t>内容</a:t>
            </a:r>
          </a:p>
        </p:txBody>
      </p:sp>
      <p:sp>
        <p:nvSpPr>
          <p:cNvPr id="5" name="椭圆 4"/>
          <p:cNvSpPr/>
          <p:nvPr/>
        </p:nvSpPr>
        <p:spPr>
          <a:xfrm>
            <a:off x="2642755" y="1704109"/>
            <a:ext cx="942108" cy="94210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内容</a:t>
            </a:r>
            <a:r>
              <a:rPr lang="en-US" altLang="zh-CN" dirty="0">
                <a:cs typeface="+mn-ea"/>
                <a:sym typeface="+mn-lt"/>
              </a:rPr>
              <a:t>1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6" name="等腰三角形 5"/>
          <p:cNvSpPr/>
          <p:nvPr/>
        </p:nvSpPr>
        <p:spPr>
          <a:xfrm>
            <a:off x="2926773" y="2762070"/>
            <a:ext cx="374072" cy="322476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7" name="椭圆 6"/>
          <p:cNvSpPr/>
          <p:nvPr/>
        </p:nvSpPr>
        <p:spPr>
          <a:xfrm rot="10800000" flipV="1">
            <a:off x="2642755" y="5107311"/>
            <a:ext cx="942108" cy="94210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内容</a:t>
            </a:r>
            <a:r>
              <a:rPr lang="en-US" altLang="zh-CN" dirty="0">
                <a:cs typeface="+mn-ea"/>
                <a:sym typeface="+mn-lt"/>
              </a:rPr>
              <a:t>4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9" name="等腰三角形 8"/>
          <p:cNvSpPr/>
          <p:nvPr/>
        </p:nvSpPr>
        <p:spPr>
          <a:xfrm flipV="1">
            <a:off x="2926773" y="4668982"/>
            <a:ext cx="374072" cy="322476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10" name="椭圆 9"/>
          <p:cNvSpPr/>
          <p:nvPr/>
        </p:nvSpPr>
        <p:spPr>
          <a:xfrm rot="10800000" flipV="1">
            <a:off x="1148624" y="2471400"/>
            <a:ext cx="942108" cy="94210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内容</a:t>
            </a:r>
            <a:r>
              <a:rPr lang="en-US" altLang="zh-CN" dirty="0">
                <a:cs typeface="+mn-ea"/>
                <a:sym typeface="+mn-lt"/>
              </a:rPr>
              <a:t>2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1" name="等腰三角形 10"/>
          <p:cNvSpPr/>
          <p:nvPr/>
        </p:nvSpPr>
        <p:spPr>
          <a:xfrm rot="7200000" flipV="1">
            <a:off x="2080555" y="3155289"/>
            <a:ext cx="374072" cy="322476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12" name="椭圆 11"/>
          <p:cNvSpPr/>
          <p:nvPr/>
        </p:nvSpPr>
        <p:spPr>
          <a:xfrm rot="10800000" flipV="1">
            <a:off x="1148625" y="4257108"/>
            <a:ext cx="942108" cy="94210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内容</a:t>
            </a:r>
            <a:r>
              <a:rPr lang="en-US" altLang="zh-CN" dirty="0">
                <a:cs typeface="+mn-ea"/>
                <a:sym typeface="+mn-lt"/>
              </a:rPr>
              <a:t>3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3" name="等腰三角形 12"/>
          <p:cNvSpPr/>
          <p:nvPr/>
        </p:nvSpPr>
        <p:spPr>
          <a:xfrm rot="3600000" flipV="1">
            <a:off x="2080556" y="4192851"/>
            <a:ext cx="374072" cy="322476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419461" y="1884218"/>
            <a:ext cx="4052927" cy="58718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zh-CN" altLang="en-US" sz="2400" b="1" dirty="0">
                <a:cs typeface="+mn-ea"/>
                <a:sym typeface="+mn-lt"/>
              </a:rPr>
              <a:t>在此输入小标题</a:t>
            </a:r>
          </a:p>
        </p:txBody>
      </p:sp>
    </p:spTree>
    <p:extLst>
      <p:ext uri="{BB962C8B-B14F-4D97-AF65-F5344CB8AC3E}">
        <p14:creationId xmlns:p14="http://schemas.microsoft.com/office/powerpoint/2010/main" val="989002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未来发展</a:t>
            </a:r>
            <a:endParaRPr lang="zh-CN" altLang="en-US" dirty="0"/>
          </a:p>
        </p:txBody>
      </p:sp>
      <p:sp>
        <p:nvSpPr>
          <p:cNvPr id="3" name="Puzzle3"/>
          <p:cNvSpPr>
            <a:spLocks noEditPoints="1" noChangeArrowheads="1"/>
          </p:cNvSpPr>
          <p:nvPr/>
        </p:nvSpPr>
        <p:spPr bwMode="gray">
          <a:xfrm>
            <a:off x="6009992" y="1555159"/>
            <a:ext cx="1357314" cy="1842678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chemeClr val="accent4"/>
          </a:solidFill>
          <a:ln w="5715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Puzzle2"/>
          <p:cNvSpPr>
            <a:spLocks noEditPoints="1" noChangeArrowheads="1"/>
          </p:cNvSpPr>
          <p:nvPr/>
        </p:nvSpPr>
        <p:spPr bwMode="gray">
          <a:xfrm>
            <a:off x="5605115" y="2903233"/>
            <a:ext cx="2167068" cy="1679262"/>
          </a:xfrm>
          <a:custGeom>
            <a:avLst/>
            <a:gdLst>
              <a:gd name="T0" fmla="*/ 1437 w 21600"/>
              <a:gd name="T1" fmla="*/ 1354705 h 21600"/>
              <a:gd name="T2" fmla="*/ 548786 w 21600"/>
              <a:gd name="T3" fmla="*/ 2141559 h 21600"/>
              <a:gd name="T4" fmla="*/ 1358253 w 21600"/>
              <a:gd name="T5" fmla="*/ 1407634 h 21600"/>
              <a:gd name="T6" fmla="*/ 2196844 w 21600"/>
              <a:gd name="T7" fmla="*/ 2144494 h 21600"/>
              <a:gd name="T8" fmla="*/ 2820987 w 21600"/>
              <a:gd name="T9" fmla="*/ 1526446 h 21600"/>
              <a:gd name="T10" fmla="*/ 2205725 w 21600"/>
              <a:gd name="T11" fmla="*/ 580805 h 21600"/>
              <a:gd name="T12" fmla="*/ 1410494 w 21600"/>
              <a:gd name="T13" fmla="*/ 2834 h 21600"/>
              <a:gd name="T14" fmla="*/ 548786 w 21600"/>
              <a:gd name="T15" fmla="*/ 596491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5388 w 21600"/>
              <a:gd name="T25" fmla="*/ 6742 h 21600"/>
              <a:gd name="T26" fmla="*/ 16177 w 21600"/>
              <a:gd name="T27" fmla="*/ 20441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chemeClr val="accent3"/>
          </a:solidFill>
          <a:ln w="5715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Puzzle4"/>
          <p:cNvSpPr>
            <a:spLocks noEditPoints="1" noChangeArrowheads="1"/>
          </p:cNvSpPr>
          <p:nvPr/>
        </p:nvSpPr>
        <p:spPr bwMode="gray">
          <a:xfrm>
            <a:off x="4718066" y="2960710"/>
            <a:ext cx="1306096" cy="2146338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chemeClr val="accent2"/>
          </a:solidFill>
          <a:ln w="5715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Puzzle1"/>
          <p:cNvSpPr>
            <a:spLocks noEditPoints="1" noChangeArrowheads="1"/>
          </p:cNvSpPr>
          <p:nvPr/>
        </p:nvSpPr>
        <p:spPr bwMode="gray">
          <a:xfrm>
            <a:off x="4266137" y="2153575"/>
            <a:ext cx="2193898" cy="1279264"/>
          </a:xfrm>
          <a:custGeom>
            <a:avLst/>
            <a:gdLst>
              <a:gd name="T0" fmla="*/ 2213333 w 21600"/>
              <a:gd name="T1" fmla="*/ 1625043 h 21600"/>
              <a:gd name="T2" fmla="*/ 2244536 w 21600"/>
              <a:gd name="T3" fmla="*/ 40167 h 21600"/>
              <a:gd name="T4" fmla="*/ 624731 w 21600"/>
              <a:gd name="T5" fmla="*/ 65995 h 21600"/>
              <a:gd name="T6" fmla="*/ 666380 w 21600"/>
              <a:gd name="T7" fmla="*/ 1619337 h 21600"/>
              <a:gd name="T8" fmla="*/ 1429411 w 21600"/>
              <a:gd name="T9" fmla="*/ 993390 h 21600"/>
              <a:gd name="T10" fmla="*/ 1433906 w 21600"/>
              <a:gd name="T11" fmla="*/ 671820 h 21600"/>
              <a:gd name="T12" fmla="*/ 2855913 w 21600"/>
              <a:gd name="T13" fmla="*/ 770966 h 21600"/>
              <a:gd name="T14" fmla="*/ 7404 w 21600"/>
              <a:gd name="T15" fmla="*/ 770966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6086 w 21600"/>
              <a:gd name="T25" fmla="*/ 2569 h 21600"/>
              <a:gd name="T26" fmla="*/ 16132 w 21600"/>
              <a:gd name="T27" fmla="*/ 19552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chemeClr val="accent1"/>
          </a:solidFill>
          <a:ln w="5715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Text Box 13"/>
          <p:cNvSpPr txBox="1">
            <a:spLocks noChangeArrowheads="1"/>
          </p:cNvSpPr>
          <p:nvPr/>
        </p:nvSpPr>
        <p:spPr bwMode="auto">
          <a:xfrm>
            <a:off x="7590494" y="2295664"/>
            <a:ext cx="3022128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点击此处输入与此小标题或图形相关的文字描述内容或数据分析。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Text Box 14"/>
          <p:cNvSpPr txBox="1">
            <a:spLocks noChangeArrowheads="1"/>
          </p:cNvSpPr>
          <p:nvPr/>
        </p:nvSpPr>
        <p:spPr bwMode="auto">
          <a:xfrm>
            <a:off x="1352821" y="3618380"/>
            <a:ext cx="3064815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r"/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点击此处输入与此小标题或图形相关的文字描述内容或数据分析。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Text Box 15"/>
          <p:cNvSpPr txBox="1">
            <a:spLocks noChangeArrowheads="1"/>
          </p:cNvSpPr>
          <p:nvPr/>
        </p:nvSpPr>
        <p:spPr bwMode="auto">
          <a:xfrm>
            <a:off x="914399" y="2377708"/>
            <a:ext cx="3062695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r"/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点击此处输入与此小标题或图形相关的文字描述内容或数据分析。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Text Box 16"/>
          <p:cNvSpPr txBox="1">
            <a:spLocks noChangeArrowheads="1"/>
          </p:cNvSpPr>
          <p:nvPr/>
        </p:nvSpPr>
        <p:spPr bwMode="auto">
          <a:xfrm>
            <a:off x="8177060" y="3618380"/>
            <a:ext cx="3153611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点击此处输入与此小标题或图形相关的文字描述内容或数据分析。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52468" y="5467705"/>
            <a:ext cx="85725" cy="2143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95330" y="5389630"/>
            <a:ext cx="11294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点击此处输入与此小标题或者与此图形相关的内容介绍、数据统计、事件分析、总结概述等文字描述内容。</a:t>
            </a:r>
          </a:p>
        </p:txBody>
      </p:sp>
    </p:spTree>
    <p:extLst>
      <p:ext uri="{BB962C8B-B14F-4D97-AF65-F5344CB8AC3E}">
        <p14:creationId xmlns:p14="http://schemas.microsoft.com/office/powerpoint/2010/main" val="3795861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/>
      <p:bldP spid="9" grpId="0"/>
      <p:bldP spid="10" grpId="0"/>
      <p:bldP spid="11" grpId="0"/>
      <p:bldP spid="12" grpId="0" animBg="1"/>
      <p:bldP spid="1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2815" y="0"/>
            <a:ext cx="6606370" cy="6858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534416" y="2202704"/>
            <a:ext cx="48078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schemeClr val="accent1"/>
                </a:solidFill>
              </a:rPr>
              <a:t>谢谢欣赏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3534416" y="3295188"/>
            <a:ext cx="4807858" cy="1005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汇报人：恒好</a:t>
            </a:r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美佳</a:t>
            </a:r>
            <a:endParaRPr lang="en-US" altLang="zh-CN" sz="2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>
              <a:lnSpc>
                <a:spcPct val="130000"/>
              </a:lnSpc>
            </a:pPr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时间</a:t>
            </a: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：</a:t>
            </a: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2020</a:t>
            </a: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年</a:t>
            </a: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</a:t>
            </a: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月</a:t>
            </a: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18</a:t>
            </a: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日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6823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C07A7D83-01B3-4F78-952E-2952724313A2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PRESENTATION_TITLE" val="1532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</p:tagLst>
</file>

<file path=ppt/theme/theme1.xml><?xml version="1.0" encoding="utf-8"?>
<a:theme xmlns:a="http://schemas.openxmlformats.org/drawingml/2006/main" name="Office 主题">
  <a:themeElements>
    <a:clrScheme name="自定义 205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70C0"/>
      </a:accent1>
      <a:accent2>
        <a:srgbClr val="3F3F3F"/>
      </a:accent2>
      <a:accent3>
        <a:srgbClr val="7F7F7F"/>
      </a:accent3>
      <a:accent4>
        <a:srgbClr val="BFBFBF"/>
      </a:accent4>
      <a:accent5>
        <a:srgbClr val="F2F2F2"/>
      </a:accent5>
      <a:accent6>
        <a:srgbClr val="FFC000"/>
      </a:accent6>
      <a:hlink>
        <a:srgbClr val="FF0000"/>
      </a:hlink>
      <a:folHlink>
        <a:srgbClr val="954F72"/>
      </a:folHlink>
    </a:clrScheme>
    <a:fontScheme name="Temp">
      <a:majorFont>
        <a:latin typeface="微软雅黑" panose="020F0302020204030204"/>
        <a:ea typeface="微软雅黑"/>
        <a:cs typeface=""/>
      </a:majorFont>
      <a:minorFont>
        <a:latin typeface="微软雅黑" panose="020F050202020403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579</TotalTime>
  <Words>1525</Words>
  <Application>Microsoft Office PowerPoint</Application>
  <PresentationFormat>宽屏</PresentationFormat>
  <Paragraphs>277</Paragraphs>
  <Slides>28</Slides>
  <Notes>28</Notes>
  <HiddenSlides>0</HiddenSlides>
  <MMClips>1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4" baseType="lpstr">
      <vt:lpstr>Wingdings</vt:lpstr>
      <vt:lpstr>Arial</vt:lpstr>
      <vt:lpstr>宋体</vt:lpstr>
      <vt:lpstr>微软雅黑</vt:lpstr>
      <vt:lpstr>Calibri</vt:lpstr>
      <vt:lpstr>Office 主题</vt:lpstr>
      <vt:lpstr>PowerPoint 演示文稿</vt:lpstr>
      <vt:lpstr>PowerPoint 演示文稿</vt:lpstr>
      <vt:lpstr>PowerPoint 演示文稿</vt:lpstr>
      <vt:lpstr>背景介绍</vt:lpstr>
      <vt:lpstr>定义问题</vt:lpstr>
      <vt:lpstr>理论现状</vt:lpstr>
      <vt:lpstr>调研意义</vt:lpstr>
      <vt:lpstr>PowerPoint 演示文稿</vt:lpstr>
      <vt:lpstr>调研目的</vt:lpstr>
      <vt:lpstr>调研对象</vt:lpstr>
      <vt:lpstr>调研方法</vt:lpstr>
      <vt:lpstr>抽样方式</vt:lpstr>
      <vt:lpstr>PowerPoint 演示文稿</vt:lpstr>
      <vt:lpstr>设计思路</vt:lpstr>
      <vt:lpstr>提问方式</vt:lpstr>
      <vt:lpstr>基本结构</vt:lpstr>
      <vt:lpstr>主要问题</vt:lpstr>
      <vt:lpstr>PowerPoint 演示文稿</vt:lpstr>
      <vt:lpstr>问卷收集</vt:lpstr>
      <vt:lpstr>问题统计</vt:lpstr>
      <vt:lpstr>重点问题</vt:lpstr>
      <vt:lpstr>疑难问题</vt:lpstr>
      <vt:lpstr>PowerPoint 演示文稿</vt:lpstr>
      <vt:lpstr>调研结论</vt:lpstr>
      <vt:lpstr>关键要素</vt:lpstr>
      <vt:lpstr>存在问题</vt:lpstr>
      <vt:lpstr>未来发展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>恒好美佳   </dc:subject>
  <dc:description>恒好美佳   https://sppt.taobao.com/</dc:description>
  <cp:lastModifiedBy>微软用户</cp:lastModifiedBy>
  <cp:revision>1</cp:revision>
  <dcterms:created xsi:type="dcterms:W3CDTF">2016-04-22T15:34:41Z</dcterms:created>
  <dcterms:modified xsi:type="dcterms:W3CDTF">2018-09-01T02:20:48Z</dcterms:modified>
</cp:coreProperties>
</file>