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0"/>
  </p:notesMasterIdLst>
  <p:sldIdLst>
    <p:sldId id="288" r:id="rId2"/>
    <p:sldId id="290" r:id="rId3"/>
    <p:sldId id="265" r:id="rId4"/>
    <p:sldId id="317" r:id="rId5"/>
    <p:sldId id="316" r:id="rId6"/>
    <p:sldId id="313" r:id="rId7"/>
    <p:sldId id="312" r:id="rId8"/>
    <p:sldId id="314" r:id="rId9"/>
    <p:sldId id="315" r:id="rId10"/>
    <p:sldId id="266" r:id="rId11"/>
    <p:sldId id="318" r:id="rId12"/>
    <p:sldId id="323" r:id="rId13"/>
    <p:sldId id="319" r:id="rId14"/>
    <p:sldId id="320" r:id="rId15"/>
    <p:sldId id="322" r:id="rId16"/>
    <p:sldId id="267" r:id="rId17"/>
    <p:sldId id="324" r:id="rId18"/>
    <p:sldId id="329" r:id="rId19"/>
    <p:sldId id="325" r:id="rId20"/>
    <p:sldId id="327" r:id="rId21"/>
    <p:sldId id="326" r:id="rId22"/>
    <p:sldId id="289" r:id="rId23"/>
    <p:sldId id="308" r:id="rId24"/>
    <p:sldId id="293" r:id="rId25"/>
    <p:sldId id="330" r:id="rId26"/>
    <p:sldId id="331" r:id="rId27"/>
    <p:sldId id="309" r:id="rId28"/>
    <p:sldId id="281" r:id="rId29"/>
  </p:sldIdLst>
  <p:sldSz cx="12192000" cy="6858000"/>
  <p:notesSz cx="6858000" cy="9144000"/>
  <p:embeddedFontLst>
    <p:embeddedFont>
      <p:font typeface="禹卫书法行书简体&#10;" panose="02000603000000000000" pitchFamily="2" charset="-122"/>
      <p:regular r:id="rId31"/>
    </p:embeddedFont>
    <p:embeddedFont>
      <p:font typeface="微软雅黑" panose="020B0503020204020204" pitchFamily="34" charset="-122"/>
      <p:regular r:id="rId32"/>
      <p:bold r:id="rId33"/>
    </p:embeddedFont>
    <p:embeddedFont>
      <p:font typeface="等线 Light" panose="02010600030101010101" pitchFamily="2" charset="-122"/>
      <p:regular r:id="rId34"/>
    </p:embeddedFont>
    <p:embeddedFont>
      <p:font typeface="MS PGothic" panose="020B0600070205080204" pitchFamily="34" charset="-128"/>
      <p:regular r:id="rId35"/>
    </p:embeddedFont>
    <p:embeddedFont>
      <p:font typeface="微软雅黑" panose="020B0503020204020204" pitchFamily="34" charset="-122"/>
      <p:regular r:id="rId32"/>
      <p:bold r:id="rId33"/>
    </p:embeddedFont>
    <p:embeddedFont>
      <p:font typeface="Segoe UI Semilight" panose="020B0402040204020203" pitchFamily="34" charset="0"/>
      <p:regular r:id="rId36"/>
    </p:embeddedFont>
    <p:embeddedFont>
      <p:font typeface="等线" panose="02010600030101010101" pitchFamily="2" charset="-122"/>
      <p:regular r:id="rId37"/>
      <p:bold r:id="rId38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9FB"/>
    <a:srgbClr val="FF0000"/>
    <a:srgbClr val="FF3333"/>
    <a:srgbClr val="222224"/>
    <a:srgbClr val="404040"/>
    <a:srgbClr val="FFFFFF"/>
    <a:srgbClr val="FF2D2D"/>
    <a:srgbClr val="FF1111"/>
    <a:srgbClr val="EFF3F6"/>
    <a:srgbClr val="FF4F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704" autoAdjust="0"/>
    <p:restoredTop sz="95380" autoAdjust="0"/>
  </p:normalViewPr>
  <p:slideViewPr>
    <p:cSldViewPr snapToGrid="0" showGuides="1">
      <p:cViewPr varScale="1">
        <p:scale>
          <a:sx n="90" d="100"/>
          <a:sy n="90" d="100"/>
        </p:scale>
        <p:origin x="106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B46AAB-EEF2-43E0-B3D5-944BB7BD9AD7}" type="doc">
      <dgm:prSet loTypeId="urn:microsoft.com/office/officeart/2005/8/layout/chart3" loCatId="relationship" qsTypeId="urn:microsoft.com/office/officeart/2005/8/quickstyle/simple1" qsCatId="simple" csTypeId="urn:microsoft.com/office/officeart/2005/8/colors/accent1_2" csCatId="accent1" phldr="1"/>
      <dgm:spPr/>
    </dgm:pt>
    <dgm:pt modelId="{65893168-59D5-4C54-8B19-33D7789C52C7}">
      <dgm:prSet phldrT="[Text]"/>
      <dgm:spPr>
        <a:solidFill>
          <a:srgbClr val="FF0000"/>
        </a:solidFill>
        <a:ln>
          <a:noFill/>
        </a:ln>
      </dgm:spPr>
      <dgm:t>
        <a:bodyPr/>
        <a:lstStyle/>
        <a:p>
          <a:endParaRPr lang="en-US"/>
        </a:p>
      </dgm:t>
    </dgm:pt>
    <dgm:pt modelId="{A82FFD2C-2566-4D18-95B5-73B8ADF7105B}" type="parTrans" cxnId="{9E9180BB-B46C-4BFD-880C-2E5AA4AD0247}">
      <dgm:prSet/>
      <dgm:spPr/>
      <dgm:t>
        <a:bodyPr/>
        <a:lstStyle/>
        <a:p>
          <a:endParaRPr lang="en-US"/>
        </a:p>
      </dgm:t>
    </dgm:pt>
    <dgm:pt modelId="{D6847E8C-7A08-48BA-9EB6-0DDADA5A1CCE}" type="sibTrans" cxnId="{9E9180BB-B46C-4BFD-880C-2E5AA4AD0247}">
      <dgm:prSet/>
      <dgm:spPr/>
      <dgm:t>
        <a:bodyPr/>
        <a:lstStyle/>
        <a:p>
          <a:endParaRPr lang="en-US"/>
        </a:p>
      </dgm:t>
    </dgm:pt>
    <dgm:pt modelId="{E30C1273-F18B-44A7-BDA2-E016FC4B6A60}">
      <dgm:prSet phldrT="[Text]"/>
      <dgm:spPr>
        <a:solidFill>
          <a:srgbClr val="FF0000"/>
        </a:solidFill>
        <a:ln>
          <a:noFill/>
        </a:ln>
      </dgm:spPr>
      <dgm:t>
        <a:bodyPr/>
        <a:lstStyle/>
        <a:p>
          <a:endParaRPr lang="en-US"/>
        </a:p>
      </dgm:t>
    </dgm:pt>
    <dgm:pt modelId="{6A6B5A2E-CE37-4136-9DE1-E4E53264CCDF}" type="parTrans" cxnId="{30455E0A-B56C-4B11-812A-98120B944643}">
      <dgm:prSet/>
      <dgm:spPr/>
      <dgm:t>
        <a:bodyPr/>
        <a:lstStyle/>
        <a:p>
          <a:endParaRPr lang="en-US"/>
        </a:p>
      </dgm:t>
    </dgm:pt>
    <dgm:pt modelId="{4F1E1E70-E485-4D41-B67C-DACE0E42F931}" type="sibTrans" cxnId="{30455E0A-B56C-4B11-812A-98120B944643}">
      <dgm:prSet/>
      <dgm:spPr/>
      <dgm:t>
        <a:bodyPr/>
        <a:lstStyle/>
        <a:p>
          <a:endParaRPr lang="en-US"/>
        </a:p>
      </dgm:t>
    </dgm:pt>
    <dgm:pt modelId="{169DDD14-7252-4EE6-AE87-728901EB93EC}">
      <dgm:prSet phldrT="[Text]"/>
      <dgm:spPr>
        <a:solidFill>
          <a:schemeClr val="tx1">
            <a:lumMod val="75000"/>
            <a:lumOff val="25000"/>
          </a:schemeClr>
        </a:solidFill>
        <a:ln>
          <a:noFill/>
        </a:ln>
      </dgm:spPr>
      <dgm:t>
        <a:bodyPr/>
        <a:lstStyle/>
        <a:p>
          <a:endParaRPr lang="en-US"/>
        </a:p>
      </dgm:t>
    </dgm:pt>
    <dgm:pt modelId="{64E5038F-5757-4439-93EC-C3A4B056EC3B}" type="parTrans" cxnId="{0AFF6ABD-12D6-46E8-8C9C-BA83398E35B9}">
      <dgm:prSet/>
      <dgm:spPr/>
      <dgm:t>
        <a:bodyPr/>
        <a:lstStyle/>
        <a:p>
          <a:endParaRPr lang="en-US"/>
        </a:p>
      </dgm:t>
    </dgm:pt>
    <dgm:pt modelId="{6F11693A-3E2B-4F7C-A82C-634B89BA5BA2}" type="sibTrans" cxnId="{0AFF6ABD-12D6-46E8-8C9C-BA83398E35B9}">
      <dgm:prSet/>
      <dgm:spPr/>
      <dgm:t>
        <a:bodyPr/>
        <a:lstStyle/>
        <a:p>
          <a:endParaRPr lang="en-US"/>
        </a:p>
      </dgm:t>
    </dgm:pt>
    <dgm:pt modelId="{AB2190FE-322E-4B1C-822A-A6B322A14CA3}">
      <dgm:prSet phldrT="[Text]"/>
      <dgm:spPr>
        <a:solidFill>
          <a:schemeClr val="tx1">
            <a:lumMod val="75000"/>
            <a:lumOff val="25000"/>
          </a:schemeClr>
        </a:solidFill>
        <a:ln>
          <a:noFill/>
        </a:ln>
      </dgm:spPr>
      <dgm:t>
        <a:bodyPr/>
        <a:lstStyle/>
        <a:p>
          <a:endParaRPr lang="en-US"/>
        </a:p>
      </dgm:t>
    </dgm:pt>
    <dgm:pt modelId="{E92A03B9-EBE4-4144-A504-F77ABBE1BA0B}" type="parTrans" cxnId="{B4780E05-50D0-484B-9E7A-C0A6F76BB0E5}">
      <dgm:prSet/>
      <dgm:spPr/>
      <dgm:t>
        <a:bodyPr/>
        <a:lstStyle/>
        <a:p>
          <a:endParaRPr lang="en-US"/>
        </a:p>
      </dgm:t>
    </dgm:pt>
    <dgm:pt modelId="{B8D4A352-8A28-488D-BE9A-DD6FC300EEF1}" type="sibTrans" cxnId="{B4780E05-50D0-484B-9E7A-C0A6F76BB0E5}">
      <dgm:prSet/>
      <dgm:spPr/>
      <dgm:t>
        <a:bodyPr/>
        <a:lstStyle/>
        <a:p>
          <a:endParaRPr lang="en-US"/>
        </a:p>
      </dgm:t>
    </dgm:pt>
    <dgm:pt modelId="{347E7686-F1DF-4980-8F8D-A59B79053347}">
      <dgm:prSet phldrT="[Text]"/>
      <dgm:spPr>
        <a:solidFill>
          <a:srgbClr val="FF000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1D676651-E118-4228-A768-F4B563493A02}" type="sibTrans" cxnId="{18EEA6E4-723D-4B14-9AE6-58C9B8E01986}">
      <dgm:prSet/>
      <dgm:spPr/>
      <dgm:t>
        <a:bodyPr/>
        <a:lstStyle/>
        <a:p>
          <a:endParaRPr lang="en-US"/>
        </a:p>
      </dgm:t>
    </dgm:pt>
    <dgm:pt modelId="{A580EA5A-E612-420E-AC6E-B2984B731B5E}" type="parTrans" cxnId="{18EEA6E4-723D-4B14-9AE6-58C9B8E01986}">
      <dgm:prSet/>
      <dgm:spPr/>
      <dgm:t>
        <a:bodyPr/>
        <a:lstStyle/>
        <a:p>
          <a:endParaRPr lang="en-US"/>
        </a:p>
      </dgm:t>
    </dgm:pt>
    <dgm:pt modelId="{0179913D-18D3-4684-8CF6-A738BFC7B7BF}" type="pres">
      <dgm:prSet presAssocID="{67B46AAB-EEF2-43E0-B3D5-944BB7BD9AD7}" presName="compositeShape" presStyleCnt="0">
        <dgm:presLayoutVars>
          <dgm:chMax val="7"/>
          <dgm:dir/>
          <dgm:resizeHandles val="exact"/>
        </dgm:presLayoutVars>
      </dgm:prSet>
      <dgm:spPr/>
    </dgm:pt>
    <dgm:pt modelId="{A4514F13-B60B-4EDD-99EA-3D2718E5F07D}" type="pres">
      <dgm:prSet presAssocID="{67B46AAB-EEF2-43E0-B3D5-944BB7BD9AD7}" presName="wedge1" presStyleLbl="node1" presStyleIdx="0" presStyleCnt="5"/>
      <dgm:spPr/>
      <dgm:t>
        <a:bodyPr/>
        <a:lstStyle/>
        <a:p>
          <a:endParaRPr lang="zh-CN" altLang="en-US"/>
        </a:p>
      </dgm:t>
    </dgm:pt>
    <dgm:pt modelId="{13DA3794-CBAB-49EA-99DC-18C6FF5E2C99}" type="pres">
      <dgm:prSet presAssocID="{67B46AAB-EEF2-43E0-B3D5-944BB7BD9AD7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72DDAAE-02EC-4FF8-8EB8-1063416F8DDA}" type="pres">
      <dgm:prSet presAssocID="{67B46AAB-EEF2-43E0-B3D5-944BB7BD9AD7}" presName="wedge2" presStyleLbl="node1" presStyleIdx="1" presStyleCnt="5"/>
      <dgm:spPr/>
      <dgm:t>
        <a:bodyPr/>
        <a:lstStyle/>
        <a:p>
          <a:endParaRPr lang="zh-CN" altLang="en-US"/>
        </a:p>
      </dgm:t>
    </dgm:pt>
    <dgm:pt modelId="{D228EC4B-F5A6-486F-B6DB-01CBEB7C77FE}" type="pres">
      <dgm:prSet presAssocID="{67B46AAB-EEF2-43E0-B3D5-944BB7BD9AD7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F1F13D5-9BF9-4781-AAFF-DE20F63BBF01}" type="pres">
      <dgm:prSet presAssocID="{67B46AAB-EEF2-43E0-B3D5-944BB7BD9AD7}" presName="wedge3" presStyleLbl="node1" presStyleIdx="2" presStyleCnt="5"/>
      <dgm:spPr/>
      <dgm:t>
        <a:bodyPr/>
        <a:lstStyle/>
        <a:p>
          <a:endParaRPr lang="zh-CN" altLang="en-US"/>
        </a:p>
      </dgm:t>
    </dgm:pt>
    <dgm:pt modelId="{630973AC-753D-48B5-BDEC-08F0C64FDA50}" type="pres">
      <dgm:prSet presAssocID="{67B46AAB-EEF2-43E0-B3D5-944BB7BD9AD7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B446166-4B3D-4862-9E1B-A6AB4919726D}" type="pres">
      <dgm:prSet presAssocID="{67B46AAB-EEF2-43E0-B3D5-944BB7BD9AD7}" presName="wedge4" presStyleLbl="node1" presStyleIdx="3" presStyleCnt="5"/>
      <dgm:spPr/>
      <dgm:t>
        <a:bodyPr/>
        <a:lstStyle/>
        <a:p>
          <a:endParaRPr lang="zh-CN" altLang="en-US"/>
        </a:p>
      </dgm:t>
    </dgm:pt>
    <dgm:pt modelId="{32E3092F-6BEA-470D-8E21-17F53E35FC59}" type="pres">
      <dgm:prSet presAssocID="{67B46AAB-EEF2-43E0-B3D5-944BB7BD9AD7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889ADA5-FE21-407E-A95B-ECFCAEE32533}" type="pres">
      <dgm:prSet presAssocID="{67B46AAB-EEF2-43E0-B3D5-944BB7BD9AD7}" presName="wedge5" presStyleLbl="node1" presStyleIdx="4" presStyleCnt="5"/>
      <dgm:spPr/>
      <dgm:t>
        <a:bodyPr/>
        <a:lstStyle/>
        <a:p>
          <a:endParaRPr lang="zh-CN" altLang="en-US"/>
        </a:p>
      </dgm:t>
    </dgm:pt>
    <dgm:pt modelId="{86C0AB21-E3AB-4358-9E89-622721593C24}" type="pres">
      <dgm:prSet presAssocID="{67B46AAB-EEF2-43E0-B3D5-944BB7BD9AD7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8B40FDF4-5AA2-416E-A9AC-F4BC61E71BD4}" type="presOf" srcId="{67B46AAB-EEF2-43E0-B3D5-944BB7BD9AD7}" destId="{0179913D-18D3-4684-8CF6-A738BFC7B7BF}" srcOrd="0" destOrd="0" presId="urn:microsoft.com/office/officeart/2005/8/layout/chart3"/>
    <dgm:cxn modelId="{B4780E05-50D0-484B-9E7A-C0A6F76BB0E5}" srcId="{67B46AAB-EEF2-43E0-B3D5-944BB7BD9AD7}" destId="{AB2190FE-322E-4B1C-822A-A6B322A14CA3}" srcOrd="4" destOrd="0" parTransId="{E92A03B9-EBE4-4144-A504-F77ABBE1BA0B}" sibTransId="{B8D4A352-8A28-488D-BE9A-DD6FC300EEF1}"/>
    <dgm:cxn modelId="{18EEA6E4-723D-4B14-9AE6-58C9B8E01986}" srcId="{67B46AAB-EEF2-43E0-B3D5-944BB7BD9AD7}" destId="{347E7686-F1DF-4980-8F8D-A59B79053347}" srcOrd="3" destOrd="0" parTransId="{A580EA5A-E612-420E-AC6E-B2984B731B5E}" sibTransId="{1D676651-E118-4228-A768-F4B563493A02}"/>
    <dgm:cxn modelId="{00A5C42E-9569-4176-8D15-7D96CF124E56}" type="presOf" srcId="{AB2190FE-322E-4B1C-822A-A6B322A14CA3}" destId="{A889ADA5-FE21-407E-A95B-ECFCAEE32533}" srcOrd="0" destOrd="0" presId="urn:microsoft.com/office/officeart/2005/8/layout/chart3"/>
    <dgm:cxn modelId="{0AFF6ABD-12D6-46E8-8C9C-BA83398E35B9}" srcId="{67B46AAB-EEF2-43E0-B3D5-944BB7BD9AD7}" destId="{169DDD14-7252-4EE6-AE87-728901EB93EC}" srcOrd="2" destOrd="0" parTransId="{64E5038F-5757-4439-93EC-C3A4B056EC3B}" sibTransId="{6F11693A-3E2B-4F7C-A82C-634B89BA5BA2}"/>
    <dgm:cxn modelId="{30455E0A-B56C-4B11-812A-98120B944643}" srcId="{67B46AAB-EEF2-43E0-B3D5-944BB7BD9AD7}" destId="{E30C1273-F18B-44A7-BDA2-E016FC4B6A60}" srcOrd="1" destOrd="0" parTransId="{6A6B5A2E-CE37-4136-9DE1-E4E53264CCDF}" sibTransId="{4F1E1E70-E485-4D41-B67C-DACE0E42F931}"/>
    <dgm:cxn modelId="{CC64152B-F313-4AD9-B97F-F2323B357218}" type="presOf" srcId="{347E7686-F1DF-4980-8F8D-A59B79053347}" destId="{32E3092F-6BEA-470D-8E21-17F53E35FC59}" srcOrd="1" destOrd="0" presId="urn:microsoft.com/office/officeart/2005/8/layout/chart3"/>
    <dgm:cxn modelId="{75FA2470-01C0-46C4-B5A2-6B8B92FA34E6}" type="presOf" srcId="{E30C1273-F18B-44A7-BDA2-E016FC4B6A60}" destId="{472DDAAE-02EC-4FF8-8EB8-1063416F8DDA}" srcOrd="0" destOrd="0" presId="urn:microsoft.com/office/officeart/2005/8/layout/chart3"/>
    <dgm:cxn modelId="{9E9180BB-B46C-4BFD-880C-2E5AA4AD0247}" srcId="{67B46AAB-EEF2-43E0-B3D5-944BB7BD9AD7}" destId="{65893168-59D5-4C54-8B19-33D7789C52C7}" srcOrd="0" destOrd="0" parTransId="{A82FFD2C-2566-4D18-95B5-73B8ADF7105B}" sibTransId="{D6847E8C-7A08-48BA-9EB6-0DDADA5A1CCE}"/>
    <dgm:cxn modelId="{1E6F39BE-511D-4C1D-8517-FF16B0EF2A2B}" type="presOf" srcId="{65893168-59D5-4C54-8B19-33D7789C52C7}" destId="{A4514F13-B60B-4EDD-99EA-3D2718E5F07D}" srcOrd="0" destOrd="0" presId="urn:microsoft.com/office/officeart/2005/8/layout/chart3"/>
    <dgm:cxn modelId="{2A225530-0E4A-4C60-B8CA-A149A802F213}" type="presOf" srcId="{AB2190FE-322E-4B1C-822A-A6B322A14CA3}" destId="{86C0AB21-E3AB-4358-9E89-622721593C24}" srcOrd="1" destOrd="0" presId="urn:microsoft.com/office/officeart/2005/8/layout/chart3"/>
    <dgm:cxn modelId="{72CFFE3A-F308-49AD-ADAF-5A019BC1BE56}" type="presOf" srcId="{347E7686-F1DF-4980-8F8D-A59B79053347}" destId="{2B446166-4B3D-4862-9E1B-A6AB4919726D}" srcOrd="0" destOrd="0" presId="urn:microsoft.com/office/officeart/2005/8/layout/chart3"/>
    <dgm:cxn modelId="{66B06529-AD6A-41A9-8B4D-78A1FB553373}" type="presOf" srcId="{E30C1273-F18B-44A7-BDA2-E016FC4B6A60}" destId="{D228EC4B-F5A6-486F-B6DB-01CBEB7C77FE}" srcOrd="1" destOrd="0" presId="urn:microsoft.com/office/officeart/2005/8/layout/chart3"/>
    <dgm:cxn modelId="{1A6698DE-3062-4E98-AC3A-5F95E0893D9C}" type="presOf" srcId="{65893168-59D5-4C54-8B19-33D7789C52C7}" destId="{13DA3794-CBAB-49EA-99DC-18C6FF5E2C99}" srcOrd="1" destOrd="0" presId="urn:microsoft.com/office/officeart/2005/8/layout/chart3"/>
    <dgm:cxn modelId="{8070AD0C-9A1D-443E-AF5B-F3CC2D7DC6E9}" type="presOf" srcId="{169DDD14-7252-4EE6-AE87-728901EB93EC}" destId="{630973AC-753D-48B5-BDEC-08F0C64FDA50}" srcOrd="1" destOrd="0" presId="urn:microsoft.com/office/officeart/2005/8/layout/chart3"/>
    <dgm:cxn modelId="{9EEEFF02-54C1-4188-8A64-B920CE05D103}" type="presOf" srcId="{169DDD14-7252-4EE6-AE87-728901EB93EC}" destId="{7F1F13D5-9BF9-4781-AAFF-DE20F63BBF01}" srcOrd="0" destOrd="0" presId="urn:microsoft.com/office/officeart/2005/8/layout/chart3"/>
    <dgm:cxn modelId="{F9193C5E-4F9E-470D-ABEF-FA759F81DB94}" type="presParOf" srcId="{0179913D-18D3-4684-8CF6-A738BFC7B7BF}" destId="{A4514F13-B60B-4EDD-99EA-3D2718E5F07D}" srcOrd="0" destOrd="0" presId="urn:microsoft.com/office/officeart/2005/8/layout/chart3"/>
    <dgm:cxn modelId="{A54D146C-3E74-4617-8CFE-A10587005287}" type="presParOf" srcId="{0179913D-18D3-4684-8CF6-A738BFC7B7BF}" destId="{13DA3794-CBAB-49EA-99DC-18C6FF5E2C99}" srcOrd="1" destOrd="0" presId="urn:microsoft.com/office/officeart/2005/8/layout/chart3"/>
    <dgm:cxn modelId="{D63EE085-C955-4FE1-A4BC-428BE8262BAB}" type="presParOf" srcId="{0179913D-18D3-4684-8CF6-A738BFC7B7BF}" destId="{472DDAAE-02EC-4FF8-8EB8-1063416F8DDA}" srcOrd="2" destOrd="0" presId="urn:microsoft.com/office/officeart/2005/8/layout/chart3"/>
    <dgm:cxn modelId="{F893EBD2-4605-4592-B5A2-9FFBC97ECAB0}" type="presParOf" srcId="{0179913D-18D3-4684-8CF6-A738BFC7B7BF}" destId="{D228EC4B-F5A6-486F-B6DB-01CBEB7C77FE}" srcOrd="3" destOrd="0" presId="urn:microsoft.com/office/officeart/2005/8/layout/chart3"/>
    <dgm:cxn modelId="{F76ADBC6-4ADF-4F67-B7F1-5B9F14C2500A}" type="presParOf" srcId="{0179913D-18D3-4684-8CF6-A738BFC7B7BF}" destId="{7F1F13D5-9BF9-4781-AAFF-DE20F63BBF01}" srcOrd="4" destOrd="0" presId="urn:microsoft.com/office/officeart/2005/8/layout/chart3"/>
    <dgm:cxn modelId="{0A283850-9B7D-4441-9630-581050970BA7}" type="presParOf" srcId="{0179913D-18D3-4684-8CF6-A738BFC7B7BF}" destId="{630973AC-753D-48B5-BDEC-08F0C64FDA50}" srcOrd="5" destOrd="0" presId="urn:microsoft.com/office/officeart/2005/8/layout/chart3"/>
    <dgm:cxn modelId="{ABA08159-DC56-4E17-95E2-E79CD3CB6EA8}" type="presParOf" srcId="{0179913D-18D3-4684-8CF6-A738BFC7B7BF}" destId="{2B446166-4B3D-4862-9E1B-A6AB4919726D}" srcOrd="6" destOrd="0" presId="urn:microsoft.com/office/officeart/2005/8/layout/chart3"/>
    <dgm:cxn modelId="{36384E79-4ACC-4EEA-A549-BB9FA6644E1B}" type="presParOf" srcId="{0179913D-18D3-4684-8CF6-A738BFC7B7BF}" destId="{32E3092F-6BEA-470D-8E21-17F53E35FC59}" srcOrd="7" destOrd="0" presId="urn:microsoft.com/office/officeart/2005/8/layout/chart3"/>
    <dgm:cxn modelId="{184E8244-5278-44F7-B4E5-119F4A5B047B}" type="presParOf" srcId="{0179913D-18D3-4684-8CF6-A738BFC7B7BF}" destId="{A889ADA5-FE21-407E-A95B-ECFCAEE32533}" srcOrd="8" destOrd="0" presId="urn:microsoft.com/office/officeart/2005/8/layout/chart3"/>
    <dgm:cxn modelId="{467E353C-8ADC-4C0A-A5BB-3F596A812BA9}" type="presParOf" srcId="{0179913D-18D3-4684-8CF6-A738BFC7B7BF}" destId="{86C0AB21-E3AB-4358-9E89-622721593C24}" srcOrd="9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514F13-B60B-4EDD-99EA-3D2718E5F07D}">
      <dsp:nvSpPr>
        <dsp:cNvPr id="0" name=""/>
        <dsp:cNvSpPr/>
      </dsp:nvSpPr>
      <dsp:spPr>
        <a:xfrm>
          <a:off x="447880" y="252309"/>
          <a:ext cx="3547110" cy="3547110"/>
        </a:xfrm>
        <a:prstGeom prst="pie">
          <a:avLst>
            <a:gd name="adj1" fmla="val 16200000"/>
            <a:gd name="adj2" fmla="val 20520000"/>
          </a:avLst>
        </a:prstGeom>
        <a:solidFill>
          <a:srgbClr val="FF000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400" kern="1200"/>
        </a:p>
      </dsp:txBody>
      <dsp:txXfrm>
        <a:off x="2266196" y="782264"/>
        <a:ext cx="1203483" cy="823436"/>
      </dsp:txXfrm>
    </dsp:sp>
    <dsp:sp modelId="{472DDAAE-02EC-4FF8-8EB8-1063416F8DDA}">
      <dsp:nvSpPr>
        <dsp:cNvPr id="0" name=""/>
        <dsp:cNvSpPr/>
      </dsp:nvSpPr>
      <dsp:spPr>
        <a:xfrm>
          <a:off x="323731" y="423330"/>
          <a:ext cx="3547110" cy="3547110"/>
        </a:xfrm>
        <a:prstGeom prst="pie">
          <a:avLst>
            <a:gd name="adj1" fmla="val 20520000"/>
            <a:gd name="adj2" fmla="val 3240000"/>
          </a:avLst>
        </a:prstGeom>
        <a:solidFill>
          <a:srgbClr val="FF000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800" kern="1200"/>
        </a:p>
      </dsp:txBody>
      <dsp:txXfrm>
        <a:off x="2642021" y="2027975"/>
        <a:ext cx="1055687" cy="891000"/>
      </dsp:txXfrm>
    </dsp:sp>
    <dsp:sp modelId="{7F1F13D5-9BF9-4781-AAFF-DE20F63BBF01}">
      <dsp:nvSpPr>
        <dsp:cNvPr id="0" name=""/>
        <dsp:cNvSpPr/>
      </dsp:nvSpPr>
      <dsp:spPr>
        <a:xfrm>
          <a:off x="323731" y="423330"/>
          <a:ext cx="3547110" cy="3547110"/>
        </a:xfrm>
        <a:prstGeom prst="pie">
          <a:avLst>
            <a:gd name="adj1" fmla="val 3240000"/>
            <a:gd name="adj2" fmla="val 7560000"/>
          </a:avLst>
        </a:prstGeom>
        <a:solidFill>
          <a:schemeClr val="tx1">
            <a:lumMod val="75000"/>
            <a:lumOff val="25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70" tIns="52070" rIns="52070" bIns="5207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100" kern="1200"/>
        </a:p>
      </dsp:txBody>
      <dsp:txXfrm>
        <a:off x="1463874" y="3083663"/>
        <a:ext cx="1266825" cy="760095"/>
      </dsp:txXfrm>
    </dsp:sp>
    <dsp:sp modelId="{2B446166-4B3D-4862-9E1B-A6AB4919726D}">
      <dsp:nvSpPr>
        <dsp:cNvPr id="0" name=""/>
        <dsp:cNvSpPr/>
      </dsp:nvSpPr>
      <dsp:spPr>
        <a:xfrm>
          <a:off x="323731" y="423330"/>
          <a:ext cx="3547110" cy="3547110"/>
        </a:xfrm>
        <a:prstGeom prst="pie">
          <a:avLst>
            <a:gd name="adj1" fmla="val 7560000"/>
            <a:gd name="adj2" fmla="val 11880000"/>
          </a:avLst>
        </a:prstGeom>
        <a:solidFill>
          <a:srgbClr val="FF000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800" kern="1200" dirty="0"/>
        </a:p>
      </dsp:txBody>
      <dsp:txXfrm>
        <a:off x="492641" y="2027975"/>
        <a:ext cx="1055687" cy="891000"/>
      </dsp:txXfrm>
    </dsp:sp>
    <dsp:sp modelId="{A889ADA5-FE21-407E-A95B-ECFCAEE32533}">
      <dsp:nvSpPr>
        <dsp:cNvPr id="0" name=""/>
        <dsp:cNvSpPr/>
      </dsp:nvSpPr>
      <dsp:spPr>
        <a:xfrm>
          <a:off x="323731" y="423330"/>
          <a:ext cx="3547110" cy="3547110"/>
        </a:xfrm>
        <a:prstGeom prst="pie">
          <a:avLst>
            <a:gd name="adj1" fmla="val 11880000"/>
            <a:gd name="adj2" fmla="val 16200000"/>
          </a:avLst>
        </a:prstGeom>
        <a:solidFill>
          <a:schemeClr val="tx1">
            <a:lumMod val="75000"/>
            <a:lumOff val="25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400" kern="1200"/>
        </a:p>
      </dsp:txBody>
      <dsp:txXfrm>
        <a:off x="841018" y="963842"/>
        <a:ext cx="1203483" cy="8234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CEC594-FC32-4A6C-8B44-6343F48931CA}" type="datetimeFigureOut">
              <a:rPr lang="zh-CN" altLang="en-US" smtClean="0"/>
              <a:t>2018/8/31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9DC768-655C-4708-BA0D-A8750E47E8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9732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恒好美佳   </a:t>
            </a:r>
            <a:r>
              <a:rPr lang="en-US" altLang="zh-CN" dirty="0" smtClean="0"/>
              <a:t>https://sppt.taobao.com/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DC768-655C-4708-BA0D-A8750E47E8B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90700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4F346-9435-41B1-AD1D-461963F20BE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29155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恒好美佳   </a:t>
            </a:r>
            <a:r>
              <a:rPr lang="en-US" altLang="zh-CN" dirty="0" smtClean="0"/>
              <a:t>https://sppt.taobao.com/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DC768-655C-4708-BA0D-A8750E47E8BC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3732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汇报人：恒好美佳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DC768-655C-4708-BA0D-A8750E47E8BC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31277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恒好美佳   </a:t>
            </a:r>
            <a:r>
              <a:rPr lang="en-US" altLang="zh-CN" dirty="0" smtClean="0"/>
              <a:t>https://sppt.taobao.com/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DC768-655C-4708-BA0D-A8750E47E8BC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7461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EF92-0163-42C6-AFAF-90A25B123324}" type="datetimeFigureOut">
              <a:rPr lang="zh-CN" altLang="en-US" smtClean="0"/>
              <a:t>2018/8/31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BE30-A3D2-4AC1-B3D1-97C0274377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17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EF92-0163-42C6-AFAF-90A25B123324}" type="datetimeFigureOut">
              <a:rPr lang="zh-CN" altLang="en-US" smtClean="0"/>
              <a:t>2018/8/31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BE30-A3D2-4AC1-B3D1-97C0274377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3136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EF92-0163-42C6-AFAF-90A25B123324}" type="datetimeFigureOut">
              <a:rPr lang="zh-CN" altLang="en-US" smtClean="0"/>
              <a:t>2018/8/31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BE30-A3D2-4AC1-B3D1-97C0274377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0579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EF92-0163-42C6-AFAF-90A25B123324}" type="datetimeFigureOut">
              <a:rPr lang="zh-CN" altLang="en-US" smtClean="0"/>
              <a:t>2018/8/31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BE30-A3D2-4AC1-B3D1-97C0274377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5805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EF92-0163-42C6-AFAF-90A25B123324}" type="datetimeFigureOut">
              <a:rPr lang="zh-CN" altLang="en-US" smtClean="0"/>
              <a:t>2018/8/31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BE30-A3D2-4AC1-B3D1-97C0274377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832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EF92-0163-42C6-AFAF-90A25B123324}" type="datetimeFigureOut">
              <a:rPr lang="zh-CN" altLang="en-US" smtClean="0"/>
              <a:t>2018/8/31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BE30-A3D2-4AC1-B3D1-97C0274377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1327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EF92-0163-42C6-AFAF-90A25B123324}" type="datetimeFigureOut">
              <a:rPr lang="zh-CN" altLang="en-US" smtClean="0"/>
              <a:t>2018/8/31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BE30-A3D2-4AC1-B3D1-97C0274377E8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-556915"/>
            <a:ext cx="722376" cy="47461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日期占位符 1"/>
          <p:cNvSpPr txBox="1">
            <a:spLocks/>
          </p:cNvSpPr>
          <p:nvPr userDrawn="1"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2D282F2-AE9A-4E2D-ABB0-E337AD5898A7}" type="datetimeFigureOut">
              <a:rPr lang="zh-CN" altLang="en-US" smtClean="0"/>
              <a:pPr/>
              <a:t>2018/8/31</a:t>
            </a:fld>
            <a:endParaRPr lang="zh-CN" altLang="en-US"/>
          </a:p>
        </p:txBody>
      </p:sp>
      <p:sp>
        <p:nvSpPr>
          <p:cNvPr id="9" name="灯片编号占位符 3"/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3267E7F-802F-4D6D-BD7D-7C63D566CAE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2"/>
          <a:srcRect l="4361" t="1988" r="4361" b="673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矩形 11"/>
          <p:cNvSpPr/>
          <p:nvPr userDrawn="1"/>
        </p:nvSpPr>
        <p:spPr>
          <a:xfrm>
            <a:off x="8153400" y="6721474"/>
            <a:ext cx="4038600" cy="13652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4038600" y="6721474"/>
            <a:ext cx="4114800" cy="136526"/>
          </a:xfrm>
          <a:prstGeom prst="rect">
            <a:avLst/>
          </a:prstGeom>
          <a:solidFill>
            <a:srgbClr val="FF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矩形 13"/>
          <p:cNvSpPr/>
          <p:nvPr userDrawn="1"/>
        </p:nvSpPr>
        <p:spPr>
          <a:xfrm>
            <a:off x="0" y="6721474"/>
            <a:ext cx="4038600" cy="13652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箭头: 左 4"/>
          <p:cNvSpPr/>
          <p:nvPr userDrawn="1"/>
        </p:nvSpPr>
        <p:spPr>
          <a:xfrm rot="10800000">
            <a:off x="12010970" y="6736081"/>
            <a:ext cx="132080" cy="121920"/>
          </a:xfrm>
          <a:prstGeom prst="lef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箭头: 左 21"/>
          <p:cNvSpPr/>
          <p:nvPr userDrawn="1"/>
        </p:nvSpPr>
        <p:spPr>
          <a:xfrm>
            <a:off x="44427" y="6736081"/>
            <a:ext cx="132080" cy="121920"/>
          </a:xfrm>
          <a:prstGeom prst="lef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0" y="373534"/>
            <a:ext cx="12192000" cy="465877"/>
            <a:chOff x="0" y="373534"/>
            <a:chExt cx="12192000" cy="465877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0" y="827559"/>
              <a:ext cx="12192000" cy="0"/>
            </a:xfrm>
            <a:prstGeom prst="line">
              <a:avLst/>
            </a:prstGeom>
            <a:ln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任意多边形 16"/>
            <p:cNvSpPr/>
            <p:nvPr/>
          </p:nvSpPr>
          <p:spPr>
            <a:xfrm>
              <a:off x="0" y="373534"/>
              <a:ext cx="176507" cy="454025"/>
            </a:xfrm>
            <a:custGeom>
              <a:avLst/>
              <a:gdLst>
                <a:gd name="connsiteX0" fmla="*/ 0 w 2305316"/>
                <a:gd name="connsiteY0" fmla="*/ 0 h 392806"/>
                <a:gd name="connsiteX1" fmla="*/ 2305316 w 2305316"/>
                <a:gd name="connsiteY1" fmla="*/ 0 h 392806"/>
                <a:gd name="connsiteX2" fmla="*/ 2163649 w 2305316"/>
                <a:gd name="connsiteY2" fmla="*/ 392806 h 392806"/>
                <a:gd name="connsiteX3" fmla="*/ 0 w 2305316"/>
                <a:gd name="connsiteY3" fmla="*/ 392806 h 392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5316" h="392806">
                  <a:moveTo>
                    <a:pt x="0" y="0"/>
                  </a:moveTo>
                  <a:lnTo>
                    <a:pt x="2305316" y="0"/>
                  </a:lnTo>
                  <a:lnTo>
                    <a:pt x="2163649" y="392806"/>
                  </a:lnTo>
                  <a:lnTo>
                    <a:pt x="0" y="392806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8347812" y="752058"/>
              <a:ext cx="1062605" cy="7932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9738603" y="760090"/>
              <a:ext cx="1062605" cy="7932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11129395" y="750021"/>
              <a:ext cx="1062605" cy="7932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  <p:grpSp>
          <p:nvGrpSpPr>
            <p:cNvPr id="23" name="组合 1"/>
            <p:cNvGrpSpPr>
              <a:grpSpLocks/>
            </p:cNvGrpSpPr>
            <p:nvPr userDrawn="1"/>
          </p:nvGrpSpPr>
          <p:grpSpPr bwMode="auto">
            <a:xfrm>
              <a:off x="2872845" y="449169"/>
              <a:ext cx="548448" cy="319087"/>
              <a:chOff x="2069519" y="593725"/>
              <a:chExt cx="522869" cy="319088"/>
            </a:xfrm>
            <a:solidFill>
              <a:srgbClr val="2FA2B4"/>
            </a:solidFill>
          </p:grpSpPr>
          <p:sp>
            <p:nvSpPr>
              <p:cNvPr id="24" name="燕尾形 21"/>
              <p:cNvSpPr/>
              <p:nvPr/>
            </p:nvSpPr>
            <p:spPr bwMode="auto">
              <a:xfrm>
                <a:off x="2069519" y="593725"/>
                <a:ext cx="198437" cy="319088"/>
              </a:xfrm>
              <a:prstGeom prst="chevron">
                <a:avLst/>
              </a:prstGeom>
              <a:solidFill>
                <a:srgbClr val="CC0000"/>
              </a:solidFill>
              <a:ln>
                <a:solidFill>
                  <a:srgbClr val="FBFBF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燕尾形 22"/>
              <p:cNvSpPr/>
              <p:nvPr/>
            </p:nvSpPr>
            <p:spPr bwMode="auto">
              <a:xfrm>
                <a:off x="2247900" y="593725"/>
                <a:ext cx="196850" cy="319088"/>
              </a:xfrm>
              <a:prstGeom prst="chevron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燕尾形 23"/>
              <p:cNvSpPr/>
              <p:nvPr/>
            </p:nvSpPr>
            <p:spPr bwMode="auto">
              <a:xfrm>
                <a:off x="2393950" y="593725"/>
                <a:ext cx="198438" cy="319088"/>
              </a:xfrm>
              <a:prstGeom prst="chevron">
                <a:avLst/>
              </a:prstGeom>
              <a:solidFill>
                <a:srgbClr val="FF4F4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40903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-556915"/>
            <a:ext cx="722376" cy="47461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56" b="875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2" name="矩形 2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287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EF92-0163-42C6-AFAF-90A25B123324}" type="datetimeFigureOut">
              <a:rPr lang="zh-CN" altLang="en-US" smtClean="0"/>
              <a:t>2018/8/31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BE30-A3D2-4AC1-B3D1-97C0274377E8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67" r="17026" b="1571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0" y="0"/>
            <a:ext cx="9317620" cy="6858000"/>
          </a:xfrm>
          <a:prstGeom prst="rect">
            <a:avLst/>
          </a:prstGeom>
          <a:gradFill flip="none" rotWithShape="1">
            <a:gsLst>
              <a:gs pos="4000">
                <a:schemeClr val="bg1">
                  <a:alpha val="77000"/>
                </a:schemeClr>
              </a:gs>
              <a:gs pos="100000">
                <a:schemeClr val="bg1">
                  <a:alpha val="0"/>
                </a:schemeClr>
              </a:gs>
              <a:gs pos="59000">
                <a:schemeClr val="bg1">
                  <a:alpha val="49000"/>
                </a:schemeClr>
              </a:gs>
              <a:gs pos="33000">
                <a:schemeClr val="bg1">
                  <a:alpha val="74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2373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EF92-0163-42C6-AFAF-90A25B123324}" type="datetimeFigureOut">
              <a:rPr lang="zh-CN" altLang="en-US" smtClean="0"/>
              <a:t>2018/8/31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BE30-A3D2-4AC1-B3D1-97C0274377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7027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EF92-0163-42C6-AFAF-90A25B123324}" type="datetimeFigureOut">
              <a:rPr lang="zh-CN" altLang="en-US" smtClean="0"/>
              <a:t>2018/8/31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BE30-A3D2-4AC1-B3D1-97C0274377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37724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EF92-0163-42C6-AFAF-90A25B123324}" type="datetimeFigureOut">
              <a:rPr lang="zh-CN" altLang="en-US" smtClean="0"/>
              <a:t>2018/8/31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BE30-A3D2-4AC1-B3D1-97C0274377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48698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EF92-0163-42C6-AFAF-90A25B123324}" type="datetimeFigureOut">
              <a:rPr lang="zh-CN" altLang="en-US" smtClean="0"/>
              <a:t>2018/8/31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BE30-A3D2-4AC1-B3D1-97C0274377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94184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EF92-0163-42C6-AFAF-90A25B123324}" type="datetimeFigureOut">
              <a:rPr lang="zh-CN" altLang="en-US" smtClean="0"/>
              <a:t>2018/8/31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BE30-A3D2-4AC1-B3D1-97C0274377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1900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87EF92-0163-42C6-AFAF-90A25B123324}" type="datetimeFigureOut">
              <a:rPr lang="zh-CN" altLang="en-US" smtClean="0"/>
              <a:t>2018/8/31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23BE30-A3D2-4AC1-B3D1-97C0274377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2963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1" r:id="rId8"/>
    <p:sldLayoutId id="2147483660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58891" y="2567082"/>
            <a:ext cx="531925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kern="100" dirty="0">
                <a:solidFill>
                  <a:srgbClr val="FF0000"/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Times New Roman" panose="02020603050405020304" pitchFamily="18" charset="0"/>
              </a:rPr>
              <a:t>共享经济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56986" y="3861531"/>
            <a:ext cx="5359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dirty="0">
                <a:solidFill>
                  <a:srgbClr val="22222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共享经济市场调研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56986" y="4762865"/>
            <a:ext cx="2585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>
                <a:solidFill>
                  <a:srgbClr val="22222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dirty="0">
                <a:solidFill>
                  <a:srgbClr val="22222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</a:p>
        </p:txBody>
      </p:sp>
      <p:cxnSp>
        <p:nvCxnSpPr>
          <p:cNvPr id="9" name="直接连接符 8"/>
          <p:cNvCxnSpPr/>
          <p:nvPr/>
        </p:nvCxnSpPr>
        <p:spPr>
          <a:xfrm>
            <a:off x="407786" y="3817820"/>
            <a:ext cx="5125720" cy="0"/>
          </a:xfrm>
          <a:prstGeom prst="line">
            <a:avLst/>
          </a:prstGeom>
          <a:ln w="14986">
            <a:solidFill>
              <a:srgbClr val="27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407786" y="4674682"/>
            <a:ext cx="5125720" cy="0"/>
          </a:xfrm>
          <a:prstGeom prst="line">
            <a:avLst/>
          </a:prstGeom>
          <a:ln w="14986">
            <a:solidFill>
              <a:srgbClr val="27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3450706" y="3316595"/>
            <a:ext cx="208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>
                <a:solidFill>
                  <a:srgbClr val="22222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Sharing economy</a:t>
            </a:r>
            <a:endParaRPr lang="zh-CN" altLang="en-US" dirty="0">
              <a:solidFill>
                <a:srgbClr val="222224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357989" y="5203449"/>
            <a:ext cx="4490785" cy="375476"/>
            <a:chOff x="970080" y="5451604"/>
            <a:chExt cx="2246058" cy="375476"/>
          </a:xfrm>
        </p:grpSpPr>
        <p:sp>
          <p:nvSpPr>
            <p:cNvPr id="15" name="矩形 14"/>
            <p:cNvSpPr/>
            <p:nvPr/>
          </p:nvSpPr>
          <p:spPr>
            <a:xfrm>
              <a:off x="1005842" y="5451604"/>
              <a:ext cx="2174535" cy="36293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970080" y="5457748"/>
              <a:ext cx="22460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小组成员：</a:t>
              </a:r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07786" y="5983239"/>
            <a:ext cx="2936663" cy="400110"/>
            <a:chOff x="1061720" y="5414430"/>
            <a:chExt cx="2936663" cy="400110"/>
          </a:xfrm>
        </p:grpSpPr>
        <p:sp>
          <p:nvSpPr>
            <p:cNvPr id="21" name="文本框 20"/>
            <p:cNvSpPr txBox="1"/>
            <p:nvPr/>
          </p:nvSpPr>
          <p:spPr>
            <a:xfrm>
              <a:off x="1417319" y="5414430"/>
              <a:ext cx="258106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22222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汇报人：恒好美佳</a:t>
              </a:r>
              <a:endParaRPr lang="zh-CN" altLang="en-US" sz="2000" dirty="0">
                <a:solidFill>
                  <a:srgbClr val="22222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5"/>
            <p:cNvSpPr>
              <a:spLocks noEditPoints="1"/>
            </p:cNvSpPr>
            <p:nvPr/>
          </p:nvSpPr>
          <p:spPr bwMode="auto">
            <a:xfrm>
              <a:off x="1061720" y="5471781"/>
              <a:ext cx="325802" cy="279118"/>
            </a:xfrm>
            <a:custGeom>
              <a:avLst/>
              <a:gdLst>
                <a:gd name="T0" fmla="*/ 441 w 2424"/>
                <a:gd name="T1" fmla="*/ 1423 h 2080"/>
                <a:gd name="T2" fmla="*/ 220 w 2424"/>
                <a:gd name="T3" fmla="*/ 1642 h 2080"/>
                <a:gd name="T4" fmla="*/ 441 w 2424"/>
                <a:gd name="T5" fmla="*/ 1861 h 2080"/>
                <a:gd name="T6" fmla="*/ 661 w 2424"/>
                <a:gd name="T7" fmla="*/ 1642 h 2080"/>
                <a:gd name="T8" fmla="*/ 441 w 2424"/>
                <a:gd name="T9" fmla="*/ 1423 h 2080"/>
                <a:gd name="T10" fmla="*/ 881 w 2424"/>
                <a:gd name="T11" fmla="*/ 1642 h 2080"/>
                <a:gd name="T12" fmla="*/ 441 w 2424"/>
                <a:gd name="T13" fmla="*/ 2080 h 2080"/>
                <a:gd name="T14" fmla="*/ 0 w 2424"/>
                <a:gd name="T15" fmla="*/ 1642 h 2080"/>
                <a:gd name="T16" fmla="*/ 441 w 2424"/>
                <a:gd name="T17" fmla="*/ 1204 h 2080"/>
                <a:gd name="T18" fmla="*/ 881 w 2424"/>
                <a:gd name="T19" fmla="*/ 1642 h 2080"/>
                <a:gd name="T20" fmla="*/ 1801 w 2424"/>
                <a:gd name="T21" fmla="*/ 902 h 2080"/>
                <a:gd name="T22" fmla="*/ 1800 w 2424"/>
                <a:gd name="T23" fmla="*/ 1042 h 2080"/>
                <a:gd name="T24" fmla="*/ 1657 w 2424"/>
                <a:gd name="T25" fmla="*/ 1042 h 2080"/>
                <a:gd name="T26" fmla="*/ 1348 w 2424"/>
                <a:gd name="T27" fmla="*/ 739 h 2080"/>
                <a:gd name="T28" fmla="*/ 1006 w 2424"/>
                <a:gd name="T29" fmla="*/ 943 h 2080"/>
                <a:gd name="T30" fmla="*/ 1256 w 2424"/>
                <a:gd name="T31" fmla="*/ 1187 h 2080"/>
                <a:gd name="T32" fmla="*/ 1323 w 2424"/>
                <a:gd name="T33" fmla="*/ 1308 h 2080"/>
                <a:gd name="T34" fmla="*/ 1323 w 2424"/>
                <a:gd name="T35" fmla="*/ 1826 h 2080"/>
                <a:gd name="T36" fmla="*/ 1212 w 2424"/>
                <a:gd name="T37" fmla="*/ 1915 h 2080"/>
                <a:gd name="T38" fmla="*/ 1101 w 2424"/>
                <a:gd name="T39" fmla="*/ 1826 h 2080"/>
                <a:gd name="T40" fmla="*/ 1101 w 2424"/>
                <a:gd name="T41" fmla="*/ 1356 h 2080"/>
                <a:gd name="T42" fmla="*/ 672 w 2424"/>
                <a:gd name="T43" fmla="*/ 925 h 2080"/>
                <a:gd name="T44" fmla="*/ 633 w 2424"/>
                <a:gd name="T45" fmla="*/ 797 h 2080"/>
                <a:gd name="T46" fmla="*/ 705 w 2424"/>
                <a:gd name="T47" fmla="*/ 726 h 2080"/>
                <a:gd name="T48" fmla="*/ 1216 w 2424"/>
                <a:gd name="T49" fmla="*/ 421 h 2080"/>
                <a:gd name="T50" fmla="*/ 1350 w 2424"/>
                <a:gd name="T51" fmla="*/ 458 h 2080"/>
                <a:gd name="T52" fmla="*/ 1801 w 2424"/>
                <a:gd name="T53" fmla="*/ 902 h 2080"/>
                <a:gd name="T54" fmla="*/ 1680 w 2424"/>
                <a:gd name="T55" fmla="*/ 493 h 2080"/>
                <a:gd name="T56" fmla="*/ 1432 w 2424"/>
                <a:gd name="T57" fmla="*/ 246 h 2080"/>
                <a:gd name="T58" fmla="*/ 1680 w 2424"/>
                <a:gd name="T59" fmla="*/ 0 h 2080"/>
                <a:gd name="T60" fmla="*/ 1928 w 2424"/>
                <a:gd name="T61" fmla="*/ 246 h 2080"/>
                <a:gd name="T62" fmla="*/ 1680 w 2424"/>
                <a:gd name="T63" fmla="*/ 493 h 2080"/>
                <a:gd name="T64" fmla="*/ 1983 w 2424"/>
                <a:gd name="T65" fmla="*/ 1423 h 2080"/>
                <a:gd name="T66" fmla="*/ 1763 w 2424"/>
                <a:gd name="T67" fmla="*/ 1642 h 2080"/>
                <a:gd name="T68" fmla="*/ 1983 w 2424"/>
                <a:gd name="T69" fmla="*/ 1861 h 2080"/>
                <a:gd name="T70" fmla="*/ 2204 w 2424"/>
                <a:gd name="T71" fmla="*/ 1642 h 2080"/>
                <a:gd name="T72" fmla="*/ 1983 w 2424"/>
                <a:gd name="T73" fmla="*/ 1423 h 2080"/>
                <a:gd name="T74" fmla="*/ 1983 w 2424"/>
                <a:gd name="T75" fmla="*/ 2080 h 2080"/>
                <a:gd name="T76" fmla="*/ 1543 w 2424"/>
                <a:gd name="T77" fmla="*/ 1642 h 2080"/>
                <a:gd name="T78" fmla="*/ 1983 w 2424"/>
                <a:gd name="T79" fmla="*/ 1204 h 2080"/>
                <a:gd name="T80" fmla="*/ 2424 w 2424"/>
                <a:gd name="T81" fmla="*/ 1642 h 2080"/>
                <a:gd name="T82" fmla="*/ 1983 w 2424"/>
                <a:gd name="T83" fmla="*/ 2080 h 20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24" h="2080">
                  <a:moveTo>
                    <a:pt x="441" y="1423"/>
                  </a:moveTo>
                  <a:cubicBezTo>
                    <a:pt x="319" y="1423"/>
                    <a:pt x="220" y="1521"/>
                    <a:pt x="220" y="1642"/>
                  </a:cubicBezTo>
                  <a:cubicBezTo>
                    <a:pt x="220" y="1763"/>
                    <a:pt x="319" y="1861"/>
                    <a:pt x="441" y="1861"/>
                  </a:cubicBezTo>
                  <a:cubicBezTo>
                    <a:pt x="562" y="1861"/>
                    <a:pt x="661" y="1763"/>
                    <a:pt x="661" y="1642"/>
                  </a:cubicBezTo>
                  <a:cubicBezTo>
                    <a:pt x="661" y="1521"/>
                    <a:pt x="562" y="1423"/>
                    <a:pt x="441" y="1423"/>
                  </a:cubicBezTo>
                  <a:close/>
                  <a:moveTo>
                    <a:pt x="881" y="1642"/>
                  </a:moveTo>
                  <a:cubicBezTo>
                    <a:pt x="881" y="1884"/>
                    <a:pt x="684" y="2080"/>
                    <a:pt x="441" y="2080"/>
                  </a:cubicBezTo>
                  <a:cubicBezTo>
                    <a:pt x="197" y="2080"/>
                    <a:pt x="0" y="1884"/>
                    <a:pt x="0" y="1642"/>
                  </a:cubicBezTo>
                  <a:cubicBezTo>
                    <a:pt x="0" y="1400"/>
                    <a:pt x="197" y="1204"/>
                    <a:pt x="441" y="1204"/>
                  </a:cubicBezTo>
                  <a:cubicBezTo>
                    <a:pt x="684" y="1204"/>
                    <a:pt x="881" y="1400"/>
                    <a:pt x="881" y="1642"/>
                  </a:cubicBezTo>
                  <a:close/>
                  <a:moveTo>
                    <a:pt x="1801" y="902"/>
                  </a:moveTo>
                  <a:cubicBezTo>
                    <a:pt x="1840" y="940"/>
                    <a:pt x="1840" y="1003"/>
                    <a:pt x="1800" y="1042"/>
                  </a:cubicBezTo>
                  <a:cubicBezTo>
                    <a:pt x="1760" y="1080"/>
                    <a:pt x="1697" y="1081"/>
                    <a:pt x="1657" y="1042"/>
                  </a:cubicBezTo>
                  <a:cubicBezTo>
                    <a:pt x="1348" y="739"/>
                    <a:pt x="1348" y="739"/>
                    <a:pt x="1348" y="739"/>
                  </a:cubicBezTo>
                  <a:cubicBezTo>
                    <a:pt x="1006" y="943"/>
                    <a:pt x="1006" y="943"/>
                    <a:pt x="1006" y="943"/>
                  </a:cubicBezTo>
                  <a:cubicBezTo>
                    <a:pt x="1256" y="1187"/>
                    <a:pt x="1256" y="1187"/>
                    <a:pt x="1256" y="1187"/>
                  </a:cubicBezTo>
                  <a:cubicBezTo>
                    <a:pt x="1309" y="1238"/>
                    <a:pt x="1323" y="1259"/>
                    <a:pt x="1323" y="1308"/>
                  </a:cubicBezTo>
                  <a:cubicBezTo>
                    <a:pt x="1323" y="1826"/>
                    <a:pt x="1323" y="1826"/>
                    <a:pt x="1323" y="1826"/>
                  </a:cubicBezTo>
                  <a:cubicBezTo>
                    <a:pt x="1323" y="1875"/>
                    <a:pt x="1273" y="1915"/>
                    <a:pt x="1212" y="1915"/>
                  </a:cubicBezTo>
                  <a:cubicBezTo>
                    <a:pt x="1151" y="1915"/>
                    <a:pt x="1101" y="1875"/>
                    <a:pt x="1101" y="1826"/>
                  </a:cubicBezTo>
                  <a:cubicBezTo>
                    <a:pt x="1101" y="1356"/>
                    <a:pt x="1101" y="1356"/>
                    <a:pt x="1101" y="1356"/>
                  </a:cubicBezTo>
                  <a:cubicBezTo>
                    <a:pt x="672" y="925"/>
                    <a:pt x="672" y="925"/>
                    <a:pt x="672" y="925"/>
                  </a:cubicBezTo>
                  <a:cubicBezTo>
                    <a:pt x="636" y="888"/>
                    <a:pt x="618" y="851"/>
                    <a:pt x="633" y="797"/>
                  </a:cubicBezTo>
                  <a:cubicBezTo>
                    <a:pt x="644" y="759"/>
                    <a:pt x="677" y="742"/>
                    <a:pt x="705" y="726"/>
                  </a:cubicBezTo>
                  <a:cubicBezTo>
                    <a:pt x="1216" y="421"/>
                    <a:pt x="1216" y="421"/>
                    <a:pt x="1216" y="421"/>
                  </a:cubicBezTo>
                  <a:cubicBezTo>
                    <a:pt x="1268" y="396"/>
                    <a:pt x="1302" y="405"/>
                    <a:pt x="1350" y="458"/>
                  </a:cubicBezTo>
                  <a:lnTo>
                    <a:pt x="1801" y="902"/>
                  </a:lnTo>
                  <a:close/>
                  <a:moveTo>
                    <a:pt x="1680" y="493"/>
                  </a:moveTo>
                  <a:cubicBezTo>
                    <a:pt x="1543" y="493"/>
                    <a:pt x="1432" y="382"/>
                    <a:pt x="1432" y="246"/>
                  </a:cubicBezTo>
                  <a:cubicBezTo>
                    <a:pt x="1432" y="110"/>
                    <a:pt x="1543" y="0"/>
                    <a:pt x="1680" y="0"/>
                  </a:cubicBezTo>
                  <a:cubicBezTo>
                    <a:pt x="1817" y="0"/>
                    <a:pt x="1928" y="110"/>
                    <a:pt x="1928" y="246"/>
                  </a:cubicBezTo>
                  <a:cubicBezTo>
                    <a:pt x="1928" y="382"/>
                    <a:pt x="1817" y="493"/>
                    <a:pt x="1680" y="493"/>
                  </a:cubicBezTo>
                  <a:close/>
                  <a:moveTo>
                    <a:pt x="1983" y="1423"/>
                  </a:moveTo>
                  <a:cubicBezTo>
                    <a:pt x="1862" y="1423"/>
                    <a:pt x="1763" y="1521"/>
                    <a:pt x="1763" y="1642"/>
                  </a:cubicBezTo>
                  <a:cubicBezTo>
                    <a:pt x="1763" y="1763"/>
                    <a:pt x="1862" y="1861"/>
                    <a:pt x="1983" y="1861"/>
                  </a:cubicBezTo>
                  <a:cubicBezTo>
                    <a:pt x="2105" y="1861"/>
                    <a:pt x="2204" y="1763"/>
                    <a:pt x="2204" y="1642"/>
                  </a:cubicBezTo>
                  <a:cubicBezTo>
                    <a:pt x="2204" y="1521"/>
                    <a:pt x="2105" y="1423"/>
                    <a:pt x="1983" y="1423"/>
                  </a:cubicBezTo>
                  <a:close/>
                  <a:moveTo>
                    <a:pt x="1983" y="2080"/>
                  </a:moveTo>
                  <a:cubicBezTo>
                    <a:pt x="1740" y="2080"/>
                    <a:pt x="1543" y="1884"/>
                    <a:pt x="1543" y="1642"/>
                  </a:cubicBezTo>
                  <a:cubicBezTo>
                    <a:pt x="1543" y="1400"/>
                    <a:pt x="1740" y="1204"/>
                    <a:pt x="1983" y="1204"/>
                  </a:cubicBezTo>
                  <a:cubicBezTo>
                    <a:pt x="2227" y="1204"/>
                    <a:pt x="2424" y="1400"/>
                    <a:pt x="2424" y="1642"/>
                  </a:cubicBezTo>
                  <a:cubicBezTo>
                    <a:pt x="2424" y="1884"/>
                    <a:pt x="2227" y="2080"/>
                    <a:pt x="1983" y="2080"/>
                  </a:cubicBezTo>
                </a:path>
              </a:pathLst>
            </a:custGeom>
            <a:solidFill>
              <a:srgbClr val="22222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67311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413938" y="1024338"/>
            <a:ext cx="3241040" cy="923330"/>
            <a:chOff x="413938" y="1024338"/>
            <a:chExt cx="3241040" cy="923330"/>
          </a:xfrm>
        </p:grpSpPr>
        <p:sp>
          <p:nvSpPr>
            <p:cNvPr id="3" name="文本框 2"/>
            <p:cNvSpPr txBox="1"/>
            <p:nvPr/>
          </p:nvSpPr>
          <p:spPr>
            <a:xfrm>
              <a:off x="413938" y="1024338"/>
              <a:ext cx="179832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5400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856658" y="1578336"/>
              <a:ext cx="17983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310177" y="2392899"/>
            <a:ext cx="34827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22222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13938" y="2423677"/>
            <a:ext cx="762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i="1" dirty="0">
                <a:solidFill>
                  <a:srgbClr val="22222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800" b="1" i="1" dirty="0">
              <a:solidFill>
                <a:srgbClr val="22222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490582" y="2342387"/>
            <a:ext cx="685800" cy="685800"/>
          </a:xfrm>
          <a:prstGeom prst="ellipse">
            <a:avLst/>
          </a:prstGeom>
          <a:noFill/>
          <a:ln>
            <a:solidFill>
              <a:srgbClr val="222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310177" y="3372393"/>
            <a:ext cx="34827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22222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13938" y="3403171"/>
            <a:ext cx="762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i="1" dirty="0">
                <a:solidFill>
                  <a:srgbClr val="22222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800" b="1" i="1" dirty="0">
              <a:solidFill>
                <a:srgbClr val="22222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90582" y="3321881"/>
            <a:ext cx="685800" cy="685800"/>
          </a:xfrm>
          <a:prstGeom prst="ellipse">
            <a:avLst/>
          </a:prstGeom>
          <a:noFill/>
          <a:ln>
            <a:solidFill>
              <a:srgbClr val="222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310177" y="4351887"/>
            <a:ext cx="34827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22222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413938" y="4382665"/>
            <a:ext cx="762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i="1" dirty="0">
                <a:solidFill>
                  <a:srgbClr val="22222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800" b="1" i="1" dirty="0">
              <a:solidFill>
                <a:srgbClr val="22222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490582" y="4301375"/>
            <a:ext cx="685800" cy="685800"/>
          </a:xfrm>
          <a:prstGeom prst="ellipse">
            <a:avLst/>
          </a:prstGeom>
          <a:noFill/>
          <a:ln>
            <a:solidFill>
              <a:srgbClr val="222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1310177" y="5362158"/>
            <a:ext cx="34827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22222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413938" y="5392936"/>
            <a:ext cx="762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i="1" dirty="0">
                <a:solidFill>
                  <a:srgbClr val="22222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800" b="1" i="1" dirty="0">
              <a:solidFill>
                <a:srgbClr val="22222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490582" y="5311646"/>
            <a:ext cx="685800" cy="685800"/>
          </a:xfrm>
          <a:prstGeom prst="ellipse">
            <a:avLst/>
          </a:prstGeom>
          <a:noFill/>
          <a:ln>
            <a:solidFill>
              <a:srgbClr val="222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8143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35066" y="4085051"/>
            <a:ext cx="51765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dirty="0">
                <a:solidFill>
                  <a:srgbClr val="22222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共享经济的产生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35066" y="4941913"/>
            <a:ext cx="4082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>
                <a:solidFill>
                  <a:srgbClr val="22222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 produce of sharing economy</a:t>
            </a:r>
            <a:endParaRPr lang="zh-CN" altLang="en-US" dirty="0">
              <a:solidFill>
                <a:srgbClr val="222224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285866" y="4041340"/>
            <a:ext cx="5125720" cy="0"/>
          </a:xfrm>
          <a:prstGeom prst="line">
            <a:avLst/>
          </a:prstGeom>
          <a:ln w="14986">
            <a:solidFill>
              <a:srgbClr val="27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285866" y="4898202"/>
            <a:ext cx="5125720" cy="0"/>
          </a:xfrm>
          <a:prstGeom prst="line">
            <a:avLst/>
          </a:prstGeom>
          <a:ln w="14986">
            <a:solidFill>
              <a:srgbClr val="27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235066" y="3166632"/>
            <a:ext cx="391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01</a:t>
            </a:r>
            <a:endParaRPr lang="zh-CN" altLang="en-US" sz="48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83283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4" t="852" r="2653" b="852"/>
          <a:stretch>
            <a:fillRect/>
          </a:stretch>
        </p:blipFill>
        <p:spPr>
          <a:xfrm>
            <a:off x="6706996" y="2538518"/>
            <a:ext cx="4309350" cy="3182886"/>
          </a:xfrm>
          <a:custGeom>
            <a:avLst/>
            <a:gdLst>
              <a:gd name="connsiteX0" fmla="*/ 0 w 4309350"/>
              <a:gd name="connsiteY0" fmla="*/ 0 h 3182886"/>
              <a:gd name="connsiteX1" fmla="*/ 4309350 w 4309350"/>
              <a:gd name="connsiteY1" fmla="*/ 0 h 3182886"/>
              <a:gd name="connsiteX2" fmla="*/ 4309350 w 4309350"/>
              <a:gd name="connsiteY2" fmla="*/ 3182886 h 3182886"/>
              <a:gd name="connsiteX3" fmla="*/ 0 w 4309350"/>
              <a:gd name="connsiteY3" fmla="*/ 3182886 h 3182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09350" h="3182886">
                <a:moveTo>
                  <a:pt x="0" y="0"/>
                </a:moveTo>
                <a:lnTo>
                  <a:pt x="4309350" y="0"/>
                </a:lnTo>
                <a:lnTo>
                  <a:pt x="4309350" y="3182886"/>
                </a:lnTo>
                <a:lnTo>
                  <a:pt x="0" y="3182886"/>
                </a:lnTo>
                <a:close/>
              </a:path>
            </a:pathLst>
          </a:custGeom>
          <a:ln w="19050">
            <a:noFill/>
          </a:ln>
        </p:spPr>
      </p:pic>
      <p:grpSp>
        <p:nvGrpSpPr>
          <p:cNvPr id="40" name="Group 1"/>
          <p:cNvGrpSpPr/>
          <p:nvPr/>
        </p:nvGrpSpPr>
        <p:grpSpPr>
          <a:xfrm>
            <a:off x="1347014" y="3626361"/>
            <a:ext cx="284798" cy="284798"/>
            <a:chOff x="5528303" y="3044312"/>
            <a:chExt cx="262890" cy="262890"/>
          </a:xfrm>
        </p:grpSpPr>
        <p:sp>
          <p:nvSpPr>
            <p:cNvPr id="41" name="Oval 15"/>
            <p:cNvSpPr/>
            <p:nvPr/>
          </p:nvSpPr>
          <p:spPr>
            <a:xfrm>
              <a:off x="5528303" y="3044312"/>
              <a:ext cx="262890" cy="26289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16"/>
            </a:p>
          </p:txBody>
        </p:sp>
        <p:sp>
          <p:nvSpPr>
            <p:cNvPr id="42" name="Freeform 9"/>
            <p:cNvSpPr>
              <a:spLocks noEditPoints="1"/>
            </p:cNvSpPr>
            <p:nvPr/>
          </p:nvSpPr>
          <p:spPr bwMode="auto">
            <a:xfrm>
              <a:off x="5584628" y="3106976"/>
              <a:ext cx="153678" cy="136556"/>
            </a:xfrm>
            <a:custGeom>
              <a:avLst/>
              <a:gdLst>
                <a:gd name="T0" fmla="*/ 374 w 2388"/>
                <a:gd name="T1" fmla="*/ 687 h 2123"/>
                <a:gd name="T2" fmla="*/ 700 w 2388"/>
                <a:gd name="T3" fmla="*/ 802 h 2123"/>
                <a:gd name="T4" fmla="*/ 743 w 2388"/>
                <a:gd name="T5" fmla="*/ 790 h 2123"/>
                <a:gd name="T6" fmla="*/ 924 w 2388"/>
                <a:gd name="T7" fmla="*/ 628 h 2123"/>
                <a:gd name="T8" fmla="*/ 928 w 2388"/>
                <a:gd name="T9" fmla="*/ 594 h 2123"/>
                <a:gd name="T10" fmla="*/ 840 w 2388"/>
                <a:gd name="T11" fmla="*/ 480 h 2123"/>
                <a:gd name="T12" fmla="*/ 1305 w 2388"/>
                <a:gd name="T13" fmla="*/ 5 h 2123"/>
                <a:gd name="T14" fmla="*/ 953 w 2388"/>
                <a:gd name="T15" fmla="*/ 4 h 2123"/>
                <a:gd name="T16" fmla="*/ 512 w 2388"/>
                <a:gd name="T17" fmla="*/ 230 h 2123"/>
                <a:gd name="T18" fmla="*/ 330 w 2388"/>
                <a:gd name="T19" fmla="*/ 374 h 2123"/>
                <a:gd name="T20" fmla="*/ 260 w 2388"/>
                <a:gd name="T21" fmla="*/ 534 h 2123"/>
                <a:gd name="T22" fmla="*/ 109 w 2388"/>
                <a:gd name="T23" fmla="*/ 583 h 2123"/>
                <a:gd name="T24" fmla="*/ 19 w 2388"/>
                <a:gd name="T25" fmla="*/ 656 h 2123"/>
                <a:gd name="T26" fmla="*/ 16 w 2388"/>
                <a:gd name="T27" fmla="*/ 712 h 2123"/>
                <a:gd name="T28" fmla="*/ 179 w 2388"/>
                <a:gd name="T29" fmla="*/ 893 h 2123"/>
                <a:gd name="T30" fmla="*/ 247 w 2388"/>
                <a:gd name="T31" fmla="*/ 901 h 2123"/>
                <a:gd name="T32" fmla="*/ 331 w 2388"/>
                <a:gd name="T33" fmla="*/ 827 h 2123"/>
                <a:gd name="T34" fmla="*/ 374 w 2388"/>
                <a:gd name="T35" fmla="*/ 687 h 2123"/>
                <a:gd name="T36" fmla="*/ 1053 w 2388"/>
                <a:gd name="T37" fmla="*/ 748 h 2123"/>
                <a:gd name="T38" fmla="*/ 1006 w 2388"/>
                <a:gd name="T39" fmla="*/ 745 h 2123"/>
                <a:gd name="T40" fmla="*/ 835 w 2388"/>
                <a:gd name="T41" fmla="*/ 894 h 2123"/>
                <a:gd name="T42" fmla="*/ 832 w 2388"/>
                <a:gd name="T43" fmla="*/ 942 h 2123"/>
                <a:gd name="T44" fmla="*/ 1819 w 2388"/>
                <a:gd name="T45" fmla="*/ 2065 h 2123"/>
                <a:gd name="T46" fmla="*/ 1909 w 2388"/>
                <a:gd name="T47" fmla="*/ 2072 h 2123"/>
                <a:gd name="T48" fmla="*/ 2024 w 2388"/>
                <a:gd name="T49" fmla="*/ 1975 h 2123"/>
                <a:gd name="T50" fmla="*/ 2031 w 2388"/>
                <a:gd name="T51" fmla="*/ 1885 h 2123"/>
                <a:gd name="T52" fmla="*/ 1053 w 2388"/>
                <a:gd name="T53" fmla="*/ 748 h 2123"/>
                <a:gd name="T54" fmla="*/ 2370 w 2388"/>
                <a:gd name="T55" fmla="*/ 270 h 2123"/>
                <a:gd name="T56" fmla="*/ 2315 w 2388"/>
                <a:gd name="T57" fmla="*/ 248 h 2123"/>
                <a:gd name="T58" fmla="*/ 2200 w 2388"/>
                <a:gd name="T59" fmla="*/ 428 h 2123"/>
                <a:gd name="T60" fmla="*/ 1970 w 2388"/>
                <a:gd name="T61" fmla="*/ 476 h 2123"/>
                <a:gd name="T62" fmla="*/ 1905 w 2388"/>
                <a:gd name="T63" fmla="*/ 267 h 2123"/>
                <a:gd name="T64" fmla="*/ 2012 w 2388"/>
                <a:gd name="T65" fmla="*/ 78 h 2123"/>
                <a:gd name="T66" fmla="*/ 1968 w 2388"/>
                <a:gd name="T67" fmla="*/ 35 h 2123"/>
                <a:gd name="T68" fmla="*/ 1632 w 2388"/>
                <a:gd name="T69" fmla="*/ 304 h 2123"/>
                <a:gd name="T70" fmla="*/ 1531 w 2388"/>
                <a:gd name="T71" fmla="*/ 720 h 2123"/>
                <a:gd name="T72" fmla="*/ 1371 w 2388"/>
                <a:gd name="T73" fmla="*/ 886 h 2123"/>
                <a:gd name="T74" fmla="*/ 1532 w 2388"/>
                <a:gd name="T75" fmla="*/ 1073 h 2123"/>
                <a:gd name="T76" fmla="*/ 1729 w 2388"/>
                <a:gd name="T77" fmla="*/ 886 h 2123"/>
                <a:gd name="T78" fmla="*/ 1967 w 2388"/>
                <a:gd name="T79" fmla="*/ 814 h 2123"/>
                <a:gd name="T80" fmla="*/ 2331 w 2388"/>
                <a:gd name="T81" fmla="*/ 664 h 2123"/>
                <a:gd name="T82" fmla="*/ 2370 w 2388"/>
                <a:gd name="T83" fmla="*/ 270 h 2123"/>
                <a:gd name="T84" fmla="*/ 327 w 2388"/>
                <a:gd name="T85" fmla="*/ 1897 h 2123"/>
                <a:gd name="T86" fmla="*/ 327 w 2388"/>
                <a:gd name="T87" fmla="*/ 1987 h 2123"/>
                <a:gd name="T88" fmla="*/ 440 w 2388"/>
                <a:gd name="T89" fmla="*/ 2098 h 2123"/>
                <a:gd name="T90" fmla="*/ 529 w 2388"/>
                <a:gd name="T91" fmla="*/ 2087 h 2123"/>
                <a:gd name="T92" fmla="*/ 1113 w 2388"/>
                <a:gd name="T93" fmla="*/ 1513 h 2123"/>
                <a:gd name="T94" fmla="*/ 934 w 2388"/>
                <a:gd name="T95" fmla="*/ 1309 h 2123"/>
                <a:gd name="T96" fmla="*/ 327 w 2388"/>
                <a:gd name="T97" fmla="*/ 1897 h 2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88" h="2123">
                  <a:moveTo>
                    <a:pt x="374" y="687"/>
                  </a:moveTo>
                  <a:cubicBezTo>
                    <a:pt x="485" y="600"/>
                    <a:pt x="577" y="660"/>
                    <a:pt x="700" y="802"/>
                  </a:cubicBezTo>
                  <a:cubicBezTo>
                    <a:pt x="714" y="818"/>
                    <a:pt x="732" y="800"/>
                    <a:pt x="743" y="790"/>
                  </a:cubicBezTo>
                  <a:cubicBezTo>
                    <a:pt x="753" y="781"/>
                    <a:pt x="916" y="635"/>
                    <a:pt x="924" y="628"/>
                  </a:cubicBezTo>
                  <a:cubicBezTo>
                    <a:pt x="931" y="621"/>
                    <a:pt x="941" y="608"/>
                    <a:pt x="928" y="594"/>
                  </a:cubicBezTo>
                  <a:cubicBezTo>
                    <a:pt x="916" y="579"/>
                    <a:pt x="870" y="519"/>
                    <a:pt x="840" y="480"/>
                  </a:cubicBezTo>
                  <a:cubicBezTo>
                    <a:pt x="625" y="199"/>
                    <a:pt x="1429" y="8"/>
                    <a:pt x="1305" y="5"/>
                  </a:cubicBezTo>
                  <a:cubicBezTo>
                    <a:pt x="1243" y="3"/>
                    <a:pt x="990" y="0"/>
                    <a:pt x="953" y="4"/>
                  </a:cubicBezTo>
                  <a:cubicBezTo>
                    <a:pt x="800" y="20"/>
                    <a:pt x="608" y="163"/>
                    <a:pt x="512" y="230"/>
                  </a:cubicBezTo>
                  <a:cubicBezTo>
                    <a:pt x="385" y="316"/>
                    <a:pt x="338" y="367"/>
                    <a:pt x="330" y="374"/>
                  </a:cubicBezTo>
                  <a:cubicBezTo>
                    <a:pt x="295" y="405"/>
                    <a:pt x="325" y="477"/>
                    <a:pt x="260" y="534"/>
                  </a:cubicBezTo>
                  <a:cubicBezTo>
                    <a:pt x="191" y="594"/>
                    <a:pt x="149" y="549"/>
                    <a:pt x="109" y="583"/>
                  </a:cubicBezTo>
                  <a:cubicBezTo>
                    <a:pt x="89" y="601"/>
                    <a:pt x="34" y="642"/>
                    <a:pt x="19" y="656"/>
                  </a:cubicBezTo>
                  <a:cubicBezTo>
                    <a:pt x="3" y="669"/>
                    <a:pt x="0" y="693"/>
                    <a:pt x="16" y="712"/>
                  </a:cubicBezTo>
                  <a:cubicBezTo>
                    <a:pt x="16" y="712"/>
                    <a:pt x="167" y="878"/>
                    <a:pt x="179" y="893"/>
                  </a:cubicBezTo>
                  <a:cubicBezTo>
                    <a:pt x="192" y="907"/>
                    <a:pt x="226" y="920"/>
                    <a:pt x="247" y="901"/>
                  </a:cubicBezTo>
                  <a:cubicBezTo>
                    <a:pt x="268" y="882"/>
                    <a:pt x="322" y="835"/>
                    <a:pt x="331" y="827"/>
                  </a:cubicBezTo>
                  <a:cubicBezTo>
                    <a:pt x="340" y="819"/>
                    <a:pt x="325" y="724"/>
                    <a:pt x="374" y="687"/>
                  </a:cubicBezTo>
                  <a:close/>
                  <a:moveTo>
                    <a:pt x="1053" y="748"/>
                  </a:moveTo>
                  <a:cubicBezTo>
                    <a:pt x="1039" y="732"/>
                    <a:pt x="1021" y="731"/>
                    <a:pt x="1006" y="745"/>
                  </a:cubicBezTo>
                  <a:cubicBezTo>
                    <a:pt x="835" y="894"/>
                    <a:pt x="835" y="894"/>
                    <a:pt x="835" y="894"/>
                  </a:cubicBezTo>
                  <a:cubicBezTo>
                    <a:pt x="822" y="906"/>
                    <a:pt x="820" y="928"/>
                    <a:pt x="832" y="942"/>
                  </a:cubicBezTo>
                  <a:cubicBezTo>
                    <a:pt x="1819" y="2065"/>
                    <a:pt x="1819" y="2065"/>
                    <a:pt x="1819" y="2065"/>
                  </a:cubicBezTo>
                  <a:cubicBezTo>
                    <a:pt x="1843" y="2092"/>
                    <a:pt x="1883" y="2095"/>
                    <a:pt x="1909" y="2072"/>
                  </a:cubicBezTo>
                  <a:cubicBezTo>
                    <a:pt x="2024" y="1975"/>
                    <a:pt x="2024" y="1975"/>
                    <a:pt x="2024" y="1975"/>
                  </a:cubicBezTo>
                  <a:cubicBezTo>
                    <a:pt x="2051" y="1952"/>
                    <a:pt x="2054" y="1911"/>
                    <a:pt x="2031" y="1885"/>
                  </a:cubicBezTo>
                  <a:lnTo>
                    <a:pt x="1053" y="748"/>
                  </a:lnTo>
                  <a:close/>
                  <a:moveTo>
                    <a:pt x="2370" y="270"/>
                  </a:moveTo>
                  <a:cubicBezTo>
                    <a:pt x="2361" y="211"/>
                    <a:pt x="2331" y="223"/>
                    <a:pt x="2315" y="248"/>
                  </a:cubicBezTo>
                  <a:cubicBezTo>
                    <a:pt x="2299" y="273"/>
                    <a:pt x="2229" y="380"/>
                    <a:pt x="2200" y="428"/>
                  </a:cubicBezTo>
                  <a:cubicBezTo>
                    <a:pt x="2172" y="475"/>
                    <a:pt x="2101" y="569"/>
                    <a:pt x="1970" y="476"/>
                  </a:cubicBezTo>
                  <a:cubicBezTo>
                    <a:pt x="1833" y="380"/>
                    <a:pt x="1881" y="313"/>
                    <a:pt x="1905" y="267"/>
                  </a:cubicBezTo>
                  <a:cubicBezTo>
                    <a:pt x="1928" y="222"/>
                    <a:pt x="2002" y="94"/>
                    <a:pt x="2012" y="78"/>
                  </a:cubicBezTo>
                  <a:cubicBezTo>
                    <a:pt x="2023" y="62"/>
                    <a:pt x="2011" y="15"/>
                    <a:pt x="1968" y="35"/>
                  </a:cubicBezTo>
                  <a:cubicBezTo>
                    <a:pt x="1926" y="54"/>
                    <a:pt x="1668" y="157"/>
                    <a:pt x="1632" y="304"/>
                  </a:cubicBezTo>
                  <a:cubicBezTo>
                    <a:pt x="1596" y="453"/>
                    <a:pt x="1663" y="587"/>
                    <a:pt x="1531" y="720"/>
                  </a:cubicBezTo>
                  <a:cubicBezTo>
                    <a:pt x="1371" y="886"/>
                    <a:pt x="1371" y="886"/>
                    <a:pt x="1371" y="886"/>
                  </a:cubicBezTo>
                  <a:cubicBezTo>
                    <a:pt x="1532" y="1073"/>
                    <a:pt x="1532" y="1073"/>
                    <a:pt x="1532" y="1073"/>
                  </a:cubicBezTo>
                  <a:cubicBezTo>
                    <a:pt x="1729" y="886"/>
                    <a:pt x="1729" y="886"/>
                    <a:pt x="1729" y="886"/>
                  </a:cubicBezTo>
                  <a:cubicBezTo>
                    <a:pt x="1776" y="839"/>
                    <a:pt x="1876" y="793"/>
                    <a:pt x="1967" y="814"/>
                  </a:cubicBezTo>
                  <a:cubicBezTo>
                    <a:pt x="2161" y="858"/>
                    <a:pt x="2267" y="785"/>
                    <a:pt x="2331" y="664"/>
                  </a:cubicBezTo>
                  <a:cubicBezTo>
                    <a:pt x="2388" y="556"/>
                    <a:pt x="2379" y="329"/>
                    <a:pt x="2370" y="270"/>
                  </a:cubicBezTo>
                  <a:close/>
                  <a:moveTo>
                    <a:pt x="327" y="1897"/>
                  </a:moveTo>
                  <a:cubicBezTo>
                    <a:pt x="302" y="1922"/>
                    <a:pt x="302" y="1962"/>
                    <a:pt x="327" y="1987"/>
                  </a:cubicBezTo>
                  <a:cubicBezTo>
                    <a:pt x="440" y="2098"/>
                    <a:pt x="440" y="2098"/>
                    <a:pt x="440" y="2098"/>
                  </a:cubicBezTo>
                  <a:cubicBezTo>
                    <a:pt x="465" y="2123"/>
                    <a:pt x="504" y="2112"/>
                    <a:pt x="529" y="2087"/>
                  </a:cubicBezTo>
                  <a:cubicBezTo>
                    <a:pt x="1113" y="1513"/>
                    <a:pt x="1113" y="1513"/>
                    <a:pt x="1113" y="1513"/>
                  </a:cubicBezTo>
                  <a:cubicBezTo>
                    <a:pt x="934" y="1309"/>
                    <a:pt x="934" y="1309"/>
                    <a:pt x="934" y="1309"/>
                  </a:cubicBezTo>
                  <a:lnTo>
                    <a:pt x="327" y="189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9060" tIns="49530" rIns="99060" bIns="49530" numCol="1" anchor="t" anchorCtr="0" compatLnSpc="1">
              <a:prstTxWarp prst="textNoShape">
                <a:avLst/>
              </a:prstTxWarp>
            </a:bodyPr>
            <a:lstStyle/>
            <a:p>
              <a:endParaRPr lang="en-US" sz="1716">
                <a:latin typeface="PT Sans" panose="020B0503020203020204" pitchFamily="34" charset="0"/>
              </a:endParaRPr>
            </a:p>
          </p:txBody>
        </p:sp>
      </p:grpSp>
      <p:grpSp>
        <p:nvGrpSpPr>
          <p:cNvPr id="43" name="Group 3"/>
          <p:cNvGrpSpPr/>
          <p:nvPr/>
        </p:nvGrpSpPr>
        <p:grpSpPr>
          <a:xfrm>
            <a:off x="1347015" y="4297119"/>
            <a:ext cx="284798" cy="284798"/>
            <a:chOff x="5528325" y="3511961"/>
            <a:chExt cx="262891" cy="262891"/>
          </a:xfrm>
        </p:grpSpPr>
        <p:sp>
          <p:nvSpPr>
            <p:cNvPr id="55" name="Oval 17"/>
            <p:cNvSpPr/>
            <p:nvPr/>
          </p:nvSpPr>
          <p:spPr>
            <a:xfrm>
              <a:off x="5528325" y="3511961"/>
              <a:ext cx="262891" cy="262891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16"/>
            </a:p>
          </p:txBody>
        </p:sp>
        <p:sp>
          <p:nvSpPr>
            <p:cNvPr id="56" name="Freeform 15"/>
            <p:cNvSpPr>
              <a:spLocks noEditPoints="1"/>
            </p:cNvSpPr>
            <p:nvPr/>
          </p:nvSpPr>
          <p:spPr bwMode="auto">
            <a:xfrm>
              <a:off x="5605011" y="3575424"/>
              <a:ext cx="146774" cy="132602"/>
            </a:xfrm>
            <a:custGeom>
              <a:avLst/>
              <a:gdLst>
                <a:gd name="T0" fmla="*/ 213 w 266"/>
                <a:gd name="T1" fmla="*/ 211 h 239"/>
                <a:gd name="T2" fmla="*/ 213 w 266"/>
                <a:gd name="T3" fmla="*/ 239 h 239"/>
                <a:gd name="T4" fmla="*/ 0 w 266"/>
                <a:gd name="T5" fmla="*/ 239 h 239"/>
                <a:gd name="T6" fmla="*/ 0 w 266"/>
                <a:gd name="T7" fmla="*/ 186 h 239"/>
                <a:gd name="T8" fmla="*/ 21 w 266"/>
                <a:gd name="T9" fmla="*/ 179 h 239"/>
                <a:gd name="T10" fmla="*/ 65 w 266"/>
                <a:gd name="T11" fmla="*/ 135 h 239"/>
                <a:gd name="T12" fmla="*/ 51 w 266"/>
                <a:gd name="T13" fmla="*/ 103 h 239"/>
                <a:gd name="T14" fmla="*/ 38 w 266"/>
                <a:gd name="T15" fmla="*/ 80 h 239"/>
                <a:gd name="T16" fmla="*/ 43 w 266"/>
                <a:gd name="T17" fmla="*/ 69 h 239"/>
                <a:gd name="T18" fmla="*/ 39 w 266"/>
                <a:gd name="T19" fmla="*/ 46 h 239"/>
                <a:gd name="T20" fmla="*/ 93 w 266"/>
                <a:gd name="T21" fmla="*/ 0 h 239"/>
                <a:gd name="T22" fmla="*/ 146 w 266"/>
                <a:gd name="T23" fmla="*/ 46 h 239"/>
                <a:gd name="T24" fmla="*/ 142 w 266"/>
                <a:gd name="T25" fmla="*/ 69 h 239"/>
                <a:gd name="T26" fmla="*/ 148 w 266"/>
                <a:gd name="T27" fmla="*/ 80 h 239"/>
                <a:gd name="T28" fmla="*/ 135 w 266"/>
                <a:gd name="T29" fmla="*/ 103 h 239"/>
                <a:gd name="T30" fmla="*/ 121 w 266"/>
                <a:gd name="T31" fmla="*/ 135 h 239"/>
                <a:gd name="T32" fmla="*/ 164 w 266"/>
                <a:gd name="T33" fmla="*/ 179 h 239"/>
                <a:gd name="T34" fmla="*/ 213 w 266"/>
                <a:gd name="T35" fmla="*/ 211 h 239"/>
                <a:gd name="T36" fmla="*/ 266 w 266"/>
                <a:gd name="T37" fmla="*/ 106 h 239"/>
                <a:gd name="T38" fmla="*/ 266 w 266"/>
                <a:gd name="T39" fmla="*/ 133 h 239"/>
                <a:gd name="T40" fmla="*/ 226 w 266"/>
                <a:gd name="T41" fmla="*/ 133 h 239"/>
                <a:gd name="T42" fmla="*/ 226 w 266"/>
                <a:gd name="T43" fmla="*/ 173 h 239"/>
                <a:gd name="T44" fmla="*/ 199 w 266"/>
                <a:gd name="T45" fmla="*/ 173 h 239"/>
                <a:gd name="T46" fmla="*/ 199 w 266"/>
                <a:gd name="T47" fmla="*/ 133 h 239"/>
                <a:gd name="T48" fmla="*/ 159 w 266"/>
                <a:gd name="T49" fmla="*/ 133 h 239"/>
                <a:gd name="T50" fmla="*/ 159 w 266"/>
                <a:gd name="T51" fmla="*/ 106 h 239"/>
                <a:gd name="T52" fmla="*/ 199 w 266"/>
                <a:gd name="T53" fmla="*/ 106 h 239"/>
                <a:gd name="T54" fmla="*/ 199 w 266"/>
                <a:gd name="T55" fmla="*/ 66 h 239"/>
                <a:gd name="T56" fmla="*/ 226 w 266"/>
                <a:gd name="T57" fmla="*/ 66 h 239"/>
                <a:gd name="T58" fmla="*/ 226 w 266"/>
                <a:gd name="T59" fmla="*/ 106 h 239"/>
                <a:gd name="T60" fmla="*/ 266 w 266"/>
                <a:gd name="T61" fmla="*/ 10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66" h="239">
                  <a:moveTo>
                    <a:pt x="213" y="211"/>
                  </a:moveTo>
                  <a:cubicBezTo>
                    <a:pt x="213" y="219"/>
                    <a:pt x="213" y="239"/>
                    <a:pt x="213" y="239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8" y="182"/>
                    <a:pt x="18" y="180"/>
                    <a:pt x="21" y="179"/>
                  </a:cubicBezTo>
                  <a:cubicBezTo>
                    <a:pt x="54" y="167"/>
                    <a:pt x="65" y="157"/>
                    <a:pt x="65" y="135"/>
                  </a:cubicBezTo>
                  <a:cubicBezTo>
                    <a:pt x="65" y="122"/>
                    <a:pt x="55" y="126"/>
                    <a:pt x="51" y="103"/>
                  </a:cubicBezTo>
                  <a:cubicBezTo>
                    <a:pt x="48" y="93"/>
                    <a:pt x="40" y="103"/>
                    <a:pt x="38" y="80"/>
                  </a:cubicBezTo>
                  <a:cubicBezTo>
                    <a:pt x="38" y="71"/>
                    <a:pt x="43" y="69"/>
                    <a:pt x="43" y="69"/>
                  </a:cubicBezTo>
                  <a:cubicBezTo>
                    <a:pt x="43" y="69"/>
                    <a:pt x="41" y="56"/>
                    <a:pt x="39" y="46"/>
                  </a:cubicBezTo>
                  <a:cubicBezTo>
                    <a:pt x="38" y="33"/>
                    <a:pt x="47" y="0"/>
                    <a:pt x="93" y="0"/>
                  </a:cubicBezTo>
                  <a:cubicBezTo>
                    <a:pt x="139" y="0"/>
                    <a:pt x="147" y="33"/>
                    <a:pt x="146" y="46"/>
                  </a:cubicBezTo>
                  <a:cubicBezTo>
                    <a:pt x="145" y="56"/>
                    <a:pt x="142" y="69"/>
                    <a:pt x="142" y="69"/>
                  </a:cubicBezTo>
                  <a:cubicBezTo>
                    <a:pt x="142" y="69"/>
                    <a:pt x="148" y="71"/>
                    <a:pt x="148" y="80"/>
                  </a:cubicBezTo>
                  <a:cubicBezTo>
                    <a:pt x="146" y="103"/>
                    <a:pt x="137" y="93"/>
                    <a:pt x="135" y="103"/>
                  </a:cubicBezTo>
                  <a:cubicBezTo>
                    <a:pt x="131" y="126"/>
                    <a:pt x="121" y="122"/>
                    <a:pt x="121" y="135"/>
                  </a:cubicBezTo>
                  <a:cubicBezTo>
                    <a:pt x="121" y="157"/>
                    <a:pt x="131" y="167"/>
                    <a:pt x="164" y="179"/>
                  </a:cubicBezTo>
                  <a:cubicBezTo>
                    <a:pt x="197" y="191"/>
                    <a:pt x="213" y="203"/>
                    <a:pt x="213" y="211"/>
                  </a:cubicBezTo>
                  <a:close/>
                  <a:moveTo>
                    <a:pt x="266" y="106"/>
                  </a:moveTo>
                  <a:cubicBezTo>
                    <a:pt x="266" y="133"/>
                    <a:pt x="266" y="133"/>
                    <a:pt x="266" y="133"/>
                  </a:cubicBezTo>
                  <a:cubicBezTo>
                    <a:pt x="226" y="133"/>
                    <a:pt x="226" y="133"/>
                    <a:pt x="226" y="133"/>
                  </a:cubicBezTo>
                  <a:cubicBezTo>
                    <a:pt x="226" y="173"/>
                    <a:pt x="226" y="173"/>
                    <a:pt x="226" y="173"/>
                  </a:cubicBezTo>
                  <a:cubicBezTo>
                    <a:pt x="199" y="173"/>
                    <a:pt x="199" y="173"/>
                    <a:pt x="199" y="173"/>
                  </a:cubicBezTo>
                  <a:cubicBezTo>
                    <a:pt x="199" y="133"/>
                    <a:pt x="199" y="133"/>
                    <a:pt x="199" y="133"/>
                  </a:cubicBezTo>
                  <a:cubicBezTo>
                    <a:pt x="159" y="133"/>
                    <a:pt x="159" y="133"/>
                    <a:pt x="159" y="133"/>
                  </a:cubicBezTo>
                  <a:cubicBezTo>
                    <a:pt x="159" y="106"/>
                    <a:pt x="159" y="106"/>
                    <a:pt x="159" y="106"/>
                  </a:cubicBezTo>
                  <a:cubicBezTo>
                    <a:pt x="199" y="106"/>
                    <a:pt x="199" y="106"/>
                    <a:pt x="199" y="106"/>
                  </a:cubicBezTo>
                  <a:cubicBezTo>
                    <a:pt x="199" y="66"/>
                    <a:pt x="199" y="66"/>
                    <a:pt x="199" y="66"/>
                  </a:cubicBezTo>
                  <a:cubicBezTo>
                    <a:pt x="226" y="66"/>
                    <a:pt x="226" y="66"/>
                    <a:pt x="226" y="66"/>
                  </a:cubicBezTo>
                  <a:cubicBezTo>
                    <a:pt x="226" y="106"/>
                    <a:pt x="226" y="106"/>
                    <a:pt x="226" y="106"/>
                  </a:cubicBezTo>
                  <a:lnTo>
                    <a:pt x="266" y="10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9060" tIns="49530" rIns="99060" bIns="49530" numCol="1" anchor="t" anchorCtr="0" compatLnSpc="1">
              <a:prstTxWarp prst="textNoShape">
                <a:avLst/>
              </a:prstTxWarp>
            </a:bodyPr>
            <a:lstStyle/>
            <a:p>
              <a:endParaRPr lang="en-US" sz="1716"/>
            </a:p>
          </p:txBody>
        </p:sp>
      </p:grpSp>
      <p:grpSp>
        <p:nvGrpSpPr>
          <p:cNvPr id="57" name="Group 4"/>
          <p:cNvGrpSpPr/>
          <p:nvPr/>
        </p:nvGrpSpPr>
        <p:grpSpPr>
          <a:xfrm>
            <a:off x="1355075" y="4986820"/>
            <a:ext cx="284798" cy="284798"/>
            <a:chOff x="5528314" y="3976762"/>
            <a:chExt cx="262890" cy="262891"/>
          </a:xfrm>
        </p:grpSpPr>
        <p:sp>
          <p:nvSpPr>
            <p:cNvPr id="59" name="Oval 19"/>
            <p:cNvSpPr/>
            <p:nvPr/>
          </p:nvSpPr>
          <p:spPr>
            <a:xfrm>
              <a:off x="5528314" y="3976762"/>
              <a:ext cx="262890" cy="262891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16"/>
            </a:p>
          </p:txBody>
        </p:sp>
        <p:sp>
          <p:nvSpPr>
            <p:cNvPr id="60" name="Freeform 13"/>
            <p:cNvSpPr>
              <a:spLocks noEditPoints="1"/>
            </p:cNvSpPr>
            <p:nvPr/>
          </p:nvSpPr>
          <p:spPr bwMode="auto">
            <a:xfrm>
              <a:off x="5584628" y="4055680"/>
              <a:ext cx="145762" cy="132602"/>
            </a:xfrm>
            <a:custGeom>
              <a:avLst/>
              <a:gdLst>
                <a:gd name="T0" fmla="*/ 170 w 265"/>
                <a:gd name="T1" fmla="*/ 149 h 239"/>
                <a:gd name="T2" fmla="*/ 172 w 265"/>
                <a:gd name="T3" fmla="*/ 149 h 239"/>
                <a:gd name="T4" fmla="*/ 172 w 265"/>
                <a:gd name="T5" fmla="*/ 173 h 239"/>
                <a:gd name="T6" fmla="*/ 146 w 265"/>
                <a:gd name="T7" fmla="*/ 199 h 239"/>
                <a:gd name="T8" fmla="*/ 79 w 265"/>
                <a:gd name="T9" fmla="*/ 199 h 239"/>
                <a:gd name="T10" fmla="*/ 39 w 265"/>
                <a:gd name="T11" fmla="*/ 239 h 239"/>
                <a:gd name="T12" fmla="*/ 39 w 265"/>
                <a:gd name="T13" fmla="*/ 199 h 239"/>
                <a:gd name="T14" fmla="*/ 26 w 265"/>
                <a:gd name="T15" fmla="*/ 199 h 239"/>
                <a:gd name="T16" fmla="*/ 0 w 265"/>
                <a:gd name="T17" fmla="*/ 173 h 239"/>
                <a:gd name="T18" fmla="*/ 0 w 265"/>
                <a:gd name="T19" fmla="*/ 93 h 239"/>
                <a:gd name="T20" fmla="*/ 26 w 265"/>
                <a:gd name="T21" fmla="*/ 66 h 239"/>
                <a:gd name="T22" fmla="*/ 77 w 265"/>
                <a:gd name="T23" fmla="*/ 66 h 239"/>
                <a:gd name="T24" fmla="*/ 77 w 265"/>
                <a:gd name="T25" fmla="*/ 149 h 239"/>
                <a:gd name="T26" fmla="*/ 170 w 265"/>
                <a:gd name="T27" fmla="*/ 149 h 239"/>
                <a:gd name="T28" fmla="*/ 265 w 265"/>
                <a:gd name="T29" fmla="*/ 27 h 239"/>
                <a:gd name="T30" fmla="*/ 265 w 265"/>
                <a:gd name="T31" fmla="*/ 106 h 239"/>
                <a:gd name="T32" fmla="*/ 239 w 265"/>
                <a:gd name="T33" fmla="*/ 133 h 239"/>
                <a:gd name="T34" fmla="*/ 225 w 265"/>
                <a:gd name="T35" fmla="*/ 133 h 239"/>
                <a:gd name="T36" fmla="*/ 225 w 265"/>
                <a:gd name="T37" fmla="*/ 173 h 239"/>
                <a:gd name="T38" fmla="*/ 186 w 265"/>
                <a:gd name="T39" fmla="*/ 133 h 239"/>
                <a:gd name="T40" fmla="*/ 93 w 265"/>
                <a:gd name="T41" fmla="*/ 133 h 239"/>
                <a:gd name="T42" fmla="*/ 93 w 265"/>
                <a:gd name="T43" fmla="*/ 27 h 239"/>
                <a:gd name="T44" fmla="*/ 119 w 265"/>
                <a:gd name="T45" fmla="*/ 0 h 239"/>
                <a:gd name="T46" fmla="*/ 239 w 265"/>
                <a:gd name="T47" fmla="*/ 0 h 239"/>
                <a:gd name="T48" fmla="*/ 265 w 265"/>
                <a:gd name="T49" fmla="*/ 27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5" h="239">
                  <a:moveTo>
                    <a:pt x="170" y="149"/>
                  </a:moveTo>
                  <a:cubicBezTo>
                    <a:pt x="171" y="149"/>
                    <a:pt x="172" y="149"/>
                    <a:pt x="172" y="149"/>
                  </a:cubicBezTo>
                  <a:cubicBezTo>
                    <a:pt x="172" y="173"/>
                    <a:pt x="172" y="173"/>
                    <a:pt x="172" y="173"/>
                  </a:cubicBezTo>
                  <a:cubicBezTo>
                    <a:pt x="172" y="188"/>
                    <a:pt x="161" y="199"/>
                    <a:pt x="146" y="199"/>
                  </a:cubicBezTo>
                  <a:cubicBezTo>
                    <a:pt x="79" y="199"/>
                    <a:pt x="79" y="199"/>
                    <a:pt x="79" y="199"/>
                  </a:cubicBezTo>
                  <a:cubicBezTo>
                    <a:pt x="39" y="239"/>
                    <a:pt x="39" y="239"/>
                    <a:pt x="39" y="239"/>
                  </a:cubicBezTo>
                  <a:cubicBezTo>
                    <a:pt x="39" y="199"/>
                    <a:pt x="39" y="199"/>
                    <a:pt x="39" y="199"/>
                  </a:cubicBezTo>
                  <a:cubicBezTo>
                    <a:pt x="26" y="199"/>
                    <a:pt x="26" y="199"/>
                    <a:pt x="26" y="199"/>
                  </a:cubicBezTo>
                  <a:cubicBezTo>
                    <a:pt x="12" y="199"/>
                    <a:pt x="0" y="188"/>
                    <a:pt x="0" y="17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79"/>
                    <a:pt x="12" y="66"/>
                    <a:pt x="26" y="66"/>
                  </a:cubicBezTo>
                  <a:cubicBezTo>
                    <a:pt x="77" y="66"/>
                    <a:pt x="77" y="66"/>
                    <a:pt x="77" y="66"/>
                  </a:cubicBezTo>
                  <a:cubicBezTo>
                    <a:pt x="77" y="149"/>
                    <a:pt x="77" y="149"/>
                    <a:pt x="77" y="149"/>
                  </a:cubicBezTo>
                  <a:lnTo>
                    <a:pt x="170" y="149"/>
                  </a:lnTo>
                  <a:close/>
                  <a:moveTo>
                    <a:pt x="265" y="27"/>
                  </a:moveTo>
                  <a:cubicBezTo>
                    <a:pt x="265" y="106"/>
                    <a:pt x="265" y="106"/>
                    <a:pt x="265" y="106"/>
                  </a:cubicBezTo>
                  <a:cubicBezTo>
                    <a:pt x="265" y="121"/>
                    <a:pt x="253" y="133"/>
                    <a:pt x="239" y="133"/>
                  </a:cubicBezTo>
                  <a:cubicBezTo>
                    <a:pt x="225" y="133"/>
                    <a:pt x="225" y="133"/>
                    <a:pt x="225" y="133"/>
                  </a:cubicBezTo>
                  <a:cubicBezTo>
                    <a:pt x="225" y="173"/>
                    <a:pt x="225" y="173"/>
                    <a:pt x="225" y="173"/>
                  </a:cubicBezTo>
                  <a:cubicBezTo>
                    <a:pt x="186" y="133"/>
                    <a:pt x="186" y="133"/>
                    <a:pt x="186" y="133"/>
                  </a:cubicBezTo>
                  <a:cubicBezTo>
                    <a:pt x="93" y="133"/>
                    <a:pt x="93" y="133"/>
                    <a:pt x="93" y="133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12"/>
                    <a:pt x="105" y="0"/>
                    <a:pt x="119" y="0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253" y="0"/>
                    <a:pt x="265" y="12"/>
                    <a:pt x="265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9060" tIns="49530" rIns="99060" bIns="49530" numCol="1" anchor="t" anchorCtr="0" compatLnSpc="1">
              <a:prstTxWarp prst="textNoShape">
                <a:avLst/>
              </a:prstTxWarp>
            </a:bodyPr>
            <a:lstStyle/>
            <a:p>
              <a:endParaRPr lang="en-US" sz="1716"/>
            </a:p>
          </p:txBody>
        </p:sp>
      </p:grpSp>
      <p:sp>
        <p:nvSpPr>
          <p:cNvPr id="61" name="TextBox 51"/>
          <p:cNvSpPr txBox="1"/>
          <p:nvPr/>
        </p:nvSpPr>
        <p:spPr>
          <a:xfrm>
            <a:off x="1265077" y="2727269"/>
            <a:ext cx="4121550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三更精品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设计，更专业，更专注，更专心。点击此出编辑文本内容，以表达您的项目详细资料，建议您在展示时采用微软雅黑字体。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icrosoft YaHei" charset="0"/>
            </a:endParaRPr>
          </a:p>
        </p:txBody>
      </p:sp>
      <p:sp>
        <p:nvSpPr>
          <p:cNvPr id="62" name="Text Placeholder 2"/>
          <p:cNvSpPr txBox="1">
            <a:spLocks/>
          </p:cNvSpPr>
          <p:nvPr/>
        </p:nvSpPr>
        <p:spPr>
          <a:xfrm>
            <a:off x="1714912" y="3586451"/>
            <a:ext cx="2287550" cy="32471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3" name="TextBox 61"/>
          <p:cNvSpPr txBox="1"/>
          <p:nvPr/>
        </p:nvSpPr>
        <p:spPr>
          <a:xfrm>
            <a:off x="1807015" y="3911161"/>
            <a:ext cx="357961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64" name="Text Placeholder 2"/>
          <p:cNvSpPr txBox="1">
            <a:spLocks/>
          </p:cNvSpPr>
          <p:nvPr/>
        </p:nvSpPr>
        <p:spPr>
          <a:xfrm>
            <a:off x="1714912" y="4292782"/>
            <a:ext cx="2287550" cy="32471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5" name="TextBox 61"/>
          <p:cNvSpPr txBox="1"/>
          <p:nvPr/>
        </p:nvSpPr>
        <p:spPr>
          <a:xfrm>
            <a:off x="1807015" y="4617492"/>
            <a:ext cx="357961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66" name="Text Placeholder 2"/>
          <p:cNvSpPr txBox="1">
            <a:spLocks/>
          </p:cNvSpPr>
          <p:nvPr/>
        </p:nvSpPr>
        <p:spPr>
          <a:xfrm>
            <a:off x="1700880" y="4986824"/>
            <a:ext cx="2287550" cy="32471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7" name="TextBox 61"/>
          <p:cNvSpPr txBox="1"/>
          <p:nvPr/>
        </p:nvSpPr>
        <p:spPr>
          <a:xfrm>
            <a:off x="1792983" y="5311534"/>
            <a:ext cx="357961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68" name="Text Placeholder 2"/>
          <p:cNvSpPr txBox="1">
            <a:spLocks/>
          </p:cNvSpPr>
          <p:nvPr/>
        </p:nvSpPr>
        <p:spPr>
          <a:xfrm>
            <a:off x="1203452" y="1186849"/>
            <a:ext cx="4411110" cy="72655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en-US" altLang="zh-CN" sz="3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TITTLE </a:t>
            </a:r>
            <a:endParaRPr lang="en-US" altLang="zh-CN" sz="4000" dirty="0">
              <a:solidFill>
                <a:srgbClr val="FF0000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9" name="TextBox 61"/>
          <p:cNvSpPr txBox="1"/>
          <p:nvPr/>
        </p:nvSpPr>
        <p:spPr>
          <a:xfrm>
            <a:off x="1265077" y="1861573"/>
            <a:ext cx="9751269" cy="4739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三更精品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设计，更专业，更专注，更专心。点击此出编辑文本内容，以表达您的项目详细资料，建议您在展示时采用微软雅黑字体。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0" name="Straight Connector 4"/>
          <p:cNvCxnSpPr/>
          <p:nvPr/>
        </p:nvCxnSpPr>
        <p:spPr>
          <a:xfrm>
            <a:off x="1285396" y="1186848"/>
            <a:ext cx="9906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200097" y="377879"/>
            <a:ext cx="2905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</a:p>
        </p:txBody>
      </p:sp>
    </p:spTree>
    <p:extLst>
      <p:ext uri="{BB962C8B-B14F-4D97-AF65-F5344CB8AC3E}">
        <p14:creationId xmlns:p14="http://schemas.microsoft.com/office/powerpoint/2010/main" val="3538721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Diagonal Corner Rectangle 78"/>
          <p:cNvSpPr/>
          <p:nvPr/>
        </p:nvSpPr>
        <p:spPr>
          <a:xfrm rot="10800000" flipH="1" flipV="1">
            <a:off x="1172775" y="3678599"/>
            <a:ext cx="1020327" cy="994529"/>
          </a:xfrm>
          <a:prstGeom prst="teardrop">
            <a:avLst/>
          </a:prstGeom>
          <a:solidFill>
            <a:srgbClr val="404040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6" name="Round Diagonal Corner Rectangle 79"/>
          <p:cNvSpPr/>
          <p:nvPr/>
        </p:nvSpPr>
        <p:spPr>
          <a:xfrm rot="10800000" flipH="1" flipV="1">
            <a:off x="1170682" y="3644736"/>
            <a:ext cx="1020327" cy="994529"/>
          </a:xfrm>
          <a:prstGeom prst="teardrop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8" name="Round Diagonal Corner Rectangle 81"/>
          <p:cNvSpPr/>
          <p:nvPr/>
        </p:nvSpPr>
        <p:spPr>
          <a:xfrm rot="10800000" flipV="1">
            <a:off x="2412154" y="3694233"/>
            <a:ext cx="1216427" cy="1219500"/>
          </a:xfrm>
          <a:prstGeom prst="teardrop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9" name="Round Diagonal Corner Rectangle 82"/>
          <p:cNvSpPr/>
          <p:nvPr/>
        </p:nvSpPr>
        <p:spPr>
          <a:xfrm rot="10800000" flipV="1">
            <a:off x="2412158" y="3661064"/>
            <a:ext cx="1216427" cy="1219500"/>
          </a:xfrm>
          <a:prstGeom prst="teardrop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1" name="Round Diagonal Corner Rectangle 84"/>
          <p:cNvSpPr/>
          <p:nvPr/>
        </p:nvSpPr>
        <p:spPr>
          <a:xfrm rot="10800000">
            <a:off x="2294707" y="2300326"/>
            <a:ext cx="1333868" cy="1301240"/>
          </a:xfrm>
          <a:prstGeom prst="teardrop">
            <a:avLst/>
          </a:prstGeom>
          <a:solidFill>
            <a:srgbClr val="404040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2" name="Round Diagonal Corner Rectangle 85"/>
          <p:cNvSpPr/>
          <p:nvPr/>
        </p:nvSpPr>
        <p:spPr>
          <a:xfrm rot="10800000">
            <a:off x="2294711" y="2274919"/>
            <a:ext cx="1333868" cy="1301240"/>
          </a:xfrm>
          <a:prstGeom prst="teardrop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4" name="Round Diagonal Corner Rectangle 87"/>
          <p:cNvSpPr/>
          <p:nvPr/>
        </p:nvSpPr>
        <p:spPr>
          <a:xfrm rot="10800000" flipH="1">
            <a:off x="252265" y="1701819"/>
            <a:ext cx="1906052" cy="1783913"/>
          </a:xfrm>
          <a:prstGeom prst="teardrop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5" name="Round Diagonal Corner Rectangle 88"/>
          <p:cNvSpPr/>
          <p:nvPr/>
        </p:nvSpPr>
        <p:spPr>
          <a:xfrm rot="10800000" flipH="1">
            <a:off x="250620" y="1672596"/>
            <a:ext cx="1906052" cy="1783913"/>
          </a:xfrm>
          <a:prstGeom prst="teardrop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712033" y="3004661"/>
            <a:ext cx="1165355" cy="1165347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7" name="Freeform 5"/>
          <p:cNvSpPr>
            <a:spLocks/>
          </p:cNvSpPr>
          <p:nvPr/>
        </p:nvSpPr>
        <p:spPr bwMode="auto">
          <a:xfrm>
            <a:off x="1768254" y="3576156"/>
            <a:ext cx="1109133" cy="2686901"/>
          </a:xfrm>
          <a:custGeom>
            <a:avLst/>
            <a:gdLst/>
            <a:ahLst/>
            <a:cxnLst>
              <a:cxn ang="0">
                <a:pos x="109" y="0"/>
              </a:cxn>
              <a:cxn ang="0">
                <a:pos x="110" y="585"/>
              </a:cxn>
              <a:cxn ang="0">
                <a:pos x="110" y="586"/>
              </a:cxn>
              <a:cxn ang="0">
                <a:pos x="116" y="619"/>
              </a:cxn>
              <a:cxn ang="0">
                <a:pos x="121" y="629"/>
              </a:cxn>
              <a:cxn ang="0">
                <a:pos x="147" y="656"/>
              </a:cxn>
              <a:cxn ang="0">
                <a:pos x="203" y="676"/>
              </a:cxn>
              <a:cxn ang="0">
                <a:pos x="0" y="676"/>
              </a:cxn>
              <a:cxn ang="0">
                <a:pos x="62" y="650"/>
              </a:cxn>
              <a:cxn ang="0">
                <a:pos x="78" y="629"/>
              </a:cxn>
              <a:cxn ang="0">
                <a:pos x="82" y="619"/>
              </a:cxn>
              <a:cxn ang="0">
                <a:pos x="88" y="586"/>
              </a:cxn>
              <a:cxn ang="0">
                <a:pos x="88" y="585"/>
              </a:cxn>
              <a:cxn ang="0">
                <a:pos x="88" y="0"/>
              </a:cxn>
              <a:cxn ang="0">
                <a:pos x="109" y="0"/>
              </a:cxn>
            </a:cxnLst>
            <a:rect l="0" t="0" r="r" b="b"/>
            <a:pathLst>
              <a:path w="203" h="676">
                <a:moveTo>
                  <a:pt x="109" y="0"/>
                </a:moveTo>
                <a:cubicBezTo>
                  <a:pt x="110" y="585"/>
                  <a:pt x="110" y="585"/>
                  <a:pt x="110" y="585"/>
                </a:cubicBezTo>
                <a:cubicBezTo>
                  <a:pt x="110" y="586"/>
                  <a:pt x="110" y="586"/>
                  <a:pt x="110" y="586"/>
                </a:cubicBezTo>
                <a:cubicBezTo>
                  <a:pt x="110" y="598"/>
                  <a:pt x="112" y="609"/>
                  <a:pt x="116" y="619"/>
                </a:cubicBezTo>
                <a:cubicBezTo>
                  <a:pt x="117" y="622"/>
                  <a:pt x="119" y="626"/>
                  <a:pt x="121" y="629"/>
                </a:cubicBezTo>
                <a:cubicBezTo>
                  <a:pt x="127" y="637"/>
                  <a:pt x="136" y="646"/>
                  <a:pt x="147" y="656"/>
                </a:cubicBezTo>
                <a:cubicBezTo>
                  <a:pt x="164" y="669"/>
                  <a:pt x="182" y="676"/>
                  <a:pt x="203" y="676"/>
                </a:cubicBezTo>
                <a:cubicBezTo>
                  <a:pt x="0" y="676"/>
                  <a:pt x="0" y="676"/>
                  <a:pt x="0" y="676"/>
                </a:cubicBezTo>
                <a:cubicBezTo>
                  <a:pt x="24" y="676"/>
                  <a:pt x="45" y="667"/>
                  <a:pt x="62" y="650"/>
                </a:cubicBezTo>
                <a:cubicBezTo>
                  <a:pt x="68" y="643"/>
                  <a:pt x="74" y="636"/>
                  <a:pt x="78" y="629"/>
                </a:cubicBezTo>
                <a:cubicBezTo>
                  <a:pt x="79" y="626"/>
                  <a:pt x="81" y="622"/>
                  <a:pt x="82" y="619"/>
                </a:cubicBezTo>
                <a:cubicBezTo>
                  <a:pt x="86" y="609"/>
                  <a:pt x="88" y="598"/>
                  <a:pt x="88" y="586"/>
                </a:cubicBezTo>
                <a:cubicBezTo>
                  <a:pt x="88" y="586"/>
                  <a:pt x="88" y="586"/>
                  <a:pt x="88" y="585"/>
                </a:cubicBezTo>
                <a:cubicBezTo>
                  <a:pt x="88" y="0"/>
                  <a:pt x="88" y="0"/>
                  <a:pt x="88" y="0"/>
                </a:cubicBezTo>
                <a:lnTo>
                  <a:pt x="109" y="0"/>
                </a:lnTo>
                <a:close/>
              </a:path>
            </a:pathLst>
          </a:custGeom>
          <a:solidFill>
            <a:srgbClr val="404040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2113870" y="3384135"/>
            <a:ext cx="384047" cy="384047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6263061"/>
            <a:ext cx="12192000" cy="112343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1" name="Round Diagonal Corner Rectangle 90"/>
          <p:cNvSpPr/>
          <p:nvPr/>
        </p:nvSpPr>
        <p:spPr>
          <a:xfrm rot="10800000" flipH="1" flipV="1">
            <a:off x="1401113" y="4868589"/>
            <a:ext cx="800136" cy="756867"/>
          </a:xfrm>
          <a:prstGeom prst="teardrop">
            <a:avLst/>
          </a:prstGeom>
          <a:solidFill>
            <a:srgbClr val="404040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2" name="Round Diagonal Corner Rectangle 91"/>
          <p:cNvSpPr/>
          <p:nvPr/>
        </p:nvSpPr>
        <p:spPr>
          <a:xfrm rot="10800000" flipH="1" flipV="1">
            <a:off x="1402564" y="4839217"/>
            <a:ext cx="800137" cy="756866"/>
          </a:xfrm>
          <a:prstGeom prst="teardrop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2185676" y="4751876"/>
            <a:ext cx="240424" cy="240421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1" name="Oval 30"/>
          <p:cNvSpPr>
            <a:spLocks noChangeAspect="1"/>
          </p:cNvSpPr>
          <p:nvPr/>
        </p:nvSpPr>
        <p:spPr>
          <a:xfrm>
            <a:off x="10977365" y="3182264"/>
            <a:ext cx="625361" cy="60745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accent5"/>
              </a:solidFill>
              <a:latin typeface="微软雅黑" panose="020B0503020204020204" pitchFamily="34" charset="-122"/>
            </a:endParaRPr>
          </a:p>
        </p:txBody>
      </p:sp>
      <p:sp>
        <p:nvSpPr>
          <p:cNvPr id="32" name="Freeform 13"/>
          <p:cNvSpPr>
            <a:spLocks noEditPoints="1"/>
          </p:cNvSpPr>
          <p:nvPr/>
        </p:nvSpPr>
        <p:spPr bwMode="auto">
          <a:xfrm>
            <a:off x="11124730" y="3334508"/>
            <a:ext cx="334433" cy="251884"/>
          </a:xfrm>
          <a:custGeom>
            <a:avLst/>
            <a:gdLst/>
            <a:ahLst/>
            <a:cxnLst>
              <a:cxn ang="0">
                <a:pos x="158" y="119"/>
              </a:cxn>
              <a:cxn ang="0">
                <a:pos x="0" y="119"/>
              </a:cxn>
              <a:cxn ang="0">
                <a:pos x="0" y="0"/>
              </a:cxn>
              <a:cxn ang="0">
                <a:pos x="8" y="0"/>
              </a:cxn>
              <a:cxn ang="0">
                <a:pos x="8" y="108"/>
              </a:cxn>
              <a:cxn ang="0">
                <a:pos x="158" y="108"/>
              </a:cxn>
              <a:cxn ang="0">
                <a:pos x="158" y="119"/>
              </a:cxn>
              <a:cxn ang="0">
                <a:pos x="147" y="98"/>
              </a:cxn>
              <a:cxn ang="0">
                <a:pos x="19" y="98"/>
              </a:cxn>
              <a:cxn ang="0">
                <a:pos x="19" y="54"/>
              </a:cxn>
              <a:cxn ang="0">
                <a:pos x="54" y="9"/>
              </a:cxn>
              <a:cxn ang="0">
                <a:pos x="97" y="54"/>
              </a:cxn>
              <a:cxn ang="0">
                <a:pos x="127" y="28"/>
              </a:cxn>
              <a:cxn ang="0">
                <a:pos x="147" y="98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8" y="0"/>
                </a:lnTo>
                <a:lnTo>
                  <a:pt x="8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147" y="98"/>
                </a:moveTo>
                <a:lnTo>
                  <a:pt x="19" y="98"/>
                </a:lnTo>
                <a:lnTo>
                  <a:pt x="19" y="54"/>
                </a:lnTo>
                <a:lnTo>
                  <a:pt x="54" y="9"/>
                </a:lnTo>
                <a:lnTo>
                  <a:pt x="97" y="54"/>
                </a:lnTo>
                <a:lnTo>
                  <a:pt x="127" y="28"/>
                </a:lnTo>
                <a:lnTo>
                  <a:pt x="147" y="98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lt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4" name="Oval 33"/>
          <p:cNvSpPr>
            <a:spLocks noChangeAspect="1"/>
          </p:cNvSpPr>
          <p:nvPr/>
        </p:nvSpPr>
        <p:spPr>
          <a:xfrm>
            <a:off x="9316205" y="3182264"/>
            <a:ext cx="625361" cy="607457"/>
          </a:xfrm>
          <a:prstGeom prst="ellipse">
            <a:avLst/>
          </a:prstGeom>
          <a:noFill/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accent4"/>
              </a:solidFill>
              <a:latin typeface="微软雅黑" panose="020B0503020204020204" pitchFamily="34" charset="-122"/>
            </a:endParaRPr>
          </a:p>
        </p:txBody>
      </p:sp>
      <p:sp>
        <p:nvSpPr>
          <p:cNvPr id="35" name="Freeform 103"/>
          <p:cNvSpPr>
            <a:spLocks noEditPoints="1"/>
          </p:cNvSpPr>
          <p:nvPr/>
        </p:nvSpPr>
        <p:spPr bwMode="auto">
          <a:xfrm>
            <a:off x="9502237" y="3273860"/>
            <a:ext cx="262179" cy="386062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rgbClr val="404040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7" name="Oval 36"/>
          <p:cNvSpPr>
            <a:spLocks noChangeAspect="1"/>
          </p:cNvSpPr>
          <p:nvPr/>
        </p:nvSpPr>
        <p:spPr>
          <a:xfrm>
            <a:off x="5993885" y="3182264"/>
            <a:ext cx="625361" cy="607457"/>
          </a:xfrm>
          <a:prstGeom prst="ellipse">
            <a:avLst/>
          </a:prstGeom>
          <a:noFill/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accent2"/>
              </a:solidFill>
              <a:latin typeface="微软雅黑" panose="020B0503020204020204" pitchFamily="34" charset="-122"/>
            </a:endParaRPr>
          </a:p>
        </p:txBody>
      </p:sp>
      <p:sp>
        <p:nvSpPr>
          <p:cNvPr id="38" name="Freeform 5"/>
          <p:cNvSpPr>
            <a:spLocks noEditPoints="1"/>
          </p:cNvSpPr>
          <p:nvPr/>
        </p:nvSpPr>
        <p:spPr bwMode="auto">
          <a:xfrm>
            <a:off x="6162288" y="3329585"/>
            <a:ext cx="314581" cy="314581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rgbClr val="404040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0" name="Oval 39"/>
          <p:cNvSpPr>
            <a:spLocks noChangeAspect="1"/>
          </p:cNvSpPr>
          <p:nvPr/>
        </p:nvSpPr>
        <p:spPr>
          <a:xfrm>
            <a:off x="7655045" y="3182264"/>
            <a:ext cx="625361" cy="60745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accent3"/>
              </a:solidFill>
              <a:latin typeface="微软雅黑" panose="020B0503020204020204" pitchFamily="34" charset="-122"/>
            </a:endParaRPr>
          </a:p>
        </p:txBody>
      </p:sp>
      <p:sp>
        <p:nvSpPr>
          <p:cNvPr id="41" name="Freeform 36"/>
          <p:cNvSpPr>
            <a:spLocks noEditPoints="1"/>
          </p:cNvSpPr>
          <p:nvPr/>
        </p:nvSpPr>
        <p:spPr bwMode="auto">
          <a:xfrm>
            <a:off x="7848164" y="3329585"/>
            <a:ext cx="270933" cy="294217"/>
          </a:xfrm>
          <a:custGeom>
            <a:avLst/>
            <a:gdLst/>
            <a:ahLst/>
            <a:cxnLst>
              <a:cxn ang="0">
                <a:pos x="55" y="64"/>
              </a:cxn>
              <a:cxn ang="0">
                <a:pos x="0" y="59"/>
              </a:cxn>
              <a:cxn ang="0">
                <a:pos x="4" y="9"/>
              </a:cxn>
              <a:cxn ang="0">
                <a:pos x="9" y="5"/>
              </a:cxn>
              <a:cxn ang="0">
                <a:pos x="17" y="0"/>
              </a:cxn>
              <a:cxn ang="0">
                <a:pos x="23" y="9"/>
              </a:cxn>
              <a:cxn ang="0">
                <a:pos x="36" y="5"/>
              </a:cxn>
              <a:cxn ang="0">
                <a:pos x="44" y="0"/>
              </a:cxn>
              <a:cxn ang="0">
                <a:pos x="50" y="9"/>
              </a:cxn>
              <a:cxn ang="0">
                <a:pos x="59" y="13"/>
              </a:cxn>
              <a:cxn ang="0">
                <a:pos x="15" y="33"/>
              </a:cxn>
              <a:cxn ang="0">
                <a:pos x="4" y="23"/>
              </a:cxn>
              <a:cxn ang="0">
                <a:pos x="15" y="33"/>
              </a:cxn>
              <a:cxn ang="0">
                <a:pos x="15" y="35"/>
              </a:cxn>
              <a:cxn ang="0">
                <a:pos x="4" y="47"/>
              </a:cxn>
              <a:cxn ang="0">
                <a:pos x="15" y="59"/>
              </a:cxn>
              <a:cxn ang="0">
                <a:pos x="4" y="49"/>
              </a:cxn>
              <a:cxn ang="0">
                <a:pos x="15" y="59"/>
              </a:cxn>
              <a:cxn ang="0">
                <a:pos x="17" y="4"/>
              </a:cxn>
              <a:cxn ang="0">
                <a:pos x="13" y="5"/>
              </a:cxn>
              <a:cxn ang="0">
                <a:pos x="15" y="17"/>
              </a:cxn>
              <a:cxn ang="0">
                <a:pos x="18" y="16"/>
              </a:cxn>
              <a:cxn ang="0">
                <a:pos x="28" y="33"/>
              </a:cxn>
              <a:cxn ang="0">
                <a:pos x="17" y="23"/>
              </a:cxn>
              <a:cxn ang="0">
                <a:pos x="28" y="33"/>
              </a:cxn>
              <a:cxn ang="0">
                <a:pos x="28" y="35"/>
              </a:cxn>
              <a:cxn ang="0">
                <a:pos x="17" y="47"/>
              </a:cxn>
              <a:cxn ang="0">
                <a:pos x="28" y="59"/>
              </a:cxn>
              <a:cxn ang="0">
                <a:pos x="17" y="49"/>
              </a:cxn>
              <a:cxn ang="0">
                <a:pos x="28" y="59"/>
              </a:cxn>
              <a:cxn ang="0">
                <a:pos x="42" y="23"/>
              </a:cxn>
              <a:cxn ang="0">
                <a:pos x="31" y="33"/>
              </a:cxn>
              <a:cxn ang="0">
                <a:pos x="42" y="47"/>
              </a:cxn>
              <a:cxn ang="0">
                <a:pos x="31" y="35"/>
              </a:cxn>
              <a:cxn ang="0">
                <a:pos x="42" y="47"/>
              </a:cxn>
              <a:cxn ang="0">
                <a:pos x="42" y="49"/>
              </a:cxn>
              <a:cxn ang="0">
                <a:pos x="31" y="59"/>
              </a:cxn>
              <a:cxn ang="0">
                <a:pos x="45" y="5"/>
              </a:cxn>
              <a:cxn ang="0">
                <a:pos x="42" y="4"/>
              </a:cxn>
              <a:cxn ang="0">
                <a:pos x="41" y="16"/>
              </a:cxn>
              <a:cxn ang="0">
                <a:pos x="44" y="17"/>
              </a:cxn>
              <a:cxn ang="0">
                <a:pos x="45" y="5"/>
              </a:cxn>
              <a:cxn ang="0">
                <a:pos x="55" y="23"/>
              </a:cxn>
              <a:cxn ang="0">
                <a:pos x="44" y="33"/>
              </a:cxn>
              <a:cxn ang="0">
                <a:pos x="55" y="47"/>
              </a:cxn>
              <a:cxn ang="0">
                <a:pos x="44" y="35"/>
              </a:cxn>
              <a:cxn ang="0">
                <a:pos x="55" y="47"/>
              </a:cxn>
              <a:cxn ang="0">
                <a:pos x="55" y="49"/>
              </a:cxn>
              <a:cxn ang="0">
                <a:pos x="44" y="59"/>
              </a:cxn>
            </a:cxnLst>
            <a:rect l="0" t="0" r="r" b="b"/>
            <a:pathLst>
              <a:path w="59" h="64">
                <a:moveTo>
                  <a:pt x="59" y="59"/>
                </a:moveTo>
                <a:cubicBezTo>
                  <a:pt x="59" y="62"/>
                  <a:pt x="57" y="64"/>
                  <a:pt x="55" y="64"/>
                </a:cubicBezTo>
                <a:cubicBezTo>
                  <a:pt x="4" y="64"/>
                  <a:pt x="4" y="64"/>
                  <a:pt x="4" y="64"/>
                </a:cubicBezTo>
                <a:cubicBezTo>
                  <a:pt x="2" y="64"/>
                  <a:pt x="0" y="62"/>
                  <a:pt x="0" y="59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1"/>
                  <a:pt x="2" y="9"/>
                  <a:pt x="4" y="9"/>
                </a:cubicBezTo>
                <a:cubicBezTo>
                  <a:pt x="9" y="9"/>
                  <a:pt x="9" y="9"/>
                  <a:pt x="9" y="9"/>
                </a:cubicBezTo>
                <a:cubicBezTo>
                  <a:pt x="9" y="5"/>
                  <a:pt x="9" y="5"/>
                  <a:pt x="9" y="5"/>
                </a:cubicBezTo>
                <a:cubicBezTo>
                  <a:pt x="9" y="2"/>
                  <a:pt x="11" y="0"/>
                  <a:pt x="15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20" y="0"/>
                  <a:pt x="23" y="2"/>
                  <a:pt x="23" y="5"/>
                </a:cubicBezTo>
                <a:cubicBezTo>
                  <a:pt x="23" y="9"/>
                  <a:pt x="23" y="9"/>
                  <a:pt x="23" y="9"/>
                </a:cubicBezTo>
                <a:cubicBezTo>
                  <a:pt x="36" y="9"/>
                  <a:pt x="36" y="9"/>
                  <a:pt x="36" y="9"/>
                </a:cubicBezTo>
                <a:cubicBezTo>
                  <a:pt x="36" y="5"/>
                  <a:pt x="36" y="5"/>
                  <a:pt x="36" y="5"/>
                </a:cubicBezTo>
                <a:cubicBezTo>
                  <a:pt x="36" y="2"/>
                  <a:pt x="39" y="0"/>
                  <a:pt x="42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7" y="0"/>
                  <a:pt x="50" y="2"/>
                  <a:pt x="50" y="5"/>
                </a:cubicBezTo>
                <a:cubicBezTo>
                  <a:pt x="50" y="9"/>
                  <a:pt x="50" y="9"/>
                  <a:pt x="50" y="9"/>
                </a:cubicBezTo>
                <a:cubicBezTo>
                  <a:pt x="55" y="9"/>
                  <a:pt x="55" y="9"/>
                  <a:pt x="55" y="9"/>
                </a:cubicBezTo>
                <a:cubicBezTo>
                  <a:pt x="57" y="9"/>
                  <a:pt x="59" y="11"/>
                  <a:pt x="59" y="13"/>
                </a:cubicBezTo>
                <a:lnTo>
                  <a:pt x="59" y="59"/>
                </a:lnTo>
                <a:close/>
                <a:moveTo>
                  <a:pt x="15" y="33"/>
                </a:moveTo>
                <a:cubicBezTo>
                  <a:pt x="15" y="23"/>
                  <a:pt x="15" y="23"/>
                  <a:pt x="15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33"/>
                  <a:pt x="4" y="33"/>
                  <a:pt x="4" y="33"/>
                </a:cubicBezTo>
                <a:lnTo>
                  <a:pt x="15" y="33"/>
                </a:lnTo>
                <a:close/>
                <a:moveTo>
                  <a:pt x="15" y="47"/>
                </a:moveTo>
                <a:cubicBezTo>
                  <a:pt x="15" y="35"/>
                  <a:pt x="15" y="35"/>
                  <a:pt x="15" y="35"/>
                </a:cubicBezTo>
                <a:cubicBezTo>
                  <a:pt x="4" y="35"/>
                  <a:pt x="4" y="35"/>
                  <a:pt x="4" y="35"/>
                </a:cubicBezTo>
                <a:cubicBezTo>
                  <a:pt x="4" y="47"/>
                  <a:pt x="4" y="47"/>
                  <a:pt x="4" y="47"/>
                </a:cubicBezTo>
                <a:lnTo>
                  <a:pt x="15" y="47"/>
                </a:lnTo>
                <a:close/>
                <a:moveTo>
                  <a:pt x="15" y="59"/>
                </a:moveTo>
                <a:cubicBezTo>
                  <a:pt x="15" y="49"/>
                  <a:pt x="15" y="49"/>
                  <a:pt x="15" y="49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59"/>
                  <a:pt x="4" y="59"/>
                  <a:pt x="4" y="59"/>
                </a:cubicBezTo>
                <a:lnTo>
                  <a:pt x="15" y="59"/>
                </a:lnTo>
                <a:close/>
                <a:moveTo>
                  <a:pt x="18" y="5"/>
                </a:moveTo>
                <a:cubicBezTo>
                  <a:pt x="18" y="5"/>
                  <a:pt x="18" y="4"/>
                  <a:pt x="17" y="4"/>
                </a:cubicBezTo>
                <a:cubicBezTo>
                  <a:pt x="15" y="4"/>
                  <a:pt x="15" y="4"/>
                  <a:pt x="15" y="4"/>
                </a:cubicBezTo>
                <a:cubicBezTo>
                  <a:pt x="14" y="4"/>
                  <a:pt x="13" y="5"/>
                  <a:pt x="13" y="5"/>
                </a:cubicBezTo>
                <a:cubicBezTo>
                  <a:pt x="13" y="16"/>
                  <a:pt x="13" y="16"/>
                  <a:pt x="13" y="16"/>
                </a:cubicBezTo>
                <a:cubicBezTo>
                  <a:pt x="13" y="16"/>
                  <a:pt x="14" y="17"/>
                  <a:pt x="15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8" y="17"/>
                  <a:pt x="18" y="16"/>
                  <a:pt x="18" y="16"/>
                </a:cubicBezTo>
                <a:lnTo>
                  <a:pt x="18" y="5"/>
                </a:lnTo>
                <a:close/>
                <a:moveTo>
                  <a:pt x="28" y="33"/>
                </a:moveTo>
                <a:cubicBezTo>
                  <a:pt x="28" y="23"/>
                  <a:pt x="28" y="23"/>
                  <a:pt x="28" y="23"/>
                </a:cubicBezTo>
                <a:cubicBezTo>
                  <a:pt x="17" y="23"/>
                  <a:pt x="17" y="23"/>
                  <a:pt x="17" y="23"/>
                </a:cubicBezTo>
                <a:cubicBezTo>
                  <a:pt x="17" y="33"/>
                  <a:pt x="17" y="33"/>
                  <a:pt x="17" y="33"/>
                </a:cubicBezTo>
                <a:lnTo>
                  <a:pt x="28" y="33"/>
                </a:lnTo>
                <a:close/>
                <a:moveTo>
                  <a:pt x="28" y="47"/>
                </a:moveTo>
                <a:cubicBezTo>
                  <a:pt x="28" y="35"/>
                  <a:pt x="28" y="35"/>
                  <a:pt x="28" y="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47"/>
                  <a:pt x="17" y="47"/>
                  <a:pt x="17" y="47"/>
                </a:cubicBezTo>
                <a:lnTo>
                  <a:pt x="28" y="47"/>
                </a:lnTo>
                <a:close/>
                <a:moveTo>
                  <a:pt x="28" y="59"/>
                </a:moveTo>
                <a:cubicBezTo>
                  <a:pt x="28" y="49"/>
                  <a:pt x="28" y="49"/>
                  <a:pt x="28" y="49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59"/>
                  <a:pt x="17" y="59"/>
                  <a:pt x="17" y="59"/>
                </a:cubicBezTo>
                <a:lnTo>
                  <a:pt x="28" y="59"/>
                </a:lnTo>
                <a:close/>
                <a:moveTo>
                  <a:pt x="42" y="33"/>
                </a:moveTo>
                <a:cubicBezTo>
                  <a:pt x="42" y="23"/>
                  <a:pt x="42" y="23"/>
                  <a:pt x="42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1" y="33"/>
                  <a:pt x="31" y="33"/>
                  <a:pt x="31" y="33"/>
                </a:cubicBezTo>
                <a:lnTo>
                  <a:pt x="42" y="33"/>
                </a:lnTo>
                <a:close/>
                <a:moveTo>
                  <a:pt x="42" y="47"/>
                </a:moveTo>
                <a:cubicBezTo>
                  <a:pt x="42" y="35"/>
                  <a:pt x="42" y="35"/>
                  <a:pt x="42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47"/>
                  <a:pt x="31" y="47"/>
                  <a:pt x="31" y="47"/>
                </a:cubicBezTo>
                <a:lnTo>
                  <a:pt x="42" y="47"/>
                </a:lnTo>
                <a:close/>
                <a:moveTo>
                  <a:pt x="42" y="59"/>
                </a:moveTo>
                <a:cubicBezTo>
                  <a:pt x="42" y="49"/>
                  <a:pt x="42" y="49"/>
                  <a:pt x="42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59"/>
                  <a:pt x="31" y="59"/>
                  <a:pt x="31" y="59"/>
                </a:cubicBezTo>
                <a:lnTo>
                  <a:pt x="42" y="59"/>
                </a:lnTo>
                <a:close/>
                <a:moveTo>
                  <a:pt x="45" y="5"/>
                </a:moveTo>
                <a:cubicBezTo>
                  <a:pt x="45" y="5"/>
                  <a:pt x="45" y="4"/>
                  <a:pt x="44" y="4"/>
                </a:cubicBezTo>
                <a:cubicBezTo>
                  <a:pt x="42" y="4"/>
                  <a:pt x="42" y="4"/>
                  <a:pt x="42" y="4"/>
                </a:cubicBezTo>
                <a:cubicBezTo>
                  <a:pt x="41" y="4"/>
                  <a:pt x="41" y="5"/>
                  <a:pt x="41" y="5"/>
                </a:cubicBezTo>
                <a:cubicBezTo>
                  <a:pt x="41" y="16"/>
                  <a:pt x="41" y="16"/>
                  <a:pt x="41" y="16"/>
                </a:cubicBezTo>
                <a:cubicBezTo>
                  <a:pt x="41" y="16"/>
                  <a:pt x="41" y="17"/>
                  <a:pt x="42" y="17"/>
                </a:cubicBezTo>
                <a:cubicBezTo>
                  <a:pt x="44" y="17"/>
                  <a:pt x="44" y="17"/>
                  <a:pt x="44" y="17"/>
                </a:cubicBezTo>
                <a:cubicBezTo>
                  <a:pt x="45" y="17"/>
                  <a:pt x="45" y="16"/>
                  <a:pt x="45" y="16"/>
                </a:cubicBezTo>
                <a:lnTo>
                  <a:pt x="45" y="5"/>
                </a:lnTo>
                <a:close/>
                <a:moveTo>
                  <a:pt x="55" y="33"/>
                </a:moveTo>
                <a:cubicBezTo>
                  <a:pt x="55" y="23"/>
                  <a:pt x="55" y="23"/>
                  <a:pt x="55" y="23"/>
                </a:cubicBezTo>
                <a:cubicBezTo>
                  <a:pt x="44" y="23"/>
                  <a:pt x="44" y="23"/>
                  <a:pt x="44" y="23"/>
                </a:cubicBezTo>
                <a:cubicBezTo>
                  <a:pt x="44" y="33"/>
                  <a:pt x="44" y="33"/>
                  <a:pt x="44" y="33"/>
                </a:cubicBezTo>
                <a:lnTo>
                  <a:pt x="55" y="33"/>
                </a:lnTo>
                <a:close/>
                <a:moveTo>
                  <a:pt x="55" y="47"/>
                </a:moveTo>
                <a:cubicBezTo>
                  <a:pt x="55" y="35"/>
                  <a:pt x="55" y="35"/>
                  <a:pt x="55" y="35"/>
                </a:cubicBezTo>
                <a:cubicBezTo>
                  <a:pt x="44" y="35"/>
                  <a:pt x="44" y="35"/>
                  <a:pt x="44" y="35"/>
                </a:cubicBezTo>
                <a:cubicBezTo>
                  <a:pt x="44" y="47"/>
                  <a:pt x="44" y="47"/>
                  <a:pt x="44" y="47"/>
                </a:cubicBezTo>
                <a:lnTo>
                  <a:pt x="55" y="47"/>
                </a:lnTo>
                <a:close/>
                <a:moveTo>
                  <a:pt x="55" y="59"/>
                </a:moveTo>
                <a:cubicBezTo>
                  <a:pt x="55" y="49"/>
                  <a:pt x="55" y="49"/>
                  <a:pt x="55" y="49"/>
                </a:cubicBezTo>
                <a:cubicBezTo>
                  <a:pt x="44" y="49"/>
                  <a:pt x="44" y="49"/>
                  <a:pt x="44" y="49"/>
                </a:cubicBezTo>
                <a:cubicBezTo>
                  <a:pt x="44" y="59"/>
                  <a:pt x="44" y="59"/>
                  <a:pt x="44" y="59"/>
                </a:cubicBezTo>
                <a:lnTo>
                  <a:pt x="55" y="59"/>
                </a:lnTo>
                <a:close/>
              </a:path>
            </a:pathLst>
          </a:cu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3" name="Oval 42"/>
          <p:cNvSpPr>
            <a:spLocks noChangeAspect="1"/>
          </p:cNvSpPr>
          <p:nvPr/>
        </p:nvSpPr>
        <p:spPr>
          <a:xfrm>
            <a:off x="4332725" y="3182264"/>
            <a:ext cx="625361" cy="60745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accent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4" name="Freeform 117"/>
          <p:cNvSpPr>
            <a:spLocks/>
          </p:cNvSpPr>
          <p:nvPr/>
        </p:nvSpPr>
        <p:spPr bwMode="auto">
          <a:xfrm>
            <a:off x="4533330" y="3363452"/>
            <a:ext cx="260351" cy="260351"/>
          </a:xfrm>
          <a:custGeom>
            <a:avLst/>
            <a:gdLst/>
            <a:ahLst/>
            <a:cxnLst>
              <a:cxn ang="0">
                <a:pos x="56" y="51"/>
              </a:cxn>
              <a:cxn ang="0">
                <a:pos x="51" y="55"/>
              </a:cxn>
              <a:cxn ang="0">
                <a:pos x="43" y="57"/>
              </a:cxn>
              <a:cxn ang="0">
                <a:pos x="33" y="54"/>
              </a:cxn>
              <a:cxn ang="0">
                <a:pos x="26" y="51"/>
              </a:cxn>
              <a:cxn ang="0">
                <a:pos x="7" y="32"/>
              </a:cxn>
              <a:cxn ang="0">
                <a:pos x="3" y="25"/>
              </a:cxn>
              <a:cxn ang="0">
                <a:pos x="0" y="14"/>
              </a:cxn>
              <a:cxn ang="0">
                <a:pos x="3" y="7"/>
              </a:cxn>
              <a:cxn ang="0">
                <a:pos x="7" y="2"/>
              </a:cxn>
              <a:cxn ang="0">
                <a:pos x="12" y="0"/>
              </a:cxn>
              <a:cxn ang="0">
                <a:pos x="13" y="1"/>
              </a:cxn>
              <a:cxn ang="0">
                <a:pos x="15" y="4"/>
              </a:cxn>
              <a:cxn ang="0">
                <a:pos x="19" y="10"/>
              </a:cxn>
              <a:cxn ang="0">
                <a:pos x="21" y="14"/>
              </a:cxn>
              <a:cxn ang="0">
                <a:pos x="14" y="22"/>
              </a:cxn>
              <a:cxn ang="0">
                <a:pos x="15" y="26"/>
              </a:cxn>
              <a:cxn ang="0">
                <a:pos x="32" y="42"/>
              </a:cxn>
              <a:cxn ang="0">
                <a:pos x="35" y="44"/>
              </a:cxn>
              <a:cxn ang="0">
                <a:pos x="43" y="36"/>
              </a:cxn>
              <a:cxn ang="0">
                <a:pos x="47" y="38"/>
              </a:cxn>
              <a:cxn ang="0">
                <a:pos x="54" y="42"/>
              </a:cxn>
              <a:cxn ang="0">
                <a:pos x="57" y="44"/>
              </a:cxn>
              <a:cxn ang="0">
                <a:pos x="57" y="45"/>
              </a:cxn>
              <a:cxn ang="0">
                <a:pos x="56" y="51"/>
              </a:cxn>
            </a:cxnLst>
            <a:rect l="0" t="0" r="r" b="b"/>
            <a:pathLst>
              <a:path w="57" h="57">
                <a:moveTo>
                  <a:pt x="56" y="51"/>
                </a:moveTo>
                <a:cubicBezTo>
                  <a:pt x="55" y="53"/>
                  <a:pt x="53" y="54"/>
                  <a:pt x="51" y="55"/>
                </a:cubicBezTo>
                <a:cubicBezTo>
                  <a:pt x="49" y="56"/>
                  <a:pt x="46" y="57"/>
                  <a:pt x="43" y="57"/>
                </a:cubicBezTo>
                <a:cubicBezTo>
                  <a:pt x="40" y="57"/>
                  <a:pt x="36" y="55"/>
                  <a:pt x="33" y="54"/>
                </a:cubicBezTo>
                <a:cubicBezTo>
                  <a:pt x="30" y="53"/>
                  <a:pt x="28" y="52"/>
                  <a:pt x="26" y="51"/>
                </a:cubicBezTo>
                <a:cubicBezTo>
                  <a:pt x="19" y="47"/>
                  <a:pt x="11" y="38"/>
                  <a:pt x="7" y="32"/>
                </a:cubicBezTo>
                <a:cubicBezTo>
                  <a:pt x="5" y="29"/>
                  <a:pt x="4" y="27"/>
                  <a:pt x="3" y="25"/>
                </a:cubicBezTo>
                <a:cubicBezTo>
                  <a:pt x="2" y="21"/>
                  <a:pt x="0" y="18"/>
                  <a:pt x="0" y="14"/>
                </a:cubicBezTo>
                <a:cubicBezTo>
                  <a:pt x="0" y="11"/>
                  <a:pt x="1" y="9"/>
                  <a:pt x="3" y="7"/>
                </a:cubicBezTo>
                <a:cubicBezTo>
                  <a:pt x="4" y="5"/>
                  <a:pt x="5" y="3"/>
                  <a:pt x="7" y="2"/>
                </a:cubicBezTo>
                <a:cubicBezTo>
                  <a:pt x="8" y="1"/>
                  <a:pt x="11" y="0"/>
                  <a:pt x="12" y="0"/>
                </a:cubicBezTo>
                <a:cubicBezTo>
                  <a:pt x="13" y="0"/>
                  <a:pt x="13" y="0"/>
                  <a:pt x="13" y="1"/>
                </a:cubicBezTo>
                <a:cubicBezTo>
                  <a:pt x="14" y="1"/>
                  <a:pt x="15" y="3"/>
                  <a:pt x="15" y="4"/>
                </a:cubicBezTo>
                <a:cubicBezTo>
                  <a:pt x="17" y="6"/>
                  <a:pt x="18" y="8"/>
                  <a:pt x="19" y="10"/>
                </a:cubicBezTo>
                <a:cubicBezTo>
                  <a:pt x="20" y="12"/>
                  <a:pt x="21" y="13"/>
                  <a:pt x="21" y="14"/>
                </a:cubicBezTo>
                <a:cubicBezTo>
                  <a:pt x="21" y="17"/>
                  <a:pt x="14" y="20"/>
                  <a:pt x="14" y="22"/>
                </a:cubicBezTo>
                <a:cubicBezTo>
                  <a:pt x="14" y="23"/>
                  <a:pt x="15" y="25"/>
                  <a:pt x="15" y="26"/>
                </a:cubicBezTo>
                <a:cubicBezTo>
                  <a:pt x="19" y="33"/>
                  <a:pt x="24" y="38"/>
                  <a:pt x="32" y="42"/>
                </a:cubicBezTo>
                <a:cubicBezTo>
                  <a:pt x="33" y="43"/>
                  <a:pt x="34" y="44"/>
                  <a:pt x="35" y="44"/>
                </a:cubicBezTo>
                <a:cubicBezTo>
                  <a:pt x="37" y="44"/>
                  <a:pt x="41" y="36"/>
                  <a:pt x="43" y="36"/>
                </a:cubicBezTo>
                <a:cubicBezTo>
                  <a:pt x="45" y="36"/>
                  <a:pt x="46" y="38"/>
                  <a:pt x="47" y="38"/>
                </a:cubicBezTo>
                <a:cubicBezTo>
                  <a:pt x="49" y="40"/>
                  <a:pt x="52" y="41"/>
                  <a:pt x="54" y="42"/>
                </a:cubicBezTo>
                <a:cubicBezTo>
                  <a:pt x="55" y="43"/>
                  <a:pt x="57" y="43"/>
                  <a:pt x="57" y="44"/>
                </a:cubicBezTo>
                <a:cubicBezTo>
                  <a:pt x="57" y="45"/>
                  <a:pt x="57" y="45"/>
                  <a:pt x="57" y="45"/>
                </a:cubicBezTo>
                <a:cubicBezTo>
                  <a:pt x="57" y="47"/>
                  <a:pt x="56" y="49"/>
                  <a:pt x="56" y="51"/>
                </a:cubicBezTo>
                <a:close/>
              </a:path>
            </a:pathLst>
          </a:cu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5" name="Freeform 5"/>
          <p:cNvSpPr>
            <a:spLocks noEditPoints="1"/>
          </p:cNvSpPr>
          <p:nvPr/>
        </p:nvSpPr>
        <p:spPr bwMode="auto">
          <a:xfrm>
            <a:off x="2640939" y="2573544"/>
            <a:ext cx="664189" cy="664189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6" name="Freeform 36"/>
          <p:cNvSpPr>
            <a:spLocks noEditPoints="1"/>
          </p:cNvSpPr>
          <p:nvPr/>
        </p:nvSpPr>
        <p:spPr bwMode="auto">
          <a:xfrm>
            <a:off x="2788487" y="4037824"/>
            <a:ext cx="427741" cy="464501"/>
          </a:xfrm>
          <a:custGeom>
            <a:avLst/>
            <a:gdLst/>
            <a:ahLst/>
            <a:cxnLst>
              <a:cxn ang="0">
                <a:pos x="55" y="64"/>
              </a:cxn>
              <a:cxn ang="0">
                <a:pos x="0" y="59"/>
              </a:cxn>
              <a:cxn ang="0">
                <a:pos x="4" y="9"/>
              </a:cxn>
              <a:cxn ang="0">
                <a:pos x="9" y="5"/>
              </a:cxn>
              <a:cxn ang="0">
                <a:pos x="17" y="0"/>
              </a:cxn>
              <a:cxn ang="0">
                <a:pos x="23" y="9"/>
              </a:cxn>
              <a:cxn ang="0">
                <a:pos x="36" y="5"/>
              </a:cxn>
              <a:cxn ang="0">
                <a:pos x="44" y="0"/>
              </a:cxn>
              <a:cxn ang="0">
                <a:pos x="50" y="9"/>
              </a:cxn>
              <a:cxn ang="0">
                <a:pos x="59" y="13"/>
              </a:cxn>
              <a:cxn ang="0">
                <a:pos x="15" y="33"/>
              </a:cxn>
              <a:cxn ang="0">
                <a:pos x="4" y="23"/>
              </a:cxn>
              <a:cxn ang="0">
                <a:pos x="15" y="33"/>
              </a:cxn>
              <a:cxn ang="0">
                <a:pos x="15" y="35"/>
              </a:cxn>
              <a:cxn ang="0">
                <a:pos x="4" y="47"/>
              </a:cxn>
              <a:cxn ang="0">
                <a:pos x="15" y="59"/>
              </a:cxn>
              <a:cxn ang="0">
                <a:pos x="4" y="49"/>
              </a:cxn>
              <a:cxn ang="0">
                <a:pos x="15" y="59"/>
              </a:cxn>
              <a:cxn ang="0">
                <a:pos x="17" y="4"/>
              </a:cxn>
              <a:cxn ang="0">
                <a:pos x="13" y="5"/>
              </a:cxn>
              <a:cxn ang="0">
                <a:pos x="15" y="17"/>
              </a:cxn>
              <a:cxn ang="0">
                <a:pos x="18" y="16"/>
              </a:cxn>
              <a:cxn ang="0">
                <a:pos x="28" y="33"/>
              </a:cxn>
              <a:cxn ang="0">
                <a:pos x="17" y="23"/>
              </a:cxn>
              <a:cxn ang="0">
                <a:pos x="28" y="33"/>
              </a:cxn>
              <a:cxn ang="0">
                <a:pos x="28" y="35"/>
              </a:cxn>
              <a:cxn ang="0">
                <a:pos x="17" y="47"/>
              </a:cxn>
              <a:cxn ang="0">
                <a:pos x="28" y="59"/>
              </a:cxn>
              <a:cxn ang="0">
                <a:pos x="17" y="49"/>
              </a:cxn>
              <a:cxn ang="0">
                <a:pos x="28" y="59"/>
              </a:cxn>
              <a:cxn ang="0">
                <a:pos x="42" y="23"/>
              </a:cxn>
              <a:cxn ang="0">
                <a:pos x="31" y="33"/>
              </a:cxn>
              <a:cxn ang="0">
                <a:pos x="42" y="47"/>
              </a:cxn>
              <a:cxn ang="0">
                <a:pos x="31" y="35"/>
              </a:cxn>
              <a:cxn ang="0">
                <a:pos x="42" y="47"/>
              </a:cxn>
              <a:cxn ang="0">
                <a:pos x="42" y="49"/>
              </a:cxn>
              <a:cxn ang="0">
                <a:pos x="31" y="59"/>
              </a:cxn>
              <a:cxn ang="0">
                <a:pos x="45" y="5"/>
              </a:cxn>
              <a:cxn ang="0">
                <a:pos x="42" y="4"/>
              </a:cxn>
              <a:cxn ang="0">
                <a:pos x="41" y="16"/>
              </a:cxn>
              <a:cxn ang="0">
                <a:pos x="44" y="17"/>
              </a:cxn>
              <a:cxn ang="0">
                <a:pos x="45" y="5"/>
              </a:cxn>
              <a:cxn ang="0">
                <a:pos x="55" y="23"/>
              </a:cxn>
              <a:cxn ang="0">
                <a:pos x="44" y="33"/>
              </a:cxn>
              <a:cxn ang="0">
                <a:pos x="55" y="47"/>
              </a:cxn>
              <a:cxn ang="0">
                <a:pos x="44" y="35"/>
              </a:cxn>
              <a:cxn ang="0">
                <a:pos x="55" y="47"/>
              </a:cxn>
              <a:cxn ang="0">
                <a:pos x="55" y="49"/>
              </a:cxn>
              <a:cxn ang="0">
                <a:pos x="44" y="59"/>
              </a:cxn>
            </a:cxnLst>
            <a:rect l="0" t="0" r="r" b="b"/>
            <a:pathLst>
              <a:path w="59" h="64">
                <a:moveTo>
                  <a:pt x="59" y="59"/>
                </a:moveTo>
                <a:cubicBezTo>
                  <a:pt x="59" y="62"/>
                  <a:pt x="57" y="64"/>
                  <a:pt x="55" y="64"/>
                </a:cubicBezTo>
                <a:cubicBezTo>
                  <a:pt x="4" y="64"/>
                  <a:pt x="4" y="64"/>
                  <a:pt x="4" y="64"/>
                </a:cubicBezTo>
                <a:cubicBezTo>
                  <a:pt x="2" y="64"/>
                  <a:pt x="0" y="62"/>
                  <a:pt x="0" y="59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1"/>
                  <a:pt x="2" y="9"/>
                  <a:pt x="4" y="9"/>
                </a:cubicBezTo>
                <a:cubicBezTo>
                  <a:pt x="9" y="9"/>
                  <a:pt x="9" y="9"/>
                  <a:pt x="9" y="9"/>
                </a:cubicBezTo>
                <a:cubicBezTo>
                  <a:pt x="9" y="5"/>
                  <a:pt x="9" y="5"/>
                  <a:pt x="9" y="5"/>
                </a:cubicBezTo>
                <a:cubicBezTo>
                  <a:pt x="9" y="2"/>
                  <a:pt x="11" y="0"/>
                  <a:pt x="15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20" y="0"/>
                  <a:pt x="23" y="2"/>
                  <a:pt x="23" y="5"/>
                </a:cubicBezTo>
                <a:cubicBezTo>
                  <a:pt x="23" y="9"/>
                  <a:pt x="23" y="9"/>
                  <a:pt x="23" y="9"/>
                </a:cubicBezTo>
                <a:cubicBezTo>
                  <a:pt x="36" y="9"/>
                  <a:pt x="36" y="9"/>
                  <a:pt x="36" y="9"/>
                </a:cubicBezTo>
                <a:cubicBezTo>
                  <a:pt x="36" y="5"/>
                  <a:pt x="36" y="5"/>
                  <a:pt x="36" y="5"/>
                </a:cubicBezTo>
                <a:cubicBezTo>
                  <a:pt x="36" y="2"/>
                  <a:pt x="39" y="0"/>
                  <a:pt x="42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7" y="0"/>
                  <a:pt x="50" y="2"/>
                  <a:pt x="50" y="5"/>
                </a:cubicBezTo>
                <a:cubicBezTo>
                  <a:pt x="50" y="9"/>
                  <a:pt x="50" y="9"/>
                  <a:pt x="50" y="9"/>
                </a:cubicBezTo>
                <a:cubicBezTo>
                  <a:pt x="55" y="9"/>
                  <a:pt x="55" y="9"/>
                  <a:pt x="55" y="9"/>
                </a:cubicBezTo>
                <a:cubicBezTo>
                  <a:pt x="57" y="9"/>
                  <a:pt x="59" y="11"/>
                  <a:pt x="59" y="13"/>
                </a:cubicBezTo>
                <a:lnTo>
                  <a:pt x="59" y="59"/>
                </a:lnTo>
                <a:close/>
                <a:moveTo>
                  <a:pt x="15" y="33"/>
                </a:moveTo>
                <a:cubicBezTo>
                  <a:pt x="15" y="23"/>
                  <a:pt x="15" y="23"/>
                  <a:pt x="15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33"/>
                  <a:pt x="4" y="33"/>
                  <a:pt x="4" y="33"/>
                </a:cubicBezTo>
                <a:lnTo>
                  <a:pt x="15" y="33"/>
                </a:lnTo>
                <a:close/>
                <a:moveTo>
                  <a:pt x="15" y="47"/>
                </a:moveTo>
                <a:cubicBezTo>
                  <a:pt x="15" y="35"/>
                  <a:pt x="15" y="35"/>
                  <a:pt x="15" y="35"/>
                </a:cubicBezTo>
                <a:cubicBezTo>
                  <a:pt x="4" y="35"/>
                  <a:pt x="4" y="35"/>
                  <a:pt x="4" y="35"/>
                </a:cubicBezTo>
                <a:cubicBezTo>
                  <a:pt x="4" y="47"/>
                  <a:pt x="4" y="47"/>
                  <a:pt x="4" y="47"/>
                </a:cubicBezTo>
                <a:lnTo>
                  <a:pt x="15" y="47"/>
                </a:lnTo>
                <a:close/>
                <a:moveTo>
                  <a:pt x="15" y="59"/>
                </a:moveTo>
                <a:cubicBezTo>
                  <a:pt x="15" y="49"/>
                  <a:pt x="15" y="49"/>
                  <a:pt x="15" y="49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59"/>
                  <a:pt x="4" y="59"/>
                  <a:pt x="4" y="59"/>
                </a:cubicBezTo>
                <a:lnTo>
                  <a:pt x="15" y="59"/>
                </a:lnTo>
                <a:close/>
                <a:moveTo>
                  <a:pt x="18" y="5"/>
                </a:moveTo>
                <a:cubicBezTo>
                  <a:pt x="18" y="5"/>
                  <a:pt x="18" y="4"/>
                  <a:pt x="17" y="4"/>
                </a:cubicBezTo>
                <a:cubicBezTo>
                  <a:pt x="15" y="4"/>
                  <a:pt x="15" y="4"/>
                  <a:pt x="15" y="4"/>
                </a:cubicBezTo>
                <a:cubicBezTo>
                  <a:pt x="14" y="4"/>
                  <a:pt x="13" y="5"/>
                  <a:pt x="13" y="5"/>
                </a:cubicBezTo>
                <a:cubicBezTo>
                  <a:pt x="13" y="16"/>
                  <a:pt x="13" y="16"/>
                  <a:pt x="13" y="16"/>
                </a:cubicBezTo>
                <a:cubicBezTo>
                  <a:pt x="13" y="16"/>
                  <a:pt x="14" y="17"/>
                  <a:pt x="15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8" y="17"/>
                  <a:pt x="18" y="16"/>
                  <a:pt x="18" y="16"/>
                </a:cubicBezTo>
                <a:lnTo>
                  <a:pt x="18" y="5"/>
                </a:lnTo>
                <a:close/>
                <a:moveTo>
                  <a:pt x="28" y="33"/>
                </a:moveTo>
                <a:cubicBezTo>
                  <a:pt x="28" y="23"/>
                  <a:pt x="28" y="23"/>
                  <a:pt x="28" y="23"/>
                </a:cubicBezTo>
                <a:cubicBezTo>
                  <a:pt x="17" y="23"/>
                  <a:pt x="17" y="23"/>
                  <a:pt x="17" y="23"/>
                </a:cubicBezTo>
                <a:cubicBezTo>
                  <a:pt x="17" y="33"/>
                  <a:pt x="17" y="33"/>
                  <a:pt x="17" y="33"/>
                </a:cubicBezTo>
                <a:lnTo>
                  <a:pt x="28" y="33"/>
                </a:lnTo>
                <a:close/>
                <a:moveTo>
                  <a:pt x="28" y="47"/>
                </a:moveTo>
                <a:cubicBezTo>
                  <a:pt x="28" y="35"/>
                  <a:pt x="28" y="35"/>
                  <a:pt x="28" y="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47"/>
                  <a:pt x="17" y="47"/>
                  <a:pt x="17" y="47"/>
                </a:cubicBezTo>
                <a:lnTo>
                  <a:pt x="28" y="47"/>
                </a:lnTo>
                <a:close/>
                <a:moveTo>
                  <a:pt x="28" y="59"/>
                </a:moveTo>
                <a:cubicBezTo>
                  <a:pt x="28" y="49"/>
                  <a:pt x="28" y="49"/>
                  <a:pt x="28" y="49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59"/>
                  <a:pt x="17" y="59"/>
                  <a:pt x="17" y="59"/>
                </a:cubicBezTo>
                <a:lnTo>
                  <a:pt x="28" y="59"/>
                </a:lnTo>
                <a:close/>
                <a:moveTo>
                  <a:pt x="42" y="33"/>
                </a:moveTo>
                <a:cubicBezTo>
                  <a:pt x="42" y="23"/>
                  <a:pt x="42" y="23"/>
                  <a:pt x="42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1" y="33"/>
                  <a:pt x="31" y="33"/>
                  <a:pt x="31" y="33"/>
                </a:cubicBezTo>
                <a:lnTo>
                  <a:pt x="42" y="33"/>
                </a:lnTo>
                <a:close/>
                <a:moveTo>
                  <a:pt x="42" y="47"/>
                </a:moveTo>
                <a:cubicBezTo>
                  <a:pt x="42" y="35"/>
                  <a:pt x="42" y="35"/>
                  <a:pt x="42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47"/>
                  <a:pt x="31" y="47"/>
                  <a:pt x="31" y="47"/>
                </a:cubicBezTo>
                <a:lnTo>
                  <a:pt x="42" y="47"/>
                </a:lnTo>
                <a:close/>
                <a:moveTo>
                  <a:pt x="42" y="59"/>
                </a:moveTo>
                <a:cubicBezTo>
                  <a:pt x="42" y="49"/>
                  <a:pt x="42" y="49"/>
                  <a:pt x="42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59"/>
                  <a:pt x="31" y="59"/>
                  <a:pt x="31" y="59"/>
                </a:cubicBezTo>
                <a:lnTo>
                  <a:pt x="42" y="59"/>
                </a:lnTo>
                <a:close/>
                <a:moveTo>
                  <a:pt x="45" y="5"/>
                </a:moveTo>
                <a:cubicBezTo>
                  <a:pt x="45" y="5"/>
                  <a:pt x="45" y="4"/>
                  <a:pt x="44" y="4"/>
                </a:cubicBezTo>
                <a:cubicBezTo>
                  <a:pt x="42" y="4"/>
                  <a:pt x="42" y="4"/>
                  <a:pt x="42" y="4"/>
                </a:cubicBezTo>
                <a:cubicBezTo>
                  <a:pt x="41" y="4"/>
                  <a:pt x="41" y="5"/>
                  <a:pt x="41" y="5"/>
                </a:cubicBezTo>
                <a:cubicBezTo>
                  <a:pt x="41" y="16"/>
                  <a:pt x="41" y="16"/>
                  <a:pt x="41" y="16"/>
                </a:cubicBezTo>
                <a:cubicBezTo>
                  <a:pt x="41" y="16"/>
                  <a:pt x="41" y="17"/>
                  <a:pt x="42" y="17"/>
                </a:cubicBezTo>
                <a:cubicBezTo>
                  <a:pt x="44" y="17"/>
                  <a:pt x="44" y="17"/>
                  <a:pt x="44" y="17"/>
                </a:cubicBezTo>
                <a:cubicBezTo>
                  <a:pt x="45" y="17"/>
                  <a:pt x="45" y="16"/>
                  <a:pt x="45" y="16"/>
                </a:cubicBezTo>
                <a:lnTo>
                  <a:pt x="45" y="5"/>
                </a:lnTo>
                <a:close/>
                <a:moveTo>
                  <a:pt x="55" y="33"/>
                </a:moveTo>
                <a:cubicBezTo>
                  <a:pt x="55" y="23"/>
                  <a:pt x="55" y="23"/>
                  <a:pt x="55" y="23"/>
                </a:cubicBezTo>
                <a:cubicBezTo>
                  <a:pt x="44" y="23"/>
                  <a:pt x="44" y="23"/>
                  <a:pt x="44" y="23"/>
                </a:cubicBezTo>
                <a:cubicBezTo>
                  <a:pt x="44" y="33"/>
                  <a:pt x="44" y="33"/>
                  <a:pt x="44" y="33"/>
                </a:cubicBezTo>
                <a:lnTo>
                  <a:pt x="55" y="33"/>
                </a:lnTo>
                <a:close/>
                <a:moveTo>
                  <a:pt x="55" y="47"/>
                </a:moveTo>
                <a:cubicBezTo>
                  <a:pt x="55" y="35"/>
                  <a:pt x="55" y="35"/>
                  <a:pt x="55" y="35"/>
                </a:cubicBezTo>
                <a:cubicBezTo>
                  <a:pt x="44" y="35"/>
                  <a:pt x="44" y="35"/>
                  <a:pt x="44" y="35"/>
                </a:cubicBezTo>
                <a:cubicBezTo>
                  <a:pt x="44" y="47"/>
                  <a:pt x="44" y="47"/>
                  <a:pt x="44" y="47"/>
                </a:cubicBezTo>
                <a:lnTo>
                  <a:pt x="55" y="47"/>
                </a:lnTo>
                <a:close/>
                <a:moveTo>
                  <a:pt x="55" y="59"/>
                </a:moveTo>
                <a:cubicBezTo>
                  <a:pt x="55" y="49"/>
                  <a:pt x="55" y="49"/>
                  <a:pt x="55" y="49"/>
                </a:cubicBezTo>
                <a:cubicBezTo>
                  <a:pt x="44" y="49"/>
                  <a:pt x="44" y="49"/>
                  <a:pt x="44" y="49"/>
                </a:cubicBezTo>
                <a:cubicBezTo>
                  <a:pt x="44" y="59"/>
                  <a:pt x="44" y="59"/>
                  <a:pt x="44" y="59"/>
                </a:cubicBezTo>
                <a:lnTo>
                  <a:pt x="55" y="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7" name="Freeform 103"/>
          <p:cNvSpPr>
            <a:spLocks noEditPoints="1"/>
          </p:cNvSpPr>
          <p:nvPr/>
        </p:nvSpPr>
        <p:spPr bwMode="auto">
          <a:xfrm>
            <a:off x="1500156" y="3930205"/>
            <a:ext cx="324745" cy="478193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8" name="Freeform 13"/>
          <p:cNvSpPr>
            <a:spLocks noEditPoints="1"/>
          </p:cNvSpPr>
          <p:nvPr/>
        </p:nvSpPr>
        <p:spPr bwMode="auto">
          <a:xfrm>
            <a:off x="1626312" y="5079803"/>
            <a:ext cx="334433" cy="251884"/>
          </a:xfrm>
          <a:custGeom>
            <a:avLst/>
            <a:gdLst/>
            <a:ahLst/>
            <a:cxnLst>
              <a:cxn ang="0">
                <a:pos x="158" y="119"/>
              </a:cxn>
              <a:cxn ang="0">
                <a:pos x="0" y="119"/>
              </a:cxn>
              <a:cxn ang="0">
                <a:pos x="0" y="0"/>
              </a:cxn>
              <a:cxn ang="0">
                <a:pos x="8" y="0"/>
              </a:cxn>
              <a:cxn ang="0">
                <a:pos x="8" y="108"/>
              </a:cxn>
              <a:cxn ang="0">
                <a:pos x="158" y="108"/>
              </a:cxn>
              <a:cxn ang="0">
                <a:pos x="158" y="119"/>
              </a:cxn>
              <a:cxn ang="0">
                <a:pos x="147" y="98"/>
              </a:cxn>
              <a:cxn ang="0">
                <a:pos x="19" y="98"/>
              </a:cxn>
              <a:cxn ang="0">
                <a:pos x="19" y="54"/>
              </a:cxn>
              <a:cxn ang="0">
                <a:pos x="54" y="9"/>
              </a:cxn>
              <a:cxn ang="0">
                <a:pos x="97" y="54"/>
              </a:cxn>
              <a:cxn ang="0">
                <a:pos x="127" y="28"/>
              </a:cxn>
              <a:cxn ang="0">
                <a:pos x="147" y="98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8" y="0"/>
                </a:lnTo>
                <a:lnTo>
                  <a:pt x="8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147" y="98"/>
                </a:moveTo>
                <a:lnTo>
                  <a:pt x="19" y="98"/>
                </a:lnTo>
                <a:lnTo>
                  <a:pt x="19" y="54"/>
                </a:lnTo>
                <a:lnTo>
                  <a:pt x="54" y="9"/>
                </a:lnTo>
                <a:lnTo>
                  <a:pt x="97" y="54"/>
                </a:lnTo>
                <a:lnTo>
                  <a:pt x="127" y="28"/>
                </a:lnTo>
                <a:lnTo>
                  <a:pt x="147" y="9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9" name="Freeform 145"/>
          <p:cNvSpPr>
            <a:spLocks/>
          </p:cNvSpPr>
          <p:nvPr/>
        </p:nvSpPr>
        <p:spPr bwMode="auto">
          <a:xfrm>
            <a:off x="931526" y="2313016"/>
            <a:ext cx="668017" cy="576045"/>
          </a:xfrm>
          <a:custGeom>
            <a:avLst/>
            <a:gdLst/>
            <a:ahLst/>
            <a:cxnLst>
              <a:cxn ang="0">
                <a:pos x="64" y="51"/>
              </a:cxn>
              <a:cxn ang="0">
                <a:pos x="60" y="55"/>
              </a:cxn>
              <a:cxn ang="0">
                <a:pos x="49" y="55"/>
              </a:cxn>
              <a:cxn ang="0">
                <a:pos x="45" y="51"/>
              </a:cxn>
              <a:cxn ang="0">
                <a:pos x="45" y="40"/>
              </a:cxn>
              <a:cxn ang="0">
                <a:pos x="49" y="36"/>
              </a:cxn>
              <a:cxn ang="0">
                <a:pos x="52" y="36"/>
              </a:cxn>
              <a:cxn ang="0">
                <a:pos x="52" y="30"/>
              </a:cxn>
              <a:cxn ang="0">
                <a:pos x="34" y="30"/>
              </a:cxn>
              <a:cxn ang="0">
                <a:pos x="34" y="36"/>
              </a:cxn>
              <a:cxn ang="0">
                <a:pos x="37" y="36"/>
              </a:cxn>
              <a:cxn ang="0">
                <a:pos x="41" y="40"/>
              </a:cxn>
              <a:cxn ang="0">
                <a:pos x="41" y="51"/>
              </a:cxn>
              <a:cxn ang="0">
                <a:pos x="37" y="55"/>
              </a:cxn>
              <a:cxn ang="0">
                <a:pos x="26" y="55"/>
              </a:cxn>
              <a:cxn ang="0">
                <a:pos x="23" y="51"/>
              </a:cxn>
              <a:cxn ang="0">
                <a:pos x="23" y="40"/>
              </a:cxn>
              <a:cxn ang="0">
                <a:pos x="26" y="36"/>
              </a:cxn>
              <a:cxn ang="0">
                <a:pos x="29" y="36"/>
              </a:cxn>
              <a:cxn ang="0">
                <a:pos x="29" y="30"/>
              </a:cxn>
              <a:cxn ang="0">
                <a:pos x="11" y="30"/>
              </a:cxn>
              <a:cxn ang="0">
                <a:pos x="11" y="36"/>
              </a:cxn>
              <a:cxn ang="0">
                <a:pos x="15" y="36"/>
              </a:cxn>
              <a:cxn ang="0">
                <a:pos x="18" y="40"/>
              </a:cxn>
              <a:cxn ang="0">
                <a:pos x="18" y="51"/>
              </a:cxn>
              <a:cxn ang="0">
                <a:pos x="15" y="55"/>
              </a:cxn>
              <a:cxn ang="0">
                <a:pos x="3" y="55"/>
              </a:cxn>
              <a:cxn ang="0">
                <a:pos x="0" y="51"/>
              </a:cxn>
              <a:cxn ang="0">
                <a:pos x="0" y="40"/>
              </a:cxn>
              <a:cxn ang="0">
                <a:pos x="3" y="36"/>
              </a:cxn>
              <a:cxn ang="0">
                <a:pos x="7" y="36"/>
              </a:cxn>
              <a:cxn ang="0">
                <a:pos x="7" y="30"/>
              </a:cxn>
              <a:cxn ang="0">
                <a:pos x="11" y="25"/>
              </a:cxn>
              <a:cxn ang="0">
                <a:pos x="29" y="25"/>
              </a:cxn>
              <a:cxn ang="0">
                <a:pos x="29" y="18"/>
              </a:cxn>
              <a:cxn ang="0">
                <a:pos x="26" y="18"/>
              </a:cxn>
              <a:cxn ang="0">
                <a:pos x="23" y="15"/>
              </a:cxn>
              <a:cxn ang="0">
                <a:pos x="23" y="3"/>
              </a:cxn>
              <a:cxn ang="0">
                <a:pos x="26" y="0"/>
              </a:cxn>
              <a:cxn ang="0">
                <a:pos x="37" y="0"/>
              </a:cxn>
              <a:cxn ang="0">
                <a:pos x="41" y="3"/>
              </a:cxn>
              <a:cxn ang="0">
                <a:pos x="41" y="15"/>
              </a:cxn>
              <a:cxn ang="0">
                <a:pos x="37" y="18"/>
              </a:cxn>
              <a:cxn ang="0">
                <a:pos x="34" y="18"/>
              </a:cxn>
              <a:cxn ang="0">
                <a:pos x="34" y="25"/>
              </a:cxn>
              <a:cxn ang="0">
                <a:pos x="52" y="25"/>
              </a:cxn>
              <a:cxn ang="0">
                <a:pos x="57" y="30"/>
              </a:cxn>
              <a:cxn ang="0">
                <a:pos x="57" y="36"/>
              </a:cxn>
              <a:cxn ang="0">
                <a:pos x="60" y="36"/>
              </a:cxn>
              <a:cxn ang="0">
                <a:pos x="64" y="40"/>
              </a:cxn>
              <a:cxn ang="0">
                <a:pos x="64" y="51"/>
              </a:cxn>
            </a:cxnLst>
            <a:rect l="0" t="0" r="r" b="b"/>
            <a:pathLst>
              <a:path w="64" h="55">
                <a:moveTo>
                  <a:pt x="64" y="51"/>
                </a:moveTo>
                <a:cubicBezTo>
                  <a:pt x="64" y="53"/>
                  <a:pt x="62" y="55"/>
                  <a:pt x="60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5" y="53"/>
                  <a:pt x="45" y="51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38"/>
                  <a:pt x="47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0"/>
                  <a:pt x="52" y="30"/>
                  <a:pt x="52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6"/>
                  <a:pt x="34" y="36"/>
                  <a:pt x="34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6"/>
                  <a:pt x="41" y="38"/>
                  <a:pt x="41" y="40"/>
                </a:cubicBezTo>
                <a:cubicBezTo>
                  <a:pt x="41" y="51"/>
                  <a:pt x="41" y="51"/>
                  <a:pt x="41" y="51"/>
                </a:cubicBezTo>
                <a:cubicBezTo>
                  <a:pt x="41" y="53"/>
                  <a:pt x="39" y="55"/>
                  <a:pt x="37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5"/>
                  <a:pt x="23" y="53"/>
                  <a:pt x="23" y="51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0"/>
                  <a:pt x="29" y="30"/>
                  <a:pt x="29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6"/>
                  <a:pt x="11" y="36"/>
                  <a:pt x="1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3"/>
                  <a:pt x="17" y="55"/>
                  <a:pt x="15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7"/>
                  <a:pt x="9" y="25"/>
                  <a:pt x="11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4" y="18"/>
                  <a:pt x="23" y="17"/>
                  <a:pt x="23" y="15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41" y="1"/>
                  <a:pt x="41" y="3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7"/>
                  <a:pt x="39" y="18"/>
                  <a:pt x="37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25"/>
                  <a:pt x="34" y="25"/>
                  <a:pt x="34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5"/>
                  <a:pt x="57" y="27"/>
                  <a:pt x="57" y="30"/>
                </a:cubicBezTo>
                <a:cubicBezTo>
                  <a:pt x="57" y="36"/>
                  <a:pt x="57" y="36"/>
                  <a:pt x="57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5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53" name="矩形 27"/>
          <p:cNvSpPr>
            <a:spLocks noChangeArrowheads="1"/>
          </p:cNvSpPr>
          <p:nvPr/>
        </p:nvSpPr>
        <p:spPr bwMode="auto">
          <a:xfrm>
            <a:off x="4332724" y="2099798"/>
            <a:ext cx="7270001" cy="9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三更精品</a:t>
            </a:r>
            <a:r>
              <a:rPr lang="en-US" altLang="zh-CN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设计，更专业，更专注，更专心。点击此出编辑文本内容，以表达您的项目详细资料，建议您在展示时采用微软雅黑字体。您也可以根据您的实际需求对文档之中的字体、图标、图片进行进一步修改美化，</a:t>
            </a: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YaHei" charset="0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54" name="TextBox 87"/>
          <p:cNvSpPr txBox="1"/>
          <p:nvPr/>
        </p:nvSpPr>
        <p:spPr>
          <a:xfrm>
            <a:off x="4003312" y="4020845"/>
            <a:ext cx="1231105" cy="24622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55" name="TextBox 88"/>
          <p:cNvSpPr txBox="1"/>
          <p:nvPr/>
        </p:nvSpPr>
        <p:spPr>
          <a:xfrm>
            <a:off x="3838033" y="4317595"/>
            <a:ext cx="1552758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121917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Box 87"/>
          <p:cNvSpPr txBox="1"/>
          <p:nvPr/>
        </p:nvSpPr>
        <p:spPr>
          <a:xfrm>
            <a:off x="5774423" y="4020845"/>
            <a:ext cx="1231105" cy="24622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57" name="TextBox 88"/>
          <p:cNvSpPr txBox="1"/>
          <p:nvPr/>
        </p:nvSpPr>
        <p:spPr>
          <a:xfrm>
            <a:off x="5609144" y="4317595"/>
            <a:ext cx="1552758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121917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87"/>
          <p:cNvSpPr txBox="1"/>
          <p:nvPr/>
        </p:nvSpPr>
        <p:spPr>
          <a:xfrm>
            <a:off x="7410183" y="4020845"/>
            <a:ext cx="1231105" cy="24622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59" name="TextBox 88"/>
          <p:cNvSpPr txBox="1"/>
          <p:nvPr/>
        </p:nvSpPr>
        <p:spPr>
          <a:xfrm>
            <a:off x="7244904" y="4317595"/>
            <a:ext cx="1552758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121917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Box 87"/>
          <p:cNvSpPr txBox="1"/>
          <p:nvPr/>
        </p:nvSpPr>
        <p:spPr>
          <a:xfrm>
            <a:off x="9045943" y="4020845"/>
            <a:ext cx="1231105" cy="24622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2" name="TextBox 88"/>
          <p:cNvSpPr txBox="1"/>
          <p:nvPr/>
        </p:nvSpPr>
        <p:spPr>
          <a:xfrm>
            <a:off x="8880664" y="4317595"/>
            <a:ext cx="1552758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121917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87"/>
          <p:cNvSpPr txBox="1"/>
          <p:nvPr/>
        </p:nvSpPr>
        <p:spPr>
          <a:xfrm>
            <a:off x="10681703" y="4020845"/>
            <a:ext cx="1231105" cy="24622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4" name="TextBox 88"/>
          <p:cNvSpPr txBox="1"/>
          <p:nvPr/>
        </p:nvSpPr>
        <p:spPr>
          <a:xfrm>
            <a:off x="10516424" y="4317595"/>
            <a:ext cx="1552758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121917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TextBox 87"/>
          <p:cNvSpPr txBox="1"/>
          <p:nvPr/>
        </p:nvSpPr>
        <p:spPr>
          <a:xfrm>
            <a:off x="4408519" y="1825733"/>
            <a:ext cx="2866865" cy="24622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200097" y="377879"/>
            <a:ext cx="2905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</a:p>
        </p:txBody>
      </p:sp>
    </p:spTree>
    <p:extLst>
      <p:ext uri="{BB962C8B-B14F-4D97-AF65-F5344CB8AC3E}">
        <p14:creationId xmlns:p14="http://schemas.microsoft.com/office/powerpoint/2010/main" val="2787958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/>
          <p:cNvSpPr>
            <a:spLocks noChangeArrowheads="1"/>
          </p:cNvSpPr>
          <p:nvPr/>
        </p:nvSpPr>
        <p:spPr bwMode="auto">
          <a:xfrm rot="19397468">
            <a:off x="4792039" y="1877935"/>
            <a:ext cx="1730288" cy="1755273"/>
          </a:xfrm>
          <a:custGeom>
            <a:avLst/>
            <a:gdLst>
              <a:gd name="T0" fmla="*/ 3563 w 10688"/>
              <a:gd name="T1" fmla="*/ 7062 h 10844"/>
              <a:gd name="T2" fmla="*/ 3563 w 10688"/>
              <a:gd name="T3" fmla="*/ 7062 h 10844"/>
              <a:gd name="T4" fmla="*/ 4563 w 10688"/>
              <a:gd name="T5" fmla="*/ 10749 h 10844"/>
              <a:gd name="T6" fmla="*/ 7937 w 10688"/>
              <a:gd name="T7" fmla="*/ 9812 h 10844"/>
              <a:gd name="T8" fmla="*/ 9062 w 10688"/>
              <a:gd name="T9" fmla="*/ 2782 h 10844"/>
              <a:gd name="T10" fmla="*/ 2032 w 10688"/>
              <a:gd name="T11" fmla="*/ 1626 h 10844"/>
              <a:gd name="T12" fmla="*/ 0 w 10688"/>
              <a:gd name="T13" fmla="*/ 4907 h 10844"/>
              <a:gd name="T14" fmla="*/ 3563 w 10688"/>
              <a:gd name="T15" fmla="*/ 7062 h 10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FF0000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Freeform 3"/>
          <p:cNvSpPr>
            <a:spLocks noChangeArrowheads="1"/>
          </p:cNvSpPr>
          <p:nvPr/>
        </p:nvSpPr>
        <p:spPr bwMode="auto">
          <a:xfrm rot="3202081">
            <a:off x="6013211" y="2286921"/>
            <a:ext cx="1730288" cy="1755273"/>
          </a:xfrm>
          <a:custGeom>
            <a:avLst/>
            <a:gdLst>
              <a:gd name="T0" fmla="*/ 3563 w 10688"/>
              <a:gd name="T1" fmla="*/ 7062 h 10844"/>
              <a:gd name="T2" fmla="*/ 3563 w 10688"/>
              <a:gd name="T3" fmla="*/ 7062 h 10844"/>
              <a:gd name="T4" fmla="*/ 4563 w 10688"/>
              <a:gd name="T5" fmla="*/ 10749 h 10844"/>
              <a:gd name="T6" fmla="*/ 7937 w 10688"/>
              <a:gd name="T7" fmla="*/ 9812 h 10844"/>
              <a:gd name="T8" fmla="*/ 9062 w 10688"/>
              <a:gd name="T9" fmla="*/ 2782 h 10844"/>
              <a:gd name="T10" fmla="*/ 2032 w 10688"/>
              <a:gd name="T11" fmla="*/ 1626 h 10844"/>
              <a:gd name="T12" fmla="*/ 0 w 10688"/>
              <a:gd name="T13" fmla="*/ 4907 h 10844"/>
              <a:gd name="T14" fmla="*/ 3563 w 10688"/>
              <a:gd name="T15" fmla="*/ 7062 h 10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404040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Freeform 3"/>
          <p:cNvSpPr>
            <a:spLocks noChangeArrowheads="1"/>
          </p:cNvSpPr>
          <p:nvPr/>
        </p:nvSpPr>
        <p:spPr bwMode="auto">
          <a:xfrm rot="8579122">
            <a:off x="5601425" y="3510060"/>
            <a:ext cx="1730288" cy="1755273"/>
          </a:xfrm>
          <a:custGeom>
            <a:avLst/>
            <a:gdLst>
              <a:gd name="T0" fmla="*/ 3563 w 10688"/>
              <a:gd name="T1" fmla="*/ 7062 h 10844"/>
              <a:gd name="T2" fmla="*/ 3563 w 10688"/>
              <a:gd name="T3" fmla="*/ 7062 h 10844"/>
              <a:gd name="T4" fmla="*/ 4563 w 10688"/>
              <a:gd name="T5" fmla="*/ 10749 h 10844"/>
              <a:gd name="T6" fmla="*/ 7937 w 10688"/>
              <a:gd name="T7" fmla="*/ 9812 h 10844"/>
              <a:gd name="T8" fmla="*/ 9062 w 10688"/>
              <a:gd name="T9" fmla="*/ 2782 h 10844"/>
              <a:gd name="T10" fmla="*/ 2032 w 10688"/>
              <a:gd name="T11" fmla="*/ 1626 h 10844"/>
              <a:gd name="T12" fmla="*/ 0 w 10688"/>
              <a:gd name="T13" fmla="*/ 4907 h 10844"/>
              <a:gd name="T14" fmla="*/ 3563 w 10688"/>
              <a:gd name="T15" fmla="*/ 7062 h 10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FF0000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Freeform 3"/>
          <p:cNvSpPr>
            <a:spLocks noChangeArrowheads="1"/>
          </p:cNvSpPr>
          <p:nvPr/>
        </p:nvSpPr>
        <p:spPr bwMode="auto">
          <a:xfrm rot="13978264">
            <a:off x="4380896" y="3109660"/>
            <a:ext cx="1730288" cy="1755273"/>
          </a:xfrm>
          <a:custGeom>
            <a:avLst/>
            <a:gdLst>
              <a:gd name="T0" fmla="*/ 3563 w 10688"/>
              <a:gd name="T1" fmla="*/ 7062 h 10844"/>
              <a:gd name="T2" fmla="*/ 3563 w 10688"/>
              <a:gd name="T3" fmla="*/ 7062 h 10844"/>
              <a:gd name="T4" fmla="*/ 4563 w 10688"/>
              <a:gd name="T5" fmla="*/ 10749 h 10844"/>
              <a:gd name="T6" fmla="*/ 7937 w 10688"/>
              <a:gd name="T7" fmla="*/ 9812 h 10844"/>
              <a:gd name="T8" fmla="*/ 9062 w 10688"/>
              <a:gd name="T9" fmla="*/ 2782 h 10844"/>
              <a:gd name="T10" fmla="*/ 2032 w 10688"/>
              <a:gd name="T11" fmla="*/ 1626 h 10844"/>
              <a:gd name="T12" fmla="*/ 0 w 10688"/>
              <a:gd name="T13" fmla="*/ 4907 h 10844"/>
              <a:gd name="T14" fmla="*/ 3563 w 10688"/>
              <a:gd name="T15" fmla="*/ 7062 h 10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404040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TextBox 19"/>
          <p:cNvSpPr txBox="1"/>
          <p:nvPr/>
        </p:nvSpPr>
        <p:spPr>
          <a:xfrm>
            <a:off x="5122155" y="2219839"/>
            <a:ext cx="1094015" cy="923308"/>
          </a:xfrm>
          <a:prstGeom prst="rect">
            <a:avLst/>
          </a:prstGeom>
          <a:noFill/>
        </p:spPr>
        <p:txBody>
          <a:bodyPr wrap="square" lIns="91420" tIns="45709" rIns="91420" bIns="45709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Neue"/>
              </a:rPr>
              <a:t>S</a:t>
            </a:r>
            <a:endParaRPr lang="ru-RU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lvetica Neue"/>
            </a:endParaRPr>
          </a:p>
        </p:txBody>
      </p:sp>
      <p:sp>
        <p:nvSpPr>
          <p:cNvPr id="7" name="TextBox 20"/>
          <p:cNvSpPr txBox="1"/>
          <p:nvPr/>
        </p:nvSpPr>
        <p:spPr>
          <a:xfrm>
            <a:off x="6390190" y="2729396"/>
            <a:ext cx="1094015" cy="923308"/>
          </a:xfrm>
          <a:prstGeom prst="rect">
            <a:avLst/>
          </a:prstGeom>
          <a:noFill/>
        </p:spPr>
        <p:txBody>
          <a:bodyPr wrap="square" lIns="91420" tIns="45709" rIns="91420" bIns="45709" rtlCol="0">
            <a:spAutoFit/>
          </a:bodyPr>
          <a:lstStyle/>
          <a:p>
            <a:pPr algn="ctr"/>
            <a:r>
              <a:rPr lang="id-ID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Neue"/>
              </a:rPr>
              <a:t>O</a:t>
            </a:r>
            <a:endParaRPr lang="ru-RU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lvetica Neue"/>
            </a:endParaRPr>
          </a:p>
        </p:txBody>
      </p:sp>
      <p:sp>
        <p:nvSpPr>
          <p:cNvPr id="8" name="TextBox 21"/>
          <p:cNvSpPr txBox="1"/>
          <p:nvPr/>
        </p:nvSpPr>
        <p:spPr>
          <a:xfrm>
            <a:off x="5908310" y="4067990"/>
            <a:ext cx="1094015" cy="923308"/>
          </a:xfrm>
          <a:prstGeom prst="rect">
            <a:avLst/>
          </a:prstGeom>
          <a:noFill/>
        </p:spPr>
        <p:txBody>
          <a:bodyPr wrap="square" lIns="91420" tIns="45709" rIns="91420" bIns="45709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Neue"/>
              </a:rPr>
              <a:t>T</a:t>
            </a:r>
            <a:endParaRPr lang="ru-RU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lvetica Neue"/>
            </a:endParaRPr>
          </a:p>
        </p:txBody>
      </p:sp>
      <p:sp>
        <p:nvSpPr>
          <p:cNvPr id="9" name="TextBox 22"/>
          <p:cNvSpPr txBox="1"/>
          <p:nvPr/>
        </p:nvSpPr>
        <p:spPr>
          <a:xfrm>
            <a:off x="4619320" y="3513384"/>
            <a:ext cx="1094015" cy="923308"/>
          </a:xfrm>
          <a:prstGeom prst="rect">
            <a:avLst/>
          </a:prstGeom>
          <a:noFill/>
        </p:spPr>
        <p:txBody>
          <a:bodyPr wrap="square" lIns="91420" tIns="45709" rIns="91420" bIns="45709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Neue"/>
              </a:rPr>
              <a:t>W</a:t>
            </a:r>
            <a:endParaRPr lang="ru-RU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lvetica Neue"/>
            </a:endParaRPr>
          </a:p>
        </p:txBody>
      </p:sp>
      <p:sp>
        <p:nvSpPr>
          <p:cNvPr id="11" name="Freeform 7"/>
          <p:cNvSpPr>
            <a:spLocks noEditPoints="1"/>
          </p:cNvSpPr>
          <p:nvPr/>
        </p:nvSpPr>
        <p:spPr bwMode="auto">
          <a:xfrm>
            <a:off x="8021636" y="2104775"/>
            <a:ext cx="472497" cy="1267702"/>
          </a:xfrm>
          <a:custGeom>
            <a:avLst/>
            <a:gdLst/>
            <a:ahLst/>
            <a:cxnLst>
              <a:cxn ang="0">
                <a:pos x="1780" y="171"/>
              </a:cxn>
              <a:cxn ang="0">
                <a:pos x="1603" y="32"/>
              </a:cxn>
              <a:cxn ang="0">
                <a:pos x="1299" y="31"/>
              </a:cxn>
              <a:cxn ang="0">
                <a:pos x="1092" y="187"/>
              </a:cxn>
              <a:cxn ang="0">
                <a:pos x="1038" y="406"/>
              </a:cxn>
              <a:cxn ang="0">
                <a:pos x="1057" y="611"/>
              </a:cxn>
              <a:cxn ang="0">
                <a:pos x="791" y="754"/>
              </a:cxn>
              <a:cxn ang="0">
                <a:pos x="423" y="938"/>
              </a:cxn>
              <a:cxn ang="0">
                <a:pos x="208" y="1439"/>
              </a:cxn>
              <a:cxn ang="0">
                <a:pos x="41" y="2976"/>
              </a:cxn>
              <a:cxn ang="0">
                <a:pos x="71" y="4016"/>
              </a:cxn>
              <a:cxn ang="0">
                <a:pos x="331" y="4140"/>
              </a:cxn>
              <a:cxn ang="0">
                <a:pos x="196" y="3888"/>
              </a:cxn>
              <a:cxn ang="0">
                <a:pos x="262" y="3828"/>
              </a:cxn>
              <a:cxn ang="0">
                <a:pos x="296" y="4000"/>
              </a:cxn>
              <a:cxn ang="0">
                <a:pos x="382" y="3802"/>
              </a:cxn>
              <a:cxn ang="0">
                <a:pos x="463" y="3412"/>
              </a:cxn>
              <a:cxn ang="0">
                <a:pos x="518" y="3005"/>
              </a:cxn>
              <a:cxn ang="0">
                <a:pos x="449" y="2823"/>
              </a:cxn>
              <a:cxn ang="0">
                <a:pos x="601" y="3361"/>
              </a:cxn>
              <a:cxn ang="0">
                <a:pos x="594" y="3993"/>
              </a:cxn>
              <a:cxn ang="0">
                <a:pos x="653" y="4473"/>
              </a:cxn>
              <a:cxn ang="0">
                <a:pos x="737" y="5207"/>
              </a:cxn>
              <a:cxn ang="0">
                <a:pos x="785" y="5951"/>
              </a:cxn>
              <a:cxn ang="0">
                <a:pos x="904" y="6710"/>
              </a:cxn>
              <a:cxn ang="0">
                <a:pos x="1003" y="7099"/>
              </a:cxn>
              <a:cxn ang="0">
                <a:pos x="883" y="7461"/>
              </a:cxn>
              <a:cxn ang="0">
                <a:pos x="956" y="7551"/>
              </a:cxn>
              <a:cxn ang="0">
                <a:pos x="1380" y="7493"/>
              </a:cxn>
              <a:cxn ang="0">
                <a:pos x="1415" y="7263"/>
              </a:cxn>
              <a:cxn ang="0">
                <a:pos x="1499" y="6952"/>
              </a:cxn>
              <a:cxn ang="0">
                <a:pos x="1503" y="6721"/>
              </a:cxn>
              <a:cxn ang="0">
                <a:pos x="1410" y="6470"/>
              </a:cxn>
              <a:cxn ang="0">
                <a:pos x="1404" y="6104"/>
              </a:cxn>
              <a:cxn ang="0">
                <a:pos x="1479" y="5726"/>
              </a:cxn>
              <a:cxn ang="0">
                <a:pos x="1499" y="5016"/>
              </a:cxn>
              <a:cxn ang="0">
                <a:pos x="1563" y="4420"/>
              </a:cxn>
              <a:cxn ang="0">
                <a:pos x="1650" y="5016"/>
              </a:cxn>
              <a:cxn ang="0">
                <a:pos x="1705" y="5632"/>
              </a:cxn>
              <a:cxn ang="0">
                <a:pos x="1781" y="5965"/>
              </a:cxn>
              <a:cxn ang="0">
                <a:pos x="1782" y="6209"/>
              </a:cxn>
              <a:cxn ang="0">
                <a:pos x="1741" y="6523"/>
              </a:cxn>
              <a:cxn ang="0">
                <a:pos x="1767" y="7181"/>
              </a:cxn>
              <a:cxn ang="0">
                <a:pos x="1914" y="7271"/>
              </a:cxn>
              <a:cxn ang="0">
                <a:pos x="2021" y="7428"/>
              </a:cxn>
              <a:cxn ang="0">
                <a:pos x="2284" y="7508"/>
              </a:cxn>
              <a:cxn ang="0">
                <a:pos x="2548" y="7459"/>
              </a:cxn>
              <a:cxn ang="0">
                <a:pos x="2528" y="7314"/>
              </a:cxn>
              <a:cxn ang="0">
                <a:pos x="2338" y="6908"/>
              </a:cxn>
              <a:cxn ang="0">
                <a:pos x="2400" y="6428"/>
              </a:cxn>
              <a:cxn ang="0">
                <a:pos x="2447" y="5649"/>
              </a:cxn>
              <a:cxn ang="0">
                <a:pos x="2459" y="4698"/>
              </a:cxn>
              <a:cxn ang="0">
                <a:pos x="2474" y="4297"/>
              </a:cxn>
              <a:cxn ang="0">
                <a:pos x="2684" y="4134"/>
              </a:cxn>
              <a:cxn ang="0">
                <a:pos x="2819" y="3222"/>
              </a:cxn>
              <a:cxn ang="0">
                <a:pos x="2770" y="1735"/>
              </a:cxn>
              <a:cxn ang="0">
                <a:pos x="2718" y="1138"/>
              </a:cxn>
              <a:cxn ang="0">
                <a:pos x="2313" y="827"/>
              </a:cxn>
              <a:cxn ang="0">
                <a:pos x="1906" y="714"/>
              </a:cxn>
              <a:cxn ang="0">
                <a:pos x="2512" y="3943"/>
              </a:cxn>
              <a:cxn ang="0">
                <a:pos x="2584" y="3943"/>
              </a:cxn>
              <a:cxn ang="0">
                <a:pos x="2566" y="4039"/>
              </a:cxn>
            </a:cxnLst>
            <a:rect l="0" t="0" r="r" b="b"/>
            <a:pathLst>
              <a:path w="2819" h="7570">
                <a:moveTo>
                  <a:pt x="1862" y="635"/>
                </a:moveTo>
                <a:lnTo>
                  <a:pt x="1866" y="608"/>
                </a:lnTo>
                <a:lnTo>
                  <a:pt x="1869" y="580"/>
                </a:lnTo>
                <a:lnTo>
                  <a:pt x="1872" y="553"/>
                </a:lnTo>
                <a:lnTo>
                  <a:pt x="1874" y="526"/>
                </a:lnTo>
                <a:lnTo>
                  <a:pt x="1874" y="499"/>
                </a:lnTo>
                <a:lnTo>
                  <a:pt x="1873" y="473"/>
                </a:lnTo>
                <a:lnTo>
                  <a:pt x="1869" y="449"/>
                </a:lnTo>
                <a:lnTo>
                  <a:pt x="1865" y="426"/>
                </a:lnTo>
                <a:lnTo>
                  <a:pt x="1809" y="233"/>
                </a:lnTo>
                <a:lnTo>
                  <a:pt x="1791" y="191"/>
                </a:lnTo>
                <a:lnTo>
                  <a:pt x="1787" y="182"/>
                </a:lnTo>
                <a:lnTo>
                  <a:pt x="1780" y="171"/>
                </a:lnTo>
                <a:lnTo>
                  <a:pt x="1772" y="160"/>
                </a:lnTo>
                <a:lnTo>
                  <a:pt x="1763" y="148"/>
                </a:lnTo>
                <a:lnTo>
                  <a:pt x="1751" y="137"/>
                </a:lnTo>
                <a:lnTo>
                  <a:pt x="1740" y="124"/>
                </a:lnTo>
                <a:lnTo>
                  <a:pt x="1727" y="113"/>
                </a:lnTo>
                <a:lnTo>
                  <a:pt x="1714" y="102"/>
                </a:lnTo>
                <a:lnTo>
                  <a:pt x="1687" y="80"/>
                </a:lnTo>
                <a:lnTo>
                  <a:pt x="1661" y="62"/>
                </a:lnTo>
                <a:lnTo>
                  <a:pt x="1650" y="54"/>
                </a:lnTo>
                <a:lnTo>
                  <a:pt x="1638" y="47"/>
                </a:lnTo>
                <a:lnTo>
                  <a:pt x="1628" y="41"/>
                </a:lnTo>
                <a:lnTo>
                  <a:pt x="1620" y="38"/>
                </a:lnTo>
                <a:lnTo>
                  <a:pt x="1603" y="32"/>
                </a:lnTo>
                <a:lnTo>
                  <a:pt x="1586" y="26"/>
                </a:lnTo>
                <a:lnTo>
                  <a:pt x="1570" y="23"/>
                </a:lnTo>
                <a:lnTo>
                  <a:pt x="1554" y="19"/>
                </a:lnTo>
                <a:lnTo>
                  <a:pt x="1523" y="15"/>
                </a:lnTo>
                <a:lnTo>
                  <a:pt x="1494" y="12"/>
                </a:lnTo>
                <a:lnTo>
                  <a:pt x="1467" y="10"/>
                </a:lnTo>
                <a:lnTo>
                  <a:pt x="1439" y="8"/>
                </a:lnTo>
                <a:lnTo>
                  <a:pt x="1427" y="7"/>
                </a:lnTo>
                <a:lnTo>
                  <a:pt x="1414" y="4"/>
                </a:lnTo>
                <a:lnTo>
                  <a:pt x="1400" y="2"/>
                </a:lnTo>
                <a:lnTo>
                  <a:pt x="1388" y="0"/>
                </a:lnTo>
                <a:lnTo>
                  <a:pt x="1310" y="20"/>
                </a:lnTo>
                <a:lnTo>
                  <a:pt x="1299" y="31"/>
                </a:lnTo>
                <a:lnTo>
                  <a:pt x="1287" y="40"/>
                </a:lnTo>
                <a:lnTo>
                  <a:pt x="1275" y="48"/>
                </a:lnTo>
                <a:lnTo>
                  <a:pt x="1262" y="54"/>
                </a:lnTo>
                <a:lnTo>
                  <a:pt x="1235" y="66"/>
                </a:lnTo>
                <a:lnTo>
                  <a:pt x="1206" y="80"/>
                </a:lnTo>
                <a:lnTo>
                  <a:pt x="1192" y="87"/>
                </a:lnTo>
                <a:lnTo>
                  <a:pt x="1177" y="96"/>
                </a:lnTo>
                <a:lnTo>
                  <a:pt x="1163" y="106"/>
                </a:lnTo>
                <a:lnTo>
                  <a:pt x="1148" y="118"/>
                </a:lnTo>
                <a:lnTo>
                  <a:pt x="1134" y="131"/>
                </a:lnTo>
                <a:lnTo>
                  <a:pt x="1119" y="147"/>
                </a:lnTo>
                <a:lnTo>
                  <a:pt x="1105" y="166"/>
                </a:lnTo>
                <a:lnTo>
                  <a:pt x="1092" y="187"/>
                </a:lnTo>
                <a:lnTo>
                  <a:pt x="1076" y="212"/>
                </a:lnTo>
                <a:lnTo>
                  <a:pt x="1062" y="239"/>
                </a:lnTo>
                <a:lnTo>
                  <a:pt x="1055" y="252"/>
                </a:lnTo>
                <a:lnTo>
                  <a:pt x="1048" y="266"/>
                </a:lnTo>
                <a:lnTo>
                  <a:pt x="1044" y="280"/>
                </a:lnTo>
                <a:lnTo>
                  <a:pt x="1039" y="294"/>
                </a:lnTo>
                <a:lnTo>
                  <a:pt x="1035" y="307"/>
                </a:lnTo>
                <a:lnTo>
                  <a:pt x="1032" y="322"/>
                </a:lnTo>
                <a:lnTo>
                  <a:pt x="1031" y="338"/>
                </a:lnTo>
                <a:lnTo>
                  <a:pt x="1030" y="354"/>
                </a:lnTo>
                <a:lnTo>
                  <a:pt x="1031" y="370"/>
                </a:lnTo>
                <a:lnTo>
                  <a:pt x="1035" y="387"/>
                </a:lnTo>
                <a:lnTo>
                  <a:pt x="1038" y="406"/>
                </a:lnTo>
                <a:lnTo>
                  <a:pt x="1044" y="424"/>
                </a:lnTo>
                <a:lnTo>
                  <a:pt x="1084" y="536"/>
                </a:lnTo>
                <a:lnTo>
                  <a:pt x="1078" y="540"/>
                </a:lnTo>
                <a:lnTo>
                  <a:pt x="1072" y="544"/>
                </a:lnTo>
                <a:lnTo>
                  <a:pt x="1067" y="548"/>
                </a:lnTo>
                <a:lnTo>
                  <a:pt x="1063" y="553"/>
                </a:lnTo>
                <a:lnTo>
                  <a:pt x="1060" y="558"/>
                </a:lnTo>
                <a:lnTo>
                  <a:pt x="1057" y="562"/>
                </a:lnTo>
                <a:lnTo>
                  <a:pt x="1055" y="567"/>
                </a:lnTo>
                <a:lnTo>
                  <a:pt x="1054" y="572"/>
                </a:lnTo>
                <a:lnTo>
                  <a:pt x="1053" y="584"/>
                </a:lnTo>
                <a:lnTo>
                  <a:pt x="1054" y="596"/>
                </a:lnTo>
                <a:lnTo>
                  <a:pt x="1057" y="611"/>
                </a:lnTo>
                <a:lnTo>
                  <a:pt x="1063" y="627"/>
                </a:lnTo>
                <a:lnTo>
                  <a:pt x="1078" y="670"/>
                </a:lnTo>
                <a:lnTo>
                  <a:pt x="1080" y="674"/>
                </a:lnTo>
                <a:lnTo>
                  <a:pt x="1057" y="687"/>
                </a:lnTo>
                <a:lnTo>
                  <a:pt x="1036" y="697"/>
                </a:lnTo>
                <a:lnTo>
                  <a:pt x="1013" y="706"/>
                </a:lnTo>
                <a:lnTo>
                  <a:pt x="989" y="713"/>
                </a:lnTo>
                <a:lnTo>
                  <a:pt x="966" y="720"/>
                </a:lnTo>
                <a:lnTo>
                  <a:pt x="942" y="726"/>
                </a:lnTo>
                <a:lnTo>
                  <a:pt x="918" y="730"/>
                </a:lnTo>
                <a:lnTo>
                  <a:pt x="893" y="735"/>
                </a:lnTo>
                <a:lnTo>
                  <a:pt x="842" y="744"/>
                </a:lnTo>
                <a:lnTo>
                  <a:pt x="791" y="754"/>
                </a:lnTo>
                <a:lnTo>
                  <a:pt x="766" y="760"/>
                </a:lnTo>
                <a:lnTo>
                  <a:pt x="740" y="766"/>
                </a:lnTo>
                <a:lnTo>
                  <a:pt x="712" y="774"/>
                </a:lnTo>
                <a:lnTo>
                  <a:pt x="686" y="783"/>
                </a:lnTo>
                <a:lnTo>
                  <a:pt x="660" y="794"/>
                </a:lnTo>
                <a:lnTo>
                  <a:pt x="632" y="806"/>
                </a:lnTo>
                <a:lnTo>
                  <a:pt x="606" y="819"/>
                </a:lnTo>
                <a:lnTo>
                  <a:pt x="578" y="834"/>
                </a:lnTo>
                <a:lnTo>
                  <a:pt x="552" y="850"/>
                </a:lnTo>
                <a:lnTo>
                  <a:pt x="525" y="866"/>
                </a:lnTo>
                <a:lnTo>
                  <a:pt x="498" y="883"/>
                </a:lnTo>
                <a:lnTo>
                  <a:pt x="473" y="902"/>
                </a:lnTo>
                <a:lnTo>
                  <a:pt x="423" y="938"/>
                </a:lnTo>
                <a:lnTo>
                  <a:pt x="375" y="977"/>
                </a:lnTo>
                <a:lnTo>
                  <a:pt x="329" y="1014"/>
                </a:lnTo>
                <a:lnTo>
                  <a:pt x="288" y="1050"/>
                </a:lnTo>
                <a:lnTo>
                  <a:pt x="282" y="1061"/>
                </a:lnTo>
                <a:lnTo>
                  <a:pt x="277" y="1075"/>
                </a:lnTo>
                <a:lnTo>
                  <a:pt x="270" y="1094"/>
                </a:lnTo>
                <a:lnTo>
                  <a:pt x="264" y="1117"/>
                </a:lnTo>
                <a:lnTo>
                  <a:pt x="250" y="1169"/>
                </a:lnTo>
                <a:lnTo>
                  <a:pt x="238" y="1229"/>
                </a:lnTo>
                <a:lnTo>
                  <a:pt x="226" y="1290"/>
                </a:lnTo>
                <a:lnTo>
                  <a:pt x="217" y="1349"/>
                </a:lnTo>
                <a:lnTo>
                  <a:pt x="210" y="1400"/>
                </a:lnTo>
                <a:lnTo>
                  <a:pt x="208" y="1439"/>
                </a:lnTo>
                <a:lnTo>
                  <a:pt x="204" y="1479"/>
                </a:lnTo>
                <a:lnTo>
                  <a:pt x="199" y="1547"/>
                </a:lnTo>
                <a:lnTo>
                  <a:pt x="188" y="1641"/>
                </a:lnTo>
                <a:lnTo>
                  <a:pt x="177" y="1754"/>
                </a:lnTo>
                <a:lnTo>
                  <a:pt x="163" y="1885"/>
                </a:lnTo>
                <a:lnTo>
                  <a:pt x="147" y="2026"/>
                </a:lnTo>
                <a:lnTo>
                  <a:pt x="131" y="2175"/>
                </a:lnTo>
                <a:lnTo>
                  <a:pt x="114" y="2327"/>
                </a:lnTo>
                <a:lnTo>
                  <a:pt x="97" y="2478"/>
                </a:lnTo>
                <a:lnTo>
                  <a:pt x="81" y="2622"/>
                </a:lnTo>
                <a:lnTo>
                  <a:pt x="66" y="2757"/>
                </a:lnTo>
                <a:lnTo>
                  <a:pt x="52" y="2876"/>
                </a:lnTo>
                <a:lnTo>
                  <a:pt x="41" y="2976"/>
                </a:lnTo>
                <a:lnTo>
                  <a:pt x="32" y="3054"/>
                </a:lnTo>
                <a:lnTo>
                  <a:pt x="26" y="3104"/>
                </a:lnTo>
                <a:lnTo>
                  <a:pt x="24" y="3121"/>
                </a:lnTo>
                <a:lnTo>
                  <a:pt x="0" y="3780"/>
                </a:lnTo>
                <a:lnTo>
                  <a:pt x="22" y="3791"/>
                </a:lnTo>
                <a:lnTo>
                  <a:pt x="23" y="3809"/>
                </a:lnTo>
                <a:lnTo>
                  <a:pt x="27" y="3836"/>
                </a:lnTo>
                <a:lnTo>
                  <a:pt x="33" y="3866"/>
                </a:lnTo>
                <a:lnTo>
                  <a:pt x="41" y="3901"/>
                </a:lnTo>
                <a:lnTo>
                  <a:pt x="50" y="3936"/>
                </a:lnTo>
                <a:lnTo>
                  <a:pt x="58" y="3968"/>
                </a:lnTo>
                <a:lnTo>
                  <a:pt x="65" y="3996"/>
                </a:lnTo>
                <a:lnTo>
                  <a:pt x="71" y="4016"/>
                </a:lnTo>
                <a:lnTo>
                  <a:pt x="74" y="4023"/>
                </a:lnTo>
                <a:lnTo>
                  <a:pt x="79" y="4031"/>
                </a:lnTo>
                <a:lnTo>
                  <a:pt x="87" y="4039"/>
                </a:lnTo>
                <a:lnTo>
                  <a:pt x="96" y="4048"/>
                </a:lnTo>
                <a:lnTo>
                  <a:pt x="119" y="4069"/>
                </a:lnTo>
                <a:lnTo>
                  <a:pt x="145" y="4088"/>
                </a:lnTo>
                <a:lnTo>
                  <a:pt x="174" y="4106"/>
                </a:lnTo>
                <a:lnTo>
                  <a:pt x="200" y="4121"/>
                </a:lnTo>
                <a:lnTo>
                  <a:pt x="212" y="4128"/>
                </a:lnTo>
                <a:lnTo>
                  <a:pt x="224" y="4133"/>
                </a:lnTo>
                <a:lnTo>
                  <a:pt x="234" y="4135"/>
                </a:lnTo>
                <a:lnTo>
                  <a:pt x="242" y="4136"/>
                </a:lnTo>
                <a:lnTo>
                  <a:pt x="331" y="4140"/>
                </a:lnTo>
                <a:lnTo>
                  <a:pt x="321" y="4047"/>
                </a:lnTo>
                <a:lnTo>
                  <a:pt x="270" y="4022"/>
                </a:lnTo>
                <a:lnTo>
                  <a:pt x="279" y="4015"/>
                </a:lnTo>
                <a:lnTo>
                  <a:pt x="212" y="3953"/>
                </a:lnTo>
                <a:lnTo>
                  <a:pt x="204" y="3960"/>
                </a:lnTo>
                <a:lnTo>
                  <a:pt x="204" y="3945"/>
                </a:lnTo>
                <a:lnTo>
                  <a:pt x="203" y="3935"/>
                </a:lnTo>
                <a:lnTo>
                  <a:pt x="202" y="3927"/>
                </a:lnTo>
                <a:lnTo>
                  <a:pt x="200" y="3920"/>
                </a:lnTo>
                <a:lnTo>
                  <a:pt x="199" y="3916"/>
                </a:lnTo>
                <a:lnTo>
                  <a:pt x="196" y="3909"/>
                </a:lnTo>
                <a:lnTo>
                  <a:pt x="196" y="3900"/>
                </a:lnTo>
                <a:lnTo>
                  <a:pt x="196" y="3888"/>
                </a:lnTo>
                <a:lnTo>
                  <a:pt x="196" y="3877"/>
                </a:lnTo>
                <a:lnTo>
                  <a:pt x="199" y="3868"/>
                </a:lnTo>
                <a:lnTo>
                  <a:pt x="200" y="3862"/>
                </a:lnTo>
                <a:lnTo>
                  <a:pt x="202" y="3856"/>
                </a:lnTo>
                <a:lnTo>
                  <a:pt x="204" y="3850"/>
                </a:lnTo>
                <a:lnTo>
                  <a:pt x="207" y="3842"/>
                </a:lnTo>
                <a:lnTo>
                  <a:pt x="208" y="3832"/>
                </a:lnTo>
                <a:lnTo>
                  <a:pt x="210" y="3816"/>
                </a:lnTo>
                <a:lnTo>
                  <a:pt x="243" y="3817"/>
                </a:lnTo>
                <a:lnTo>
                  <a:pt x="248" y="3818"/>
                </a:lnTo>
                <a:lnTo>
                  <a:pt x="254" y="3821"/>
                </a:lnTo>
                <a:lnTo>
                  <a:pt x="257" y="3823"/>
                </a:lnTo>
                <a:lnTo>
                  <a:pt x="262" y="3828"/>
                </a:lnTo>
                <a:lnTo>
                  <a:pt x="264" y="3832"/>
                </a:lnTo>
                <a:lnTo>
                  <a:pt x="267" y="3838"/>
                </a:lnTo>
                <a:lnTo>
                  <a:pt x="270" y="3844"/>
                </a:lnTo>
                <a:lnTo>
                  <a:pt x="272" y="3850"/>
                </a:lnTo>
                <a:lnTo>
                  <a:pt x="274" y="3866"/>
                </a:lnTo>
                <a:lnTo>
                  <a:pt x="277" y="3884"/>
                </a:lnTo>
                <a:lnTo>
                  <a:pt x="279" y="3903"/>
                </a:lnTo>
                <a:lnTo>
                  <a:pt x="280" y="3921"/>
                </a:lnTo>
                <a:lnTo>
                  <a:pt x="282" y="3941"/>
                </a:lnTo>
                <a:lnTo>
                  <a:pt x="285" y="3960"/>
                </a:lnTo>
                <a:lnTo>
                  <a:pt x="288" y="3977"/>
                </a:lnTo>
                <a:lnTo>
                  <a:pt x="293" y="3993"/>
                </a:lnTo>
                <a:lnTo>
                  <a:pt x="296" y="4000"/>
                </a:lnTo>
                <a:lnTo>
                  <a:pt x="299" y="4006"/>
                </a:lnTo>
                <a:lnTo>
                  <a:pt x="304" y="4012"/>
                </a:lnTo>
                <a:lnTo>
                  <a:pt x="309" y="4016"/>
                </a:lnTo>
                <a:lnTo>
                  <a:pt x="314" y="4021"/>
                </a:lnTo>
                <a:lnTo>
                  <a:pt x="321" y="4024"/>
                </a:lnTo>
                <a:lnTo>
                  <a:pt x="328" y="4025"/>
                </a:lnTo>
                <a:lnTo>
                  <a:pt x="335" y="4026"/>
                </a:lnTo>
                <a:lnTo>
                  <a:pt x="349" y="4026"/>
                </a:lnTo>
                <a:lnTo>
                  <a:pt x="355" y="4024"/>
                </a:lnTo>
                <a:lnTo>
                  <a:pt x="363" y="4022"/>
                </a:lnTo>
                <a:lnTo>
                  <a:pt x="381" y="4017"/>
                </a:lnTo>
                <a:lnTo>
                  <a:pt x="375" y="3812"/>
                </a:lnTo>
                <a:lnTo>
                  <a:pt x="382" y="3802"/>
                </a:lnTo>
                <a:lnTo>
                  <a:pt x="389" y="3791"/>
                </a:lnTo>
                <a:lnTo>
                  <a:pt x="394" y="3777"/>
                </a:lnTo>
                <a:lnTo>
                  <a:pt x="400" y="3764"/>
                </a:lnTo>
                <a:lnTo>
                  <a:pt x="406" y="3748"/>
                </a:lnTo>
                <a:lnTo>
                  <a:pt x="411" y="3730"/>
                </a:lnTo>
                <a:lnTo>
                  <a:pt x="417" y="3712"/>
                </a:lnTo>
                <a:lnTo>
                  <a:pt x="422" y="3693"/>
                </a:lnTo>
                <a:lnTo>
                  <a:pt x="431" y="3652"/>
                </a:lnTo>
                <a:lnTo>
                  <a:pt x="439" y="3607"/>
                </a:lnTo>
                <a:lnTo>
                  <a:pt x="446" y="3559"/>
                </a:lnTo>
                <a:lnTo>
                  <a:pt x="453" y="3511"/>
                </a:lnTo>
                <a:lnTo>
                  <a:pt x="457" y="3461"/>
                </a:lnTo>
                <a:lnTo>
                  <a:pt x="463" y="3412"/>
                </a:lnTo>
                <a:lnTo>
                  <a:pt x="466" y="3362"/>
                </a:lnTo>
                <a:lnTo>
                  <a:pt x="470" y="3316"/>
                </a:lnTo>
                <a:lnTo>
                  <a:pt x="475" y="3228"/>
                </a:lnTo>
                <a:lnTo>
                  <a:pt x="478" y="3156"/>
                </a:lnTo>
                <a:lnTo>
                  <a:pt x="487" y="3135"/>
                </a:lnTo>
                <a:lnTo>
                  <a:pt x="494" y="3116"/>
                </a:lnTo>
                <a:lnTo>
                  <a:pt x="501" y="3096"/>
                </a:lnTo>
                <a:lnTo>
                  <a:pt x="505" y="3079"/>
                </a:lnTo>
                <a:lnTo>
                  <a:pt x="510" y="3062"/>
                </a:lnTo>
                <a:lnTo>
                  <a:pt x="513" y="3047"/>
                </a:lnTo>
                <a:lnTo>
                  <a:pt x="515" y="3032"/>
                </a:lnTo>
                <a:lnTo>
                  <a:pt x="517" y="3017"/>
                </a:lnTo>
                <a:lnTo>
                  <a:pt x="518" y="3005"/>
                </a:lnTo>
                <a:lnTo>
                  <a:pt x="518" y="2992"/>
                </a:lnTo>
                <a:lnTo>
                  <a:pt x="517" y="2980"/>
                </a:lnTo>
                <a:lnTo>
                  <a:pt x="515" y="2968"/>
                </a:lnTo>
                <a:lnTo>
                  <a:pt x="514" y="2958"/>
                </a:lnTo>
                <a:lnTo>
                  <a:pt x="511" y="2948"/>
                </a:lnTo>
                <a:lnTo>
                  <a:pt x="509" y="2937"/>
                </a:lnTo>
                <a:lnTo>
                  <a:pt x="505" y="2928"/>
                </a:lnTo>
                <a:lnTo>
                  <a:pt x="497" y="2910"/>
                </a:lnTo>
                <a:lnTo>
                  <a:pt x="488" y="2893"/>
                </a:lnTo>
                <a:lnTo>
                  <a:pt x="478" y="2876"/>
                </a:lnTo>
                <a:lnTo>
                  <a:pt x="469" y="2858"/>
                </a:lnTo>
                <a:lnTo>
                  <a:pt x="458" y="2841"/>
                </a:lnTo>
                <a:lnTo>
                  <a:pt x="449" y="2823"/>
                </a:lnTo>
                <a:lnTo>
                  <a:pt x="440" y="2804"/>
                </a:lnTo>
                <a:lnTo>
                  <a:pt x="433" y="2782"/>
                </a:lnTo>
                <a:lnTo>
                  <a:pt x="598" y="2593"/>
                </a:lnTo>
                <a:lnTo>
                  <a:pt x="599" y="2669"/>
                </a:lnTo>
                <a:lnTo>
                  <a:pt x="598" y="2753"/>
                </a:lnTo>
                <a:lnTo>
                  <a:pt x="597" y="2846"/>
                </a:lnTo>
                <a:lnTo>
                  <a:pt x="596" y="2944"/>
                </a:lnTo>
                <a:lnTo>
                  <a:pt x="594" y="3047"/>
                </a:lnTo>
                <a:lnTo>
                  <a:pt x="594" y="3152"/>
                </a:lnTo>
                <a:lnTo>
                  <a:pt x="596" y="3205"/>
                </a:lnTo>
                <a:lnTo>
                  <a:pt x="597" y="3257"/>
                </a:lnTo>
                <a:lnTo>
                  <a:pt x="599" y="3310"/>
                </a:lnTo>
                <a:lnTo>
                  <a:pt x="601" y="3361"/>
                </a:lnTo>
                <a:lnTo>
                  <a:pt x="604" y="3401"/>
                </a:lnTo>
                <a:lnTo>
                  <a:pt x="605" y="3441"/>
                </a:lnTo>
                <a:lnTo>
                  <a:pt x="605" y="3479"/>
                </a:lnTo>
                <a:lnTo>
                  <a:pt x="605" y="3518"/>
                </a:lnTo>
                <a:lnTo>
                  <a:pt x="604" y="3591"/>
                </a:lnTo>
                <a:lnTo>
                  <a:pt x="601" y="3663"/>
                </a:lnTo>
                <a:lnTo>
                  <a:pt x="598" y="3730"/>
                </a:lnTo>
                <a:lnTo>
                  <a:pt x="594" y="3797"/>
                </a:lnTo>
                <a:lnTo>
                  <a:pt x="593" y="3858"/>
                </a:lnTo>
                <a:lnTo>
                  <a:pt x="592" y="3918"/>
                </a:lnTo>
                <a:lnTo>
                  <a:pt x="593" y="3980"/>
                </a:lnTo>
                <a:lnTo>
                  <a:pt x="593" y="3988"/>
                </a:lnTo>
                <a:lnTo>
                  <a:pt x="594" y="3993"/>
                </a:lnTo>
                <a:lnTo>
                  <a:pt x="597" y="3998"/>
                </a:lnTo>
                <a:lnTo>
                  <a:pt x="599" y="4001"/>
                </a:lnTo>
                <a:lnTo>
                  <a:pt x="606" y="4009"/>
                </a:lnTo>
                <a:lnTo>
                  <a:pt x="615" y="4021"/>
                </a:lnTo>
                <a:lnTo>
                  <a:pt x="616" y="4079"/>
                </a:lnTo>
                <a:lnTo>
                  <a:pt x="617" y="4133"/>
                </a:lnTo>
                <a:lnTo>
                  <a:pt x="620" y="4184"/>
                </a:lnTo>
                <a:lnTo>
                  <a:pt x="622" y="4233"/>
                </a:lnTo>
                <a:lnTo>
                  <a:pt x="626" y="4281"/>
                </a:lnTo>
                <a:lnTo>
                  <a:pt x="632" y="4328"/>
                </a:lnTo>
                <a:lnTo>
                  <a:pt x="638" y="4376"/>
                </a:lnTo>
                <a:lnTo>
                  <a:pt x="646" y="4424"/>
                </a:lnTo>
                <a:lnTo>
                  <a:pt x="653" y="4473"/>
                </a:lnTo>
                <a:lnTo>
                  <a:pt x="658" y="4522"/>
                </a:lnTo>
                <a:lnTo>
                  <a:pt x="663" y="4572"/>
                </a:lnTo>
                <a:lnTo>
                  <a:pt x="666" y="4621"/>
                </a:lnTo>
                <a:lnTo>
                  <a:pt x="670" y="4670"/>
                </a:lnTo>
                <a:lnTo>
                  <a:pt x="674" y="4719"/>
                </a:lnTo>
                <a:lnTo>
                  <a:pt x="680" y="4768"/>
                </a:lnTo>
                <a:lnTo>
                  <a:pt x="688" y="4817"/>
                </a:lnTo>
                <a:lnTo>
                  <a:pt x="695" y="4854"/>
                </a:lnTo>
                <a:lnTo>
                  <a:pt x="702" y="4896"/>
                </a:lnTo>
                <a:lnTo>
                  <a:pt x="709" y="4942"/>
                </a:lnTo>
                <a:lnTo>
                  <a:pt x="714" y="4991"/>
                </a:lnTo>
                <a:lnTo>
                  <a:pt x="727" y="5096"/>
                </a:lnTo>
                <a:lnTo>
                  <a:pt x="737" y="5207"/>
                </a:lnTo>
                <a:lnTo>
                  <a:pt x="746" y="5318"/>
                </a:lnTo>
                <a:lnTo>
                  <a:pt x="754" y="5424"/>
                </a:lnTo>
                <a:lnTo>
                  <a:pt x="757" y="5475"/>
                </a:lnTo>
                <a:lnTo>
                  <a:pt x="758" y="5521"/>
                </a:lnTo>
                <a:lnTo>
                  <a:pt x="759" y="5565"/>
                </a:lnTo>
                <a:lnTo>
                  <a:pt x="760" y="5605"/>
                </a:lnTo>
                <a:lnTo>
                  <a:pt x="760" y="5655"/>
                </a:lnTo>
                <a:lnTo>
                  <a:pt x="762" y="5705"/>
                </a:lnTo>
                <a:lnTo>
                  <a:pt x="765" y="5755"/>
                </a:lnTo>
                <a:lnTo>
                  <a:pt x="769" y="5805"/>
                </a:lnTo>
                <a:lnTo>
                  <a:pt x="774" y="5854"/>
                </a:lnTo>
                <a:lnTo>
                  <a:pt x="780" y="5903"/>
                </a:lnTo>
                <a:lnTo>
                  <a:pt x="785" y="5951"/>
                </a:lnTo>
                <a:lnTo>
                  <a:pt x="792" y="6000"/>
                </a:lnTo>
                <a:lnTo>
                  <a:pt x="807" y="6096"/>
                </a:lnTo>
                <a:lnTo>
                  <a:pt x="822" y="6191"/>
                </a:lnTo>
                <a:lnTo>
                  <a:pt x="836" y="6284"/>
                </a:lnTo>
                <a:lnTo>
                  <a:pt x="848" y="6376"/>
                </a:lnTo>
                <a:lnTo>
                  <a:pt x="854" y="6419"/>
                </a:lnTo>
                <a:lnTo>
                  <a:pt x="860" y="6465"/>
                </a:lnTo>
                <a:lnTo>
                  <a:pt x="866" y="6517"/>
                </a:lnTo>
                <a:lnTo>
                  <a:pt x="874" y="6568"/>
                </a:lnTo>
                <a:lnTo>
                  <a:pt x="884" y="6619"/>
                </a:lnTo>
                <a:lnTo>
                  <a:pt x="893" y="6667"/>
                </a:lnTo>
                <a:lnTo>
                  <a:pt x="899" y="6689"/>
                </a:lnTo>
                <a:lnTo>
                  <a:pt x="904" y="6710"/>
                </a:lnTo>
                <a:lnTo>
                  <a:pt x="910" y="6728"/>
                </a:lnTo>
                <a:lnTo>
                  <a:pt x="917" y="6745"/>
                </a:lnTo>
                <a:lnTo>
                  <a:pt x="927" y="6772"/>
                </a:lnTo>
                <a:lnTo>
                  <a:pt x="941" y="6811"/>
                </a:lnTo>
                <a:lnTo>
                  <a:pt x="957" y="6856"/>
                </a:lnTo>
                <a:lnTo>
                  <a:pt x="974" y="6908"/>
                </a:lnTo>
                <a:lnTo>
                  <a:pt x="989" y="6958"/>
                </a:lnTo>
                <a:lnTo>
                  <a:pt x="1003" y="7006"/>
                </a:lnTo>
                <a:lnTo>
                  <a:pt x="1007" y="7028"/>
                </a:lnTo>
                <a:lnTo>
                  <a:pt x="1012" y="7046"/>
                </a:lnTo>
                <a:lnTo>
                  <a:pt x="1014" y="7063"/>
                </a:lnTo>
                <a:lnTo>
                  <a:pt x="1015" y="7076"/>
                </a:lnTo>
                <a:lnTo>
                  <a:pt x="1003" y="7099"/>
                </a:lnTo>
                <a:lnTo>
                  <a:pt x="974" y="7148"/>
                </a:lnTo>
                <a:lnTo>
                  <a:pt x="943" y="7199"/>
                </a:lnTo>
                <a:lnTo>
                  <a:pt x="926" y="7230"/>
                </a:lnTo>
                <a:lnTo>
                  <a:pt x="923" y="7242"/>
                </a:lnTo>
                <a:lnTo>
                  <a:pt x="917" y="7264"/>
                </a:lnTo>
                <a:lnTo>
                  <a:pt x="909" y="7294"/>
                </a:lnTo>
                <a:lnTo>
                  <a:pt x="902" y="7328"/>
                </a:lnTo>
                <a:lnTo>
                  <a:pt x="894" y="7363"/>
                </a:lnTo>
                <a:lnTo>
                  <a:pt x="888" y="7392"/>
                </a:lnTo>
                <a:lnTo>
                  <a:pt x="884" y="7414"/>
                </a:lnTo>
                <a:lnTo>
                  <a:pt x="881" y="7426"/>
                </a:lnTo>
                <a:lnTo>
                  <a:pt x="881" y="7436"/>
                </a:lnTo>
                <a:lnTo>
                  <a:pt x="883" y="7461"/>
                </a:lnTo>
                <a:lnTo>
                  <a:pt x="886" y="7482"/>
                </a:lnTo>
                <a:lnTo>
                  <a:pt x="887" y="7491"/>
                </a:lnTo>
                <a:lnTo>
                  <a:pt x="891" y="7499"/>
                </a:lnTo>
                <a:lnTo>
                  <a:pt x="893" y="7507"/>
                </a:lnTo>
                <a:lnTo>
                  <a:pt x="896" y="7514"/>
                </a:lnTo>
                <a:lnTo>
                  <a:pt x="900" y="7519"/>
                </a:lnTo>
                <a:lnTo>
                  <a:pt x="903" y="7525"/>
                </a:lnTo>
                <a:lnTo>
                  <a:pt x="908" y="7530"/>
                </a:lnTo>
                <a:lnTo>
                  <a:pt x="912" y="7533"/>
                </a:lnTo>
                <a:lnTo>
                  <a:pt x="921" y="7540"/>
                </a:lnTo>
                <a:lnTo>
                  <a:pt x="933" y="7544"/>
                </a:lnTo>
                <a:lnTo>
                  <a:pt x="943" y="7548"/>
                </a:lnTo>
                <a:lnTo>
                  <a:pt x="956" y="7551"/>
                </a:lnTo>
                <a:lnTo>
                  <a:pt x="967" y="7552"/>
                </a:lnTo>
                <a:lnTo>
                  <a:pt x="980" y="7555"/>
                </a:lnTo>
                <a:lnTo>
                  <a:pt x="991" y="7557"/>
                </a:lnTo>
                <a:lnTo>
                  <a:pt x="1004" y="7560"/>
                </a:lnTo>
                <a:lnTo>
                  <a:pt x="1015" y="7564"/>
                </a:lnTo>
                <a:lnTo>
                  <a:pt x="1025" y="7570"/>
                </a:lnTo>
                <a:lnTo>
                  <a:pt x="1248" y="7570"/>
                </a:lnTo>
                <a:lnTo>
                  <a:pt x="1300" y="7541"/>
                </a:lnTo>
                <a:lnTo>
                  <a:pt x="1338" y="7523"/>
                </a:lnTo>
                <a:lnTo>
                  <a:pt x="1352" y="7515"/>
                </a:lnTo>
                <a:lnTo>
                  <a:pt x="1364" y="7508"/>
                </a:lnTo>
                <a:lnTo>
                  <a:pt x="1373" y="7501"/>
                </a:lnTo>
                <a:lnTo>
                  <a:pt x="1380" y="7493"/>
                </a:lnTo>
                <a:lnTo>
                  <a:pt x="1383" y="7490"/>
                </a:lnTo>
                <a:lnTo>
                  <a:pt x="1386" y="7484"/>
                </a:lnTo>
                <a:lnTo>
                  <a:pt x="1387" y="7479"/>
                </a:lnTo>
                <a:lnTo>
                  <a:pt x="1389" y="7472"/>
                </a:lnTo>
                <a:lnTo>
                  <a:pt x="1391" y="7459"/>
                </a:lnTo>
                <a:lnTo>
                  <a:pt x="1392" y="7442"/>
                </a:lnTo>
                <a:lnTo>
                  <a:pt x="1392" y="7392"/>
                </a:lnTo>
                <a:lnTo>
                  <a:pt x="1392" y="7323"/>
                </a:lnTo>
                <a:lnTo>
                  <a:pt x="1394" y="7311"/>
                </a:lnTo>
                <a:lnTo>
                  <a:pt x="1396" y="7301"/>
                </a:lnTo>
                <a:lnTo>
                  <a:pt x="1399" y="7291"/>
                </a:lnTo>
                <a:lnTo>
                  <a:pt x="1404" y="7282"/>
                </a:lnTo>
                <a:lnTo>
                  <a:pt x="1415" y="7263"/>
                </a:lnTo>
                <a:lnTo>
                  <a:pt x="1429" y="7246"/>
                </a:lnTo>
                <a:lnTo>
                  <a:pt x="1442" y="7228"/>
                </a:lnTo>
                <a:lnTo>
                  <a:pt x="1453" y="7210"/>
                </a:lnTo>
                <a:lnTo>
                  <a:pt x="1458" y="7200"/>
                </a:lnTo>
                <a:lnTo>
                  <a:pt x="1460" y="7190"/>
                </a:lnTo>
                <a:lnTo>
                  <a:pt x="1461" y="7180"/>
                </a:lnTo>
                <a:lnTo>
                  <a:pt x="1461" y="7168"/>
                </a:lnTo>
                <a:lnTo>
                  <a:pt x="1447" y="7055"/>
                </a:lnTo>
                <a:lnTo>
                  <a:pt x="1461" y="7036"/>
                </a:lnTo>
                <a:lnTo>
                  <a:pt x="1474" y="7014"/>
                </a:lnTo>
                <a:lnTo>
                  <a:pt x="1485" y="6990"/>
                </a:lnTo>
                <a:lnTo>
                  <a:pt x="1495" y="6965"/>
                </a:lnTo>
                <a:lnTo>
                  <a:pt x="1499" y="6952"/>
                </a:lnTo>
                <a:lnTo>
                  <a:pt x="1503" y="6939"/>
                </a:lnTo>
                <a:lnTo>
                  <a:pt x="1507" y="6925"/>
                </a:lnTo>
                <a:lnTo>
                  <a:pt x="1509" y="6911"/>
                </a:lnTo>
                <a:lnTo>
                  <a:pt x="1511" y="6896"/>
                </a:lnTo>
                <a:lnTo>
                  <a:pt x="1513" y="6882"/>
                </a:lnTo>
                <a:lnTo>
                  <a:pt x="1514" y="6866"/>
                </a:lnTo>
                <a:lnTo>
                  <a:pt x="1515" y="6850"/>
                </a:lnTo>
                <a:lnTo>
                  <a:pt x="1515" y="6777"/>
                </a:lnTo>
                <a:lnTo>
                  <a:pt x="1514" y="6768"/>
                </a:lnTo>
                <a:lnTo>
                  <a:pt x="1513" y="6759"/>
                </a:lnTo>
                <a:lnTo>
                  <a:pt x="1511" y="6750"/>
                </a:lnTo>
                <a:lnTo>
                  <a:pt x="1509" y="6741"/>
                </a:lnTo>
                <a:lnTo>
                  <a:pt x="1503" y="6721"/>
                </a:lnTo>
                <a:lnTo>
                  <a:pt x="1495" y="6702"/>
                </a:lnTo>
                <a:lnTo>
                  <a:pt x="1477" y="6662"/>
                </a:lnTo>
                <a:lnTo>
                  <a:pt x="1455" y="6621"/>
                </a:lnTo>
                <a:lnTo>
                  <a:pt x="1445" y="6601"/>
                </a:lnTo>
                <a:lnTo>
                  <a:pt x="1435" y="6581"/>
                </a:lnTo>
                <a:lnTo>
                  <a:pt x="1426" y="6561"/>
                </a:lnTo>
                <a:lnTo>
                  <a:pt x="1419" y="6542"/>
                </a:lnTo>
                <a:lnTo>
                  <a:pt x="1413" y="6523"/>
                </a:lnTo>
                <a:lnTo>
                  <a:pt x="1410" y="6504"/>
                </a:lnTo>
                <a:lnTo>
                  <a:pt x="1408" y="6495"/>
                </a:lnTo>
                <a:lnTo>
                  <a:pt x="1408" y="6487"/>
                </a:lnTo>
                <a:lnTo>
                  <a:pt x="1408" y="6478"/>
                </a:lnTo>
                <a:lnTo>
                  <a:pt x="1410" y="6470"/>
                </a:lnTo>
                <a:lnTo>
                  <a:pt x="1437" y="6201"/>
                </a:lnTo>
                <a:lnTo>
                  <a:pt x="1437" y="6181"/>
                </a:lnTo>
                <a:lnTo>
                  <a:pt x="1436" y="6172"/>
                </a:lnTo>
                <a:lnTo>
                  <a:pt x="1435" y="6163"/>
                </a:lnTo>
                <a:lnTo>
                  <a:pt x="1434" y="6156"/>
                </a:lnTo>
                <a:lnTo>
                  <a:pt x="1431" y="6150"/>
                </a:lnTo>
                <a:lnTo>
                  <a:pt x="1426" y="6140"/>
                </a:lnTo>
                <a:lnTo>
                  <a:pt x="1420" y="6132"/>
                </a:lnTo>
                <a:lnTo>
                  <a:pt x="1414" y="6125"/>
                </a:lnTo>
                <a:lnTo>
                  <a:pt x="1408" y="6118"/>
                </a:lnTo>
                <a:lnTo>
                  <a:pt x="1406" y="6115"/>
                </a:lnTo>
                <a:lnTo>
                  <a:pt x="1405" y="6110"/>
                </a:lnTo>
                <a:lnTo>
                  <a:pt x="1404" y="6104"/>
                </a:lnTo>
                <a:lnTo>
                  <a:pt x="1404" y="6099"/>
                </a:lnTo>
                <a:lnTo>
                  <a:pt x="1404" y="6078"/>
                </a:lnTo>
                <a:lnTo>
                  <a:pt x="1404" y="6057"/>
                </a:lnTo>
                <a:lnTo>
                  <a:pt x="1405" y="6038"/>
                </a:lnTo>
                <a:lnTo>
                  <a:pt x="1406" y="6017"/>
                </a:lnTo>
                <a:lnTo>
                  <a:pt x="1408" y="5998"/>
                </a:lnTo>
                <a:lnTo>
                  <a:pt x="1413" y="5960"/>
                </a:lnTo>
                <a:lnTo>
                  <a:pt x="1421" y="5924"/>
                </a:lnTo>
                <a:lnTo>
                  <a:pt x="1429" y="5888"/>
                </a:lnTo>
                <a:lnTo>
                  <a:pt x="1438" y="5854"/>
                </a:lnTo>
                <a:lnTo>
                  <a:pt x="1448" y="5820"/>
                </a:lnTo>
                <a:lnTo>
                  <a:pt x="1459" y="5788"/>
                </a:lnTo>
                <a:lnTo>
                  <a:pt x="1479" y="5726"/>
                </a:lnTo>
                <a:lnTo>
                  <a:pt x="1496" y="5668"/>
                </a:lnTo>
                <a:lnTo>
                  <a:pt x="1504" y="5640"/>
                </a:lnTo>
                <a:lnTo>
                  <a:pt x="1509" y="5614"/>
                </a:lnTo>
                <a:lnTo>
                  <a:pt x="1513" y="5589"/>
                </a:lnTo>
                <a:lnTo>
                  <a:pt x="1515" y="5564"/>
                </a:lnTo>
                <a:lnTo>
                  <a:pt x="1513" y="5504"/>
                </a:lnTo>
                <a:lnTo>
                  <a:pt x="1510" y="5428"/>
                </a:lnTo>
                <a:lnTo>
                  <a:pt x="1506" y="5340"/>
                </a:lnTo>
                <a:lnTo>
                  <a:pt x="1501" y="5247"/>
                </a:lnTo>
                <a:lnTo>
                  <a:pt x="1499" y="5158"/>
                </a:lnTo>
                <a:lnTo>
                  <a:pt x="1496" y="5079"/>
                </a:lnTo>
                <a:lnTo>
                  <a:pt x="1498" y="5045"/>
                </a:lnTo>
                <a:lnTo>
                  <a:pt x="1499" y="5016"/>
                </a:lnTo>
                <a:lnTo>
                  <a:pt x="1500" y="4993"/>
                </a:lnTo>
                <a:lnTo>
                  <a:pt x="1503" y="4977"/>
                </a:lnTo>
                <a:lnTo>
                  <a:pt x="1508" y="4958"/>
                </a:lnTo>
                <a:lnTo>
                  <a:pt x="1513" y="4932"/>
                </a:lnTo>
                <a:lnTo>
                  <a:pt x="1517" y="4902"/>
                </a:lnTo>
                <a:lnTo>
                  <a:pt x="1522" y="4868"/>
                </a:lnTo>
                <a:lnTo>
                  <a:pt x="1530" y="4789"/>
                </a:lnTo>
                <a:lnTo>
                  <a:pt x="1537" y="4704"/>
                </a:lnTo>
                <a:lnTo>
                  <a:pt x="1543" y="4617"/>
                </a:lnTo>
                <a:lnTo>
                  <a:pt x="1549" y="4536"/>
                </a:lnTo>
                <a:lnTo>
                  <a:pt x="1555" y="4465"/>
                </a:lnTo>
                <a:lnTo>
                  <a:pt x="1558" y="4412"/>
                </a:lnTo>
                <a:lnTo>
                  <a:pt x="1563" y="4420"/>
                </a:lnTo>
                <a:lnTo>
                  <a:pt x="1569" y="4430"/>
                </a:lnTo>
                <a:lnTo>
                  <a:pt x="1573" y="4442"/>
                </a:lnTo>
                <a:lnTo>
                  <a:pt x="1578" y="4458"/>
                </a:lnTo>
                <a:lnTo>
                  <a:pt x="1587" y="4495"/>
                </a:lnTo>
                <a:lnTo>
                  <a:pt x="1595" y="4541"/>
                </a:lnTo>
                <a:lnTo>
                  <a:pt x="1604" y="4592"/>
                </a:lnTo>
                <a:lnTo>
                  <a:pt x="1612" y="4648"/>
                </a:lnTo>
                <a:lnTo>
                  <a:pt x="1620" y="4709"/>
                </a:lnTo>
                <a:lnTo>
                  <a:pt x="1627" y="4771"/>
                </a:lnTo>
                <a:lnTo>
                  <a:pt x="1634" y="4835"/>
                </a:lnTo>
                <a:lnTo>
                  <a:pt x="1641" y="4897"/>
                </a:lnTo>
                <a:lnTo>
                  <a:pt x="1645" y="4958"/>
                </a:lnTo>
                <a:lnTo>
                  <a:pt x="1650" y="5016"/>
                </a:lnTo>
                <a:lnTo>
                  <a:pt x="1653" y="5071"/>
                </a:lnTo>
                <a:lnTo>
                  <a:pt x="1657" y="5119"/>
                </a:lnTo>
                <a:lnTo>
                  <a:pt x="1658" y="5160"/>
                </a:lnTo>
                <a:lnTo>
                  <a:pt x="1659" y="5193"/>
                </a:lnTo>
                <a:lnTo>
                  <a:pt x="1659" y="5252"/>
                </a:lnTo>
                <a:lnTo>
                  <a:pt x="1661" y="5305"/>
                </a:lnTo>
                <a:lnTo>
                  <a:pt x="1665" y="5356"/>
                </a:lnTo>
                <a:lnTo>
                  <a:pt x="1669" y="5405"/>
                </a:lnTo>
                <a:lnTo>
                  <a:pt x="1674" y="5452"/>
                </a:lnTo>
                <a:lnTo>
                  <a:pt x="1681" y="5500"/>
                </a:lnTo>
                <a:lnTo>
                  <a:pt x="1690" y="5548"/>
                </a:lnTo>
                <a:lnTo>
                  <a:pt x="1699" y="5599"/>
                </a:lnTo>
                <a:lnTo>
                  <a:pt x="1705" y="5632"/>
                </a:lnTo>
                <a:lnTo>
                  <a:pt x="1708" y="5663"/>
                </a:lnTo>
                <a:lnTo>
                  <a:pt x="1710" y="5689"/>
                </a:lnTo>
                <a:lnTo>
                  <a:pt x="1711" y="5715"/>
                </a:lnTo>
                <a:lnTo>
                  <a:pt x="1713" y="5758"/>
                </a:lnTo>
                <a:lnTo>
                  <a:pt x="1713" y="5797"/>
                </a:lnTo>
                <a:lnTo>
                  <a:pt x="1714" y="5815"/>
                </a:lnTo>
                <a:lnTo>
                  <a:pt x="1717" y="5833"/>
                </a:lnTo>
                <a:lnTo>
                  <a:pt x="1721" y="5852"/>
                </a:lnTo>
                <a:lnTo>
                  <a:pt x="1727" y="5871"/>
                </a:lnTo>
                <a:lnTo>
                  <a:pt x="1737" y="5892"/>
                </a:lnTo>
                <a:lnTo>
                  <a:pt x="1748" y="5915"/>
                </a:lnTo>
                <a:lnTo>
                  <a:pt x="1763" y="5939"/>
                </a:lnTo>
                <a:lnTo>
                  <a:pt x="1781" y="5965"/>
                </a:lnTo>
                <a:lnTo>
                  <a:pt x="1780" y="5989"/>
                </a:lnTo>
                <a:lnTo>
                  <a:pt x="1780" y="6014"/>
                </a:lnTo>
                <a:lnTo>
                  <a:pt x="1780" y="6038"/>
                </a:lnTo>
                <a:lnTo>
                  <a:pt x="1780" y="6062"/>
                </a:lnTo>
                <a:lnTo>
                  <a:pt x="1781" y="6086"/>
                </a:lnTo>
                <a:lnTo>
                  <a:pt x="1782" y="6109"/>
                </a:lnTo>
                <a:lnTo>
                  <a:pt x="1785" y="6132"/>
                </a:lnTo>
                <a:lnTo>
                  <a:pt x="1788" y="6155"/>
                </a:lnTo>
                <a:lnTo>
                  <a:pt x="1789" y="6164"/>
                </a:lnTo>
                <a:lnTo>
                  <a:pt x="1789" y="6173"/>
                </a:lnTo>
                <a:lnTo>
                  <a:pt x="1789" y="6182"/>
                </a:lnTo>
                <a:lnTo>
                  <a:pt x="1787" y="6191"/>
                </a:lnTo>
                <a:lnTo>
                  <a:pt x="1782" y="6209"/>
                </a:lnTo>
                <a:lnTo>
                  <a:pt x="1777" y="6228"/>
                </a:lnTo>
                <a:lnTo>
                  <a:pt x="1770" y="6248"/>
                </a:lnTo>
                <a:lnTo>
                  <a:pt x="1764" y="6271"/>
                </a:lnTo>
                <a:lnTo>
                  <a:pt x="1762" y="6283"/>
                </a:lnTo>
                <a:lnTo>
                  <a:pt x="1759" y="6296"/>
                </a:lnTo>
                <a:lnTo>
                  <a:pt x="1758" y="6310"/>
                </a:lnTo>
                <a:lnTo>
                  <a:pt x="1758" y="6325"/>
                </a:lnTo>
                <a:lnTo>
                  <a:pt x="1758" y="6353"/>
                </a:lnTo>
                <a:lnTo>
                  <a:pt x="1757" y="6381"/>
                </a:lnTo>
                <a:lnTo>
                  <a:pt x="1755" y="6406"/>
                </a:lnTo>
                <a:lnTo>
                  <a:pt x="1753" y="6431"/>
                </a:lnTo>
                <a:lnTo>
                  <a:pt x="1748" y="6478"/>
                </a:lnTo>
                <a:lnTo>
                  <a:pt x="1741" y="6523"/>
                </a:lnTo>
                <a:lnTo>
                  <a:pt x="1735" y="6565"/>
                </a:lnTo>
                <a:lnTo>
                  <a:pt x="1731" y="6607"/>
                </a:lnTo>
                <a:lnTo>
                  <a:pt x="1729" y="6629"/>
                </a:lnTo>
                <a:lnTo>
                  <a:pt x="1726" y="6651"/>
                </a:lnTo>
                <a:lnTo>
                  <a:pt x="1725" y="6672"/>
                </a:lnTo>
                <a:lnTo>
                  <a:pt x="1725" y="6695"/>
                </a:lnTo>
                <a:lnTo>
                  <a:pt x="1724" y="6798"/>
                </a:lnTo>
                <a:lnTo>
                  <a:pt x="1772" y="7095"/>
                </a:lnTo>
                <a:lnTo>
                  <a:pt x="1758" y="7096"/>
                </a:lnTo>
                <a:lnTo>
                  <a:pt x="1758" y="7148"/>
                </a:lnTo>
                <a:lnTo>
                  <a:pt x="1759" y="7159"/>
                </a:lnTo>
                <a:lnTo>
                  <a:pt x="1763" y="7170"/>
                </a:lnTo>
                <a:lnTo>
                  <a:pt x="1767" y="7181"/>
                </a:lnTo>
                <a:lnTo>
                  <a:pt x="1774" y="7191"/>
                </a:lnTo>
                <a:lnTo>
                  <a:pt x="1783" y="7203"/>
                </a:lnTo>
                <a:lnTo>
                  <a:pt x="1793" y="7213"/>
                </a:lnTo>
                <a:lnTo>
                  <a:pt x="1803" y="7222"/>
                </a:lnTo>
                <a:lnTo>
                  <a:pt x="1814" y="7231"/>
                </a:lnTo>
                <a:lnTo>
                  <a:pt x="1827" y="7240"/>
                </a:lnTo>
                <a:lnTo>
                  <a:pt x="1840" y="7247"/>
                </a:lnTo>
                <a:lnTo>
                  <a:pt x="1852" y="7254"/>
                </a:lnTo>
                <a:lnTo>
                  <a:pt x="1866" y="7260"/>
                </a:lnTo>
                <a:lnTo>
                  <a:pt x="1878" y="7266"/>
                </a:lnTo>
                <a:lnTo>
                  <a:pt x="1891" y="7269"/>
                </a:lnTo>
                <a:lnTo>
                  <a:pt x="1902" y="7270"/>
                </a:lnTo>
                <a:lnTo>
                  <a:pt x="1914" y="7271"/>
                </a:lnTo>
                <a:lnTo>
                  <a:pt x="1980" y="7271"/>
                </a:lnTo>
                <a:lnTo>
                  <a:pt x="1985" y="7288"/>
                </a:lnTo>
                <a:lnTo>
                  <a:pt x="1987" y="7304"/>
                </a:lnTo>
                <a:lnTo>
                  <a:pt x="1988" y="7318"/>
                </a:lnTo>
                <a:lnTo>
                  <a:pt x="1989" y="7332"/>
                </a:lnTo>
                <a:lnTo>
                  <a:pt x="1990" y="7355"/>
                </a:lnTo>
                <a:lnTo>
                  <a:pt x="1992" y="7375"/>
                </a:lnTo>
                <a:lnTo>
                  <a:pt x="1994" y="7384"/>
                </a:lnTo>
                <a:lnTo>
                  <a:pt x="1996" y="7394"/>
                </a:lnTo>
                <a:lnTo>
                  <a:pt x="2001" y="7402"/>
                </a:lnTo>
                <a:lnTo>
                  <a:pt x="2005" y="7411"/>
                </a:lnTo>
                <a:lnTo>
                  <a:pt x="2012" y="7419"/>
                </a:lnTo>
                <a:lnTo>
                  <a:pt x="2021" y="7428"/>
                </a:lnTo>
                <a:lnTo>
                  <a:pt x="2033" y="7437"/>
                </a:lnTo>
                <a:lnTo>
                  <a:pt x="2046" y="7446"/>
                </a:lnTo>
                <a:lnTo>
                  <a:pt x="2066" y="7459"/>
                </a:lnTo>
                <a:lnTo>
                  <a:pt x="2086" y="7469"/>
                </a:lnTo>
                <a:lnTo>
                  <a:pt x="2109" y="7479"/>
                </a:lnTo>
                <a:lnTo>
                  <a:pt x="2134" y="7490"/>
                </a:lnTo>
                <a:lnTo>
                  <a:pt x="2160" y="7496"/>
                </a:lnTo>
                <a:lnTo>
                  <a:pt x="2187" y="7503"/>
                </a:lnTo>
                <a:lnTo>
                  <a:pt x="2202" y="7506"/>
                </a:lnTo>
                <a:lnTo>
                  <a:pt x="2217" y="7507"/>
                </a:lnTo>
                <a:lnTo>
                  <a:pt x="2232" y="7508"/>
                </a:lnTo>
                <a:lnTo>
                  <a:pt x="2247" y="7508"/>
                </a:lnTo>
                <a:lnTo>
                  <a:pt x="2284" y="7508"/>
                </a:lnTo>
                <a:lnTo>
                  <a:pt x="2331" y="7507"/>
                </a:lnTo>
                <a:lnTo>
                  <a:pt x="2357" y="7504"/>
                </a:lnTo>
                <a:lnTo>
                  <a:pt x="2383" y="7503"/>
                </a:lnTo>
                <a:lnTo>
                  <a:pt x="2409" y="7500"/>
                </a:lnTo>
                <a:lnTo>
                  <a:pt x="2434" y="7498"/>
                </a:lnTo>
                <a:lnTo>
                  <a:pt x="2459" y="7493"/>
                </a:lnTo>
                <a:lnTo>
                  <a:pt x="2482" y="7488"/>
                </a:lnTo>
                <a:lnTo>
                  <a:pt x="2503" y="7483"/>
                </a:lnTo>
                <a:lnTo>
                  <a:pt x="2521" y="7476"/>
                </a:lnTo>
                <a:lnTo>
                  <a:pt x="2529" y="7471"/>
                </a:lnTo>
                <a:lnTo>
                  <a:pt x="2536" y="7468"/>
                </a:lnTo>
                <a:lnTo>
                  <a:pt x="2543" y="7463"/>
                </a:lnTo>
                <a:lnTo>
                  <a:pt x="2548" y="7459"/>
                </a:lnTo>
                <a:lnTo>
                  <a:pt x="2552" y="7453"/>
                </a:lnTo>
                <a:lnTo>
                  <a:pt x="2555" y="7447"/>
                </a:lnTo>
                <a:lnTo>
                  <a:pt x="2558" y="7442"/>
                </a:lnTo>
                <a:lnTo>
                  <a:pt x="2558" y="7436"/>
                </a:lnTo>
                <a:lnTo>
                  <a:pt x="2558" y="7426"/>
                </a:lnTo>
                <a:lnTo>
                  <a:pt x="2558" y="7412"/>
                </a:lnTo>
                <a:lnTo>
                  <a:pt x="2555" y="7398"/>
                </a:lnTo>
                <a:lnTo>
                  <a:pt x="2553" y="7383"/>
                </a:lnTo>
                <a:lnTo>
                  <a:pt x="2550" y="7370"/>
                </a:lnTo>
                <a:lnTo>
                  <a:pt x="2545" y="7356"/>
                </a:lnTo>
                <a:lnTo>
                  <a:pt x="2540" y="7342"/>
                </a:lnTo>
                <a:lnTo>
                  <a:pt x="2535" y="7328"/>
                </a:lnTo>
                <a:lnTo>
                  <a:pt x="2528" y="7314"/>
                </a:lnTo>
                <a:lnTo>
                  <a:pt x="2513" y="7286"/>
                </a:lnTo>
                <a:lnTo>
                  <a:pt x="2495" y="7259"/>
                </a:lnTo>
                <a:lnTo>
                  <a:pt x="2476" y="7232"/>
                </a:lnTo>
                <a:lnTo>
                  <a:pt x="2456" y="7205"/>
                </a:lnTo>
                <a:lnTo>
                  <a:pt x="2413" y="7155"/>
                </a:lnTo>
                <a:lnTo>
                  <a:pt x="2371" y="7107"/>
                </a:lnTo>
                <a:lnTo>
                  <a:pt x="2352" y="7085"/>
                </a:lnTo>
                <a:lnTo>
                  <a:pt x="2333" y="7063"/>
                </a:lnTo>
                <a:lnTo>
                  <a:pt x="2316" y="7043"/>
                </a:lnTo>
                <a:lnTo>
                  <a:pt x="2303" y="7024"/>
                </a:lnTo>
                <a:lnTo>
                  <a:pt x="2312" y="6992"/>
                </a:lnTo>
                <a:lnTo>
                  <a:pt x="2323" y="6952"/>
                </a:lnTo>
                <a:lnTo>
                  <a:pt x="2338" y="6908"/>
                </a:lnTo>
                <a:lnTo>
                  <a:pt x="2353" y="6862"/>
                </a:lnTo>
                <a:lnTo>
                  <a:pt x="2367" y="6816"/>
                </a:lnTo>
                <a:lnTo>
                  <a:pt x="2378" y="6775"/>
                </a:lnTo>
                <a:lnTo>
                  <a:pt x="2384" y="6757"/>
                </a:lnTo>
                <a:lnTo>
                  <a:pt x="2387" y="6741"/>
                </a:lnTo>
                <a:lnTo>
                  <a:pt x="2389" y="6727"/>
                </a:lnTo>
                <a:lnTo>
                  <a:pt x="2392" y="6716"/>
                </a:lnTo>
                <a:lnTo>
                  <a:pt x="2394" y="6663"/>
                </a:lnTo>
                <a:lnTo>
                  <a:pt x="2396" y="6613"/>
                </a:lnTo>
                <a:lnTo>
                  <a:pt x="2396" y="6566"/>
                </a:lnTo>
                <a:lnTo>
                  <a:pt x="2397" y="6519"/>
                </a:lnTo>
                <a:lnTo>
                  <a:pt x="2399" y="6473"/>
                </a:lnTo>
                <a:lnTo>
                  <a:pt x="2400" y="6428"/>
                </a:lnTo>
                <a:lnTo>
                  <a:pt x="2402" y="6405"/>
                </a:lnTo>
                <a:lnTo>
                  <a:pt x="2404" y="6381"/>
                </a:lnTo>
                <a:lnTo>
                  <a:pt x="2408" y="6357"/>
                </a:lnTo>
                <a:lnTo>
                  <a:pt x="2411" y="6333"/>
                </a:lnTo>
                <a:lnTo>
                  <a:pt x="2416" y="6300"/>
                </a:lnTo>
                <a:lnTo>
                  <a:pt x="2420" y="6262"/>
                </a:lnTo>
                <a:lnTo>
                  <a:pt x="2425" y="6219"/>
                </a:lnTo>
                <a:lnTo>
                  <a:pt x="2428" y="6171"/>
                </a:lnTo>
                <a:lnTo>
                  <a:pt x="2434" y="6068"/>
                </a:lnTo>
                <a:lnTo>
                  <a:pt x="2440" y="5957"/>
                </a:lnTo>
                <a:lnTo>
                  <a:pt x="2443" y="5847"/>
                </a:lnTo>
                <a:lnTo>
                  <a:pt x="2445" y="5742"/>
                </a:lnTo>
                <a:lnTo>
                  <a:pt x="2447" y="5649"/>
                </a:lnTo>
                <a:lnTo>
                  <a:pt x="2447" y="5574"/>
                </a:lnTo>
                <a:lnTo>
                  <a:pt x="2445" y="5477"/>
                </a:lnTo>
                <a:lnTo>
                  <a:pt x="2445" y="5377"/>
                </a:lnTo>
                <a:lnTo>
                  <a:pt x="2444" y="5277"/>
                </a:lnTo>
                <a:lnTo>
                  <a:pt x="2444" y="5177"/>
                </a:lnTo>
                <a:lnTo>
                  <a:pt x="2445" y="5078"/>
                </a:lnTo>
                <a:lnTo>
                  <a:pt x="2448" y="4980"/>
                </a:lnTo>
                <a:lnTo>
                  <a:pt x="2451" y="4885"/>
                </a:lnTo>
                <a:lnTo>
                  <a:pt x="2458" y="4792"/>
                </a:lnTo>
                <a:lnTo>
                  <a:pt x="2459" y="4771"/>
                </a:lnTo>
                <a:lnTo>
                  <a:pt x="2460" y="4748"/>
                </a:lnTo>
                <a:lnTo>
                  <a:pt x="2460" y="4724"/>
                </a:lnTo>
                <a:lnTo>
                  <a:pt x="2459" y="4698"/>
                </a:lnTo>
                <a:lnTo>
                  <a:pt x="2458" y="4647"/>
                </a:lnTo>
                <a:lnTo>
                  <a:pt x="2456" y="4596"/>
                </a:lnTo>
                <a:lnTo>
                  <a:pt x="2455" y="4543"/>
                </a:lnTo>
                <a:lnTo>
                  <a:pt x="2455" y="4494"/>
                </a:lnTo>
                <a:lnTo>
                  <a:pt x="2455" y="4470"/>
                </a:lnTo>
                <a:lnTo>
                  <a:pt x="2457" y="4447"/>
                </a:lnTo>
                <a:lnTo>
                  <a:pt x="2459" y="4425"/>
                </a:lnTo>
                <a:lnTo>
                  <a:pt x="2463" y="4406"/>
                </a:lnTo>
                <a:lnTo>
                  <a:pt x="2465" y="4386"/>
                </a:lnTo>
                <a:lnTo>
                  <a:pt x="2468" y="4367"/>
                </a:lnTo>
                <a:lnTo>
                  <a:pt x="2471" y="4344"/>
                </a:lnTo>
                <a:lnTo>
                  <a:pt x="2473" y="4321"/>
                </a:lnTo>
                <a:lnTo>
                  <a:pt x="2474" y="4297"/>
                </a:lnTo>
                <a:lnTo>
                  <a:pt x="2476" y="4271"/>
                </a:lnTo>
                <a:lnTo>
                  <a:pt x="2478" y="4245"/>
                </a:lnTo>
                <a:lnTo>
                  <a:pt x="2478" y="4218"/>
                </a:lnTo>
                <a:lnTo>
                  <a:pt x="2522" y="4221"/>
                </a:lnTo>
                <a:lnTo>
                  <a:pt x="2530" y="4220"/>
                </a:lnTo>
                <a:lnTo>
                  <a:pt x="2540" y="4217"/>
                </a:lnTo>
                <a:lnTo>
                  <a:pt x="2552" y="4214"/>
                </a:lnTo>
                <a:lnTo>
                  <a:pt x="2564" y="4208"/>
                </a:lnTo>
                <a:lnTo>
                  <a:pt x="2593" y="4194"/>
                </a:lnTo>
                <a:lnTo>
                  <a:pt x="2623" y="4178"/>
                </a:lnTo>
                <a:lnTo>
                  <a:pt x="2650" y="4160"/>
                </a:lnTo>
                <a:lnTo>
                  <a:pt x="2675" y="4142"/>
                </a:lnTo>
                <a:lnTo>
                  <a:pt x="2684" y="4134"/>
                </a:lnTo>
                <a:lnTo>
                  <a:pt x="2692" y="4126"/>
                </a:lnTo>
                <a:lnTo>
                  <a:pt x="2699" y="4118"/>
                </a:lnTo>
                <a:lnTo>
                  <a:pt x="2703" y="4112"/>
                </a:lnTo>
                <a:lnTo>
                  <a:pt x="2710" y="4092"/>
                </a:lnTo>
                <a:lnTo>
                  <a:pt x="2719" y="4064"/>
                </a:lnTo>
                <a:lnTo>
                  <a:pt x="2730" y="4033"/>
                </a:lnTo>
                <a:lnTo>
                  <a:pt x="2740" y="3999"/>
                </a:lnTo>
                <a:lnTo>
                  <a:pt x="2751" y="3965"/>
                </a:lnTo>
                <a:lnTo>
                  <a:pt x="2760" y="3934"/>
                </a:lnTo>
                <a:lnTo>
                  <a:pt x="2767" y="3909"/>
                </a:lnTo>
                <a:lnTo>
                  <a:pt x="2769" y="3890"/>
                </a:lnTo>
                <a:lnTo>
                  <a:pt x="2792" y="3880"/>
                </a:lnTo>
                <a:lnTo>
                  <a:pt x="2819" y="3222"/>
                </a:lnTo>
                <a:lnTo>
                  <a:pt x="2818" y="3205"/>
                </a:lnTo>
                <a:lnTo>
                  <a:pt x="2817" y="3154"/>
                </a:lnTo>
                <a:lnTo>
                  <a:pt x="2814" y="3077"/>
                </a:lnTo>
                <a:lnTo>
                  <a:pt x="2810" y="2976"/>
                </a:lnTo>
                <a:lnTo>
                  <a:pt x="2806" y="2855"/>
                </a:lnTo>
                <a:lnTo>
                  <a:pt x="2801" y="2720"/>
                </a:lnTo>
                <a:lnTo>
                  <a:pt x="2797" y="2575"/>
                </a:lnTo>
                <a:lnTo>
                  <a:pt x="2791" y="2424"/>
                </a:lnTo>
                <a:lnTo>
                  <a:pt x="2786" y="2271"/>
                </a:lnTo>
                <a:lnTo>
                  <a:pt x="2782" y="2121"/>
                </a:lnTo>
                <a:lnTo>
                  <a:pt x="2777" y="1979"/>
                </a:lnTo>
                <a:lnTo>
                  <a:pt x="2774" y="1849"/>
                </a:lnTo>
                <a:lnTo>
                  <a:pt x="2770" y="1735"/>
                </a:lnTo>
                <a:lnTo>
                  <a:pt x="2768" y="1640"/>
                </a:lnTo>
                <a:lnTo>
                  <a:pt x="2767" y="1571"/>
                </a:lnTo>
                <a:lnTo>
                  <a:pt x="2768" y="1531"/>
                </a:lnTo>
                <a:lnTo>
                  <a:pt x="2768" y="1493"/>
                </a:lnTo>
                <a:lnTo>
                  <a:pt x="2764" y="1441"/>
                </a:lnTo>
                <a:lnTo>
                  <a:pt x="2760" y="1382"/>
                </a:lnTo>
                <a:lnTo>
                  <a:pt x="2754" y="1320"/>
                </a:lnTo>
                <a:lnTo>
                  <a:pt x="2746" y="1259"/>
                </a:lnTo>
                <a:lnTo>
                  <a:pt x="2737" y="1206"/>
                </a:lnTo>
                <a:lnTo>
                  <a:pt x="2732" y="1184"/>
                </a:lnTo>
                <a:lnTo>
                  <a:pt x="2728" y="1165"/>
                </a:lnTo>
                <a:lnTo>
                  <a:pt x="2722" y="1150"/>
                </a:lnTo>
                <a:lnTo>
                  <a:pt x="2718" y="1138"/>
                </a:lnTo>
                <a:lnTo>
                  <a:pt x="2712" y="1130"/>
                </a:lnTo>
                <a:lnTo>
                  <a:pt x="2702" y="1119"/>
                </a:lnTo>
                <a:lnTo>
                  <a:pt x="2690" y="1106"/>
                </a:lnTo>
                <a:lnTo>
                  <a:pt x="2674" y="1091"/>
                </a:lnTo>
                <a:lnTo>
                  <a:pt x="2636" y="1057"/>
                </a:lnTo>
                <a:lnTo>
                  <a:pt x="2588" y="1018"/>
                </a:lnTo>
                <a:lnTo>
                  <a:pt x="2532" y="975"/>
                </a:lnTo>
                <a:lnTo>
                  <a:pt x="2471" y="930"/>
                </a:lnTo>
                <a:lnTo>
                  <a:pt x="2436" y="906"/>
                </a:lnTo>
                <a:lnTo>
                  <a:pt x="2402" y="883"/>
                </a:lnTo>
                <a:lnTo>
                  <a:pt x="2367" y="861"/>
                </a:lnTo>
                <a:lnTo>
                  <a:pt x="2329" y="838"/>
                </a:lnTo>
                <a:lnTo>
                  <a:pt x="2313" y="827"/>
                </a:lnTo>
                <a:lnTo>
                  <a:pt x="2296" y="818"/>
                </a:lnTo>
                <a:lnTo>
                  <a:pt x="2277" y="809"/>
                </a:lnTo>
                <a:lnTo>
                  <a:pt x="2259" y="801"/>
                </a:lnTo>
                <a:lnTo>
                  <a:pt x="2221" y="785"/>
                </a:lnTo>
                <a:lnTo>
                  <a:pt x="2184" y="771"/>
                </a:lnTo>
                <a:lnTo>
                  <a:pt x="2145" y="760"/>
                </a:lnTo>
                <a:lnTo>
                  <a:pt x="2106" y="750"/>
                </a:lnTo>
                <a:lnTo>
                  <a:pt x="2068" y="741"/>
                </a:lnTo>
                <a:lnTo>
                  <a:pt x="2032" y="733"/>
                </a:lnTo>
                <a:lnTo>
                  <a:pt x="1996" y="727"/>
                </a:lnTo>
                <a:lnTo>
                  <a:pt x="1963" y="721"/>
                </a:lnTo>
                <a:lnTo>
                  <a:pt x="1933" y="717"/>
                </a:lnTo>
                <a:lnTo>
                  <a:pt x="1906" y="714"/>
                </a:lnTo>
                <a:lnTo>
                  <a:pt x="1864" y="710"/>
                </a:lnTo>
                <a:lnTo>
                  <a:pt x="1842" y="709"/>
                </a:lnTo>
                <a:lnTo>
                  <a:pt x="1862" y="635"/>
                </a:lnTo>
                <a:close/>
                <a:moveTo>
                  <a:pt x="2480" y="4113"/>
                </a:moveTo>
                <a:lnTo>
                  <a:pt x="2480" y="4078"/>
                </a:lnTo>
                <a:lnTo>
                  <a:pt x="2486" y="4068"/>
                </a:lnTo>
                <a:lnTo>
                  <a:pt x="2490" y="4055"/>
                </a:lnTo>
                <a:lnTo>
                  <a:pt x="2494" y="4041"/>
                </a:lnTo>
                <a:lnTo>
                  <a:pt x="2497" y="4028"/>
                </a:lnTo>
                <a:lnTo>
                  <a:pt x="2502" y="3998"/>
                </a:lnTo>
                <a:lnTo>
                  <a:pt x="2507" y="3969"/>
                </a:lnTo>
                <a:lnTo>
                  <a:pt x="2510" y="3956"/>
                </a:lnTo>
                <a:lnTo>
                  <a:pt x="2512" y="3943"/>
                </a:lnTo>
                <a:lnTo>
                  <a:pt x="2515" y="3932"/>
                </a:lnTo>
                <a:lnTo>
                  <a:pt x="2520" y="3921"/>
                </a:lnTo>
                <a:lnTo>
                  <a:pt x="2524" y="3913"/>
                </a:lnTo>
                <a:lnTo>
                  <a:pt x="2531" y="3906"/>
                </a:lnTo>
                <a:lnTo>
                  <a:pt x="2535" y="3904"/>
                </a:lnTo>
                <a:lnTo>
                  <a:pt x="2538" y="3903"/>
                </a:lnTo>
                <a:lnTo>
                  <a:pt x="2542" y="3902"/>
                </a:lnTo>
                <a:lnTo>
                  <a:pt x="2546" y="3902"/>
                </a:lnTo>
                <a:lnTo>
                  <a:pt x="2579" y="3903"/>
                </a:lnTo>
                <a:lnTo>
                  <a:pt x="2579" y="3919"/>
                </a:lnTo>
                <a:lnTo>
                  <a:pt x="2580" y="3929"/>
                </a:lnTo>
                <a:lnTo>
                  <a:pt x="2582" y="3937"/>
                </a:lnTo>
                <a:lnTo>
                  <a:pt x="2584" y="3943"/>
                </a:lnTo>
                <a:lnTo>
                  <a:pt x="2585" y="3949"/>
                </a:lnTo>
                <a:lnTo>
                  <a:pt x="2587" y="3956"/>
                </a:lnTo>
                <a:lnTo>
                  <a:pt x="2587" y="3964"/>
                </a:lnTo>
                <a:lnTo>
                  <a:pt x="2587" y="3976"/>
                </a:lnTo>
                <a:lnTo>
                  <a:pt x="2586" y="3988"/>
                </a:lnTo>
                <a:lnTo>
                  <a:pt x="2585" y="3996"/>
                </a:lnTo>
                <a:lnTo>
                  <a:pt x="2583" y="4002"/>
                </a:lnTo>
                <a:lnTo>
                  <a:pt x="2580" y="4008"/>
                </a:lnTo>
                <a:lnTo>
                  <a:pt x="2579" y="4014"/>
                </a:lnTo>
                <a:lnTo>
                  <a:pt x="2577" y="4021"/>
                </a:lnTo>
                <a:lnTo>
                  <a:pt x="2575" y="4032"/>
                </a:lnTo>
                <a:lnTo>
                  <a:pt x="2574" y="4047"/>
                </a:lnTo>
                <a:lnTo>
                  <a:pt x="2566" y="4039"/>
                </a:lnTo>
                <a:lnTo>
                  <a:pt x="2495" y="4096"/>
                </a:lnTo>
                <a:lnTo>
                  <a:pt x="2503" y="4104"/>
                </a:lnTo>
                <a:lnTo>
                  <a:pt x="2480" y="4113"/>
                </a:lnTo>
                <a:close/>
              </a:path>
            </a:pathLst>
          </a:custGeom>
          <a:solidFill>
            <a:srgbClr val="40404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2" name="Freeform 9"/>
          <p:cNvSpPr>
            <a:spLocks/>
          </p:cNvSpPr>
          <p:nvPr/>
        </p:nvSpPr>
        <p:spPr bwMode="auto">
          <a:xfrm>
            <a:off x="8238784" y="2330971"/>
            <a:ext cx="56298" cy="404137"/>
          </a:xfrm>
          <a:custGeom>
            <a:avLst/>
            <a:gdLst/>
            <a:ahLst/>
            <a:cxnLst>
              <a:cxn ang="0">
                <a:pos x="105" y="0"/>
              </a:cxn>
              <a:cxn ang="0">
                <a:pos x="0" y="2012"/>
              </a:cxn>
              <a:cxn ang="0">
                <a:pos x="187" y="2412"/>
              </a:cxn>
              <a:cxn ang="0">
                <a:pos x="334" y="2129"/>
              </a:cxn>
              <a:cxn ang="0">
                <a:pos x="229" y="8"/>
              </a:cxn>
              <a:cxn ang="0">
                <a:pos x="105" y="0"/>
              </a:cxn>
            </a:cxnLst>
            <a:rect l="0" t="0" r="r" b="b"/>
            <a:pathLst>
              <a:path w="334" h="2412">
                <a:moveTo>
                  <a:pt x="105" y="0"/>
                </a:moveTo>
                <a:lnTo>
                  <a:pt x="0" y="2012"/>
                </a:lnTo>
                <a:lnTo>
                  <a:pt x="187" y="2412"/>
                </a:lnTo>
                <a:lnTo>
                  <a:pt x="334" y="2129"/>
                </a:lnTo>
                <a:lnTo>
                  <a:pt x="229" y="8"/>
                </a:lnTo>
                <a:lnTo>
                  <a:pt x="105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3" name="Freeform 11"/>
          <p:cNvSpPr>
            <a:spLocks/>
          </p:cNvSpPr>
          <p:nvPr/>
        </p:nvSpPr>
        <p:spPr bwMode="auto">
          <a:xfrm>
            <a:off x="8331272" y="2038424"/>
            <a:ext cx="73388" cy="59314"/>
          </a:xfrm>
          <a:custGeom>
            <a:avLst/>
            <a:gdLst/>
            <a:ahLst/>
            <a:cxnLst>
              <a:cxn ang="0">
                <a:pos x="2" y="326"/>
              </a:cxn>
              <a:cxn ang="0">
                <a:pos x="9" y="271"/>
              </a:cxn>
              <a:cxn ang="0">
                <a:pos x="23" y="221"/>
              </a:cxn>
              <a:cxn ang="0">
                <a:pos x="43" y="173"/>
              </a:cxn>
              <a:cxn ang="0">
                <a:pos x="64" y="140"/>
              </a:cxn>
              <a:cxn ang="0">
                <a:pos x="80" y="119"/>
              </a:cxn>
              <a:cxn ang="0">
                <a:pos x="99" y="99"/>
              </a:cxn>
              <a:cxn ang="0">
                <a:pos x="121" y="80"/>
              </a:cxn>
              <a:cxn ang="0">
                <a:pos x="145" y="62"/>
              </a:cxn>
              <a:cxn ang="0">
                <a:pos x="173" y="45"/>
              </a:cxn>
              <a:cxn ang="0">
                <a:pos x="202" y="30"/>
              </a:cxn>
              <a:cxn ang="0">
                <a:pos x="237" y="15"/>
              </a:cxn>
              <a:cxn ang="0">
                <a:pos x="273" y="5"/>
              </a:cxn>
              <a:cxn ang="0">
                <a:pos x="308" y="2"/>
              </a:cxn>
              <a:cxn ang="0">
                <a:pos x="337" y="2"/>
              </a:cxn>
              <a:cxn ang="0">
                <a:pos x="362" y="5"/>
              </a:cxn>
              <a:cxn ang="0">
                <a:pos x="384" y="12"/>
              </a:cxn>
              <a:cxn ang="0">
                <a:pos x="402" y="21"/>
              </a:cxn>
              <a:cxn ang="0">
                <a:pos x="416" y="32"/>
              </a:cxn>
              <a:cxn ang="0">
                <a:pos x="426" y="46"/>
              </a:cxn>
              <a:cxn ang="0">
                <a:pos x="434" y="62"/>
              </a:cxn>
              <a:cxn ang="0">
                <a:pos x="439" y="79"/>
              </a:cxn>
              <a:cxn ang="0">
                <a:pos x="440" y="99"/>
              </a:cxn>
              <a:cxn ang="0">
                <a:pos x="439" y="118"/>
              </a:cxn>
              <a:cxn ang="0">
                <a:pos x="433" y="149"/>
              </a:cxn>
              <a:cxn ang="0">
                <a:pos x="417" y="191"/>
              </a:cxn>
              <a:cxn ang="0">
                <a:pos x="397" y="216"/>
              </a:cxn>
              <a:cxn ang="0">
                <a:pos x="375" y="224"/>
              </a:cxn>
              <a:cxn ang="0">
                <a:pos x="341" y="231"/>
              </a:cxn>
              <a:cxn ang="0">
                <a:pos x="265" y="237"/>
              </a:cxn>
              <a:cxn ang="0">
                <a:pos x="184" y="244"/>
              </a:cxn>
              <a:cxn ang="0">
                <a:pos x="143" y="253"/>
              </a:cxn>
              <a:cxn ang="0">
                <a:pos x="115" y="262"/>
              </a:cxn>
              <a:cxn ang="0">
                <a:pos x="89" y="275"/>
              </a:cxn>
              <a:cxn ang="0">
                <a:pos x="63" y="291"/>
              </a:cxn>
              <a:cxn ang="0">
                <a:pos x="37" y="312"/>
              </a:cxn>
              <a:cxn ang="0">
                <a:pos x="13" y="339"/>
              </a:cxn>
            </a:cxnLst>
            <a:rect l="0" t="0" r="r" b="b"/>
            <a:pathLst>
              <a:path w="440" h="354">
                <a:moveTo>
                  <a:pt x="0" y="354"/>
                </a:moveTo>
                <a:lnTo>
                  <a:pt x="2" y="326"/>
                </a:lnTo>
                <a:lnTo>
                  <a:pt x="5" y="298"/>
                </a:lnTo>
                <a:lnTo>
                  <a:pt x="9" y="271"/>
                </a:lnTo>
                <a:lnTo>
                  <a:pt x="15" y="245"/>
                </a:lnTo>
                <a:lnTo>
                  <a:pt x="23" y="221"/>
                </a:lnTo>
                <a:lnTo>
                  <a:pt x="32" y="196"/>
                </a:lnTo>
                <a:lnTo>
                  <a:pt x="43" y="173"/>
                </a:lnTo>
                <a:lnTo>
                  <a:pt x="56" y="150"/>
                </a:lnTo>
                <a:lnTo>
                  <a:pt x="64" y="140"/>
                </a:lnTo>
                <a:lnTo>
                  <a:pt x="72" y="130"/>
                </a:lnTo>
                <a:lnTo>
                  <a:pt x="80" y="119"/>
                </a:lnTo>
                <a:lnTo>
                  <a:pt x="89" y="109"/>
                </a:lnTo>
                <a:lnTo>
                  <a:pt x="99" y="99"/>
                </a:lnTo>
                <a:lnTo>
                  <a:pt x="110" y="90"/>
                </a:lnTo>
                <a:lnTo>
                  <a:pt x="121" y="80"/>
                </a:lnTo>
                <a:lnTo>
                  <a:pt x="133" y="71"/>
                </a:lnTo>
                <a:lnTo>
                  <a:pt x="145" y="62"/>
                </a:lnTo>
                <a:lnTo>
                  <a:pt x="159" y="54"/>
                </a:lnTo>
                <a:lnTo>
                  <a:pt x="173" y="45"/>
                </a:lnTo>
                <a:lnTo>
                  <a:pt x="187" y="37"/>
                </a:lnTo>
                <a:lnTo>
                  <a:pt x="202" y="30"/>
                </a:lnTo>
                <a:lnTo>
                  <a:pt x="219" y="22"/>
                </a:lnTo>
                <a:lnTo>
                  <a:pt x="237" y="15"/>
                </a:lnTo>
                <a:lnTo>
                  <a:pt x="254" y="8"/>
                </a:lnTo>
                <a:lnTo>
                  <a:pt x="273" y="5"/>
                </a:lnTo>
                <a:lnTo>
                  <a:pt x="290" y="3"/>
                </a:lnTo>
                <a:lnTo>
                  <a:pt x="308" y="2"/>
                </a:lnTo>
                <a:lnTo>
                  <a:pt x="322" y="0"/>
                </a:lnTo>
                <a:lnTo>
                  <a:pt x="337" y="2"/>
                </a:lnTo>
                <a:lnTo>
                  <a:pt x="351" y="3"/>
                </a:lnTo>
                <a:lnTo>
                  <a:pt x="362" y="5"/>
                </a:lnTo>
                <a:lnTo>
                  <a:pt x="374" y="7"/>
                </a:lnTo>
                <a:lnTo>
                  <a:pt x="384" y="12"/>
                </a:lnTo>
                <a:lnTo>
                  <a:pt x="393" y="15"/>
                </a:lnTo>
                <a:lnTo>
                  <a:pt x="402" y="21"/>
                </a:lnTo>
                <a:lnTo>
                  <a:pt x="409" y="27"/>
                </a:lnTo>
                <a:lnTo>
                  <a:pt x="416" y="32"/>
                </a:lnTo>
                <a:lnTo>
                  <a:pt x="422" y="39"/>
                </a:lnTo>
                <a:lnTo>
                  <a:pt x="426" y="46"/>
                </a:lnTo>
                <a:lnTo>
                  <a:pt x="431" y="54"/>
                </a:lnTo>
                <a:lnTo>
                  <a:pt x="434" y="62"/>
                </a:lnTo>
                <a:lnTo>
                  <a:pt x="437" y="70"/>
                </a:lnTo>
                <a:lnTo>
                  <a:pt x="439" y="79"/>
                </a:lnTo>
                <a:lnTo>
                  <a:pt x="440" y="88"/>
                </a:lnTo>
                <a:lnTo>
                  <a:pt x="440" y="99"/>
                </a:lnTo>
                <a:lnTo>
                  <a:pt x="440" y="108"/>
                </a:lnTo>
                <a:lnTo>
                  <a:pt x="439" y="118"/>
                </a:lnTo>
                <a:lnTo>
                  <a:pt x="438" y="128"/>
                </a:lnTo>
                <a:lnTo>
                  <a:pt x="433" y="149"/>
                </a:lnTo>
                <a:lnTo>
                  <a:pt x="426" y="170"/>
                </a:lnTo>
                <a:lnTo>
                  <a:pt x="417" y="191"/>
                </a:lnTo>
                <a:lnTo>
                  <a:pt x="407" y="212"/>
                </a:lnTo>
                <a:lnTo>
                  <a:pt x="397" y="216"/>
                </a:lnTo>
                <a:lnTo>
                  <a:pt x="386" y="221"/>
                </a:lnTo>
                <a:lnTo>
                  <a:pt x="375" y="224"/>
                </a:lnTo>
                <a:lnTo>
                  <a:pt x="364" y="228"/>
                </a:lnTo>
                <a:lnTo>
                  <a:pt x="341" y="231"/>
                </a:lnTo>
                <a:lnTo>
                  <a:pt x="317" y="235"/>
                </a:lnTo>
                <a:lnTo>
                  <a:pt x="265" y="237"/>
                </a:lnTo>
                <a:lnTo>
                  <a:pt x="211" y="240"/>
                </a:lnTo>
                <a:lnTo>
                  <a:pt x="184" y="244"/>
                </a:lnTo>
                <a:lnTo>
                  <a:pt x="157" y="250"/>
                </a:lnTo>
                <a:lnTo>
                  <a:pt x="143" y="253"/>
                </a:lnTo>
                <a:lnTo>
                  <a:pt x="129" y="256"/>
                </a:lnTo>
                <a:lnTo>
                  <a:pt x="115" y="262"/>
                </a:lnTo>
                <a:lnTo>
                  <a:pt x="102" y="268"/>
                </a:lnTo>
                <a:lnTo>
                  <a:pt x="89" y="275"/>
                </a:lnTo>
                <a:lnTo>
                  <a:pt x="75" y="283"/>
                </a:lnTo>
                <a:lnTo>
                  <a:pt x="63" y="291"/>
                </a:lnTo>
                <a:lnTo>
                  <a:pt x="49" y="301"/>
                </a:lnTo>
                <a:lnTo>
                  <a:pt x="37" y="312"/>
                </a:lnTo>
                <a:lnTo>
                  <a:pt x="24" y="325"/>
                </a:lnTo>
                <a:lnTo>
                  <a:pt x="13" y="339"/>
                </a:lnTo>
                <a:lnTo>
                  <a:pt x="0" y="354"/>
                </a:lnTo>
                <a:close/>
              </a:path>
            </a:pathLst>
          </a:custGeom>
          <a:solidFill>
            <a:srgbClr val="40404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4" name="Freeform 12"/>
          <p:cNvSpPr>
            <a:spLocks/>
          </p:cNvSpPr>
          <p:nvPr/>
        </p:nvSpPr>
        <p:spPr bwMode="auto">
          <a:xfrm>
            <a:off x="8331272" y="2038424"/>
            <a:ext cx="73388" cy="59314"/>
          </a:xfrm>
          <a:custGeom>
            <a:avLst/>
            <a:gdLst/>
            <a:ahLst/>
            <a:cxnLst>
              <a:cxn ang="0">
                <a:pos x="2" y="326"/>
              </a:cxn>
              <a:cxn ang="0">
                <a:pos x="9" y="271"/>
              </a:cxn>
              <a:cxn ang="0">
                <a:pos x="23" y="221"/>
              </a:cxn>
              <a:cxn ang="0">
                <a:pos x="43" y="173"/>
              </a:cxn>
              <a:cxn ang="0">
                <a:pos x="64" y="140"/>
              </a:cxn>
              <a:cxn ang="0">
                <a:pos x="80" y="119"/>
              </a:cxn>
              <a:cxn ang="0">
                <a:pos x="99" y="99"/>
              </a:cxn>
              <a:cxn ang="0">
                <a:pos x="121" y="80"/>
              </a:cxn>
              <a:cxn ang="0">
                <a:pos x="145" y="62"/>
              </a:cxn>
              <a:cxn ang="0">
                <a:pos x="173" y="45"/>
              </a:cxn>
              <a:cxn ang="0">
                <a:pos x="202" y="30"/>
              </a:cxn>
              <a:cxn ang="0">
                <a:pos x="237" y="15"/>
              </a:cxn>
              <a:cxn ang="0">
                <a:pos x="273" y="5"/>
              </a:cxn>
              <a:cxn ang="0">
                <a:pos x="308" y="2"/>
              </a:cxn>
              <a:cxn ang="0">
                <a:pos x="337" y="2"/>
              </a:cxn>
              <a:cxn ang="0">
                <a:pos x="362" y="5"/>
              </a:cxn>
              <a:cxn ang="0">
                <a:pos x="384" y="12"/>
              </a:cxn>
              <a:cxn ang="0">
                <a:pos x="402" y="21"/>
              </a:cxn>
              <a:cxn ang="0">
                <a:pos x="416" y="32"/>
              </a:cxn>
              <a:cxn ang="0">
                <a:pos x="426" y="46"/>
              </a:cxn>
              <a:cxn ang="0">
                <a:pos x="434" y="62"/>
              </a:cxn>
              <a:cxn ang="0">
                <a:pos x="439" y="79"/>
              </a:cxn>
              <a:cxn ang="0">
                <a:pos x="440" y="99"/>
              </a:cxn>
              <a:cxn ang="0">
                <a:pos x="439" y="118"/>
              </a:cxn>
              <a:cxn ang="0">
                <a:pos x="433" y="149"/>
              </a:cxn>
              <a:cxn ang="0">
                <a:pos x="417" y="191"/>
              </a:cxn>
              <a:cxn ang="0">
                <a:pos x="397" y="216"/>
              </a:cxn>
              <a:cxn ang="0">
                <a:pos x="375" y="224"/>
              </a:cxn>
              <a:cxn ang="0">
                <a:pos x="341" y="231"/>
              </a:cxn>
              <a:cxn ang="0">
                <a:pos x="265" y="237"/>
              </a:cxn>
              <a:cxn ang="0">
                <a:pos x="184" y="244"/>
              </a:cxn>
              <a:cxn ang="0">
                <a:pos x="143" y="253"/>
              </a:cxn>
              <a:cxn ang="0">
                <a:pos x="115" y="262"/>
              </a:cxn>
              <a:cxn ang="0">
                <a:pos x="89" y="275"/>
              </a:cxn>
              <a:cxn ang="0">
                <a:pos x="63" y="291"/>
              </a:cxn>
              <a:cxn ang="0">
                <a:pos x="37" y="312"/>
              </a:cxn>
              <a:cxn ang="0">
                <a:pos x="13" y="339"/>
              </a:cxn>
            </a:cxnLst>
            <a:rect l="0" t="0" r="r" b="b"/>
            <a:pathLst>
              <a:path w="440" h="354">
                <a:moveTo>
                  <a:pt x="0" y="354"/>
                </a:moveTo>
                <a:lnTo>
                  <a:pt x="2" y="326"/>
                </a:lnTo>
                <a:lnTo>
                  <a:pt x="5" y="298"/>
                </a:lnTo>
                <a:lnTo>
                  <a:pt x="9" y="271"/>
                </a:lnTo>
                <a:lnTo>
                  <a:pt x="15" y="245"/>
                </a:lnTo>
                <a:lnTo>
                  <a:pt x="23" y="221"/>
                </a:lnTo>
                <a:lnTo>
                  <a:pt x="32" y="196"/>
                </a:lnTo>
                <a:lnTo>
                  <a:pt x="43" y="173"/>
                </a:lnTo>
                <a:lnTo>
                  <a:pt x="56" y="150"/>
                </a:lnTo>
                <a:lnTo>
                  <a:pt x="64" y="140"/>
                </a:lnTo>
                <a:lnTo>
                  <a:pt x="72" y="130"/>
                </a:lnTo>
                <a:lnTo>
                  <a:pt x="80" y="119"/>
                </a:lnTo>
                <a:lnTo>
                  <a:pt x="89" y="109"/>
                </a:lnTo>
                <a:lnTo>
                  <a:pt x="99" y="99"/>
                </a:lnTo>
                <a:lnTo>
                  <a:pt x="110" y="90"/>
                </a:lnTo>
                <a:lnTo>
                  <a:pt x="121" y="80"/>
                </a:lnTo>
                <a:lnTo>
                  <a:pt x="133" y="71"/>
                </a:lnTo>
                <a:lnTo>
                  <a:pt x="145" y="62"/>
                </a:lnTo>
                <a:lnTo>
                  <a:pt x="159" y="54"/>
                </a:lnTo>
                <a:lnTo>
                  <a:pt x="173" y="45"/>
                </a:lnTo>
                <a:lnTo>
                  <a:pt x="187" y="37"/>
                </a:lnTo>
                <a:lnTo>
                  <a:pt x="202" y="30"/>
                </a:lnTo>
                <a:lnTo>
                  <a:pt x="219" y="22"/>
                </a:lnTo>
                <a:lnTo>
                  <a:pt x="237" y="15"/>
                </a:lnTo>
                <a:lnTo>
                  <a:pt x="254" y="8"/>
                </a:lnTo>
                <a:lnTo>
                  <a:pt x="273" y="5"/>
                </a:lnTo>
                <a:lnTo>
                  <a:pt x="290" y="3"/>
                </a:lnTo>
                <a:lnTo>
                  <a:pt x="308" y="2"/>
                </a:lnTo>
                <a:lnTo>
                  <a:pt x="322" y="0"/>
                </a:lnTo>
                <a:lnTo>
                  <a:pt x="337" y="2"/>
                </a:lnTo>
                <a:lnTo>
                  <a:pt x="351" y="3"/>
                </a:lnTo>
                <a:lnTo>
                  <a:pt x="362" y="5"/>
                </a:lnTo>
                <a:lnTo>
                  <a:pt x="374" y="7"/>
                </a:lnTo>
                <a:lnTo>
                  <a:pt x="384" y="12"/>
                </a:lnTo>
                <a:lnTo>
                  <a:pt x="393" y="15"/>
                </a:lnTo>
                <a:lnTo>
                  <a:pt x="402" y="21"/>
                </a:lnTo>
                <a:lnTo>
                  <a:pt x="409" y="27"/>
                </a:lnTo>
                <a:lnTo>
                  <a:pt x="416" y="32"/>
                </a:lnTo>
                <a:lnTo>
                  <a:pt x="422" y="39"/>
                </a:lnTo>
                <a:lnTo>
                  <a:pt x="426" y="46"/>
                </a:lnTo>
                <a:lnTo>
                  <a:pt x="431" y="54"/>
                </a:lnTo>
                <a:lnTo>
                  <a:pt x="434" y="62"/>
                </a:lnTo>
                <a:lnTo>
                  <a:pt x="437" y="70"/>
                </a:lnTo>
                <a:lnTo>
                  <a:pt x="439" y="79"/>
                </a:lnTo>
                <a:lnTo>
                  <a:pt x="440" y="88"/>
                </a:lnTo>
                <a:lnTo>
                  <a:pt x="440" y="99"/>
                </a:lnTo>
                <a:lnTo>
                  <a:pt x="440" y="108"/>
                </a:lnTo>
                <a:lnTo>
                  <a:pt x="439" y="118"/>
                </a:lnTo>
                <a:lnTo>
                  <a:pt x="438" y="128"/>
                </a:lnTo>
                <a:lnTo>
                  <a:pt x="433" y="149"/>
                </a:lnTo>
                <a:lnTo>
                  <a:pt x="426" y="170"/>
                </a:lnTo>
                <a:lnTo>
                  <a:pt x="417" y="191"/>
                </a:lnTo>
                <a:lnTo>
                  <a:pt x="407" y="212"/>
                </a:lnTo>
                <a:lnTo>
                  <a:pt x="397" y="216"/>
                </a:lnTo>
                <a:lnTo>
                  <a:pt x="386" y="221"/>
                </a:lnTo>
                <a:lnTo>
                  <a:pt x="375" y="224"/>
                </a:lnTo>
                <a:lnTo>
                  <a:pt x="364" y="228"/>
                </a:lnTo>
                <a:lnTo>
                  <a:pt x="341" y="231"/>
                </a:lnTo>
                <a:lnTo>
                  <a:pt x="317" y="235"/>
                </a:lnTo>
                <a:lnTo>
                  <a:pt x="265" y="237"/>
                </a:lnTo>
                <a:lnTo>
                  <a:pt x="211" y="240"/>
                </a:lnTo>
                <a:lnTo>
                  <a:pt x="184" y="244"/>
                </a:lnTo>
                <a:lnTo>
                  <a:pt x="157" y="250"/>
                </a:lnTo>
                <a:lnTo>
                  <a:pt x="143" y="253"/>
                </a:lnTo>
                <a:lnTo>
                  <a:pt x="129" y="256"/>
                </a:lnTo>
                <a:lnTo>
                  <a:pt x="115" y="262"/>
                </a:lnTo>
                <a:lnTo>
                  <a:pt x="102" y="268"/>
                </a:lnTo>
                <a:lnTo>
                  <a:pt x="89" y="275"/>
                </a:lnTo>
                <a:lnTo>
                  <a:pt x="75" y="283"/>
                </a:lnTo>
                <a:lnTo>
                  <a:pt x="63" y="291"/>
                </a:lnTo>
                <a:lnTo>
                  <a:pt x="49" y="301"/>
                </a:lnTo>
                <a:lnTo>
                  <a:pt x="37" y="312"/>
                </a:lnTo>
                <a:lnTo>
                  <a:pt x="24" y="325"/>
                </a:lnTo>
                <a:lnTo>
                  <a:pt x="13" y="339"/>
                </a:lnTo>
                <a:lnTo>
                  <a:pt x="0" y="354"/>
                </a:lnTo>
                <a:close/>
              </a:path>
            </a:pathLst>
          </a:custGeom>
          <a:solidFill>
            <a:srgbClr val="404040"/>
          </a:solidFill>
          <a:ln w="4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5" name="Freeform 13"/>
          <p:cNvSpPr>
            <a:spLocks/>
          </p:cNvSpPr>
          <p:nvPr/>
        </p:nvSpPr>
        <p:spPr bwMode="auto">
          <a:xfrm>
            <a:off x="8150316" y="2055515"/>
            <a:ext cx="43229" cy="35186"/>
          </a:xfrm>
          <a:custGeom>
            <a:avLst/>
            <a:gdLst/>
            <a:ahLst/>
            <a:cxnLst>
              <a:cxn ang="0">
                <a:pos x="258" y="208"/>
              </a:cxn>
              <a:cxn ang="0">
                <a:pos x="257" y="191"/>
              </a:cxn>
              <a:cxn ang="0">
                <a:pos x="256" y="175"/>
              </a:cxn>
              <a:cxn ang="0">
                <a:pos x="253" y="159"/>
              </a:cxn>
              <a:cxn ang="0">
                <a:pos x="250" y="144"/>
              </a:cxn>
              <a:cxn ang="0">
                <a:pos x="245" y="130"/>
              </a:cxn>
              <a:cxn ang="0">
                <a:pos x="240" y="116"/>
              </a:cxn>
              <a:cxn ang="0">
                <a:pos x="233" y="102"/>
              </a:cxn>
              <a:cxn ang="0">
                <a:pos x="226" y="88"/>
              </a:cxn>
              <a:cxn ang="0">
                <a:pos x="217" y="76"/>
              </a:cxn>
              <a:cxn ang="0">
                <a:pos x="207" y="64"/>
              </a:cxn>
              <a:cxn ang="0">
                <a:pos x="194" y="53"/>
              </a:cxn>
              <a:cxn ang="0">
                <a:pos x="180" y="42"/>
              </a:cxn>
              <a:cxn ang="0">
                <a:pos x="165" y="31"/>
              </a:cxn>
              <a:cxn ang="0">
                <a:pos x="148" y="22"/>
              </a:cxn>
              <a:cxn ang="0">
                <a:pos x="130" y="13"/>
              </a:cxn>
              <a:cxn ang="0">
                <a:pos x="109" y="5"/>
              </a:cxn>
              <a:cxn ang="0">
                <a:pos x="88" y="2"/>
              </a:cxn>
              <a:cxn ang="0">
                <a:pos x="68" y="0"/>
              </a:cxn>
              <a:cxn ang="0">
                <a:pos x="52" y="2"/>
              </a:cxn>
              <a:cxn ang="0">
                <a:pos x="38" y="5"/>
              </a:cxn>
              <a:cxn ang="0">
                <a:pos x="33" y="7"/>
              </a:cxn>
              <a:cxn ang="0">
                <a:pos x="27" y="10"/>
              </a:cxn>
              <a:cxn ang="0">
                <a:pos x="22" y="12"/>
              </a:cxn>
              <a:cxn ang="0">
                <a:pos x="18" y="15"/>
              </a:cxn>
              <a:cxn ang="0">
                <a:pos x="13" y="19"/>
              </a:cxn>
              <a:cxn ang="0">
                <a:pos x="10" y="23"/>
              </a:cxn>
              <a:cxn ang="0">
                <a:pos x="8" y="28"/>
              </a:cxn>
              <a:cxn ang="0">
                <a:pos x="5" y="32"/>
              </a:cxn>
              <a:cxn ang="0">
                <a:pos x="2" y="42"/>
              </a:cxn>
              <a:cxn ang="0">
                <a:pos x="0" y="53"/>
              </a:cxn>
              <a:cxn ang="0">
                <a:pos x="0" y="63"/>
              </a:cxn>
              <a:cxn ang="0">
                <a:pos x="1" y="76"/>
              </a:cxn>
              <a:cxn ang="0">
                <a:pos x="4" y="87"/>
              </a:cxn>
              <a:cxn ang="0">
                <a:pos x="8" y="100"/>
              </a:cxn>
              <a:cxn ang="0">
                <a:pos x="13" y="112"/>
              </a:cxn>
              <a:cxn ang="0">
                <a:pos x="19" y="125"/>
              </a:cxn>
              <a:cxn ang="0">
                <a:pos x="32" y="130"/>
              </a:cxn>
              <a:cxn ang="0">
                <a:pos x="44" y="134"/>
              </a:cxn>
              <a:cxn ang="0">
                <a:pos x="58" y="136"/>
              </a:cxn>
              <a:cxn ang="0">
                <a:pos x="73" y="138"/>
              </a:cxn>
              <a:cxn ang="0">
                <a:pos x="102" y="140"/>
              </a:cxn>
              <a:cxn ang="0">
                <a:pos x="135" y="142"/>
              </a:cxn>
              <a:cxn ang="0">
                <a:pos x="151" y="143"/>
              </a:cxn>
              <a:cxn ang="0">
                <a:pos x="167" y="147"/>
              </a:cxn>
              <a:cxn ang="0">
                <a:pos x="183" y="151"/>
              </a:cxn>
              <a:cxn ang="0">
                <a:pos x="199" y="158"/>
              </a:cxn>
              <a:cxn ang="0">
                <a:pos x="207" y="162"/>
              </a:cxn>
              <a:cxn ang="0">
                <a:pos x="215" y="166"/>
              </a:cxn>
              <a:cxn ang="0">
                <a:pos x="221" y="172"/>
              </a:cxn>
              <a:cxn ang="0">
                <a:pos x="229" y="178"/>
              </a:cxn>
              <a:cxn ang="0">
                <a:pos x="237" y="184"/>
              </a:cxn>
              <a:cxn ang="0">
                <a:pos x="244" y="191"/>
              </a:cxn>
              <a:cxn ang="0">
                <a:pos x="251" y="199"/>
              </a:cxn>
              <a:cxn ang="0">
                <a:pos x="258" y="208"/>
              </a:cxn>
            </a:cxnLst>
            <a:rect l="0" t="0" r="r" b="b"/>
            <a:pathLst>
              <a:path w="258" h="208">
                <a:moveTo>
                  <a:pt x="258" y="208"/>
                </a:moveTo>
                <a:lnTo>
                  <a:pt x="257" y="191"/>
                </a:lnTo>
                <a:lnTo>
                  <a:pt x="256" y="175"/>
                </a:lnTo>
                <a:lnTo>
                  <a:pt x="253" y="159"/>
                </a:lnTo>
                <a:lnTo>
                  <a:pt x="250" y="144"/>
                </a:lnTo>
                <a:lnTo>
                  <a:pt x="245" y="130"/>
                </a:lnTo>
                <a:lnTo>
                  <a:pt x="240" y="116"/>
                </a:lnTo>
                <a:lnTo>
                  <a:pt x="233" y="102"/>
                </a:lnTo>
                <a:lnTo>
                  <a:pt x="226" y="88"/>
                </a:lnTo>
                <a:lnTo>
                  <a:pt x="217" y="76"/>
                </a:lnTo>
                <a:lnTo>
                  <a:pt x="207" y="64"/>
                </a:lnTo>
                <a:lnTo>
                  <a:pt x="194" y="53"/>
                </a:lnTo>
                <a:lnTo>
                  <a:pt x="180" y="42"/>
                </a:lnTo>
                <a:lnTo>
                  <a:pt x="165" y="31"/>
                </a:lnTo>
                <a:lnTo>
                  <a:pt x="148" y="22"/>
                </a:lnTo>
                <a:lnTo>
                  <a:pt x="130" y="13"/>
                </a:lnTo>
                <a:lnTo>
                  <a:pt x="109" y="5"/>
                </a:lnTo>
                <a:lnTo>
                  <a:pt x="88" y="2"/>
                </a:lnTo>
                <a:lnTo>
                  <a:pt x="68" y="0"/>
                </a:lnTo>
                <a:lnTo>
                  <a:pt x="52" y="2"/>
                </a:lnTo>
                <a:lnTo>
                  <a:pt x="38" y="5"/>
                </a:lnTo>
                <a:lnTo>
                  <a:pt x="33" y="7"/>
                </a:lnTo>
                <a:lnTo>
                  <a:pt x="27" y="10"/>
                </a:lnTo>
                <a:lnTo>
                  <a:pt x="22" y="12"/>
                </a:lnTo>
                <a:lnTo>
                  <a:pt x="18" y="15"/>
                </a:lnTo>
                <a:lnTo>
                  <a:pt x="13" y="19"/>
                </a:lnTo>
                <a:lnTo>
                  <a:pt x="10" y="23"/>
                </a:lnTo>
                <a:lnTo>
                  <a:pt x="8" y="28"/>
                </a:lnTo>
                <a:lnTo>
                  <a:pt x="5" y="32"/>
                </a:lnTo>
                <a:lnTo>
                  <a:pt x="2" y="42"/>
                </a:lnTo>
                <a:lnTo>
                  <a:pt x="0" y="53"/>
                </a:lnTo>
                <a:lnTo>
                  <a:pt x="0" y="63"/>
                </a:lnTo>
                <a:lnTo>
                  <a:pt x="1" y="76"/>
                </a:lnTo>
                <a:lnTo>
                  <a:pt x="4" y="87"/>
                </a:lnTo>
                <a:lnTo>
                  <a:pt x="8" y="100"/>
                </a:lnTo>
                <a:lnTo>
                  <a:pt x="13" y="112"/>
                </a:lnTo>
                <a:lnTo>
                  <a:pt x="19" y="125"/>
                </a:lnTo>
                <a:lnTo>
                  <a:pt x="32" y="130"/>
                </a:lnTo>
                <a:lnTo>
                  <a:pt x="44" y="134"/>
                </a:lnTo>
                <a:lnTo>
                  <a:pt x="58" y="136"/>
                </a:lnTo>
                <a:lnTo>
                  <a:pt x="73" y="138"/>
                </a:lnTo>
                <a:lnTo>
                  <a:pt x="102" y="140"/>
                </a:lnTo>
                <a:lnTo>
                  <a:pt x="135" y="142"/>
                </a:lnTo>
                <a:lnTo>
                  <a:pt x="151" y="143"/>
                </a:lnTo>
                <a:lnTo>
                  <a:pt x="167" y="147"/>
                </a:lnTo>
                <a:lnTo>
                  <a:pt x="183" y="151"/>
                </a:lnTo>
                <a:lnTo>
                  <a:pt x="199" y="158"/>
                </a:lnTo>
                <a:lnTo>
                  <a:pt x="207" y="162"/>
                </a:lnTo>
                <a:lnTo>
                  <a:pt x="215" y="166"/>
                </a:lnTo>
                <a:lnTo>
                  <a:pt x="221" y="172"/>
                </a:lnTo>
                <a:lnTo>
                  <a:pt x="229" y="178"/>
                </a:lnTo>
                <a:lnTo>
                  <a:pt x="237" y="184"/>
                </a:lnTo>
                <a:lnTo>
                  <a:pt x="244" y="191"/>
                </a:lnTo>
                <a:lnTo>
                  <a:pt x="251" y="199"/>
                </a:lnTo>
                <a:lnTo>
                  <a:pt x="258" y="208"/>
                </a:lnTo>
                <a:close/>
              </a:path>
            </a:pathLst>
          </a:custGeom>
          <a:solidFill>
            <a:srgbClr val="40404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6" name="Freeform 14"/>
          <p:cNvSpPr>
            <a:spLocks/>
          </p:cNvSpPr>
          <p:nvPr/>
        </p:nvSpPr>
        <p:spPr bwMode="auto">
          <a:xfrm>
            <a:off x="8150316" y="2055515"/>
            <a:ext cx="43229" cy="35186"/>
          </a:xfrm>
          <a:custGeom>
            <a:avLst/>
            <a:gdLst/>
            <a:ahLst/>
            <a:cxnLst>
              <a:cxn ang="0">
                <a:pos x="258" y="208"/>
              </a:cxn>
              <a:cxn ang="0">
                <a:pos x="257" y="191"/>
              </a:cxn>
              <a:cxn ang="0">
                <a:pos x="256" y="175"/>
              </a:cxn>
              <a:cxn ang="0">
                <a:pos x="253" y="159"/>
              </a:cxn>
              <a:cxn ang="0">
                <a:pos x="250" y="144"/>
              </a:cxn>
              <a:cxn ang="0">
                <a:pos x="245" y="130"/>
              </a:cxn>
              <a:cxn ang="0">
                <a:pos x="240" y="116"/>
              </a:cxn>
              <a:cxn ang="0">
                <a:pos x="233" y="102"/>
              </a:cxn>
              <a:cxn ang="0">
                <a:pos x="226" y="88"/>
              </a:cxn>
              <a:cxn ang="0">
                <a:pos x="217" y="76"/>
              </a:cxn>
              <a:cxn ang="0">
                <a:pos x="207" y="64"/>
              </a:cxn>
              <a:cxn ang="0">
                <a:pos x="194" y="53"/>
              </a:cxn>
              <a:cxn ang="0">
                <a:pos x="180" y="42"/>
              </a:cxn>
              <a:cxn ang="0">
                <a:pos x="165" y="31"/>
              </a:cxn>
              <a:cxn ang="0">
                <a:pos x="148" y="22"/>
              </a:cxn>
              <a:cxn ang="0">
                <a:pos x="130" y="13"/>
              </a:cxn>
              <a:cxn ang="0">
                <a:pos x="109" y="5"/>
              </a:cxn>
              <a:cxn ang="0">
                <a:pos x="88" y="2"/>
              </a:cxn>
              <a:cxn ang="0">
                <a:pos x="68" y="0"/>
              </a:cxn>
              <a:cxn ang="0">
                <a:pos x="52" y="2"/>
              </a:cxn>
              <a:cxn ang="0">
                <a:pos x="38" y="5"/>
              </a:cxn>
              <a:cxn ang="0">
                <a:pos x="33" y="7"/>
              </a:cxn>
              <a:cxn ang="0">
                <a:pos x="27" y="10"/>
              </a:cxn>
              <a:cxn ang="0">
                <a:pos x="22" y="12"/>
              </a:cxn>
              <a:cxn ang="0">
                <a:pos x="18" y="15"/>
              </a:cxn>
              <a:cxn ang="0">
                <a:pos x="13" y="19"/>
              </a:cxn>
              <a:cxn ang="0">
                <a:pos x="10" y="23"/>
              </a:cxn>
              <a:cxn ang="0">
                <a:pos x="8" y="28"/>
              </a:cxn>
              <a:cxn ang="0">
                <a:pos x="5" y="32"/>
              </a:cxn>
              <a:cxn ang="0">
                <a:pos x="2" y="42"/>
              </a:cxn>
              <a:cxn ang="0">
                <a:pos x="0" y="53"/>
              </a:cxn>
              <a:cxn ang="0">
                <a:pos x="0" y="63"/>
              </a:cxn>
              <a:cxn ang="0">
                <a:pos x="1" y="76"/>
              </a:cxn>
              <a:cxn ang="0">
                <a:pos x="4" y="87"/>
              </a:cxn>
              <a:cxn ang="0">
                <a:pos x="8" y="100"/>
              </a:cxn>
              <a:cxn ang="0">
                <a:pos x="13" y="112"/>
              </a:cxn>
              <a:cxn ang="0">
                <a:pos x="19" y="125"/>
              </a:cxn>
              <a:cxn ang="0">
                <a:pos x="32" y="130"/>
              </a:cxn>
              <a:cxn ang="0">
                <a:pos x="44" y="134"/>
              </a:cxn>
              <a:cxn ang="0">
                <a:pos x="58" y="136"/>
              </a:cxn>
              <a:cxn ang="0">
                <a:pos x="73" y="138"/>
              </a:cxn>
              <a:cxn ang="0">
                <a:pos x="102" y="140"/>
              </a:cxn>
              <a:cxn ang="0">
                <a:pos x="135" y="142"/>
              </a:cxn>
              <a:cxn ang="0">
                <a:pos x="151" y="143"/>
              </a:cxn>
              <a:cxn ang="0">
                <a:pos x="167" y="147"/>
              </a:cxn>
              <a:cxn ang="0">
                <a:pos x="183" y="151"/>
              </a:cxn>
              <a:cxn ang="0">
                <a:pos x="199" y="158"/>
              </a:cxn>
              <a:cxn ang="0">
                <a:pos x="207" y="162"/>
              </a:cxn>
              <a:cxn ang="0">
                <a:pos x="215" y="166"/>
              </a:cxn>
              <a:cxn ang="0">
                <a:pos x="221" y="172"/>
              </a:cxn>
              <a:cxn ang="0">
                <a:pos x="229" y="178"/>
              </a:cxn>
              <a:cxn ang="0">
                <a:pos x="237" y="184"/>
              </a:cxn>
              <a:cxn ang="0">
                <a:pos x="244" y="191"/>
              </a:cxn>
              <a:cxn ang="0">
                <a:pos x="251" y="199"/>
              </a:cxn>
              <a:cxn ang="0">
                <a:pos x="258" y="208"/>
              </a:cxn>
            </a:cxnLst>
            <a:rect l="0" t="0" r="r" b="b"/>
            <a:pathLst>
              <a:path w="258" h="208">
                <a:moveTo>
                  <a:pt x="258" y="208"/>
                </a:moveTo>
                <a:lnTo>
                  <a:pt x="257" y="191"/>
                </a:lnTo>
                <a:lnTo>
                  <a:pt x="256" y="175"/>
                </a:lnTo>
                <a:lnTo>
                  <a:pt x="253" y="159"/>
                </a:lnTo>
                <a:lnTo>
                  <a:pt x="250" y="144"/>
                </a:lnTo>
                <a:lnTo>
                  <a:pt x="245" y="130"/>
                </a:lnTo>
                <a:lnTo>
                  <a:pt x="240" y="116"/>
                </a:lnTo>
                <a:lnTo>
                  <a:pt x="233" y="102"/>
                </a:lnTo>
                <a:lnTo>
                  <a:pt x="226" y="88"/>
                </a:lnTo>
                <a:lnTo>
                  <a:pt x="217" y="76"/>
                </a:lnTo>
                <a:lnTo>
                  <a:pt x="207" y="64"/>
                </a:lnTo>
                <a:lnTo>
                  <a:pt x="194" y="53"/>
                </a:lnTo>
                <a:lnTo>
                  <a:pt x="180" y="42"/>
                </a:lnTo>
                <a:lnTo>
                  <a:pt x="165" y="31"/>
                </a:lnTo>
                <a:lnTo>
                  <a:pt x="148" y="22"/>
                </a:lnTo>
                <a:lnTo>
                  <a:pt x="130" y="13"/>
                </a:lnTo>
                <a:lnTo>
                  <a:pt x="109" y="5"/>
                </a:lnTo>
                <a:lnTo>
                  <a:pt x="88" y="2"/>
                </a:lnTo>
                <a:lnTo>
                  <a:pt x="68" y="0"/>
                </a:lnTo>
                <a:lnTo>
                  <a:pt x="52" y="2"/>
                </a:lnTo>
                <a:lnTo>
                  <a:pt x="38" y="5"/>
                </a:lnTo>
                <a:lnTo>
                  <a:pt x="33" y="7"/>
                </a:lnTo>
                <a:lnTo>
                  <a:pt x="27" y="10"/>
                </a:lnTo>
                <a:lnTo>
                  <a:pt x="22" y="12"/>
                </a:lnTo>
                <a:lnTo>
                  <a:pt x="18" y="15"/>
                </a:lnTo>
                <a:lnTo>
                  <a:pt x="13" y="19"/>
                </a:lnTo>
                <a:lnTo>
                  <a:pt x="10" y="23"/>
                </a:lnTo>
                <a:lnTo>
                  <a:pt x="8" y="28"/>
                </a:lnTo>
                <a:lnTo>
                  <a:pt x="5" y="32"/>
                </a:lnTo>
                <a:lnTo>
                  <a:pt x="2" y="42"/>
                </a:lnTo>
                <a:lnTo>
                  <a:pt x="0" y="53"/>
                </a:lnTo>
                <a:lnTo>
                  <a:pt x="0" y="63"/>
                </a:lnTo>
                <a:lnTo>
                  <a:pt x="1" y="76"/>
                </a:lnTo>
                <a:lnTo>
                  <a:pt x="4" y="87"/>
                </a:lnTo>
                <a:lnTo>
                  <a:pt x="8" y="100"/>
                </a:lnTo>
                <a:lnTo>
                  <a:pt x="13" y="112"/>
                </a:lnTo>
                <a:lnTo>
                  <a:pt x="19" y="125"/>
                </a:lnTo>
                <a:lnTo>
                  <a:pt x="32" y="130"/>
                </a:lnTo>
                <a:lnTo>
                  <a:pt x="44" y="134"/>
                </a:lnTo>
                <a:lnTo>
                  <a:pt x="58" y="136"/>
                </a:lnTo>
                <a:lnTo>
                  <a:pt x="73" y="138"/>
                </a:lnTo>
                <a:lnTo>
                  <a:pt x="102" y="140"/>
                </a:lnTo>
                <a:lnTo>
                  <a:pt x="135" y="142"/>
                </a:lnTo>
                <a:lnTo>
                  <a:pt x="151" y="143"/>
                </a:lnTo>
                <a:lnTo>
                  <a:pt x="167" y="147"/>
                </a:lnTo>
                <a:lnTo>
                  <a:pt x="183" y="151"/>
                </a:lnTo>
                <a:lnTo>
                  <a:pt x="199" y="158"/>
                </a:lnTo>
                <a:lnTo>
                  <a:pt x="207" y="162"/>
                </a:lnTo>
                <a:lnTo>
                  <a:pt x="215" y="166"/>
                </a:lnTo>
                <a:lnTo>
                  <a:pt x="221" y="172"/>
                </a:lnTo>
                <a:lnTo>
                  <a:pt x="229" y="178"/>
                </a:lnTo>
                <a:lnTo>
                  <a:pt x="237" y="184"/>
                </a:lnTo>
                <a:lnTo>
                  <a:pt x="244" y="191"/>
                </a:lnTo>
                <a:lnTo>
                  <a:pt x="251" y="199"/>
                </a:lnTo>
                <a:lnTo>
                  <a:pt x="258" y="208"/>
                </a:lnTo>
                <a:close/>
              </a:path>
            </a:pathLst>
          </a:custGeom>
          <a:solidFill>
            <a:srgbClr val="404040"/>
          </a:solidFill>
          <a:ln w="4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8" name="Freeform 8"/>
          <p:cNvSpPr>
            <a:spLocks/>
          </p:cNvSpPr>
          <p:nvPr/>
        </p:nvSpPr>
        <p:spPr bwMode="auto">
          <a:xfrm>
            <a:off x="3671953" y="1936357"/>
            <a:ext cx="754991" cy="1332042"/>
          </a:xfrm>
          <a:custGeom>
            <a:avLst/>
            <a:gdLst/>
            <a:ahLst/>
            <a:cxnLst>
              <a:cxn ang="0">
                <a:pos x="1146" y="1113"/>
              </a:cxn>
              <a:cxn ang="0">
                <a:pos x="941" y="1112"/>
              </a:cxn>
              <a:cxn ang="0">
                <a:pos x="744" y="1099"/>
              </a:cxn>
              <a:cxn ang="0">
                <a:pos x="729" y="797"/>
              </a:cxn>
              <a:cxn ang="0">
                <a:pos x="1028" y="377"/>
              </a:cxn>
              <a:cxn ang="0">
                <a:pos x="1350" y="435"/>
              </a:cxn>
              <a:cxn ang="0">
                <a:pos x="1262" y="312"/>
              </a:cxn>
              <a:cxn ang="0">
                <a:pos x="1335" y="100"/>
              </a:cxn>
              <a:cxn ang="0">
                <a:pos x="745" y="180"/>
              </a:cxn>
              <a:cxn ang="0">
                <a:pos x="473" y="232"/>
              </a:cxn>
              <a:cxn ang="0">
                <a:pos x="298" y="461"/>
              </a:cxn>
              <a:cxn ang="0">
                <a:pos x="112" y="1306"/>
              </a:cxn>
              <a:cxn ang="0">
                <a:pos x="1237" y="2095"/>
              </a:cxn>
              <a:cxn ang="0">
                <a:pos x="1323" y="2926"/>
              </a:cxn>
              <a:cxn ang="0">
                <a:pos x="1245" y="3975"/>
              </a:cxn>
              <a:cxn ang="0">
                <a:pos x="1743" y="4852"/>
              </a:cxn>
              <a:cxn ang="0">
                <a:pos x="1833" y="5787"/>
              </a:cxn>
              <a:cxn ang="0">
                <a:pos x="1938" y="6864"/>
              </a:cxn>
              <a:cxn ang="0">
                <a:pos x="2068" y="7466"/>
              </a:cxn>
              <a:cxn ang="0">
                <a:pos x="1967" y="7895"/>
              </a:cxn>
              <a:cxn ang="0">
                <a:pos x="2403" y="7896"/>
              </a:cxn>
              <a:cxn ang="0">
                <a:pos x="2504" y="7572"/>
              </a:cxn>
              <a:cxn ang="0">
                <a:pos x="2549" y="7077"/>
              </a:cxn>
              <a:cxn ang="0">
                <a:pos x="2481" y="6491"/>
              </a:cxn>
              <a:cxn ang="0">
                <a:pos x="2505" y="6111"/>
              </a:cxn>
              <a:cxn ang="0">
                <a:pos x="2558" y="5226"/>
              </a:cxn>
              <a:cxn ang="0">
                <a:pos x="2667" y="5059"/>
              </a:cxn>
              <a:cxn ang="0">
                <a:pos x="2745" y="5982"/>
              </a:cxn>
              <a:cxn ang="0">
                <a:pos x="2815" y="6442"/>
              </a:cxn>
              <a:cxn ang="0">
                <a:pos x="2788" y="6776"/>
              </a:cxn>
              <a:cxn ang="0">
                <a:pos x="2825" y="7584"/>
              </a:cxn>
              <a:cxn ang="0">
                <a:pos x="3019" y="7761"/>
              </a:cxn>
              <a:cxn ang="0">
                <a:pos x="3297" y="7889"/>
              </a:cxn>
              <a:cxn ang="0">
                <a:pos x="3559" y="7805"/>
              </a:cxn>
              <a:cxn ang="0">
                <a:pos x="3315" y="7390"/>
              </a:cxn>
              <a:cxn ang="0">
                <a:pos x="3412" y="6723"/>
              </a:cxn>
              <a:cxn ang="0">
                <a:pos x="3451" y="5583"/>
              </a:cxn>
              <a:cxn ang="0">
                <a:pos x="3462" y="4724"/>
              </a:cxn>
              <a:cxn ang="0">
                <a:pos x="3634" y="4116"/>
              </a:cxn>
              <a:cxn ang="0">
                <a:pos x="3507" y="3088"/>
              </a:cxn>
              <a:cxn ang="0">
                <a:pos x="3718" y="1776"/>
              </a:cxn>
              <a:cxn ang="0">
                <a:pos x="4504" y="1210"/>
              </a:cxn>
              <a:cxn ang="0">
                <a:pos x="4164" y="358"/>
              </a:cxn>
              <a:cxn ang="0">
                <a:pos x="3969" y="259"/>
              </a:cxn>
              <a:cxn ang="0">
                <a:pos x="3527" y="57"/>
              </a:cxn>
              <a:cxn ang="0">
                <a:pos x="3115" y="254"/>
              </a:cxn>
              <a:cxn ang="0">
                <a:pos x="3153" y="434"/>
              </a:cxn>
              <a:cxn ang="0">
                <a:pos x="3230" y="451"/>
              </a:cxn>
              <a:cxn ang="0">
                <a:pos x="3548" y="406"/>
              </a:cxn>
              <a:cxn ang="0">
                <a:pos x="3785" y="936"/>
              </a:cxn>
              <a:cxn ang="0">
                <a:pos x="3739" y="1168"/>
              </a:cxn>
              <a:cxn ang="0">
                <a:pos x="3483" y="1154"/>
              </a:cxn>
              <a:cxn ang="0">
                <a:pos x="3291" y="1082"/>
              </a:cxn>
              <a:cxn ang="0">
                <a:pos x="2738" y="1151"/>
              </a:cxn>
              <a:cxn ang="0">
                <a:pos x="2599" y="921"/>
              </a:cxn>
              <a:cxn ang="0">
                <a:pos x="2661" y="576"/>
              </a:cxn>
              <a:cxn ang="0">
                <a:pos x="2510" y="269"/>
              </a:cxn>
              <a:cxn ang="0">
                <a:pos x="2196" y="213"/>
              </a:cxn>
              <a:cxn ang="0">
                <a:pos x="1985" y="414"/>
              </a:cxn>
              <a:cxn ang="0">
                <a:pos x="2017" y="965"/>
              </a:cxn>
              <a:cxn ang="0">
                <a:pos x="1737" y="1099"/>
              </a:cxn>
            </a:cxnLst>
            <a:rect l="0" t="0" r="r" b="b"/>
            <a:pathLst>
              <a:path w="4505" h="7953">
                <a:moveTo>
                  <a:pt x="1305" y="1068"/>
                </a:moveTo>
                <a:lnTo>
                  <a:pt x="1294" y="1069"/>
                </a:lnTo>
                <a:lnTo>
                  <a:pt x="1283" y="1071"/>
                </a:lnTo>
                <a:lnTo>
                  <a:pt x="1273" y="1073"/>
                </a:lnTo>
                <a:lnTo>
                  <a:pt x="1263" y="1075"/>
                </a:lnTo>
                <a:lnTo>
                  <a:pt x="1254" y="1079"/>
                </a:lnTo>
                <a:lnTo>
                  <a:pt x="1246" y="1083"/>
                </a:lnTo>
                <a:lnTo>
                  <a:pt x="1238" y="1087"/>
                </a:lnTo>
                <a:lnTo>
                  <a:pt x="1231" y="1092"/>
                </a:lnTo>
                <a:lnTo>
                  <a:pt x="1219" y="1101"/>
                </a:lnTo>
                <a:lnTo>
                  <a:pt x="1206" y="1108"/>
                </a:lnTo>
                <a:lnTo>
                  <a:pt x="1196" y="1113"/>
                </a:lnTo>
                <a:lnTo>
                  <a:pt x="1186" y="1116"/>
                </a:lnTo>
                <a:lnTo>
                  <a:pt x="1177" y="1117"/>
                </a:lnTo>
                <a:lnTo>
                  <a:pt x="1169" y="1117"/>
                </a:lnTo>
                <a:lnTo>
                  <a:pt x="1161" y="1116"/>
                </a:lnTo>
                <a:lnTo>
                  <a:pt x="1153" y="1115"/>
                </a:lnTo>
                <a:lnTo>
                  <a:pt x="1146" y="1113"/>
                </a:lnTo>
                <a:lnTo>
                  <a:pt x="1139" y="1113"/>
                </a:lnTo>
                <a:lnTo>
                  <a:pt x="1132" y="1112"/>
                </a:lnTo>
                <a:lnTo>
                  <a:pt x="1124" y="1113"/>
                </a:lnTo>
                <a:lnTo>
                  <a:pt x="1117" y="1116"/>
                </a:lnTo>
                <a:lnTo>
                  <a:pt x="1109" y="1121"/>
                </a:lnTo>
                <a:lnTo>
                  <a:pt x="1101" y="1128"/>
                </a:lnTo>
                <a:lnTo>
                  <a:pt x="1092" y="1137"/>
                </a:lnTo>
                <a:lnTo>
                  <a:pt x="1075" y="1128"/>
                </a:lnTo>
                <a:lnTo>
                  <a:pt x="1060" y="1121"/>
                </a:lnTo>
                <a:lnTo>
                  <a:pt x="1046" y="1116"/>
                </a:lnTo>
                <a:lnTo>
                  <a:pt x="1034" y="1114"/>
                </a:lnTo>
                <a:lnTo>
                  <a:pt x="1022" y="1112"/>
                </a:lnTo>
                <a:lnTo>
                  <a:pt x="1012" y="1112"/>
                </a:lnTo>
                <a:lnTo>
                  <a:pt x="1003" y="1112"/>
                </a:lnTo>
                <a:lnTo>
                  <a:pt x="994" y="1113"/>
                </a:lnTo>
                <a:lnTo>
                  <a:pt x="974" y="1114"/>
                </a:lnTo>
                <a:lnTo>
                  <a:pt x="952" y="1114"/>
                </a:lnTo>
                <a:lnTo>
                  <a:pt x="941" y="1112"/>
                </a:lnTo>
                <a:lnTo>
                  <a:pt x="927" y="1108"/>
                </a:lnTo>
                <a:lnTo>
                  <a:pt x="911" y="1104"/>
                </a:lnTo>
                <a:lnTo>
                  <a:pt x="894" y="1096"/>
                </a:lnTo>
                <a:lnTo>
                  <a:pt x="860" y="1111"/>
                </a:lnTo>
                <a:lnTo>
                  <a:pt x="830" y="1120"/>
                </a:lnTo>
                <a:lnTo>
                  <a:pt x="818" y="1123"/>
                </a:lnTo>
                <a:lnTo>
                  <a:pt x="806" y="1125"/>
                </a:lnTo>
                <a:lnTo>
                  <a:pt x="796" y="1128"/>
                </a:lnTo>
                <a:lnTo>
                  <a:pt x="787" y="1128"/>
                </a:lnTo>
                <a:lnTo>
                  <a:pt x="779" y="1128"/>
                </a:lnTo>
                <a:lnTo>
                  <a:pt x="772" y="1128"/>
                </a:lnTo>
                <a:lnTo>
                  <a:pt x="766" y="1125"/>
                </a:lnTo>
                <a:lnTo>
                  <a:pt x="760" y="1124"/>
                </a:lnTo>
                <a:lnTo>
                  <a:pt x="756" y="1121"/>
                </a:lnTo>
                <a:lnTo>
                  <a:pt x="752" y="1117"/>
                </a:lnTo>
                <a:lnTo>
                  <a:pt x="749" y="1114"/>
                </a:lnTo>
                <a:lnTo>
                  <a:pt x="747" y="1109"/>
                </a:lnTo>
                <a:lnTo>
                  <a:pt x="744" y="1099"/>
                </a:lnTo>
                <a:lnTo>
                  <a:pt x="743" y="1088"/>
                </a:lnTo>
                <a:lnTo>
                  <a:pt x="743" y="1075"/>
                </a:lnTo>
                <a:lnTo>
                  <a:pt x="744" y="1061"/>
                </a:lnTo>
                <a:lnTo>
                  <a:pt x="748" y="1033"/>
                </a:lnTo>
                <a:lnTo>
                  <a:pt x="750" y="1004"/>
                </a:lnTo>
                <a:lnTo>
                  <a:pt x="749" y="992"/>
                </a:lnTo>
                <a:lnTo>
                  <a:pt x="747" y="979"/>
                </a:lnTo>
                <a:lnTo>
                  <a:pt x="743" y="967"/>
                </a:lnTo>
                <a:lnTo>
                  <a:pt x="740" y="955"/>
                </a:lnTo>
                <a:lnTo>
                  <a:pt x="731" y="931"/>
                </a:lnTo>
                <a:lnTo>
                  <a:pt x="723" y="907"/>
                </a:lnTo>
                <a:lnTo>
                  <a:pt x="720" y="895"/>
                </a:lnTo>
                <a:lnTo>
                  <a:pt x="718" y="881"/>
                </a:lnTo>
                <a:lnTo>
                  <a:pt x="717" y="866"/>
                </a:lnTo>
                <a:lnTo>
                  <a:pt x="717" y="851"/>
                </a:lnTo>
                <a:lnTo>
                  <a:pt x="719" y="834"/>
                </a:lnTo>
                <a:lnTo>
                  <a:pt x="723" y="817"/>
                </a:lnTo>
                <a:lnTo>
                  <a:pt x="729" y="797"/>
                </a:lnTo>
                <a:lnTo>
                  <a:pt x="737" y="777"/>
                </a:lnTo>
                <a:lnTo>
                  <a:pt x="904" y="410"/>
                </a:lnTo>
                <a:lnTo>
                  <a:pt x="909" y="402"/>
                </a:lnTo>
                <a:lnTo>
                  <a:pt x="912" y="395"/>
                </a:lnTo>
                <a:lnTo>
                  <a:pt x="917" y="388"/>
                </a:lnTo>
                <a:lnTo>
                  <a:pt x="923" y="382"/>
                </a:lnTo>
                <a:lnTo>
                  <a:pt x="927" y="378"/>
                </a:lnTo>
                <a:lnTo>
                  <a:pt x="933" y="374"/>
                </a:lnTo>
                <a:lnTo>
                  <a:pt x="939" y="371"/>
                </a:lnTo>
                <a:lnTo>
                  <a:pt x="944" y="369"/>
                </a:lnTo>
                <a:lnTo>
                  <a:pt x="950" y="366"/>
                </a:lnTo>
                <a:lnTo>
                  <a:pt x="957" y="365"/>
                </a:lnTo>
                <a:lnTo>
                  <a:pt x="963" y="364"/>
                </a:lnTo>
                <a:lnTo>
                  <a:pt x="970" y="364"/>
                </a:lnTo>
                <a:lnTo>
                  <a:pt x="983" y="364"/>
                </a:lnTo>
                <a:lnTo>
                  <a:pt x="998" y="368"/>
                </a:lnTo>
                <a:lnTo>
                  <a:pt x="1013" y="371"/>
                </a:lnTo>
                <a:lnTo>
                  <a:pt x="1028" y="377"/>
                </a:lnTo>
                <a:lnTo>
                  <a:pt x="1044" y="384"/>
                </a:lnTo>
                <a:lnTo>
                  <a:pt x="1060" y="390"/>
                </a:lnTo>
                <a:lnTo>
                  <a:pt x="1093" y="406"/>
                </a:lnTo>
                <a:lnTo>
                  <a:pt x="1126" y="422"/>
                </a:lnTo>
                <a:lnTo>
                  <a:pt x="1150" y="418"/>
                </a:lnTo>
                <a:lnTo>
                  <a:pt x="1174" y="413"/>
                </a:lnTo>
                <a:lnTo>
                  <a:pt x="1198" y="410"/>
                </a:lnTo>
                <a:lnTo>
                  <a:pt x="1222" y="408"/>
                </a:lnTo>
                <a:lnTo>
                  <a:pt x="1235" y="406"/>
                </a:lnTo>
                <a:lnTo>
                  <a:pt x="1247" y="406"/>
                </a:lnTo>
                <a:lnTo>
                  <a:pt x="1261" y="408"/>
                </a:lnTo>
                <a:lnTo>
                  <a:pt x="1274" y="410"/>
                </a:lnTo>
                <a:lnTo>
                  <a:pt x="1287" y="412"/>
                </a:lnTo>
                <a:lnTo>
                  <a:pt x="1302" y="416"/>
                </a:lnTo>
                <a:lnTo>
                  <a:pt x="1316" y="421"/>
                </a:lnTo>
                <a:lnTo>
                  <a:pt x="1332" y="427"/>
                </a:lnTo>
                <a:lnTo>
                  <a:pt x="1341" y="432"/>
                </a:lnTo>
                <a:lnTo>
                  <a:pt x="1350" y="435"/>
                </a:lnTo>
                <a:lnTo>
                  <a:pt x="1357" y="437"/>
                </a:lnTo>
                <a:lnTo>
                  <a:pt x="1363" y="438"/>
                </a:lnTo>
                <a:lnTo>
                  <a:pt x="1367" y="438"/>
                </a:lnTo>
                <a:lnTo>
                  <a:pt x="1371" y="437"/>
                </a:lnTo>
                <a:lnTo>
                  <a:pt x="1373" y="435"/>
                </a:lnTo>
                <a:lnTo>
                  <a:pt x="1374" y="433"/>
                </a:lnTo>
                <a:lnTo>
                  <a:pt x="1374" y="429"/>
                </a:lnTo>
                <a:lnTo>
                  <a:pt x="1373" y="426"/>
                </a:lnTo>
                <a:lnTo>
                  <a:pt x="1372" y="421"/>
                </a:lnTo>
                <a:lnTo>
                  <a:pt x="1370" y="417"/>
                </a:lnTo>
                <a:lnTo>
                  <a:pt x="1362" y="405"/>
                </a:lnTo>
                <a:lnTo>
                  <a:pt x="1351" y="392"/>
                </a:lnTo>
                <a:lnTo>
                  <a:pt x="1339" y="378"/>
                </a:lnTo>
                <a:lnTo>
                  <a:pt x="1325" y="364"/>
                </a:lnTo>
                <a:lnTo>
                  <a:pt x="1310" y="349"/>
                </a:lnTo>
                <a:lnTo>
                  <a:pt x="1294" y="336"/>
                </a:lnTo>
                <a:lnTo>
                  <a:pt x="1278" y="323"/>
                </a:lnTo>
                <a:lnTo>
                  <a:pt x="1262" y="312"/>
                </a:lnTo>
                <a:lnTo>
                  <a:pt x="1249" y="302"/>
                </a:lnTo>
                <a:lnTo>
                  <a:pt x="1235" y="294"/>
                </a:lnTo>
                <a:lnTo>
                  <a:pt x="1267" y="299"/>
                </a:lnTo>
                <a:lnTo>
                  <a:pt x="1294" y="299"/>
                </a:lnTo>
                <a:lnTo>
                  <a:pt x="1318" y="297"/>
                </a:lnTo>
                <a:lnTo>
                  <a:pt x="1339" y="291"/>
                </a:lnTo>
                <a:lnTo>
                  <a:pt x="1355" y="283"/>
                </a:lnTo>
                <a:lnTo>
                  <a:pt x="1369" y="273"/>
                </a:lnTo>
                <a:lnTo>
                  <a:pt x="1379" y="260"/>
                </a:lnTo>
                <a:lnTo>
                  <a:pt x="1386" y="245"/>
                </a:lnTo>
                <a:lnTo>
                  <a:pt x="1389" y="229"/>
                </a:lnTo>
                <a:lnTo>
                  <a:pt x="1390" y="212"/>
                </a:lnTo>
                <a:lnTo>
                  <a:pt x="1388" y="195"/>
                </a:lnTo>
                <a:lnTo>
                  <a:pt x="1383" y="176"/>
                </a:lnTo>
                <a:lnTo>
                  <a:pt x="1375" y="156"/>
                </a:lnTo>
                <a:lnTo>
                  <a:pt x="1365" y="138"/>
                </a:lnTo>
                <a:lnTo>
                  <a:pt x="1351" y="118"/>
                </a:lnTo>
                <a:lnTo>
                  <a:pt x="1335" y="100"/>
                </a:lnTo>
                <a:lnTo>
                  <a:pt x="1317" y="82"/>
                </a:lnTo>
                <a:lnTo>
                  <a:pt x="1297" y="65"/>
                </a:lnTo>
                <a:lnTo>
                  <a:pt x="1274" y="50"/>
                </a:lnTo>
                <a:lnTo>
                  <a:pt x="1249" y="36"/>
                </a:lnTo>
                <a:lnTo>
                  <a:pt x="1221" y="24"/>
                </a:lnTo>
                <a:lnTo>
                  <a:pt x="1191" y="13"/>
                </a:lnTo>
                <a:lnTo>
                  <a:pt x="1161" y="6"/>
                </a:lnTo>
                <a:lnTo>
                  <a:pt x="1127" y="2"/>
                </a:lnTo>
                <a:lnTo>
                  <a:pt x="1092" y="0"/>
                </a:lnTo>
                <a:lnTo>
                  <a:pt x="1055" y="1"/>
                </a:lnTo>
                <a:lnTo>
                  <a:pt x="1018" y="6"/>
                </a:lnTo>
                <a:lnTo>
                  <a:pt x="978" y="14"/>
                </a:lnTo>
                <a:lnTo>
                  <a:pt x="935" y="27"/>
                </a:lnTo>
                <a:lnTo>
                  <a:pt x="893" y="44"/>
                </a:lnTo>
                <a:lnTo>
                  <a:pt x="848" y="67"/>
                </a:lnTo>
                <a:lnTo>
                  <a:pt x="804" y="93"/>
                </a:lnTo>
                <a:lnTo>
                  <a:pt x="771" y="144"/>
                </a:lnTo>
                <a:lnTo>
                  <a:pt x="745" y="180"/>
                </a:lnTo>
                <a:lnTo>
                  <a:pt x="736" y="194"/>
                </a:lnTo>
                <a:lnTo>
                  <a:pt x="727" y="204"/>
                </a:lnTo>
                <a:lnTo>
                  <a:pt x="718" y="212"/>
                </a:lnTo>
                <a:lnTo>
                  <a:pt x="710" y="218"/>
                </a:lnTo>
                <a:lnTo>
                  <a:pt x="700" y="222"/>
                </a:lnTo>
                <a:lnTo>
                  <a:pt x="689" y="225"/>
                </a:lnTo>
                <a:lnTo>
                  <a:pt x="677" y="225"/>
                </a:lnTo>
                <a:lnTo>
                  <a:pt x="663" y="225"/>
                </a:lnTo>
                <a:lnTo>
                  <a:pt x="625" y="222"/>
                </a:lnTo>
                <a:lnTo>
                  <a:pt x="573" y="219"/>
                </a:lnTo>
                <a:lnTo>
                  <a:pt x="553" y="218"/>
                </a:lnTo>
                <a:lnTo>
                  <a:pt x="535" y="218"/>
                </a:lnTo>
                <a:lnTo>
                  <a:pt x="519" y="219"/>
                </a:lnTo>
                <a:lnTo>
                  <a:pt x="503" y="221"/>
                </a:lnTo>
                <a:lnTo>
                  <a:pt x="495" y="224"/>
                </a:lnTo>
                <a:lnTo>
                  <a:pt x="488" y="226"/>
                </a:lnTo>
                <a:lnTo>
                  <a:pt x="480" y="228"/>
                </a:lnTo>
                <a:lnTo>
                  <a:pt x="473" y="232"/>
                </a:lnTo>
                <a:lnTo>
                  <a:pt x="466" y="236"/>
                </a:lnTo>
                <a:lnTo>
                  <a:pt x="460" y="241"/>
                </a:lnTo>
                <a:lnTo>
                  <a:pt x="453" y="246"/>
                </a:lnTo>
                <a:lnTo>
                  <a:pt x="446" y="253"/>
                </a:lnTo>
                <a:lnTo>
                  <a:pt x="426" y="273"/>
                </a:lnTo>
                <a:lnTo>
                  <a:pt x="412" y="285"/>
                </a:lnTo>
                <a:lnTo>
                  <a:pt x="401" y="292"/>
                </a:lnTo>
                <a:lnTo>
                  <a:pt x="393" y="296"/>
                </a:lnTo>
                <a:lnTo>
                  <a:pt x="384" y="297"/>
                </a:lnTo>
                <a:lnTo>
                  <a:pt x="374" y="300"/>
                </a:lnTo>
                <a:lnTo>
                  <a:pt x="360" y="306"/>
                </a:lnTo>
                <a:lnTo>
                  <a:pt x="340" y="317"/>
                </a:lnTo>
                <a:lnTo>
                  <a:pt x="326" y="348"/>
                </a:lnTo>
                <a:lnTo>
                  <a:pt x="320" y="366"/>
                </a:lnTo>
                <a:lnTo>
                  <a:pt x="314" y="385"/>
                </a:lnTo>
                <a:lnTo>
                  <a:pt x="310" y="403"/>
                </a:lnTo>
                <a:lnTo>
                  <a:pt x="306" y="422"/>
                </a:lnTo>
                <a:lnTo>
                  <a:pt x="298" y="461"/>
                </a:lnTo>
                <a:lnTo>
                  <a:pt x="292" y="501"/>
                </a:lnTo>
                <a:lnTo>
                  <a:pt x="284" y="542"/>
                </a:lnTo>
                <a:lnTo>
                  <a:pt x="273" y="584"/>
                </a:lnTo>
                <a:lnTo>
                  <a:pt x="268" y="604"/>
                </a:lnTo>
                <a:lnTo>
                  <a:pt x="261" y="625"/>
                </a:lnTo>
                <a:lnTo>
                  <a:pt x="253" y="645"/>
                </a:lnTo>
                <a:lnTo>
                  <a:pt x="245" y="666"/>
                </a:lnTo>
                <a:lnTo>
                  <a:pt x="177" y="812"/>
                </a:lnTo>
                <a:lnTo>
                  <a:pt x="58" y="1010"/>
                </a:lnTo>
                <a:lnTo>
                  <a:pt x="5" y="1137"/>
                </a:lnTo>
                <a:lnTo>
                  <a:pt x="0" y="1154"/>
                </a:lnTo>
                <a:lnTo>
                  <a:pt x="1" y="1171"/>
                </a:lnTo>
                <a:lnTo>
                  <a:pt x="8" y="1191"/>
                </a:lnTo>
                <a:lnTo>
                  <a:pt x="21" y="1211"/>
                </a:lnTo>
                <a:lnTo>
                  <a:pt x="37" y="1233"/>
                </a:lnTo>
                <a:lnTo>
                  <a:pt x="58" y="1257"/>
                </a:lnTo>
                <a:lnTo>
                  <a:pt x="83" y="1281"/>
                </a:lnTo>
                <a:lnTo>
                  <a:pt x="112" y="1306"/>
                </a:lnTo>
                <a:lnTo>
                  <a:pt x="145" y="1333"/>
                </a:lnTo>
                <a:lnTo>
                  <a:pt x="181" y="1360"/>
                </a:lnTo>
                <a:lnTo>
                  <a:pt x="221" y="1388"/>
                </a:lnTo>
                <a:lnTo>
                  <a:pt x="262" y="1417"/>
                </a:lnTo>
                <a:lnTo>
                  <a:pt x="306" y="1447"/>
                </a:lnTo>
                <a:lnTo>
                  <a:pt x="352" y="1476"/>
                </a:lnTo>
                <a:lnTo>
                  <a:pt x="401" y="1506"/>
                </a:lnTo>
                <a:lnTo>
                  <a:pt x="450" y="1537"/>
                </a:lnTo>
                <a:lnTo>
                  <a:pt x="553" y="1599"/>
                </a:lnTo>
                <a:lnTo>
                  <a:pt x="660" y="1661"/>
                </a:lnTo>
                <a:lnTo>
                  <a:pt x="766" y="1722"/>
                </a:lnTo>
                <a:lnTo>
                  <a:pt x="871" y="1783"/>
                </a:lnTo>
                <a:lnTo>
                  <a:pt x="972" y="1841"/>
                </a:lnTo>
                <a:lnTo>
                  <a:pt x="1067" y="1897"/>
                </a:lnTo>
                <a:lnTo>
                  <a:pt x="1153" y="1948"/>
                </a:lnTo>
                <a:lnTo>
                  <a:pt x="1227" y="1996"/>
                </a:lnTo>
                <a:lnTo>
                  <a:pt x="1231" y="2047"/>
                </a:lnTo>
                <a:lnTo>
                  <a:pt x="1237" y="2095"/>
                </a:lnTo>
                <a:lnTo>
                  <a:pt x="1245" y="2143"/>
                </a:lnTo>
                <a:lnTo>
                  <a:pt x="1254" y="2189"/>
                </a:lnTo>
                <a:lnTo>
                  <a:pt x="1265" y="2236"/>
                </a:lnTo>
                <a:lnTo>
                  <a:pt x="1275" y="2281"/>
                </a:lnTo>
                <a:lnTo>
                  <a:pt x="1284" y="2324"/>
                </a:lnTo>
                <a:lnTo>
                  <a:pt x="1293" y="2367"/>
                </a:lnTo>
                <a:lnTo>
                  <a:pt x="1298" y="2388"/>
                </a:lnTo>
                <a:lnTo>
                  <a:pt x="1301" y="2412"/>
                </a:lnTo>
                <a:lnTo>
                  <a:pt x="1305" y="2437"/>
                </a:lnTo>
                <a:lnTo>
                  <a:pt x="1307" y="2465"/>
                </a:lnTo>
                <a:lnTo>
                  <a:pt x="1311" y="2524"/>
                </a:lnTo>
                <a:lnTo>
                  <a:pt x="1314" y="2588"/>
                </a:lnTo>
                <a:lnTo>
                  <a:pt x="1316" y="2652"/>
                </a:lnTo>
                <a:lnTo>
                  <a:pt x="1317" y="2715"/>
                </a:lnTo>
                <a:lnTo>
                  <a:pt x="1317" y="2773"/>
                </a:lnTo>
                <a:lnTo>
                  <a:pt x="1317" y="2826"/>
                </a:lnTo>
                <a:lnTo>
                  <a:pt x="1317" y="2884"/>
                </a:lnTo>
                <a:lnTo>
                  <a:pt x="1323" y="2926"/>
                </a:lnTo>
                <a:lnTo>
                  <a:pt x="1327" y="2966"/>
                </a:lnTo>
                <a:lnTo>
                  <a:pt x="1331" y="3007"/>
                </a:lnTo>
                <a:lnTo>
                  <a:pt x="1333" y="3047"/>
                </a:lnTo>
                <a:lnTo>
                  <a:pt x="1334" y="3088"/>
                </a:lnTo>
                <a:lnTo>
                  <a:pt x="1334" y="3128"/>
                </a:lnTo>
                <a:lnTo>
                  <a:pt x="1334" y="3169"/>
                </a:lnTo>
                <a:lnTo>
                  <a:pt x="1333" y="3209"/>
                </a:lnTo>
                <a:lnTo>
                  <a:pt x="1331" y="3249"/>
                </a:lnTo>
                <a:lnTo>
                  <a:pt x="1329" y="3290"/>
                </a:lnTo>
                <a:lnTo>
                  <a:pt x="1325" y="3330"/>
                </a:lnTo>
                <a:lnTo>
                  <a:pt x="1322" y="3371"/>
                </a:lnTo>
                <a:lnTo>
                  <a:pt x="1313" y="3454"/>
                </a:lnTo>
                <a:lnTo>
                  <a:pt x="1302" y="3536"/>
                </a:lnTo>
                <a:lnTo>
                  <a:pt x="1291" y="3620"/>
                </a:lnTo>
                <a:lnTo>
                  <a:pt x="1279" y="3706"/>
                </a:lnTo>
                <a:lnTo>
                  <a:pt x="1267" y="3794"/>
                </a:lnTo>
                <a:lnTo>
                  <a:pt x="1255" y="3883"/>
                </a:lnTo>
                <a:lnTo>
                  <a:pt x="1245" y="3975"/>
                </a:lnTo>
                <a:lnTo>
                  <a:pt x="1236" y="4070"/>
                </a:lnTo>
                <a:lnTo>
                  <a:pt x="1231" y="4118"/>
                </a:lnTo>
                <a:lnTo>
                  <a:pt x="1229" y="4167"/>
                </a:lnTo>
                <a:lnTo>
                  <a:pt x="1226" y="4216"/>
                </a:lnTo>
                <a:lnTo>
                  <a:pt x="1223" y="4267"/>
                </a:lnTo>
                <a:lnTo>
                  <a:pt x="1685" y="4351"/>
                </a:lnTo>
                <a:lnTo>
                  <a:pt x="1676" y="4241"/>
                </a:lnTo>
                <a:lnTo>
                  <a:pt x="1677" y="4256"/>
                </a:lnTo>
                <a:lnTo>
                  <a:pt x="1681" y="4295"/>
                </a:lnTo>
                <a:lnTo>
                  <a:pt x="1686" y="4352"/>
                </a:lnTo>
                <a:lnTo>
                  <a:pt x="1693" y="4420"/>
                </a:lnTo>
                <a:lnTo>
                  <a:pt x="1701" y="4496"/>
                </a:lnTo>
                <a:lnTo>
                  <a:pt x="1709" y="4572"/>
                </a:lnTo>
                <a:lnTo>
                  <a:pt x="1718" y="4642"/>
                </a:lnTo>
                <a:lnTo>
                  <a:pt x="1726" y="4700"/>
                </a:lnTo>
                <a:lnTo>
                  <a:pt x="1733" y="4751"/>
                </a:lnTo>
                <a:lnTo>
                  <a:pt x="1738" y="4802"/>
                </a:lnTo>
                <a:lnTo>
                  <a:pt x="1743" y="4852"/>
                </a:lnTo>
                <a:lnTo>
                  <a:pt x="1746" y="4904"/>
                </a:lnTo>
                <a:lnTo>
                  <a:pt x="1749" y="4955"/>
                </a:lnTo>
                <a:lnTo>
                  <a:pt x="1754" y="5006"/>
                </a:lnTo>
                <a:lnTo>
                  <a:pt x="1760" y="5057"/>
                </a:lnTo>
                <a:lnTo>
                  <a:pt x="1768" y="5106"/>
                </a:lnTo>
                <a:lnTo>
                  <a:pt x="1773" y="5145"/>
                </a:lnTo>
                <a:lnTo>
                  <a:pt x="1780" y="5189"/>
                </a:lnTo>
                <a:lnTo>
                  <a:pt x="1786" y="5237"/>
                </a:lnTo>
                <a:lnTo>
                  <a:pt x="1793" y="5287"/>
                </a:lnTo>
                <a:lnTo>
                  <a:pt x="1799" y="5341"/>
                </a:lnTo>
                <a:lnTo>
                  <a:pt x="1804" y="5395"/>
                </a:lnTo>
                <a:lnTo>
                  <a:pt x="1809" y="5453"/>
                </a:lnTo>
                <a:lnTo>
                  <a:pt x="1815" y="5510"/>
                </a:lnTo>
                <a:lnTo>
                  <a:pt x="1819" y="5568"/>
                </a:lnTo>
                <a:lnTo>
                  <a:pt x="1824" y="5625"/>
                </a:lnTo>
                <a:lnTo>
                  <a:pt x="1827" y="5681"/>
                </a:lnTo>
                <a:lnTo>
                  <a:pt x="1829" y="5735"/>
                </a:lnTo>
                <a:lnTo>
                  <a:pt x="1833" y="5787"/>
                </a:lnTo>
                <a:lnTo>
                  <a:pt x="1834" y="5835"/>
                </a:lnTo>
                <a:lnTo>
                  <a:pt x="1835" y="5881"/>
                </a:lnTo>
                <a:lnTo>
                  <a:pt x="1835" y="5921"/>
                </a:lnTo>
                <a:lnTo>
                  <a:pt x="1836" y="5974"/>
                </a:lnTo>
                <a:lnTo>
                  <a:pt x="1837" y="6025"/>
                </a:lnTo>
                <a:lnTo>
                  <a:pt x="1841" y="6077"/>
                </a:lnTo>
                <a:lnTo>
                  <a:pt x="1844" y="6128"/>
                </a:lnTo>
                <a:lnTo>
                  <a:pt x="1849" y="6179"/>
                </a:lnTo>
                <a:lnTo>
                  <a:pt x="1855" y="6230"/>
                </a:lnTo>
                <a:lnTo>
                  <a:pt x="1860" y="6280"/>
                </a:lnTo>
                <a:lnTo>
                  <a:pt x="1867" y="6330"/>
                </a:lnTo>
                <a:lnTo>
                  <a:pt x="1881" y="6430"/>
                </a:lnTo>
                <a:lnTo>
                  <a:pt x="1895" y="6527"/>
                </a:lnTo>
                <a:lnTo>
                  <a:pt x="1908" y="6624"/>
                </a:lnTo>
                <a:lnTo>
                  <a:pt x="1921" y="6719"/>
                </a:lnTo>
                <a:lnTo>
                  <a:pt x="1925" y="6762"/>
                </a:lnTo>
                <a:lnTo>
                  <a:pt x="1931" y="6811"/>
                </a:lnTo>
                <a:lnTo>
                  <a:pt x="1938" y="6864"/>
                </a:lnTo>
                <a:lnTo>
                  <a:pt x="1946" y="6918"/>
                </a:lnTo>
                <a:lnTo>
                  <a:pt x="1954" y="6970"/>
                </a:lnTo>
                <a:lnTo>
                  <a:pt x="1963" y="7020"/>
                </a:lnTo>
                <a:lnTo>
                  <a:pt x="1969" y="7042"/>
                </a:lnTo>
                <a:lnTo>
                  <a:pt x="1973" y="7064"/>
                </a:lnTo>
                <a:lnTo>
                  <a:pt x="1979" y="7084"/>
                </a:lnTo>
                <a:lnTo>
                  <a:pt x="1986" y="7101"/>
                </a:lnTo>
                <a:lnTo>
                  <a:pt x="1995" y="7128"/>
                </a:lnTo>
                <a:lnTo>
                  <a:pt x="2009" y="7168"/>
                </a:lnTo>
                <a:lnTo>
                  <a:pt x="2025" y="7216"/>
                </a:lnTo>
                <a:lnTo>
                  <a:pt x="2041" y="7269"/>
                </a:lnTo>
                <a:lnTo>
                  <a:pt x="2056" y="7321"/>
                </a:lnTo>
                <a:lnTo>
                  <a:pt x="2068" y="7370"/>
                </a:lnTo>
                <a:lnTo>
                  <a:pt x="2073" y="7392"/>
                </a:lnTo>
                <a:lnTo>
                  <a:pt x="2076" y="7413"/>
                </a:lnTo>
                <a:lnTo>
                  <a:pt x="2080" y="7429"/>
                </a:lnTo>
                <a:lnTo>
                  <a:pt x="2080" y="7442"/>
                </a:lnTo>
                <a:lnTo>
                  <a:pt x="2068" y="7466"/>
                </a:lnTo>
                <a:lnTo>
                  <a:pt x="2041" y="7517"/>
                </a:lnTo>
                <a:lnTo>
                  <a:pt x="2011" y="7570"/>
                </a:lnTo>
                <a:lnTo>
                  <a:pt x="1995" y="7602"/>
                </a:lnTo>
                <a:lnTo>
                  <a:pt x="1992" y="7614"/>
                </a:lnTo>
                <a:lnTo>
                  <a:pt x="1986" y="7637"/>
                </a:lnTo>
                <a:lnTo>
                  <a:pt x="1979" y="7669"/>
                </a:lnTo>
                <a:lnTo>
                  <a:pt x="1971" y="7703"/>
                </a:lnTo>
                <a:lnTo>
                  <a:pt x="1964" y="7738"/>
                </a:lnTo>
                <a:lnTo>
                  <a:pt x="1959" y="7769"/>
                </a:lnTo>
                <a:lnTo>
                  <a:pt x="1954" y="7793"/>
                </a:lnTo>
                <a:lnTo>
                  <a:pt x="1953" y="7805"/>
                </a:lnTo>
                <a:lnTo>
                  <a:pt x="1953" y="7815"/>
                </a:lnTo>
                <a:lnTo>
                  <a:pt x="1953" y="7840"/>
                </a:lnTo>
                <a:lnTo>
                  <a:pt x="1956" y="7862"/>
                </a:lnTo>
                <a:lnTo>
                  <a:pt x="1959" y="7872"/>
                </a:lnTo>
                <a:lnTo>
                  <a:pt x="1961" y="7880"/>
                </a:lnTo>
                <a:lnTo>
                  <a:pt x="1963" y="7888"/>
                </a:lnTo>
                <a:lnTo>
                  <a:pt x="1967" y="7895"/>
                </a:lnTo>
                <a:lnTo>
                  <a:pt x="1970" y="7901"/>
                </a:lnTo>
                <a:lnTo>
                  <a:pt x="1973" y="7906"/>
                </a:lnTo>
                <a:lnTo>
                  <a:pt x="1977" y="7911"/>
                </a:lnTo>
                <a:lnTo>
                  <a:pt x="1981" y="7916"/>
                </a:lnTo>
                <a:lnTo>
                  <a:pt x="1991" y="7922"/>
                </a:lnTo>
                <a:lnTo>
                  <a:pt x="2001" y="7927"/>
                </a:lnTo>
                <a:lnTo>
                  <a:pt x="2011" y="7930"/>
                </a:lnTo>
                <a:lnTo>
                  <a:pt x="2023" y="7934"/>
                </a:lnTo>
                <a:lnTo>
                  <a:pt x="2034" y="7936"/>
                </a:lnTo>
                <a:lnTo>
                  <a:pt x="2045" y="7938"/>
                </a:lnTo>
                <a:lnTo>
                  <a:pt x="2058" y="7941"/>
                </a:lnTo>
                <a:lnTo>
                  <a:pt x="2070" y="7943"/>
                </a:lnTo>
                <a:lnTo>
                  <a:pt x="2080" y="7948"/>
                </a:lnTo>
                <a:lnTo>
                  <a:pt x="2091" y="7953"/>
                </a:lnTo>
                <a:lnTo>
                  <a:pt x="2304" y="7953"/>
                </a:lnTo>
                <a:lnTo>
                  <a:pt x="2353" y="7924"/>
                </a:lnTo>
                <a:lnTo>
                  <a:pt x="2390" y="7904"/>
                </a:lnTo>
                <a:lnTo>
                  <a:pt x="2403" y="7896"/>
                </a:lnTo>
                <a:lnTo>
                  <a:pt x="2415" y="7889"/>
                </a:lnTo>
                <a:lnTo>
                  <a:pt x="2424" y="7882"/>
                </a:lnTo>
                <a:lnTo>
                  <a:pt x="2430" y="7874"/>
                </a:lnTo>
                <a:lnTo>
                  <a:pt x="2435" y="7865"/>
                </a:lnTo>
                <a:lnTo>
                  <a:pt x="2439" y="7853"/>
                </a:lnTo>
                <a:lnTo>
                  <a:pt x="2441" y="7838"/>
                </a:lnTo>
                <a:lnTo>
                  <a:pt x="2442" y="7820"/>
                </a:lnTo>
                <a:lnTo>
                  <a:pt x="2442" y="7770"/>
                </a:lnTo>
                <a:lnTo>
                  <a:pt x="2442" y="7697"/>
                </a:lnTo>
                <a:lnTo>
                  <a:pt x="2442" y="7686"/>
                </a:lnTo>
                <a:lnTo>
                  <a:pt x="2445" y="7676"/>
                </a:lnTo>
                <a:lnTo>
                  <a:pt x="2448" y="7665"/>
                </a:lnTo>
                <a:lnTo>
                  <a:pt x="2453" y="7655"/>
                </a:lnTo>
                <a:lnTo>
                  <a:pt x="2464" y="7637"/>
                </a:lnTo>
                <a:lnTo>
                  <a:pt x="2477" y="7618"/>
                </a:lnTo>
                <a:lnTo>
                  <a:pt x="2489" y="7600"/>
                </a:lnTo>
                <a:lnTo>
                  <a:pt x="2501" y="7581"/>
                </a:lnTo>
                <a:lnTo>
                  <a:pt x="2504" y="7572"/>
                </a:lnTo>
                <a:lnTo>
                  <a:pt x="2507" y="7560"/>
                </a:lnTo>
                <a:lnTo>
                  <a:pt x="2509" y="7550"/>
                </a:lnTo>
                <a:lnTo>
                  <a:pt x="2509" y="7538"/>
                </a:lnTo>
                <a:lnTo>
                  <a:pt x="2495" y="7422"/>
                </a:lnTo>
                <a:lnTo>
                  <a:pt x="2507" y="7400"/>
                </a:lnTo>
                <a:lnTo>
                  <a:pt x="2520" y="7378"/>
                </a:lnTo>
                <a:lnTo>
                  <a:pt x="2530" y="7354"/>
                </a:lnTo>
                <a:lnTo>
                  <a:pt x="2541" y="7328"/>
                </a:lnTo>
                <a:lnTo>
                  <a:pt x="2547" y="7301"/>
                </a:lnTo>
                <a:lnTo>
                  <a:pt x="2554" y="7272"/>
                </a:lnTo>
                <a:lnTo>
                  <a:pt x="2557" y="7256"/>
                </a:lnTo>
                <a:lnTo>
                  <a:pt x="2558" y="7241"/>
                </a:lnTo>
                <a:lnTo>
                  <a:pt x="2559" y="7225"/>
                </a:lnTo>
                <a:lnTo>
                  <a:pt x="2559" y="7208"/>
                </a:lnTo>
                <a:lnTo>
                  <a:pt x="2559" y="7134"/>
                </a:lnTo>
                <a:lnTo>
                  <a:pt x="2558" y="7116"/>
                </a:lnTo>
                <a:lnTo>
                  <a:pt x="2554" y="7096"/>
                </a:lnTo>
                <a:lnTo>
                  <a:pt x="2549" y="7077"/>
                </a:lnTo>
                <a:lnTo>
                  <a:pt x="2541" y="7056"/>
                </a:lnTo>
                <a:lnTo>
                  <a:pt x="2522" y="7015"/>
                </a:lnTo>
                <a:lnTo>
                  <a:pt x="2503" y="6973"/>
                </a:lnTo>
                <a:lnTo>
                  <a:pt x="2493" y="6952"/>
                </a:lnTo>
                <a:lnTo>
                  <a:pt x="2483" y="6930"/>
                </a:lnTo>
                <a:lnTo>
                  <a:pt x="2474" y="6910"/>
                </a:lnTo>
                <a:lnTo>
                  <a:pt x="2467" y="6890"/>
                </a:lnTo>
                <a:lnTo>
                  <a:pt x="2462" y="6871"/>
                </a:lnTo>
                <a:lnTo>
                  <a:pt x="2458" y="6851"/>
                </a:lnTo>
                <a:lnTo>
                  <a:pt x="2457" y="6842"/>
                </a:lnTo>
                <a:lnTo>
                  <a:pt x="2457" y="6833"/>
                </a:lnTo>
                <a:lnTo>
                  <a:pt x="2457" y="6824"/>
                </a:lnTo>
                <a:lnTo>
                  <a:pt x="2458" y="6816"/>
                </a:lnTo>
                <a:lnTo>
                  <a:pt x="2485" y="6538"/>
                </a:lnTo>
                <a:lnTo>
                  <a:pt x="2485" y="6517"/>
                </a:lnTo>
                <a:lnTo>
                  <a:pt x="2485" y="6507"/>
                </a:lnTo>
                <a:lnTo>
                  <a:pt x="2483" y="6498"/>
                </a:lnTo>
                <a:lnTo>
                  <a:pt x="2481" y="6491"/>
                </a:lnTo>
                <a:lnTo>
                  <a:pt x="2480" y="6485"/>
                </a:lnTo>
                <a:lnTo>
                  <a:pt x="2474" y="6474"/>
                </a:lnTo>
                <a:lnTo>
                  <a:pt x="2469" y="6466"/>
                </a:lnTo>
                <a:lnTo>
                  <a:pt x="2463" y="6459"/>
                </a:lnTo>
                <a:lnTo>
                  <a:pt x="2457" y="6451"/>
                </a:lnTo>
                <a:lnTo>
                  <a:pt x="2456" y="6448"/>
                </a:lnTo>
                <a:lnTo>
                  <a:pt x="2454" y="6443"/>
                </a:lnTo>
                <a:lnTo>
                  <a:pt x="2453" y="6438"/>
                </a:lnTo>
                <a:lnTo>
                  <a:pt x="2453" y="6432"/>
                </a:lnTo>
                <a:lnTo>
                  <a:pt x="2453" y="6410"/>
                </a:lnTo>
                <a:lnTo>
                  <a:pt x="2454" y="6369"/>
                </a:lnTo>
                <a:lnTo>
                  <a:pt x="2457" y="6328"/>
                </a:lnTo>
                <a:lnTo>
                  <a:pt x="2463" y="6289"/>
                </a:lnTo>
                <a:lnTo>
                  <a:pt x="2469" y="6251"/>
                </a:lnTo>
                <a:lnTo>
                  <a:pt x="2478" y="6214"/>
                </a:lnTo>
                <a:lnTo>
                  <a:pt x="2486" y="6178"/>
                </a:lnTo>
                <a:lnTo>
                  <a:pt x="2496" y="6144"/>
                </a:lnTo>
                <a:lnTo>
                  <a:pt x="2505" y="6111"/>
                </a:lnTo>
                <a:lnTo>
                  <a:pt x="2526" y="6047"/>
                </a:lnTo>
                <a:lnTo>
                  <a:pt x="2542" y="5986"/>
                </a:lnTo>
                <a:lnTo>
                  <a:pt x="2549" y="5959"/>
                </a:lnTo>
                <a:lnTo>
                  <a:pt x="2554" y="5931"/>
                </a:lnTo>
                <a:lnTo>
                  <a:pt x="2558" y="5904"/>
                </a:lnTo>
                <a:lnTo>
                  <a:pt x="2559" y="5879"/>
                </a:lnTo>
                <a:lnTo>
                  <a:pt x="2558" y="5817"/>
                </a:lnTo>
                <a:lnTo>
                  <a:pt x="2554" y="5738"/>
                </a:lnTo>
                <a:lnTo>
                  <a:pt x="2551" y="5647"/>
                </a:lnTo>
                <a:lnTo>
                  <a:pt x="2546" y="5552"/>
                </a:lnTo>
                <a:lnTo>
                  <a:pt x="2544" y="5459"/>
                </a:lnTo>
                <a:lnTo>
                  <a:pt x="2542" y="5377"/>
                </a:lnTo>
                <a:lnTo>
                  <a:pt x="2543" y="5343"/>
                </a:lnTo>
                <a:lnTo>
                  <a:pt x="2544" y="5313"/>
                </a:lnTo>
                <a:lnTo>
                  <a:pt x="2545" y="5289"/>
                </a:lnTo>
                <a:lnTo>
                  <a:pt x="2549" y="5273"/>
                </a:lnTo>
                <a:lnTo>
                  <a:pt x="2553" y="5253"/>
                </a:lnTo>
                <a:lnTo>
                  <a:pt x="2558" y="5226"/>
                </a:lnTo>
                <a:lnTo>
                  <a:pt x="2561" y="5194"/>
                </a:lnTo>
                <a:lnTo>
                  <a:pt x="2566" y="5159"/>
                </a:lnTo>
                <a:lnTo>
                  <a:pt x="2574" y="5078"/>
                </a:lnTo>
                <a:lnTo>
                  <a:pt x="2581" y="4990"/>
                </a:lnTo>
                <a:lnTo>
                  <a:pt x="2586" y="4901"/>
                </a:lnTo>
                <a:lnTo>
                  <a:pt x="2592" y="4816"/>
                </a:lnTo>
                <a:lnTo>
                  <a:pt x="2598" y="4743"/>
                </a:lnTo>
                <a:lnTo>
                  <a:pt x="2601" y="4688"/>
                </a:lnTo>
                <a:lnTo>
                  <a:pt x="2606" y="4696"/>
                </a:lnTo>
                <a:lnTo>
                  <a:pt x="2610" y="4706"/>
                </a:lnTo>
                <a:lnTo>
                  <a:pt x="2615" y="4720"/>
                </a:lnTo>
                <a:lnTo>
                  <a:pt x="2619" y="4736"/>
                </a:lnTo>
                <a:lnTo>
                  <a:pt x="2627" y="4775"/>
                </a:lnTo>
                <a:lnTo>
                  <a:pt x="2637" y="4820"/>
                </a:lnTo>
                <a:lnTo>
                  <a:pt x="2645" y="4874"/>
                </a:lnTo>
                <a:lnTo>
                  <a:pt x="2653" y="4933"/>
                </a:lnTo>
                <a:lnTo>
                  <a:pt x="2661" y="4994"/>
                </a:lnTo>
                <a:lnTo>
                  <a:pt x="2667" y="5059"/>
                </a:lnTo>
                <a:lnTo>
                  <a:pt x="2673" y="5125"/>
                </a:lnTo>
                <a:lnTo>
                  <a:pt x="2680" y="5190"/>
                </a:lnTo>
                <a:lnTo>
                  <a:pt x="2685" y="5253"/>
                </a:lnTo>
                <a:lnTo>
                  <a:pt x="2689" y="5313"/>
                </a:lnTo>
                <a:lnTo>
                  <a:pt x="2693" y="5369"/>
                </a:lnTo>
                <a:lnTo>
                  <a:pt x="2695" y="5419"/>
                </a:lnTo>
                <a:lnTo>
                  <a:pt x="2697" y="5462"/>
                </a:lnTo>
                <a:lnTo>
                  <a:pt x="2697" y="5496"/>
                </a:lnTo>
                <a:lnTo>
                  <a:pt x="2698" y="5555"/>
                </a:lnTo>
                <a:lnTo>
                  <a:pt x="2700" y="5611"/>
                </a:lnTo>
                <a:lnTo>
                  <a:pt x="2703" y="5664"/>
                </a:lnTo>
                <a:lnTo>
                  <a:pt x="2706" y="5714"/>
                </a:lnTo>
                <a:lnTo>
                  <a:pt x="2712" y="5763"/>
                </a:lnTo>
                <a:lnTo>
                  <a:pt x="2719" y="5813"/>
                </a:lnTo>
                <a:lnTo>
                  <a:pt x="2727" y="5863"/>
                </a:lnTo>
                <a:lnTo>
                  <a:pt x="2736" y="5915"/>
                </a:lnTo>
                <a:lnTo>
                  <a:pt x="2741" y="5950"/>
                </a:lnTo>
                <a:lnTo>
                  <a:pt x="2745" y="5982"/>
                </a:lnTo>
                <a:lnTo>
                  <a:pt x="2746" y="6009"/>
                </a:lnTo>
                <a:lnTo>
                  <a:pt x="2748" y="6035"/>
                </a:lnTo>
                <a:lnTo>
                  <a:pt x="2749" y="6080"/>
                </a:lnTo>
                <a:lnTo>
                  <a:pt x="2749" y="6120"/>
                </a:lnTo>
                <a:lnTo>
                  <a:pt x="2751" y="6138"/>
                </a:lnTo>
                <a:lnTo>
                  <a:pt x="2753" y="6158"/>
                </a:lnTo>
                <a:lnTo>
                  <a:pt x="2757" y="6177"/>
                </a:lnTo>
                <a:lnTo>
                  <a:pt x="2764" y="6197"/>
                </a:lnTo>
                <a:lnTo>
                  <a:pt x="2772" y="6218"/>
                </a:lnTo>
                <a:lnTo>
                  <a:pt x="2783" y="6241"/>
                </a:lnTo>
                <a:lnTo>
                  <a:pt x="2797" y="6266"/>
                </a:lnTo>
                <a:lnTo>
                  <a:pt x="2814" y="6294"/>
                </a:lnTo>
                <a:lnTo>
                  <a:pt x="2814" y="6319"/>
                </a:lnTo>
                <a:lnTo>
                  <a:pt x="2814" y="6344"/>
                </a:lnTo>
                <a:lnTo>
                  <a:pt x="2814" y="6369"/>
                </a:lnTo>
                <a:lnTo>
                  <a:pt x="2814" y="6394"/>
                </a:lnTo>
                <a:lnTo>
                  <a:pt x="2814" y="6418"/>
                </a:lnTo>
                <a:lnTo>
                  <a:pt x="2815" y="6442"/>
                </a:lnTo>
                <a:lnTo>
                  <a:pt x="2817" y="6466"/>
                </a:lnTo>
                <a:lnTo>
                  <a:pt x="2821" y="6490"/>
                </a:lnTo>
                <a:lnTo>
                  <a:pt x="2822" y="6499"/>
                </a:lnTo>
                <a:lnTo>
                  <a:pt x="2823" y="6510"/>
                </a:lnTo>
                <a:lnTo>
                  <a:pt x="2822" y="6519"/>
                </a:lnTo>
                <a:lnTo>
                  <a:pt x="2821" y="6528"/>
                </a:lnTo>
                <a:lnTo>
                  <a:pt x="2816" y="6546"/>
                </a:lnTo>
                <a:lnTo>
                  <a:pt x="2810" y="6566"/>
                </a:lnTo>
                <a:lnTo>
                  <a:pt x="2805" y="6587"/>
                </a:lnTo>
                <a:lnTo>
                  <a:pt x="2799" y="6610"/>
                </a:lnTo>
                <a:lnTo>
                  <a:pt x="2796" y="6623"/>
                </a:lnTo>
                <a:lnTo>
                  <a:pt x="2794" y="6637"/>
                </a:lnTo>
                <a:lnTo>
                  <a:pt x="2793" y="6650"/>
                </a:lnTo>
                <a:lnTo>
                  <a:pt x="2793" y="6666"/>
                </a:lnTo>
                <a:lnTo>
                  <a:pt x="2792" y="6695"/>
                </a:lnTo>
                <a:lnTo>
                  <a:pt x="2791" y="6723"/>
                </a:lnTo>
                <a:lnTo>
                  <a:pt x="2790" y="6750"/>
                </a:lnTo>
                <a:lnTo>
                  <a:pt x="2788" y="6776"/>
                </a:lnTo>
                <a:lnTo>
                  <a:pt x="2783" y="6824"/>
                </a:lnTo>
                <a:lnTo>
                  <a:pt x="2777" y="6870"/>
                </a:lnTo>
                <a:lnTo>
                  <a:pt x="2772" y="6914"/>
                </a:lnTo>
                <a:lnTo>
                  <a:pt x="2766" y="6958"/>
                </a:lnTo>
                <a:lnTo>
                  <a:pt x="2764" y="6980"/>
                </a:lnTo>
                <a:lnTo>
                  <a:pt x="2762" y="7002"/>
                </a:lnTo>
                <a:lnTo>
                  <a:pt x="2761" y="7025"/>
                </a:lnTo>
                <a:lnTo>
                  <a:pt x="2761" y="7049"/>
                </a:lnTo>
                <a:lnTo>
                  <a:pt x="2760" y="7156"/>
                </a:lnTo>
                <a:lnTo>
                  <a:pt x="2806" y="7462"/>
                </a:lnTo>
                <a:lnTo>
                  <a:pt x="2793" y="7464"/>
                </a:lnTo>
                <a:lnTo>
                  <a:pt x="2793" y="7517"/>
                </a:lnTo>
                <a:lnTo>
                  <a:pt x="2794" y="7528"/>
                </a:lnTo>
                <a:lnTo>
                  <a:pt x="2797" y="7540"/>
                </a:lnTo>
                <a:lnTo>
                  <a:pt x="2802" y="7551"/>
                </a:lnTo>
                <a:lnTo>
                  <a:pt x="2808" y="7562"/>
                </a:lnTo>
                <a:lnTo>
                  <a:pt x="2816" y="7573"/>
                </a:lnTo>
                <a:lnTo>
                  <a:pt x="2825" y="7584"/>
                </a:lnTo>
                <a:lnTo>
                  <a:pt x="2836" y="7594"/>
                </a:lnTo>
                <a:lnTo>
                  <a:pt x="2847" y="7604"/>
                </a:lnTo>
                <a:lnTo>
                  <a:pt x="2858" y="7612"/>
                </a:lnTo>
                <a:lnTo>
                  <a:pt x="2871" y="7620"/>
                </a:lnTo>
                <a:lnTo>
                  <a:pt x="2882" y="7628"/>
                </a:lnTo>
                <a:lnTo>
                  <a:pt x="2895" y="7633"/>
                </a:lnTo>
                <a:lnTo>
                  <a:pt x="2908" y="7638"/>
                </a:lnTo>
                <a:lnTo>
                  <a:pt x="2920" y="7641"/>
                </a:lnTo>
                <a:lnTo>
                  <a:pt x="2932" y="7644"/>
                </a:lnTo>
                <a:lnTo>
                  <a:pt x="2942" y="7645"/>
                </a:lnTo>
                <a:lnTo>
                  <a:pt x="3006" y="7645"/>
                </a:lnTo>
                <a:lnTo>
                  <a:pt x="3009" y="7662"/>
                </a:lnTo>
                <a:lnTo>
                  <a:pt x="3012" y="7678"/>
                </a:lnTo>
                <a:lnTo>
                  <a:pt x="3014" y="7693"/>
                </a:lnTo>
                <a:lnTo>
                  <a:pt x="3014" y="7706"/>
                </a:lnTo>
                <a:lnTo>
                  <a:pt x="3015" y="7730"/>
                </a:lnTo>
                <a:lnTo>
                  <a:pt x="3017" y="7752"/>
                </a:lnTo>
                <a:lnTo>
                  <a:pt x="3019" y="7761"/>
                </a:lnTo>
                <a:lnTo>
                  <a:pt x="3021" y="7770"/>
                </a:lnTo>
                <a:lnTo>
                  <a:pt x="3024" y="7780"/>
                </a:lnTo>
                <a:lnTo>
                  <a:pt x="3030" y="7789"/>
                </a:lnTo>
                <a:lnTo>
                  <a:pt x="3037" y="7798"/>
                </a:lnTo>
                <a:lnTo>
                  <a:pt x="3045" y="7807"/>
                </a:lnTo>
                <a:lnTo>
                  <a:pt x="3056" y="7816"/>
                </a:lnTo>
                <a:lnTo>
                  <a:pt x="3069" y="7825"/>
                </a:lnTo>
                <a:lnTo>
                  <a:pt x="3088" y="7838"/>
                </a:lnTo>
                <a:lnTo>
                  <a:pt x="3108" y="7849"/>
                </a:lnTo>
                <a:lnTo>
                  <a:pt x="3129" y="7860"/>
                </a:lnTo>
                <a:lnTo>
                  <a:pt x="3153" y="7870"/>
                </a:lnTo>
                <a:lnTo>
                  <a:pt x="3177" y="7878"/>
                </a:lnTo>
                <a:lnTo>
                  <a:pt x="3204" y="7884"/>
                </a:lnTo>
                <a:lnTo>
                  <a:pt x="3217" y="7886"/>
                </a:lnTo>
                <a:lnTo>
                  <a:pt x="3232" y="7888"/>
                </a:lnTo>
                <a:lnTo>
                  <a:pt x="3246" y="7889"/>
                </a:lnTo>
                <a:lnTo>
                  <a:pt x="3261" y="7889"/>
                </a:lnTo>
                <a:lnTo>
                  <a:pt x="3297" y="7889"/>
                </a:lnTo>
                <a:lnTo>
                  <a:pt x="3342" y="7887"/>
                </a:lnTo>
                <a:lnTo>
                  <a:pt x="3366" y="7886"/>
                </a:lnTo>
                <a:lnTo>
                  <a:pt x="3391" y="7884"/>
                </a:lnTo>
                <a:lnTo>
                  <a:pt x="3416" y="7881"/>
                </a:lnTo>
                <a:lnTo>
                  <a:pt x="3440" y="7878"/>
                </a:lnTo>
                <a:lnTo>
                  <a:pt x="3464" y="7874"/>
                </a:lnTo>
                <a:lnTo>
                  <a:pt x="3486" y="7869"/>
                </a:lnTo>
                <a:lnTo>
                  <a:pt x="3507" y="7863"/>
                </a:lnTo>
                <a:lnTo>
                  <a:pt x="3524" y="7856"/>
                </a:lnTo>
                <a:lnTo>
                  <a:pt x="3532" y="7852"/>
                </a:lnTo>
                <a:lnTo>
                  <a:pt x="3539" y="7847"/>
                </a:lnTo>
                <a:lnTo>
                  <a:pt x="3544" y="7842"/>
                </a:lnTo>
                <a:lnTo>
                  <a:pt x="3550" y="7838"/>
                </a:lnTo>
                <a:lnTo>
                  <a:pt x="3554" y="7832"/>
                </a:lnTo>
                <a:lnTo>
                  <a:pt x="3557" y="7828"/>
                </a:lnTo>
                <a:lnTo>
                  <a:pt x="3558" y="7821"/>
                </a:lnTo>
                <a:lnTo>
                  <a:pt x="3559" y="7815"/>
                </a:lnTo>
                <a:lnTo>
                  <a:pt x="3559" y="7805"/>
                </a:lnTo>
                <a:lnTo>
                  <a:pt x="3558" y="7790"/>
                </a:lnTo>
                <a:lnTo>
                  <a:pt x="3557" y="7775"/>
                </a:lnTo>
                <a:lnTo>
                  <a:pt x="3555" y="7761"/>
                </a:lnTo>
                <a:lnTo>
                  <a:pt x="3551" y="7746"/>
                </a:lnTo>
                <a:lnTo>
                  <a:pt x="3547" y="7732"/>
                </a:lnTo>
                <a:lnTo>
                  <a:pt x="3542" y="7718"/>
                </a:lnTo>
                <a:lnTo>
                  <a:pt x="3536" y="7703"/>
                </a:lnTo>
                <a:lnTo>
                  <a:pt x="3531" y="7688"/>
                </a:lnTo>
                <a:lnTo>
                  <a:pt x="3516" y="7660"/>
                </a:lnTo>
                <a:lnTo>
                  <a:pt x="3499" y="7632"/>
                </a:lnTo>
                <a:lnTo>
                  <a:pt x="3480" y="7604"/>
                </a:lnTo>
                <a:lnTo>
                  <a:pt x="3462" y="7576"/>
                </a:lnTo>
                <a:lnTo>
                  <a:pt x="3421" y="7524"/>
                </a:lnTo>
                <a:lnTo>
                  <a:pt x="3381" y="7474"/>
                </a:lnTo>
                <a:lnTo>
                  <a:pt x="3362" y="7452"/>
                </a:lnTo>
                <a:lnTo>
                  <a:pt x="3344" y="7430"/>
                </a:lnTo>
                <a:lnTo>
                  <a:pt x="3328" y="7408"/>
                </a:lnTo>
                <a:lnTo>
                  <a:pt x="3315" y="7390"/>
                </a:lnTo>
                <a:lnTo>
                  <a:pt x="3323" y="7357"/>
                </a:lnTo>
                <a:lnTo>
                  <a:pt x="3334" y="7316"/>
                </a:lnTo>
                <a:lnTo>
                  <a:pt x="3348" y="7270"/>
                </a:lnTo>
                <a:lnTo>
                  <a:pt x="3363" y="7222"/>
                </a:lnTo>
                <a:lnTo>
                  <a:pt x="3375" y="7175"/>
                </a:lnTo>
                <a:lnTo>
                  <a:pt x="3388" y="7132"/>
                </a:lnTo>
                <a:lnTo>
                  <a:pt x="3392" y="7113"/>
                </a:lnTo>
                <a:lnTo>
                  <a:pt x="3396" y="7096"/>
                </a:lnTo>
                <a:lnTo>
                  <a:pt x="3398" y="7081"/>
                </a:lnTo>
                <a:lnTo>
                  <a:pt x="3399" y="7071"/>
                </a:lnTo>
                <a:lnTo>
                  <a:pt x="3403" y="7016"/>
                </a:lnTo>
                <a:lnTo>
                  <a:pt x="3404" y="6965"/>
                </a:lnTo>
                <a:lnTo>
                  <a:pt x="3405" y="6914"/>
                </a:lnTo>
                <a:lnTo>
                  <a:pt x="3405" y="6866"/>
                </a:lnTo>
                <a:lnTo>
                  <a:pt x="3406" y="6819"/>
                </a:lnTo>
                <a:lnTo>
                  <a:pt x="3408" y="6773"/>
                </a:lnTo>
                <a:lnTo>
                  <a:pt x="3410" y="6749"/>
                </a:lnTo>
                <a:lnTo>
                  <a:pt x="3412" y="6723"/>
                </a:lnTo>
                <a:lnTo>
                  <a:pt x="3415" y="6699"/>
                </a:lnTo>
                <a:lnTo>
                  <a:pt x="3419" y="6674"/>
                </a:lnTo>
                <a:lnTo>
                  <a:pt x="3423" y="6640"/>
                </a:lnTo>
                <a:lnTo>
                  <a:pt x="3428" y="6600"/>
                </a:lnTo>
                <a:lnTo>
                  <a:pt x="3431" y="6555"/>
                </a:lnTo>
                <a:lnTo>
                  <a:pt x="3435" y="6506"/>
                </a:lnTo>
                <a:lnTo>
                  <a:pt x="3440" y="6400"/>
                </a:lnTo>
                <a:lnTo>
                  <a:pt x="3446" y="6286"/>
                </a:lnTo>
                <a:lnTo>
                  <a:pt x="3450" y="6171"/>
                </a:lnTo>
                <a:lnTo>
                  <a:pt x="3452" y="6063"/>
                </a:lnTo>
                <a:lnTo>
                  <a:pt x="3453" y="5967"/>
                </a:lnTo>
                <a:lnTo>
                  <a:pt x="3453" y="5889"/>
                </a:lnTo>
                <a:lnTo>
                  <a:pt x="3452" y="5839"/>
                </a:lnTo>
                <a:lnTo>
                  <a:pt x="3452" y="5789"/>
                </a:lnTo>
                <a:lnTo>
                  <a:pt x="3452" y="5737"/>
                </a:lnTo>
                <a:lnTo>
                  <a:pt x="3451" y="5686"/>
                </a:lnTo>
                <a:lnTo>
                  <a:pt x="3451" y="5634"/>
                </a:lnTo>
                <a:lnTo>
                  <a:pt x="3451" y="5583"/>
                </a:lnTo>
                <a:lnTo>
                  <a:pt x="3451" y="5530"/>
                </a:lnTo>
                <a:lnTo>
                  <a:pt x="3451" y="5479"/>
                </a:lnTo>
                <a:lnTo>
                  <a:pt x="3451" y="5427"/>
                </a:lnTo>
                <a:lnTo>
                  <a:pt x="3452" y="5376"/>
                </a:lnTo>
                <a:lnTo>
                  <a:pt x="3452" y="5326"/>
                </a:lnTo>
                <a:lnTo>
                  <a:pt x="3454" y="5275"/>
                </a:lnTo>
                <a:lnTo>
                  <a:pt x="3455" y="5225"/>
                </a:lnTo>
                <a:lnTo>
                  <a:pt x="3458" y="5177"/>
                </a:lnTo>
                <a:lnTo>
                  <a:pt x="3460" y="5128"/>
                </a:lnTo>
                <a:lnTo>
                  <a:pt x="3463" y="5081"/>
                </a:lnTo>
                <a:lnTo>
                  <a:pt x="3466" y="5035"/>
                </a:lnTo>
                <a:lnTo>
                  <a:pt x="3466" y="4985"/>
                </a:lnTo>
                <a:lnTo>
                  <a:pt x="3463" y="4931"/>
                </a:lnTo>
                <a:lnTo>
                  <a:pt x="3461" y="4878"/>
                </a:lnTo>
                <a:lnTo>
                  <a:pt x="3460" y="4824"/>
                </a:lnTo>
                <a:lnTo>
                  <a:pt x="3460" y="4772"/>
                </a:lnTo>
                <a:lnTo>
                  <a:pt x="3461" y="4747"/>
                </a:lnTo>
                <a:lnTo>
                  <a:pt x="3462" y="4724"/>
                </a:lnTo>
                <a:lnTo>
                  <a:pt x="3464" y="4702"/>
                </a:lnTo>
                <a:lnTo>
                  <a:pt x="3468" y="4681"/>
                </a:lnTo>
                <a:lnTo>
                  <a:pt x="3474" y="4641"/>
                </a:lnTo>
                <a:lnTo>
                  <a:pt x="3478" y="4594"/>
                </a:lnTo>
                <a:lnTo>
                  <a:pt x="3480" y="4542"/>
                </a:lnTo>
                <a:lnTo>
                  <a:pt x="3483" y="4487"/>
                </a:lnTo>
                <a:lnTo>
                  <a:pt x="3484" y="4432"/>
                </a:lnTo>
                <a:lnTo>
                  <a:pt x="3484" y="4378"/>
                </a:lnTo>
                <a:lnTo>
                  <a:pt x="3485" y="4328"/>
                </a:lnTo>
                <a:lnTo>
                  <a:pt x="3485" y="4283"/>
                </a:lnTo>
                <a:lnTo>
                  <a:pt x="3485" y="4155"/>
                </a:lnTo>
                <a:lnTo>
                  <a:pt x="3499" y="4154"/>
                </a:lnTo>
                <a:lnTo>
                  <a:pt x="3514" y="4152"/>
                </a:lnTo>
                <a:lnTo>
                  <a:pt x="3530" y="4148"/>
                </a:lnTo>
                <a:lnTo>
                  <a:pt x="3546" y="4145"/>
                </a:lnTo>
                <a:lnTo>
                  <a:pt x="3581" y="4135"/>
                </a:lnTo>
                <a:lnTo>
                  <a:pt x="3616" y="4123"/>
                </a:lnTo>
                <a:lnTo>
                  <a:pt x="3634" y="4116"/>
                </a:lnTo>
                <a:lnTo>
                  <a:pt x="3650" y="4110"/>
                </a:lnTo>
                <a:lnTo>
                  <a:pt x="3666" y="4102"/>
                </a:lnTo>
                <a:lnTo>
                  <a:pt x="3679" y="4094"/>
                </a:lnTo>
                <a:lnTo>
                  <a:pt x="3692" y="4086"/>
                </a:lnTo>
                <a:lnTo>
                  <a:pt x="3703" y="4076"/>
                </a:lnTo>
                <a:lnTo>
                  <a:pt x="3713" y="4068"/>
                </a:lnTo>
                <a:lnTo>
                  <a:pt x="3721" y="4059"/>
                </a:lnTo>
                <a:lnTo>
                  <a:pt x="3701" y="3947"/>
                </a:lnTo>
                <a:lnTo>
                  <a:pt x="3682" y="3843"/>
                </a:lnTo>
                <a:lnTo>
                  <a:pt x="3662" y="3745"/>
                </a:lnTo>
                <a:lnTo>
                  <a:pt x="3643" y="3652"/>
                </a:lnTo>
                <a:lnTo>
                  <a:pt x="3622" y="3564"/>
                </a:lnTo>
                <a:lnTo>
                  <a:pt x="3603" y="3480"/>
                </a:lnTo>
                <a:lnTo>
                  <a:pt x="3583" y="3400"/>
                </a:lnTo>
                <a:lnTo>
                  <a:pt x="3564" y="3321"/>
                </a:lnTo>
                <a:lnTo>
                  <a:pt x="3544" y="3243"/>
                </a:lnTo>
                <a:lnTo>
                  <a:pt x="3525" y="3166"/>
                </a:lnTo>
                <a:lnTo>
                  <a:pt x="3507" y="3088"/>
                </a:lnTo>
                <a:lnTo>
                  <a:pt x="3487" y="3009"/>
                </a:lnTo>
                <a:lnTo>
                  <a:pt x="3469" y="2928"/>
                </a:lnTo>
                <a:lnTo>
                  <a:pt x="3451" y="2843"/>
                </a:lnTo>
                <a:lnTo>
                  <a:pt x="3434" y="2754"/>
                </a:lnTo>
                <a:lnTo>
                  <a:pt x="3416" y="2661"/>
                </a:lnTo>
                <a:lnTo>
                  <a:pt x="3410" y="2624"/>
                </a:lnTo>
                <a:lnTo>
                  <a:pt x="3400" y="2562"/>
                </a:lnTo>
                <a:lnTo>
                  <a:pt x="3388" y="2483"/>
                </a:lnTo>
                <a:lnTo>
                  <a:pt x="3375" y="2396"/>
                </a:lnTo>
                <a:lnTo>
                  <a:pt x="3362" y="2313"/>
                </a:lnTo>
                <a:lnTo>
                  <a:pt x="3351" y="2241"/>
                </a:lnTo>
                <a:lnTo>
                  <a:pt x="3342" y="2191"/>
                </a:lnTo>
                <a:lnTo>
                  <a:pt x="3339" y="2170"/>
                </a:lnTo>
                <a:lnTo>
                  <a:pt x="3359" y="1986"/>
                </a:lnTo>
                <a:lnTo>
                  <a:pt x="3439" y="1937"/>
                </a:lnTo>
                <a:lnTo>
                  <a:pt x="3527" y="1885"/>
                </a:lnTo>
                <a:lnTo>
                  <a:pt x="3621" y="1832"/>
                </a:lnTo>
                <a:lnTo>
                  <a:pt x="3718" y="1776"/>
                </a:lnTo>
                <a:lnTo>
                  <a:pt x="3818" y="1719"/>
                </a:lnTo>
                <a:lnTo>
                  <a:pt x="3917" y="1660"/>
                </a:lnTo>
                <a:lnTo>
                  <a:pt x="4014" y="1603"/>
                </a:lnTo>
                <a:lnTo>
                  <a:pt x="4108" y="1545"/>
                </a:lnTo>
                <a:lnTo>
                  <a:pt x="4153" y="1517"/>
                </a:lnTo>
                <a:lnTo>
                  <a:pt x="4196" y="1489"/>
                </a:lnTo>
                <a:lnTo>
                  <a:pt x="4237" y="1461"/>
                </a:lnTo>
                <a:lnTo>
                  <a:pt x="4277" y="1435"/>
                </a:lnTo>
                <a:lnTo>
                  <a:pt x="4314" y="1409"/>
                </a:lnTo>
                <a:lnTo>
                  <a:pt x="4348" y="1383"/>
                </a:lnTo>
                <a:lnTo>
                  <a:pt x="4380" y="1359"/>
                </a:lnTo>
                <a:lnTo>
                  <a:pt x="4409" y="1335"/>
                </a:lnTo>
                <a:lnTo>
                  <a:pt x="4434" y="1311"/>
                </a:lnTo>
                <a:lnTo>
                  <a:pt x="4456" y="1289"/>
                </a:lnTo>
                <a:lnTo>
                  <a:pt x="4474" y="1267"/>
                </a:lnTo>
                <a:lnTo>
                  <a:pt x="4488" y="1247"/>
                </a:lnTo>
                <a:lnTo>
                  <a:pt x="4498" y="1228"/>
                </a:lnTo>
                <a:lnTo>
                  <a:pt x="4504" y="1210"/>
                </a:lnTo>
                <a:lnTo>
                  <a:pt x="4505" y="1194"/>
                </a:lnTo>
                <a:lnTo>
                  <a:pt x="4500" y="1179"/>
                </a:lnTo>
                <a:lnTo>
                  <a:pt x="4447" y="1051"/>
                </a:lnTo>
                <a:lnTo>
                  <a:pt x="4327" y="853"/>
                </a:lnTo>
                <a:lnTo>
                  <a:pt x="4260" y="707"/>
                </a:lnTo>
                <a:lnTo>
                  <a:pt x="4251" y="686"/>
                </a:lnTo>
                <a:lnTo>
                  <a:pt x="4244" y="666"/>
                </a:lnTo>
                <a:lnTo>
                  <a:pt x="4237" y="645"/>
                </a:lnTo>
                <a:lnTo>
                  <a:pt x="4232" y="625"/>
                </a:lnTo>
                <a:lnTo>
                  <a:pt x="4221" y="584"/>
                </a:lnTo>
                <a:lnTo>
                  <a:pt x="4213" y="542"/>
                </a:lnTo>
                <a:lnTo>
                  <a:pt x="4206" y="502"/>
                </a:lnTo>
                <a:lnTo>
                  <a:pt x="4198" y="464"/>
                </a:lnTo>
                <a:lnTo>
                  <a:pt x="4195" y="444"/>
                </a:lnTo>
                <a:lnTo>
                  <a:pt x="4190" y="426"/>
                </a:lnTo>
                <a:lnTo>
                  <a:pt x="4185" y="408"/>
                </a:lnTo>
                <a:lnTo>
                  <a:pt x="4179" y="390"/>
                </a:lnTo>
                <a:lnTo>
                  <a:pt x="4164" y="358"/>
                </a:lnTo>
                <a:lnTo>
                  <a:pt x="4145" y="347"/>
                </a:lnTo>
                <a:lnTo>
                  <a:pt x="4130" y="341"/>
                </a:lnTo>
                <a:lnTo>
                  <a:pt x="4120" y="339"/>
                </a:lnTo>
                <a:lnTo>
                  <a:pt x="4112" y="337"/>
                </a:lnTo>
                <a:lnTo>
                  <a:pt x="4104" y="333"/>
                </a:lnTo>
                <a:lnTo>
                  <a:pt x="4093" y="328"/>
                </a:lnTo>
                <a:lnTo>
                  <a:pt x="4078" y="315"/>
                </a:lnTo>
                <a:lnTo>
                  <a:pt x="4058" y="294"/>
                </a:lnTo>
                <a:lnTo>
                  <a:pt x="4052" y="289"/>
                </a:lnTo>
                <a:lnTo>
                  <a:pt x="4045" y="283"/>
                </a:lnTo>
                <a:lnTo>
                  <a:pt x="4038" y="277"/>
                </a:lnTo>
                <a:lnTo>
                  <a:pt x="4032" y="274"/>
                </a:lnTo>
                <a:lnTo>
                  <a:pt x="4025" y="270"/>
                </a:lnTo>
                <a:lnTo>
                  <a:pt x="4017" y="267"/>
                </a:lnTo>
                <a:lnTo>
                  <a:pt x="4010" y="265"/>
                </a:lnTo>
                <a:lnTo>
                  <a:pt x="4002" y="262"/>
                </a:lnTo>
                <a:lnTo>
                  <a:pt x="3986" y="260"/>
                </a:lnTo>
                <a:lnTo>
                  <a:pt x="3969" y="259"/>
                </a:lnTo>
                <a:lnTo>
                  <a:pt x="3952" y="259"/>
                </a:lnTo>
                <a:lnTo>
                  <a:pt x="3932" y="260"/>
                </a:lnTo>
                <a:lnTo>
                  <a:pt x="3879" y="264"/>
                </a:lnTo>
                <a:lnTo>
                  <a:pt x="3842" y="267"/>
                </a:lnTo>
                <a:lnTo>
                  <a:pt x="3828" y="267"/>
                </a:lnTo>
                <a:lnTo>
                  <a:pt x="3815" y="266"/>
                </a:lnTo>
                <a:lnTo>
                  <a:pt x="3804" y="264"/>
                </a:lnTo>
                <a:lnTo>
                  <a:pt x="3795" y="260"/>
                </a:lnTo>
                <a:lnTo>
                  <a:pt x="3786" y="253"/>
                </a:lnTo>
                <a:lnTo>
                  <a:pt x="3778" y="245"/>
                </a:lnTo>
                <a:lnTo>
                  <a:pt x="3769" y="235"/>
                </a:lnTo>
                <a:lnTo>
                  <a:pt x="3758" y="221"/>
                </a:lnTo>
                <a:lnTo>
                  <a:pt x="3734" y="186"/>
                </a:lnTo>
                <a:lnTo>
                  <a:pt x="3701" y="134"/>
                </a:lnTo>
                <a:lnTo>
                  <a:pt x="3655" y="108"/>
                </a:lnTo>
                <a:lnTo>
                  <a:pt x="3612" y="86"/>
                </a:lnTo>
                <a:lnTo>
                  <a:pt x="3568" y="69"/>
                </a:lnTo>
                <a:lnTo>
                  <a:pt x="3527" y="57"/>
                </a:lnTo>
                <a:lnTo>
                  <a:pt x="3487" y="48"/>
                </a:lnTo>
                <a:lnTo>
                  <a:pt x="3450" y="43"/>
                </a:lnTo>
                <a:lnTo>
                  <a:pt x="3413" y="41"/>
                </a:lnTo>
                <a:lnTo>
                  <a:pt x="3378" y="43"/>
                </a:lnTo>
                <a:lnTo>
                  <a:pt x="3344" y="48"/>
                </a:lnTo>
                <a:lnTo>
                  <a:pt x="3312" y="56"/>
                </a:lnTo>
                <a:lnTo>
                  <a:pt x="3284" y="65"/>
                </a:lnTo>
                <a:lnTo>
                  <a:pt x="3256" y="77"/>
                </a:lnTo>
                <a:lnTo>
                  <a:pt x="3231" y="91"/>
                </a:lnTo>
                <a:lnTo>
                  <a:pt x="3208" y="107"/>
                </a:lnTo>
                <a:lnTo>
                  <a:pt x="3188" y="124"/>
                </a:lnTo>
                <a:lnTo>
                  <a:pt x="3169" y="141"/>
                </a:lnTo>
                <a:lnTo>
                  <a:pt x="3153" y="160"/>
                </a:lnTo>
                <a:lnTo>
                  <a:pt x="3140" y="179"/>
                </a:lnTo>
                <a:lnTo>
                  <a:pt x="3129" y="198"/>
                </a:lnTo>
                <a:lnTo>
                  <a:pt x="3121" y="217"/>
                </a:lnTo>
                <a:lnTo>
                  <a:pt x="3117" y="236"/>
                </a:lnTo>
                <a:lnTo>
                  <a:pt x="3115" y="254"/>
                </a:lnTo>
                <a:lnTo>
                  <a:pt x="3115" y="272"/>
                </a:lnTo>
                <a:lnTo>
                  <a:pt x="3119" y="288"/>
                </a:lnTo>
                <a:lnTo>
                  <a:pt x="3126" y="301"/>
                </a:lnTo>
                <a:lnTo>
                  <a:pt x="3136" y="314"/>
                </a:lnTo>
                <a:lnTo>
                  <a:pt x="3150" y="324"/>
                </a:lnTo>
                <a:lnTo>
                  <a:pt x="3166" y="332"/>
                </a:lnTo>
                <a:lnTo>
                  <a:pt x="3187" y="338"/>
                </a:lnTo>
                <a:lnTo>
                  <a:pt x="3211" y="341"/>
                </a:lnTo>
                <a:lnTo>
                  <a:pt x="3238" y="340"/>
                </a:lnTo>
                <a:lnTo>
                  <a:pt x="3270" y="337"/>
                </a:lnTo>
                <a:lnTo>
                  <a:pt x="3256" y="344"/>
                </a:lnTo>
                <a:lnTo>
                  <a:pt x="3241" y="353"/>
                </a:lnTo>
                <a:lnTo>
                  <a:pt x="3227" y="364"/>
                </a:lnTo>
                <a:lnTo>
                  <a:pt x="3211" y="377"/>
                </a:lnTo>
                <a:lnTo>
                  <a:pt x="3195" y="390"/>
                </a:lnTo>
                <a:lnTo>
                  <a:pt x="3180" y="405"/>
                </a:lnTo>
                <a:lnTo>
                  <a:pt x="3166" y="420"/>
                </a:lnTo>
                <a:lnTo>
                  <a:pt x="3153" y="434"/>
                </a:lnTo>
                <a:lnTo>
                  <a:pt x="3143" y="446"/>
                </a:lnTo>
                <a:lnTo>
                  <a:pt x="3135" y="458"/>
                </a:lnTo>
                <a:lnTo>
                  <a:pt x="3133" y="462"/>
                </a:lnTo>
                <a:lnTo>
                  <a:pt x="3131" y="467"/>
                </a:lnTo>
                <a:lnTo>
                  <a:pt x="3131" y="472"/>
                </a:lnTo>
                <a:lnTo>
                  <a:pt x="3131" y="475"/>
                </a:lnTo>
                <a:lnTo>
                  <a:pt x="3132" y="477"/>
                </a:lnTo>
                <a:lnTo>
                  <a:pt x="3133" y="478"/>
                </a:lnTo>
                <a:lnTo>
                  <a:pt x="3136" y="480"/>
                </a:lnTo>
                <a:lnTo>
                  <a:pt x="3141" y="480"/>
                </a:lnTo>
                <a:lnTo>
                  <a:pt x="3148" y="478"/>
                </a:lnTo>
                <a:lnTo>
                  <a:pt x="3155" y="476"/>
                </a:lnTo>
                <a:lnTo>
                  <a:pt x="3163" y="473"/>
                </a:lnTo>
                <a:lnTo>
                  <a:pt x="3173" y="469"/>
                </a:lnTo>
                <a:lnTo>
                  <a:pt x="3188" y="462"/>
                </a:lnTo>
                <a:lnTo>
                  <a:pt x="3203" y="458"/>
                </a:lnTo>
                <a:lnTo>
                  <a:pt x="3216" y="453"/>
                </a:lnTo>
                <a:lnTo>
                  <a:pt x="3230" y="451"/>
                </a:lnTo>
                <a:lnTo>
                  <a:pt x="3244" y="449"/>
                </a:lnTo>
                <a:lnTo>
                  <a:pt x="3256" y="449"/>
                </a:lnTo>
                <a:lnTo>
                  <a:pt x="3270" y="448"/>
                </a:lnTo>
                <a:lnTo>
                  <a:pt x="3283" y="449"/>
                </a:lnTo>
                <a:lnTo>
                  <a:pt x="3307" y="451"/>
                </a:lnTo>
                <a:lnTo>
                  <a:pt x="3331" y="456"/>
                </a:lnTo>
                <a:lnTo>
                  <a:pt x="3355" y="460"/>
                </a:lnTo>
                <a:lnTo>
                  <a:pt x="3379" y="464"/>
                </a:lnTo>
                <a:lnTo>
                  <a:pt x="3412" y="449"/>
                </a:lnTo>
                <a:lnTo>
                  <a:pt x="3444" y="433"/>
                </a:lnTo>
                <a:lnTo>
                  <a:pt x="3460" y="425"/>
                </a:lnTo>
                <a:lnTo>
                  <a:pt x="3476" y="419"/>
                </a:lnTo>
                <a:lnTo>
                  <a:pt x="3492" y="413"/>
                </a:lnTo>
                <a:lnTo>
                  <a:pt x="3507" y="409"/>
                </a:lnTo>
                <a:lnTo>
                  <a:pt x="3522" y="406"/>
                </a:lnTo>
                <a:lnTo>
                  <a:pt x="3535" y="405"/>
                </a:lnTo>
                <a:lnTo>
                  <a:pt x="3542" y="405"/>
                </a:lnTo>
                <a:lnTo>
                  <a:pt x="3548" y="406"/>
                </a:lnTo>
                <a:lnTo>
                  <a:pt x="3555" y="408"/>
                </a:lnTo>
                <a:lnTo>
                  <a:pt x="3560" y="410"/>
                </a:lnTo>
                <a:lnTo>
                  <a:pt x="3566" y="412"/>
                </a:lnTo>
                <a:lnTo>
                  <a:pt x="3572" y="416"/>
                </a:lnTo>
                <a:lnTo>
                  <a:pt x="3578" y="420"/>
                </a:lnTo>
                <a:lnTo>
                  <a:pt x="3582" y="425"/>
                </a:lnTo>
                <a:lnTo>
                  <a:pt x="3587" y="430"/>
                </a:lnTo>
                <a:lnTo>
                  <a:pt x="3591" y="436"/>
                </a:lnTo>
                <a:lnTo>
                  <a:pt x="3596" y="443"/>
                </a:lnTo>
                <a:lnTo>
                  <a:pt x="3600" y="451"/>
                </a:lnTo>
                <a:lnTo>
                  <a:pt x="3767" y="818"/>
                </a:lnTo>
                <a:lnTo>
                  <a:pt x="3775" y="839"/>
                </a:lnTo>
                <a:lnTo>
                  <a:pt x="3782" y="858"/>
                </a:lnTo>
                <a:lnTo>
                  <a:pt x="3786" y="876"/>
                </a:lnTo>
                <a:lnTo>
                  <a:pt x="3788" y="892"/>
                </a:lnTo>
                <a:lnTo>
                  <a:pt x="3788" y="908"/>
                </a:lnTo>
                <a:lnTo>
                  <a:pt x="3787" y="922"/>
                </a:lnTo>
                <a:lnTo>
                  <a:pt x="3785" y="936"/>
                </a:lnTo>
                <a:lnTo>
                  <a:pt x="3782" y="948"/>
                </a:lnTo>
                <a:lnTo>
                  <a:pt x="3774" y="973"/>
                </a:lnTo>
                <a:lnTo>
                  <a:pt x="3765" y="996"/>
                </a:lnTo>
                <a:lnTo>
                  <a:pt x="3762" y="1008"/>
                </a:lnTo>
                <a:lnTo>
                  <a:pt x="3758" y="1020"/>
                </a:lnTo>
                <a:lnTo>
                  <a:pt x="3756" y="1033"/>
                </a:lnTo>
                <a:lnTo>
                  <a:pt x="3755" y="1047"/>
                </a:lnTo>
                <a:lnTo>
                  <a:pt x="3757" y="1074"/>
                </a:lnTo>
                <a:lnTo>
                  <a:pt x="3761" y="1103"/>
                </a:lnTo>
                <a:lnTo>
                  <a:pt x="3762" y="1116"/>
                </a:lnTo>
                <a:lnTo>
                  <a:pt x="3762" y="1129"/>
                </a:lnTo>
                <a:lnTo>
                  <a:pt x="3761" y="1141"/>
                </a:lnTo>
                <a:lnTo>
                  <a:pt x="3757" y="1151"/>
                </a:lnTo>
                <a:lnTo>
                  <a:pt x="3755" y="1155"/>
                </a:lnTo>
                <a:lnTo>
                  <a:pt x="3753" y="1160"/>
                </a:lnTo>
                <a:lnTo>
                  <a:pt x="3749" y="1162"/>
                </a:lnTo>
                <a:lnTo>
                  <a:pt x="3745" y="1165"/>
                </a:lnTo>
                <a:lnTo>
                  <a:pt x="3739" y="1168"/>
                </a:lnTo>
                <a:lnTo>
                  <a:pt x="3733" y="1169"/>
                </a:lnTo>
                <a:lnTo>
                  <a:pt x="3726" y="1170"/>
                </a:lnTo>
                <a:lnTo>
                  <a:pt x="3718" y="1170"/>
                </a:lnTo>
                <a:lnTo>
                  <a:pt x="3709" y="1169"/>
                </a:lnTo>
                <a:lnTo>
                  <a:pt x="3699" y="1167"/>
                </a:lnTo>
                <a:lnTo>
                  <a:pt x="3687" y="1164"/>
                </a:lnTo>
                <a:lnTo>
                  <a:pt x="3675" y="1161"/>
                </a:lnTo>
                <a:lnTo>
                  <a:pt x="3645" y="1152"/>
                </a:lnTo>
                <a:lnTo>
                  <a:pt x="3611" y="1138"/>
                </a:lnTo>
                <a:lnTo>
                  <a:pt x="3592" y="1145"/>
                </a:lnTo>
                <a:lnTo>
                  <a:pt x="3578" y="1151"/>
                </a:lnTo>
                <a:lnTo>
                  <a:pt x="3564" y="1153"/>
                </a:lnTo>
                <a:lnTo>
                  <a:pt x="3552" y="1155"/>
                </a:lnTo>
                <a:lnTo>
                  <a:pt x="3531" y="1156"/>
                </a:lnTo>
                <a:lnTo>
                  <a:pt x="3511" y="1154"/>
                </a:lnTo>
                <a:lnTo>
                  <a:pt x="3502" y="1154"/>
                </a:lnTo>
                <a:lnTo>
                  <a:pt x="3493" y="1153"/>
                </a:lnTo>
                <a:lnTo>
                  <a:pt x="3483" y="1154"/>
                </a:lnTo>
                <a:lnTo>
                  <a:pt x="3471" y="1155"/>
                </a:lnTo>
                <a:lnTo>
                  <a:pt x="3459" y="1159"/>
                </a:lnTo>
                <a:lnTo>
                  <a:pt x="3445" y="1163"/>
                </a:lnTo>
                <a:lnTo>
                  <a:pt x="3430" y="1170"/>
                </a:lnTo>
                <a:lnTo>
                  <a:pt x="3413" y="1178"/>
                </a:lnTo>
                <a:lnTo>
                  <a:pt x="3403" y="1168"/>
                </a:lnTo>
                <a:lnTo>
                  <a:pt x="3395" y="1161"/>
                </a:lnTo>
                <a:lnTo>
                  <a:pt x="3387" y="1156"/>
                </a:lnTo>
                <a:lnTo>
                  <a:pt x="3379" y="1154"/>
                </a:lnTo>
                <a:lnTo>
                  <a:pt x="3371" y="1154"/>
                </a:lnTo>
                <a:lnTo>
                  <a:pt x="3363" y="1154"/>
                </a:lnTo>
                <a:lnTo>
                  <a:pt x="3356" y="1155"/>
                </a:lnTo>
                <a:lnTo>
                  <a:pt x="3348" y="1157"/>
                </a:lnTo>
                <a:lnTo>
                  <a:pt x="3347" y="1097"/>
                </a:lnTo>
                <a:lnTo>
                  <a:pt x="3333" y="1092"/>
                </a:lnTo>
                <a:lnTo>
                  <a:pt x="3319" y="1089"/>
                </a:lnTo>
                <a:lnTo>
                  <a:pt x="3305" y="1085"/>
                </a:lnTo>
                <a:lnTo>
                  <a:pt x="3291" y="1082"/>
                </a:lnTo>
                <a:lnTo>
                  <a:pt x="3261" y="1079"/>
                </a:lnTo>
                <a:lnTo>
                  <a:pt x="3230" y="1076"/>
                </a:lnTo>
                <a:lnTo>
                  <a:pt x="3199" y="1076"/>
                </a:lnTo>
                <a:lnTo>
                  <a:pt x="3168" y="1077"/>
                </a:lnTo>
                <a:lnTo>
                  <a:pt x="3137" y="1081"/>
                </a:lnTo>
                <a:lnTo>
                  <a:pt x="3108" y="1085"/>
                </a:lnTo>
                <a:lnTo>
                  <a:pt x="3075" y="1090"/>
                </a:lnTo>
                <a:lnTo>
                  <a:pt x="3041" y="1095"/>
                </a:lnTo>
                <a:lnTo>
                  <a:pt x="3011" y="1098"/>
                </a:lnTo>
                <a:lnTo>
                  <a:pt x="2981" y="1101"/>
                </a:lnTo>
                <a:lnTo>
                  <a:pt x="2950" y="1105"/>
                </a:lnTo>
                <a:lnTo>
                  <a:pt x="2919" y="1108"/>
                </a:lnTo>
                <a:lnTo>
                  <a:pt x="2887" y="1113"/>
                </a:lnTo>
                <a:lnTo>
                  <a:pt x="2854" y="1119"/>
                </a:lnTo>
                <a:lnTo>
                  <a:pt x="2821" y="1127"/>
                </a:lnTo>
                <a:lnTo>
                  <a:pt x="2791" y="1135"/>
                </a:lnTo>
                <a:lnTo>
                  <a:pt x="2764" y="1143"/>
                </a:lnTo>
                <a:lnTo>
                  <a:pt x="2738" y="1151"/>
                </a:lnTo>
                <a:lnTo>
                  <a:pt x="2714" y="1160"/>
                </a:lnTo>
                <a:lnTo>
                  <a:pt x="2690" y="1168"/>
                </a:lnTo>
                <a:lnTo>
                  <a:pt x="2666" y="1175"/>
                </a:lnTo>
                <a:lnTo>
                  <a:pt x="2640" y="1181"/>
                </a:lnTo>
                <a:lnTo>
                  <a:pt x="2625" y="1153"/>
                </a:lnTo>
                <a:lnTo>
                  <a:pt x="2606" y="1115"/>
                </a:lnTo>
                <a:lnTo>
                  <a:pt x="2598" y="1096"/>
                </a:lnTo>
                <a:lnTo>
                  <a:pt x="2590" y="1076"/>
                </a:lnTo>
                <a:lnTo>
                  <a:pt x="2587" y="1068"/>
                </a:lnTo>
                <a:lnTo>
                  <a:pt x="2585" y="1059"/>
                </a:lnTo>
                <a:lnTo>
                  <a:pt x="2584" y="1051"/>
                </a:lnTo>
                <a:lnTo>
                  <a:pt x="2583" y="1043"/>
                </a:lnTo>
                <a:lnTo>
                  <a:pt x="2583" y="997"/>
                </a:lnTo>
                <a:lnTo>
                  <a:pt x="2584" y="980"/>
                </a:lnTo>
                <a:lnTo>
                  <a:pt x="2585" y="967"/>
                </a:lnTo>
                <a:lnTo>
                  <a:pt x="2587" y="954"/>
                </a:lnTo>
                <a:lnTo>
                  <a:pt x="2591" y="943"/>
                </a:lnTo>
                <a:lnTo>
                  <a:pt x="2599" y="921"/>
                </a:lnTo>
                <a:lnTo>
                  <a:pt x="2606" y="895"/>
                </a:lnTo>
                <a:lnTo>
                  <a:pt x="2641" y="905"/>
                </a:lnTo>
                <a:lnTo>
                  <a:pt x="2642" y="893"/>
                </a:lnTo>
                <a:lnTo>
                  <a:pt x="2645" y="882"/>
                </a:lnTo>
                <a:lnTo>
                  <a:pt x="2647" y="871"/>
                </a:lnTo>
                <a:lnTo>
                  <a:pt x="2650" y="860"/>
                </a:lnTo>
                <a:lnTo>
                  <a:pt x="2657" y="840"/>
                </a:lnTo>
                <a:lnTo>
                  <a:pt x="2665" y="818"/>
                </a:lnTo>
                <a:lnTo>
                  <a:pt x="2673" y="796"/>
                </a:lnTo>
                <a:lnTo>
                  <a:pt x="2680" y="771"/>
                </a:lnTo>
                <a:lnTo>
                  <a:pt x="2682" y="757"/>
                </a:lnTo>
                <a:lnTo>
                  <a:pt x="2685" y="742"/>
                </a:lnTo>
                <a:lnTo>
                  <a:pt x="2686" y="728"/>
                </a:lnTo>
                <a:lnTo>
                  <a:pt x="2687" y="710"/>
                </a:lnTo>
                <a:lnTo>
                  <a:pt x="2687" y="675"/>
                </a:lnTo>
                <a:lnTo>
                  <a:pt x="2664" y="675"/>
                </a:lnTo>
                <a:lnTo>
                  <a:pt x="2663" y="625"/>
                </a:lnTo>
                <a:lnTo>
                  <a:pt x="2661" y="576"/>
                </a:lnTo>
                <a:lnTo>
                  <a:pt x="2658" y="553"/>
                </a:lnTo>
                <a:lnTo>
                  <a:pt x="2656" y="530"/>
                </a:lnTo>
                <a:lnTo>
                  <a:pt x="2653" y="507"/>
                </a:lnTo>
                <a:lnTo>
                  <a:pt x="2649" y="486"/>
                </a:lnTo>
                <a:lnTo>
                  <a:pt x="2643" y="465"/>
                </a:lnTo>
                <a:lnTo>
                  <a:pt x="2639" y="445"/>
                </a:lnTo>
                <a:lnTo>
                  <a:pt x="2632" y="426"/>
                </a:lnTo>
                <a:lnTo>
                  <a:pt x="2625" y="406"/>
                </a:lnTo>
                <a:lnTo>
                  <a:pt x="2616" y="389"/>
                </a:lnTo>
                <a:lnTo>
                  <a:pt x="2607" y="372"/>
                </a:lnTo>
                <a:lnTo>
                  <a:pt x="2597" y="355"/>
                </a:lnTo>
                <a:lnTo>
                  <a:pt x="2585" y="340"/>
                </a:lnTo>
                <a:lnTo>
                  <a:pt x="2576" y="329"/>
                </a:lnTo>
                <a:lnTo>
                  <a:pt x="2566" y="317"/>
                </a:lnTo>
                <a:lnTo>
                  <a:pt x="2553" y="306"/>
                </a:lnTo>
                <a:lnTo>
                  <a:pt x="2541" y="293"/>
                </a:lnTo>
                <a:lnTo>
                  <a:pt x="2526" y="282"/>
                </a:lnTo>
                <a:lnTo>
                  <a:pt x="2510" y="269"/>
                </a:lnTo>
                <a:lnTo>
                  <a:pt x="2494" y="257"/>
                </a:lnTo>
                <a:lnTo>
                  <a:pt x="2477" y="245"/>
                </a:lnTo>
                <a:lnTo>
                  <a:pt x="2458" y="235"/>
                </a:lnTo>
                <a:lnTo>
                  <a:pt x="2440" y="225"/>
                </a:lnTo>
                <a:lnTo>
                  <a:pt x="2422" y="216"/>
                </a:lnTo>
                <a:lnTo>
                  <a:pt x="2402" y="208"/>
                </a:lnTo>
                <a:lnTo>
                  <a:pt x="2384" y="201"/>
                </a:lnTo>
                <a:lnTo>
                  <a:pt x="2366" y="196"/>
                </a:lnTo>
                <a:lnTo>
                  <a:pt x="2347" y="194"/>
                </a:lnTo>
                <a:lnTo>
                  <a:pt x="2330" y="193"/>
                </a:lnTo>
                <a:lnTo>
                  <a:pt x="2307" y="193"/>
                </a:lnTo>
                <a:lnTo>
                  <a:pt x="2291" y="193"/>
                </a:lnTo>
                <a:lnTo>
                  <a:pt x="2275" y="194"/>
                </a:lnTo>
                <a:lnTo>
                  <a:pt x="2259" y="196"/>
                </a:lnTo>
                <a:lnTo>
                  <a:pt x="2243" y="200"/>
                </a:lnTo>
                <a:lnTo>
                  <a:pt x="2227" y="203"/>
                </a:lnTo>
                <a:lnTo>
                  <a:pt x="2212" y="208"/>
                </a:lnTo>
                <a:lnTo>
                  <a:pt x="2196" y="213"/>
                </a:lnTo>
                <a:lnTo>
                  <a:pt x="2182" y="220"/>
                </a:lnTo>
                <a:lnTo>
                  <a:pt x="2167" y="227"/>
                </a:lnTo>
                <a:lnTo>
                  <a:pt x="2152" y="235"/>
                </a:lnTo>
                <a:lnTo>
                  <a:pt x="2137" y="243"/>
                </a:lnTo>
                <a:lnTo>
                  <a:pt x="2123" y="252"/>
                </a:lnTo>
                <a:lnTo>
                  <a:pt x="2110" y="261"/>
                </a:lnTo>
                <a:lnTo>
                  <a:pt x="2096" y="272"/>
                </a:lnTo>
                <a:lnTo>
                  <a:pt x="2083" y="282"/>
                </a:lnTo>
                <a:lnTo>
                  <a:pt x="2071" y="293"/>
                </a:lnTo>
                <a:lnTo>
                  <a:pt x="2059" y="306"/>
                </a:lnTo>
                <a:lnTo>
                  <a:pt x="2048" y="317"/>
                </a:lnTo>
                <a:lnTo>
                  <a:pt x="2036" y="330"/>
                </a:lnTo>
                <a:lnTo>
                  <a:pt x="2026" y="344"/>
                </a:lnTo>
                <a:lnTo>
                  <a:pt x="2017" y="357"/>
                </a:lnTo>
                <a:lnTo>
                  <a:pt x="2008" y="371"/>
                </a:lnTo>
                <a:lnTo>
                  <a:pt x="2000" y="386"/>
                </a:lnTo>
                <a:lnTo>
                  <a:pt x="1992" y="400"/>
                </a:lnTo>
                <a:lnTo>
                  <a:pt x="1985" y="414"/>
                </a:lnTo>
                <a:lnTo>
                  <a:pt x="1979" y="430"/>
                </a:lnTo>
                <a:lnTo>
                  <a:pt x="1973" y="445"/>
                </a:lnTo>
                <a:lnTo>
                  <a:pt x="1970" y="461"/>
                </a:lnTo>
                <a:lnTo>
                  <a:pt x="1967" y="477"/>
                </a:lnTo>
                <a:lnTo>
                  <a:pt x="1964" y="493"/>
                </a:lnTo>
                <a:lnTo>
                  <a:pt x="1962" y="509"/>
                </a:lnTo>
                <a:lnTo>
                  <a:pt x="1962" y="525"/>
                </a:lnTo>
                <a:lnTo>
                  <a:pt x="1962" y="652"/>
                </a:lnTo>
                <a:lnTo>
                  <a:pt x="1924" y="670"/>
                </a:lnTo>
                <a:lnTo>
                  <a:pt x="1979" y="881"/>
                </a:lnTo>
                <a:lnTo>
                  <a:pt x="2007" y="876"/>
                </a:lnTo>
                <a:lnTo>
                  <a:pt x="2012" y="890"/>
                </a:lnTo>
                <a:lnTo>
                  <a:pt x="2017" y="900"/>
                </a:lnTo>
                <a:lnTo>
                  <a:pt x="2019" y="912"/>
                </a:lnTo>
                <a:lnTo>
                  <a:pt x="2019" y="929"/>
                </a:lnTo>
                <a:lnTo>
                  <a:pt x="2019" y="952"/>
                </a:lnTo>
                <a:lnTo>
                  <a:pt x="2019" y="959"/>
                </a:lnTo>
                <a:lnTo>
                  <a:pt x="2017" y="965"/>
                </a:lnTo>
                <a:lnTo>
                  <a:pt x="2015" y="972"/>
                </a:lnTo>
                <a:lnTo>
                  <a:pt x="2011" y="979"/>
                </a:lnTo>
                <a:lnTo>
                  <a:pt x="2007" y="986"/>
                </a:lnTo>
                <a:lnTo>
                  <a:pt x="2002" y="993"/>
                </a:lnTo>
                <a:lnTo>
                  <a:pt x="1995" y="1000"/>
                </a:lnTo>
                <a:lnTo>
                  <a:pt x="1988" y="1007"/>
                </a:lnTo>
                <a:lnTo>
                  <a:pt x="1973" y="1020"/>
                </a:lnTo>
                <a:lnTo>
                  <a:pt x="1955" y="1034"/>
                </a:lnTo>
                <a:lnTo>
                  <a:pt x="1935" y="1047"/>
                </a:lnTo>
                <a:lnTo>
                  <a:pt x="1912" y="1058"/>
                </a:lnTo>
                <a:lnTo>
                  <a:pt x="1889" y="1069"/>
                </a:lnTo>
                <a:lnTo>
                  <a:pt x="1864" y="1079"/>
                </a:lnTo>
                <a:lnTo>
                  <a:pt x="1839" y="1087"/>
                </a:lnTo>
                <a:lnTo>
                  <a:pt x="1812" y="1093"/>
                </a:lnTo>
                <a:lnTo>
                  <a:pt x="1787" y="1097"/>
                </a:lnTo>
                <a:lnTo>
                  <a:pt x="1762" y="1099"/>
                </a:lnTo>
                <a:lnTo>
                  <a:pt x="1749" y="1100"/>
                </a:lnTo>
                <a:lnTo>
                  <a:pt x="1737" y="1099"/>
                </a:lnTo>
                <a:lnTo>
                  <a:pt x="1725" y="1098"/>
                </a:lnTo>
                <a:lnTo>
                  <a:pt x="1713" y="1097"/>
                </a:lnTo>
                <a:lnTo>
                  <a:pt x="1673" y="1090"/>
                </a:lnTo>
                <a:lnTo>
                  <a:pt x="1624" y="1083"/>
                </a:lnTo>
                <a:lnTo>
                  <a:pt x="1568" y="1076"/>
                </a:lnTo>
                <a:lnTo>
                  <a:pt x="1508" y="1069"/>
                </a:lnTo>
                <a:lnTo>
                  <a:pt x="1449" y="1064"/>
                </a:lnTo>
                <a:lnTo>
                  <a:pt x="1394" y="1059"/>
                </a:lnTo>
                <a:lnTo>
                  <a:pt x="1345" y="1056"/>
                </a:lnTo>
                <a:lnTo>
                  <a:pt x="1306" y="1055"/>
                </a:lnTo>
                <a:lnTo>
                  <a:pt x="1305" y="1068"/>
                </a:lnTo>
                <a:close/>
              </a:path>
            </a:pathLst>
          </a:cu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9" name="Freeform 15"/>
          <p:cNvSpPr>
            <a:spLocks/>
          </p:cNvSpPr>
          <p:nvPr/>
        </p:nvSpPr>
        <p:spPr bwMode="auto">
          <a:xfrm>
            <a:off x="4029845" y="2165569"/>
            <a:ext cx="56298" cy="332759"/>
          </a:xfrm>
          <a:custGeom>
            <a:avLst/>
            <a:gdLst/>
            <a:ahLst/>
            <a:cxnLst>
              <a:cxn ang="0">
                <a:pos x="73" y="1"/>
              </a:cxn>
              <a:cxn ang="0">
                <a:pos x="0" y="1667"/>
              </a:cxn>
              <a:cxn ang="0">
                <a:pos x="185" y="1983"/>
              </a:cxn>
              <a:cxn ang="0">
                <a:pos x="333" y="1759"/>
              </a:cxn>
              <a:cxn ang="0">
                <a:pos x="218" y="0"/>
              </a:cxn>
              <a:cxn ang="0">
                <a:pos x="73" y="1"/>
              </a:cxn>
            </a:cxnLst>
            <a:rect l="0" t="0" r="r" b="b"/>
            <a:pathLst>
              <a:path w="333" h="1983">
                <a:moveTo>
                  <a:pt x="73" y="1"/>
                </a:moveTo>
                <a:lnTo>
                  <a:pt x="0" y="1667"/>
                </a:lnTo>
                <a:lnTo>
                  <a:pt x="185" y="1983"/>
                </a:lnTo>
                <a:lnTo>
                  <a:pt x="333" y="1759"/>
                </a:lnTo>
                <a:lnTo>
                  <a:pt x="218" y="0"/>
                </a:lnTo>
                <a:lnTo>
                  <a:pt x="73" y="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1" name="Freeform 35"/>
          <p:cNvSpPr>
            <a:spLocks noEditPoints="1"/>
          </p:cNvSpPr>
          <p:nvPr/>
        </p:nvSpPr>
        <p:spPr bwMode="auto">
          <a:xfrm>
            <a:off x="3489755" y="3675342"/>
            <a:ext cx="654460" cy="1315956"/>
          </a:xfrm>
          <a:custGeom>
            <a:avLst/>
            <a:gdLst/>
            <a:ahLst/>
            <a:cxnLst>
              <a:cxn ang="0">
                <a:pos x="970" y="2314"/>
              </a:cxn>
              <a:cxn ang="0">
                <a:pos x="825" y="2381"/>
              </a:cxn>
              <a:cxn ang="0">
                <a:pos x="652" y="2431"/>
              </a:cxn>
              <a:cxn ang="0">
                <a:pos x="698" y="2670"/>
              </a:cxn>
              <a:cxn ang="0">
                <a:pos x="1096" y="2913"/>
              </a:cxn>
              <a:cxn ang="0">
                <a:pos x="1091" y="4316"/>
              </a:cxn>
              <a:cxn ang="0">
                <a:pos x="1054" y="5056"/>
              </a:cxn>
              <a:cxn ang="0">
                <a:pos x="991" y="5995"/>
              </a:cxn>
              <a:cxn ang="0">
                <a:pos x="979" y="6915"/>
              </a:cxn>
              <a:cxn ang="0">
                <a:pos x="1018" y="7356"/>
              </a:cxn>
              <a:cxn ang="0">
                <a:pos x="858" y="7730"/>
              </a:cxn>
              <a:cxn ang="0">
                <a:pos x="954" y="7813"/>
              </a:cxn>
              <a:cxn ang="0">
                <a:pos x="1345" y="7629"/>
              </a:cxn>
              <a:cxn ang="0">
                <a:pos x="1463" y="7334"/>
              </a:cxn>
              <a:cxn ang="0">
                <a:pos x="1502" y="6943"/>
              </a:cxn>
              <a:cxn ang="0">
                <a:pos x="1548" y="6479"/>
              </a:cxn>
              <a:cxn ang="0">
                <a:pos x="1582" y="6214"/>
              </a:cxn>
              <a:cxn ang="0">
                <a:pos x="1758" y="5421"/>
              </a:cxn>
              <a:cxn ang="0">
                <a:pos x="1989" y="4776"/>
              </a:cxn>
              <a:cxn ang="0">
                <a:pos x="2369" y="5093"/>
              </a:cxn>
              <a:cxn ang="0">
                <a:pos x="2589" y="5958"/>
              </a:cxn>
              <a:cxn ang="0">
                <a:pos x="2730" y="6331"/>
              </a:cxn>
              <a:cxn ang="0">
                <a:pos x="2762" y="6611"/>
              </a:cxn>
              <a:cxn ang="0">
                <a:pos x="2813" y="7138"/>
              </a:cxn>
              <a:cxn ang="0">
                <a:pos x="3019" y="7571"/>
              </a:cxn>
              <a:cxn ang="0">
                <a:pos x="3172" y="7698"/>
              </a:cxn>
              <a:cxn ang="0">
                <a:pos x="3443" y="7750"/>
              </a:cxn>
              <a:cxn ang="0">
                <a:pos x="3681" y="7650"/>
              </a:cxn>
              <a:cxn ang="0">
                <a:pos x="3550" y="7426"/>
              </a:cxn>
              <a:cxn ang="0">
                <a:pos x="3403" y="6901"/>
              </a:cxn>
              <a:cxn ang="0">
                <a:pos x="3296" y="5984"/>
              </a:cxn>
              <a:cxn ang="0">
                <a:pos x="3104" y="4801"/>
              </a:cxn>
              <a:cxn ang="0">
                <a:pos x="3152" y="3407"/>
              </a:cxn>
              <a:cxn ang="0">
                <a:pos x="3328" y="3385"/>
              </a:cxn>
              <a:cxn ang="0">
                <a:pos x="3526" y="3164"/>
              </a:cxn>
              <a:cxn ang="0">
                <a:pos x="3830" y="2231"/>
              </a:cxn>
              <a:cxn ang="0">
                <a:pos x="3082" y="1227"/>
              </a:cxn>
              <a:cxn ang="0">
                <a:pos x="2752" y="1019"/>
              </a:cxn>
              <a:cxn ang="0">
                <a:pos x="2391" y="1007"/>
              </a:cxn>
              <a:cxn ang="0">
                <a:pos x="2211" y="851"/>
              </a:cxn>
              <a:cxn ang="0">
                <a:pos x="2301" y="604"/>
              </a:cxn>
              <a:cxn ang="0">
                <a:pos x="2267" y="254"/>
              </a:cxn>
              <a:cxn ang="0">
                <a:pos x="2086" y="43"/>
              </a:cxn>
              <a:cxn ang="0">
                <a:pos x="1824" y="22"/>
              </a:cxn>
              <a:cxn ang="0">
                <a:pos x="1636" y="179"/>
              </a:cxn>
              <a:cxn ang="0">
                <a:pos x="1640" y="698"/>
              </a:cxn>
              <a:cxn ang="0">
                <a:pos x="1675" y="947"/>
              </a:cxn>
              <a:cxn ang="0">
                <a:pos x="1461" y="1003"/>
              </a:cxn>
              <a:cxn ang="0">
                <a:pos x="1136" y="1074"/>
              </a:cxn>
              <a:cxn ang="0">
                <a:pos x="608" y="1575"/>
              </a:cxn>
              <a:cxn ang="0">
                <a:pos x="70" y="2274"/>
              </a:cxn>
              <a:cxn ang="0">
                <a:pos x="58" y="2751"/>
              </a:cxn>
              <a:cxn ang="0">
                <a:pos x="549" y="3376"/>
              </a:cxn>
              <a:cxn ang="0">
                <a:pos x="707" y="3425"/>
              </a:cxn>
              <a:cxn ang="0">
                <a:pos x="938" y="3372"/>
              </a:cxn>
              <a:cxn ang="0">
                <a:pos x="1073" y="4130"/>
              </a:cxn>
              <a:cxn ang="0">
                <a:pos x="2970" y="2829"/>
              </a:cxn>
              <a:cxn ang="0">
                <a:pos x="3051" y="2310"/>
              </a:cxn>
              <a:cxn ang="0">
                <a:pos x="3292" y="2426"/>
              </a:cxn>
              <a:cxn ang="0">
                <a:pos x="3250" y="2656"/>
              </a:cxn>
            </a:cxnLst>
            <a:rect l="0" t="0" r="r" b="b"/>
            <a:pathLst>
              <a:path w="3903" h="7854">
                <a:moveTo>
                  <a:pt x="1058" y="2210"/>
                </a:moveTo>
                <a:lnTo>
                  <a:pt x="1054" y="2213"/>
                </a:lnTo>
                <a:lnTo>
                  <a:pt x="1048" y="2218"/>
                </a:lnTo>
                <a:lnTo>
                  <a:pt x="1042" y="2225"/>
                </a:lnTo>
                <a:lnTo>
                  <a:pt x="1037" y="2233"/>
                </a:lnTo>
                <a:lnTo>
                  <a:pt x="1024" y="2254"/>
                </a:lnTo>
                <a:lnTo>
                  <a:pt x="1013" y="2274"/>
                </a:lnTo>
                <a:lnTo>
                  <a:pt x="1006" y="2285"/>
                </a:lnTo>
                <a:lnTo>
                  <a:pt x="999" y="2294"/>
                </a:lnTo>
                <a:lnTo>
                  <a:pt x="992" y="2302"/>
                </a:lnTo>
                <a:lnTo>
                  <a:pt x="985" y="2309"/>
                </a:lnTo>
                <a:lnTo>
                  <a:pt x="982" y="2311"/>
                </a:lnTo>
                <a:lnTo>
                  <a:pt x="978" y="2312"/>
                </a:lnTo>
                <a:lnTo>
                  <a:pt x="974" y="2313"/>
                </a:lnTo>
                <a:lnTo>
                  <a:pt x="970" y="2314"/>
                </a:lnTo>
                <a:lnTo>
                  <a:pt x="967" y="2314"/>
                </a:lnTo>
                <a:lnTo>
                  <a:pt x="962" y="2313"/>
                </a:lnTo>
                <a:lnTo>
                  <a:pt x="959" y="2311"/>
                </a:lnTo>
                <a:lnTo>
                  <a:pt x="954" y="2309"/>
                </a:lnTo>
                <a:lnTo>
                  <a:pt x="942" y="2323"/>
                </a:lnTo>
                <a:lnTo>
                  <a:pt x="930" y="2335"/>
                </a:lnTo>
                <a:lnTo>
                  <a:pt x="919" y="2344"/>
                </a:lnTo>
                <a:lnTo>
                  <a:pt x="909" y="2351"/>
                </a:lnTo>
                <a:lnTo>
                  <a:pt x="899" y="2355"/>
                </a:lnTo>
                <a:lnTo>
                  <a:pt x="890" y="2359"/>
                </a:lnTo>
                <a:lnTo>
                  <a:pt x="881" y="2361"/>
                </a:lnTo>
                <a:lnTo>
                  <a:pt x="873" y="2363"/>
                </a:lnTo>
                <a:lnTo>
                  <a:pt x="855" y="2368"/>
                </a:lnTo>
                <a:lnTo>
                  <a:pt x="835" y="2375"/>
                </a:lnTo>
                <a:lnTo>
                  <a:pt x="825" y="2381"/>
                </a:lnTo>
                <a:lnTo>
                  <a:pt x="814" y="2387"/>
                </a:lnTo>
                <a:lnTo>
                  <a:pt x="802" y="2398"/>
                </a:lnTo>
                <a:lnTo>
                  <a:pt x="788" y="2410"/>
                </a:lnTo>
                <a:lnTo>
                  <a:pt x="752" y="2407"/>
                </a:lnTo>
                <a:lnTo>
                  <a:pt x="722" y="2406"/>
                </a:lnTo>
                <a:lnTo>
                  <a:pt x="710" y="2406"/>
                </a:lnTo>
                <a:lnTo>
                  <a:pt x="698" y="2407"/>
                </a:lnTo>
                <a:lnTo>
                  <a:pt x="689" y="2408"/>
                </a:lnTo>
                <a:lnTo>
                  <a:pt x="680" y="2410"/>
                </a:lnTo>
                <a:lnTo>
                  <a:pt x="673" y="2413"/>
                </a:lnTo>
                <a:lnTo>
                  <a:pt x="666" y="2415"/>
                </a:lnTo>
                <a:lnTo>
                  <a:pt x="662" y="2418"/>
                </a:lnTo>
                <a:lnTo>
                  <a:pt x="657" y="2423"/>
                </a:lnTo>
                <a:lnTo>
                  <a:pt x="655" y="2426"/>
                </a:lnTo>
                <a:lnTo>
                  <a:pt x="652" y="2431"/>
                </a:lnTo>
                <a:lnTo>
                  <a:pt x="651" y="2435"/>
                </a:lnTo>
                <a:lnTo>
                  <a:pt x="650" y="2441"/>
                </a:lnTo>
                <a:lnTo>
                  <a:pt x="651" y="2453"/>
                </a:lnTo>
                <a:lnTo>
                  <a:pt x="654" y="2465"/>
                </a:lnTo>
                <a:lnTo>
                  <a:pt x="658" y="2478"/>
                </a:lnTo>
                <a:lnTo>
                  <a:pt x="664" y="2491"/>
                </a:lnTo>
                <a:lnTo>
                  <a:pt x="678" y="2520"/>
                </a:lnTo>
                <a:lnTo>
                  <a:pt x="688" y="2547"/>
                </a:lnTo>
                <a:lnTo>
                  <a:pt x="691" y="2562"/>
                </a:lnTo>
                <a:lnTo>
                  <a:pt x="694" y="2575"/>
                </a:lnTo>
                <a:lnTo>
                  <a:pt x="695" y="2589"/>
                </a:lnTo>
                <a:lnTo>
                  <a:pt x="696" y="2602"/>
                </a:lnTo>
                <a:lnTo>
                  <a:pt x="696" y="2629"/>
                </a:lnTo>
                <a:lnTo>
                  <a:pt x="697" y="2656"/>
                </a:lnTo>
                <a:lnTo>
                  <a:pt x="698" y="2670"/>
                </a:lnTo>
                <a:lnTo>
                  <a:pt x="702" y="2685"/>
                </a:lnTo>
                <a:lnTo>
                  <a:pt x="705" y="2699"/>
                </a:lnTo>
                <a:lnTo>
                  <a:pt x="711" y="2715"/>
                </a:lnTo>
                <a:lnTo>
                  <a:pt x="718" y="2731"/>
                </a:lnTo>
                <a:lnTo>
                  <a:pt x="728" y="2749"/>
                </a:lnTo>
                <a:lnTo>
                  <a:pt x="740" y="2767"/>
                </a:lnTo>
                <a:lnTo>
                  <a:pt x="755" y="2785"/>
                </a:lnTo>
                <a:lnTo>
                  <a:pt x="1094" y="3121"/>
                </a:lnTo>
                <a:lnTo>
                  <a:pt x="1096" y="3114"/>
                </a:lnTo>
                <a:lnTo>
                  <a:pt x="1096" y="3096"/>
                </a:lnTo>
                <a:lnTo>
                  <a:pt x="1097" y="3078"/>
                </a:lnTo>
                <a:lnTo>
                  <a:pt x="1098" y="3070"/>
                </a:lnTo>
                <a:lnTo>
                  <a:pt x="1098" y="3018"/>
                </a:lnTo>
                <a:lnTo>
                  <a:pt x="1098" y="2966"/>
                </a:lnTo>
                <a:lnTo>
                  <a:pt x="1096" y="2913"/>
                </a:lnTo>
                <a:lnTo>
                  <a:pt x="1095" y="2860"/>
                </a:lnTo>
                <a:lnTo>
                  <a:pt x="1091" y="2805"/>
                </a:lnTo>
                <a:lnTo>
                  <a:pt x="1089" y="2750"/>
                </a:lnTo>
                <a:lnTo>
                  <a:pt x="1086" y="2695"/>
                </a:lnTo>
                <a:lnTo>
                  <a:pt x="1082" y="2640"/>
                </a:lnTo>
                <a:lnTo>
                  <a:pt x="1079" y="2585"/>
                </a:lnTo>
                <a:lnTo>
                  <a:pt x="1075" y="2530"/>
                </a:lnTo>
                <a:lnTo>
                  <a:pt x="1072" y="2475"/>
                </a:lnTo>
                <a:lnTo>
                  <a:pt x="1069" y="2422"/>
                </a:lnTo>
                <a:lnTo>
                  <a:pt x="1065" y="2368"/>
                </a:lnTo>
                <a:lnTo>
                  <a:pt x="1063" y="2314"/>
                </a:lnTo>
                <a:lnTo>
                  <a:pt x="1061" y="2262"/>
                </a:lnTo>
                <a:lnTo>
                  <a:pt x="1058" y="2210"/>
                </a:lnTo>
                <a:close/>
                <a:moveTo>
                  <a:pt x="1099" y="4258"/>
                </a:moveTo>
                <a:lnTo>
                  <a:pt x="1091" y="4316"/>
                </a:lnTo>
                <a:lnTo>
                  <a:pt x="1085" y="4369"/>
                </a:lnTo>
                <a:lnTo>
                  <a:pt x="1079" y="4421"/>
                </a:lnTo>
                <a:lnTo>
                  <a:pt x="1075" y="4470"/>
                </a:lnTo>
                <a:lnTo>
                  <a:pt x="1072" y="4518"/>
                </a:lnTo>
                <a:lnTo>
                  <a:pt x="1071" y="4565"/>
                </a:lnTo>
                <a:lnTo>
                  <a:pt x="1070" y="4613"/>
                </a:lnTo>
                <a:lnTo>
                  <a:pt x="1070" y="4662"/>
                </a:lnTo>
                <a:lnTo>
                  <a:pt x="1070" y="4711"/>
                </a:lnTo>
                <a:lnTo>
                  <a:pt x="1067" y="4760"/>
                </a:lnTo>
                <a:lnTo>
                  <a:pt x="1064" y="4809"/>
                </a:lnTo>
                <a:lnTo>
                  <a:pt x="1061" y="4859"/>
                </a:lnTo>
                <a:lnTo>
                  <a:pt x="1057" y="4909"/>
                </a:lnTo>
                <a:lnTo>
                  <a:pt x="1055" y="4958"/>
                </a:lnTo>
                <a:lnTo>
                  <a:pt x="1053" y="5007"/>
                </a:lnTo>
                <a:lnTo>
                  <a:pt x="1054" y="5056"/>
                </a:lnTo>
                <a:lnTo>
                  <a:pt x="1055" y="5094"/>
                </a:lnTo>
                <a:lnTo>
                  <a:pt x="1055" y="5136"/>
                </a:lnTo>
                <a:lnTo>
                  <a:pt x="1054" y="5183"/>
                </a:lnTo>
                <a:lnTo>
                  <a:pt x="1053" y="5232"/>
                </a:lnTo>
                <a:lnTo>
                  <a:pt x="1049" y="5337"/>
                </a:lnTo>
                <a:lnTo>
                  <a:pt x="1043" y="5448"/>
                </a:lnTo>
                <a:lnTo>
                  <a:pt x="1037" y="5560"/>
                </a:lnTo>
                <a:lnTo>
                  <a:pt x="1027" y="5667"/>
                </a:lnTo>
                <a:lnTo>
                  <a:pt x="1023" y="5716"/>
                </a:lnTo>
                <a:lnTo>
                  <a:pt x="1018" y="5763"/>
                </a:lnTo>
                <a:lnTo>
                  <a:pt x="1013" y="5806"/>
                </a:lnTo>
                <a:lnTo>
                  <a:pt x="1008" y="5845"/>
                </a:lnTo>
                <a:lnTo>
                  <a:pt x="1001" y="5895"/>
                </a:lnTo>
                <a:lnTo>
                  <a:pt x="995" y="5945"/>
                </a:lnTo>
                <a:lnTo>
                  <a:pt x="991" y="5995"/>
                </a:lnTo>
                <a:lnTo>
                  <a:pt x="987" y="6045"/>
                </a:lnTo>
                <a:lnTo>
                  <a:pt x="985" y="6094"/>
                </a:lnTo>
                <a:lnTo>
                  <a:pt x="983" y="6143"/>
                </a:lnTo>
                <a:lnTo>
                  <a:pt x="982" y="6192"/>
                </a:lnTo>
                <a:lnTo>
                  <a:pt x="982" y="6240"/>
                </a:lnTo>
                <a:lnTo>
                  <a:pt x="981" y="6337"/>
                </a:lnTo>
                <a:lnTo>
                  <a:pt x="982" y="6433"/>
                </a:lnTo>
                <a:lnTo>
                  <a:pt x="982" y="6527"/>
                </a:lnTo>
                <a:lnTo>
                  <a:pt x="979" y="6621"/>
                </a:lnTo>
                <a:lnTo>
                  <a:pt x="979" y="6663"/>
                </a:lnTo>
                <a:lnTo>
                  <a:pt x="978" y="6711"/>
                </a:lnTo>
                <a:lnTo>
                  <a:pt x="977" y="6761"/>
                </a:lnTo>
                <a:lnTo>
                  <a:pt x="977" y="6814"/>
                </a:lnTo>
                <a:lnTo>
                  <a:pt x="977" y="6865"/>
                </a:lnTo>
                <a:lnTo>
                  <a:pt x="979" y="6915"/>
                </a:lnTo>
                <a:lnTo>
                  <a:pt x="982" y="6938"/>
                </a:lnTo>
                <a:lnTo>
                  <a:pt x="984" y="6958"/>
                </a:lnTo>
                <a:lnTo>
                  <a:pt x="986" y="6978"/>
                </a:lnTo>
                <a:lnTo>
                  <a:pt x="990" y="6995"/>
                </a:lnTo>
                <a:lnTo>
                  <a:pt x="995" y="7023"/>
                </a:lnTo>
                <a:lnTo>
                  <a:pt x="1003" y="7062"/>
                </a:lnTo>
                <a:lnTo>
                  <a:pt x="1011" y="7111"/>
                </a:lnTo>
                <a:lnTo>
                  <a:pt x="1019" y="7163"/>
                </a:lnTo>
                <a:lnTo>
                  <a:pt x="1026" y="7215"/>
                </a:lnTo>
                <a:lnTo>
                  <a:pt x="1032" y="7264"/>
                </a:lnTo>
                <a:lnTo>
                  <a:pt x="1033" y="7286"/>
                </a:lnTo>
                <a:lnTo>
                  <a:pt x="1034" y="7306"/>
                </a:lnTo>
                <a:lnTo>
                  <a:pt x="1034" y="7322"/>
                </a:lnTo>
                <a:lnTo>
                  <a:pt x="1033" y="7335"/>
                </a:lnTo>
                <a:lnTo>
                  <a:pt x="1018" y="7356"/>
                </a:lnTo>
                <a:lnTo>
                  <a:pt x="985" y="7400"/>
                </a:lnTo>
                <a:lnTo>
                  <a:pt x="951" y="7447"/>
                </a:lnTo>
                <a:lnTo>
                  <a:pt x="930" y="7476"/>
                </a:lnTo>
                <a:lnTo>
                  <a:pt x="925" y="7487"/>
                </a:lnTo>
                <a:lnTo>
                  <a:pt x="917" y="7509"/>
                </a:lnTo>
                <a:lnTo>
                  <a:pt x="905" y="7538"/>
                </a:lnTo>
                <a:lnTo>
                  <a:pt x="894" y="7570"/>
                </a:lnTo>
                <a:lnTo>
                  <a:pt x="882" y="7603"/>
                </a:lnTo>
                <a:lnTo>
                  <a:pt x="872" y="7631"/>
                </a:lnTo>
                <a:lnTo>
                  <a:pt x="865" y="7653"/>
                </a:lnTo>
                <a:lnTo>
                  <a:pt x="862" y="7664"/>
                </a:lnTo>
                <a:lnTo>
                  <a:pt x="860" y="7674"/>
                </a:lnTo>
                <a:lnTo>
                  <a:pt x="857" y="7699"/>
                </a:lnTo>
                <a:lnTo>
                  <a:pt x="857" y="7720"/>
                </a:lnTo>
                <a:lnTo>
                  <a:pt x="858" y="7730"/>
                </a:lnTo>
                <a:lnTo>
                  <a:pt x="859" y="7738"/>
                </a:lnTo>
                <a:lnTo>
                  <a:pt x="860" y="7746"/>
                </a:lnTo>
                <a:lnTo>
                  <a:pt x="863" y="7752"/>
                </a:lnTo>
                <a:lnTo>
                  <a:pt x="865" y="7759"/>
                </a:lnTo>
                <a:lnTo>
                  <a:pt x="867" y="7765"/>
                </a:lnTo>
                <a:lnTo>
                  <a:pt x="871" y="7770"/>
                </a:lnTo>
                <a:lnTo>
                  <a:pt x="874" y="7774"/>
                </a:lnTo>
                <a:lnTo>
                  <a:pt x="882" y="7782"/>
                </a:lnTo>
                <a:lnTo>
                  <a:pt x="891" y="7788"/>
                </a:lnTo>
                <a:lnTo>
                  <a:pt x="902" y="7794"/>
                </a:lnTo>
                <a:lnTo>
                  <a:pt x="912" y="7797"/>
                </a:lnTo>
                <a:lnTo>
                  <a:pt x="922" y="7802"/>
                </a:lnTo>
                <a:lnTo>
                  <a:pt x="933" y="7805"/>
                </a:lnTo>
                <a:lnTo>
                  <a:pt x="944" y="7808"/>
                </a:lnTo>
                <a:lnTo>
                  <a:pt x="954" y="7813"/>
                </a:lnTo>
                <a:lnTo>
                  <a:pt x="965" y="7819"/>
                </a:lnTo>
                <a:lnTo>
                  <a:pt x="974" y="7826"/>
                </a:lnTo>
                <a:lnTo>
                  <a:pt x="1177" y="7854"/>
                </a:lnTo>
                <a:lnTo>
                  <a:pt x="1230" y="7834"/>
                </a:lnTo>
                <a:lnTo>
                  <a:pt x="1266" y="7820"/>
                </a:lnTo>
                <a:lnTo>
                  <a:pt x="1281" y="7814"/>
                </a:lnTo>
                <a:lnTo>
                  <a:pt x="1293" y="7808"/>
                </a:lnTo>
                <a:lnTo>
                  <a:pt x="1302" y="7803"/>
                </a:lnTo>
                <a:lnTo>
                  <a:pt x="1310" y="7796"/>
                </a:lnTo>
                <a:lnTo>
                  <a:pt x="1316" y="7788"/>
                </a:lnTo>
                <a:lnTo>
                  <a:pt x="1320" y="7778"/>
                </a:lnTo>
                <a:lnTo>
                  <a:pt x="1325" y="7764"/>
                </a:lnTo>
                <a:lnTo>
                  <a:pt x="1328" y="7746"/>
                </a:lnTo>
                <a:lnTo>
                  <a:pt x="1335" y="7699"/>
                </a:lnTo>
                <a:lnTo>
                  <a:pt x="1345" y="7629"/>
                </a:lnTo>
                <a:lnTo>
                  <a:pt x="1348" y="7618"/>
                </a:lnTo>
                <a:lnTo>
                  <a:pt x="1351" y="7608"/>
                </a:lnTo>
                <a:lnTo>
                  <a:pt x="1356" y="7598"/>
                </a:lnTo>
                <a:lnTo>
                  <a:pt x="1361" y="7589"/>
                </a:lnTo>
                <a:lnTo>
                  <a:pt x="1375" y="7573"/>
                </a:lnTo>
                <a:lnTo>
                  <a:pt x="1390" y="7557"/>
                </a:lnTo>
                <a:lnTo>
                  <a:pt x="1404" y="7542"/>
                </a:lnTo>
                <a:lnTo>
                  <a:pt x="1416" y="7525"/>
                </a:lnTo>
                <a:lnTo>
                  <a:pt x="1422" y="7516"/>
                </a:lnTo>
                <a:lnTo>
                  <a:pt x="1425" y="7507"/>
                </a:lnTo>
                <a:lnTo>
                  <a:pt x="1429" y="7496"/>
                </a:lnTo>
                <a:lnTo>
                  <a:pt x="1430" y="7485"/>
                </a:lnTo>
                <a:lnTo>
                  <a:pt x="1433" y="7372"/>
                </a:lnTo>
                <a:lnTo>
                  <a:pt x="1449" y="7354"/>
                </a:lnTo>
                <a:lnTo>
                  <a:pt x="1463" y="7334"/>
                </a:lnTo>
                <a:lnTo>
                  <a:pt x="1477" y="7312"/>
                </a:lnTo>
                <a:lnTo>
                  <a:pt x="1489" y="7288"/>
                </a:lnTo>
                <a:lnTo>
                  <a:pt x="1501" y="7263"/>
                </a:lnTo>
                <a:lnTo>
                  <a:pt x="1510" y="7236"/>
                </a:lnTo>
                <a:lnTo>
                  <a:pt x="1514" y="7222"/>
                </a:lnTo>
                <a:lnTo>
                  <a:pt x="1518" y="7207"/>
                </a:lnTo>
                <a:lnTo>
                  <a:pt x="1521" y="7192"/>
                </a:lnTo>
                <a:lnTo>
                  <a:pt x="1524" y="7176"/>
                </a:lnTo>
                <a:lnTo>
                  <a:pt x="1534" y="7106"/>
                </a:lnTo>
                <a:lnTo>
                  <a:pt x="1535" y="7087"/>
                </a:lnTo>
                <a:lnTo>
                  <a:pt x="1534" y="7068"/>
                </a:lnTo>
                <a:lnTo>
                  <a:pt x="1532" y="7048"/>
                </a:lnTo>
                <a:lnTo>
                  <a:pt x="1527" y="7028"/>
                </a:lnTo>
                <a:lnTo>
                  <a:pt x="1516" y="6986"/>
                </a:lnTo>
                <a:lnTo>
                  <a:pt x="1502" y="6943"/>
                </a:lnTo>
                <a:lnTo>
                  <a:pt x="1495" y="6922"/>
                </a:lnTo>
                <a:lnTo>
                  <a:pt x="1489" y="6900"/>
                </a:lnTo>
                <a:lnTo>
                  <a:pt x="1484" y="6879"/>
                </a:lnTo>
                <a:lnTo>
                  <a:pt x="1479" y="6859"/>
                </a:lnTo>
                <a:lnTo>
                  <a:pt x="1477" y="6839"/>
                </a:lnTo>
                <a:lnTo>
                  <a:pt x="1476" y="6821"/>
                </a:lnTo>
                <a:lnTo>
                  <a:pt x="1477" y="6812"/>
                </a:lnTo>
                <a:lnTo>
                  <a:pt x="1478" y="6804"/>
                </a:lnTo>
                <a:lnTo>
                  <a:pt x="1479" y="6795"/>
                </a:lnTo>
                <a:lnTo>
                  <a:pt x="1481" y="6787"/>
                </a:lnTo>
                <a:lnTo>
                  <a:pt x="1544" y="6525"/>
                </a:lnTo>
                <a:lnTo>
                  <a:pt x="1548" y="6504"/>
                </a:lnTo>
                <a:lnTo>
                  <a:pt x="1548" y="6495"/>
                </a:lnTo>
                <a:lnTo>
                  <a:pt x="1549" y="6486"/>
                </a:lnTo>
                <a:lnTo>
                  <a:pt x="1548" y="6479"/>
                </a:lnTo>
                <a:lnTo>
                  <a:pt x="1547" y="6472"/>
                </a:lnTo>
                <a:lnTo>
                  <a:pt x="1543" y="6462"/>
                </a:lnTo>
                <a:lnTo>
                  <a:pt x="1539" y="6454"/>
                </a:lnTo>
                <a:lnTo>
                  <a:pt x="1534" y="6446"/>
                </a:lnTo>
                <a:lnTo>
                  <a:pt x="1530" y="6438"/>
                </a:lnTo>
                <a:lnTo>
                  <a:pt x="1529" y="6435"/>
                </a:lnTo>
                <a:lnTo>
                  <a:pt x="1528" y="6430"/>
                </a:lnTo>
                <a:lnTo>
                  <a:pt x="1528" y="6424"/>
                </a:lnTo>
                <a:lnTo>
                  <a:pt x="1528" y="6419"/>
                </a:lnTo>
                <a:lnTo>
                  <a:pt x="1532" y="6398"/>
                </a:lnTo>
                <a:lnTo>
                  <a:pt x="1539" y="6358"/>
                </a:lnTo>
                <a:lnTo>
                  <a:pt x="1547" y="6320"/>
                </a:lnTo>
                <a:lnTo>
                  <a:pt x="1557" y="6284"/>
                </a:lnTo>
                <a:lnTo>
                  <a:pt x="1569" y="6247"/>
                </a:lnTo>
                <a:lnTo>
                  <a:pt x="1582" y="6214"/>
                </a:lnTo>
                <a:lnTo>
                  <a:pt x="1596" y="6181"/>
                </a:lnTo>
                <a:lnTo>
                  <a:pt x="1609" y="6149"/>
                </a:lnTo>
                <a:lnTo>
                  <a:pt x="1623" y="6118"/>
                </a:lnTo>
                <a:lnTo>
                  <a:pt x="1651" y="6060"/>
                </a:lnTo>
                <a:lnTo>
                  <a:pt x="1675" y="6005"/>
                </a:lnTo>
                <a:lnTo>
                  <a:pt x="1686" y="5979"/>
                </a:lnTo>
                <a:lnTo>
                  <a:pt x="1694" y="5952"/>
                </a:lnTo>
                <a:lnTo>
                  <a:pt x="1701" y="5928"/>
                </a:lnTo>
                <a:lnTo>
                  <a:pt x="1705" y="5903"/>
                </a:lnTo>
                <a:lnTo>
                  <a:pt x="1713" y="5845"/>
                </a:lnTo>
                <a:lnTo>
                  <a:pt x="1721" y="5768"/>
                </a:lnTo>
                <a:lnTo>
                  <a:pt x="1729" y="5680"/>
                </a:lnTo>
                <a:lnTo>
                  <a:pt x="1739" y="5589"/>
                </a:lnTo>
                <a:lnTo>
                  <a:pt x="1749" y="5500"/>
                </a:lnTo>
                <a:lnTo>
                  <a:pt x="1758" y="5421"/>
                </a:lnTo>
                <a:lnTo>
                  <a:pt x="1764" y="5388"/>
                </a:lnTo>
                <a:lnTo>
                  <a:pt x="1768" y="5359"/>
                </a:lnTo>
                <a:lnTo>
                  <a:pt x="1774" y="5337"/>
                </a:lnTo>
                <a:lnTo>
                  <a:pt x="1779" y="5321"/>
                </a:lnTo>
                <a:lnTo>
                  <a:pt x="1799" y="5273"/>
                </a:lnTo>
                <a:lnTo>
                  <a:pt x="1820" y="5224"/>
                </a:lnTo>
                <a:lnTo>
                  <a:pt x="1839" y="5175"/>
                </a:lnTo>
                <a:lnTo>
                  <a:pt x="1859" y="5126"/>
                </a:lnTo>
                <a:lnTo>
                  <a:pt x="1878" y="5077"/>
                </a:lnTo>
                <a:lnTo>
                  <a:pt x="1898" y="5027"/>
                </a:lnTo>
                <a:lnTo>
                  <a:pt x="1916" y="4977"/>
                </a:lnTo>
                <a:lnTo>
                  <a:pt x="1934" y="4927"/>
                </a:lnTo>
                <a:lnTo>
                  <a:pt x="1952" y="4877"/>
                </a:lnTo>
                <a:lnTo>
                  <a:pt x="1971" y="4826"/>
                </a:lnTo>
                <a:lnTo>
                  <a:pt x="1989" y="4776"/>
                </a:lnTo>
                <a:lnTo>
                  <a:pt x="2006" y="4726"/>
                </a:lnTo>
                <a:lnTo>
                  <a:pt x="2024" y="4674"/>
                </a:lnTo>
                <a:lnTo>
                  <a:pt x="2042" y="4623"/>
                </a:lnTo>
                <a:lnTo>
                  <a:pt x="2060" y="4572"/>
                </a:lnTo>
                <a:lnTo>
                  <a:pt x="2077" y="4520"/>
                </a:lnTo>
                <a:lnTo>
                  <a:pt x="2263" y="4809"/>
                </a:lnTo>
                <a:lnTo>
                  <a:pt x="2269" y="4816"/>
                </a:lnTo>
                <a:lnTo>
                  <a:pt x="2275" y="4825"/>
                </a:lnTo>
                <a:lnTo>
                  <a:pt x="2282" y="4838"/>
                </a:lnTo>
                <a:lnTo>
                  <a:pt x="2289" y="4853"/>
                </a:lnTo>
                <a:lnTo>
                  <a:pt x="2303" y="4888"/>
                </a:lnTo>
                <a:lnTo>
                  <a:pt x="2318" y="4931"/>
                </a:lnTo>
                <a:lnTo>
                  <a:pt x="2335" y="4980"/>
                </a:lnTo>
                <a:lnTo>
                  <a:pt x="2351" y="5035"/>
                </a:lnTo>
                <a:lnTo>
                  <a:pt x="2369" y="5093"/>
                </a:lnTo>
                <a:lnTo>
                  <a:pt x="2386" y="5152"/>
                </a:lnTo>
                <a:lnTo>
                  <a:pt x="2419" y="5276"/>
                </a:lnTo>
                <a:lnTo>
                  <a:pt x="2447" y="5392"/>
                </a:lnTo>
                <a:lnTo>
                  <a:pt x="2460" y="5445"/>
                </a:lnTo>
                <a:lnTo>
                  <a:pt x="2470" y="5492"/>
                </a:lnTo>
                <a:lnTo>
                  <a:pt x="2479" y="5533"/>
                </a:lnTo>
                <a:lnTo>
                  <a:pt x="2485" y="5565"/>
                </a:lnTo>
                <a:lnTo>
                  <a:pt x="2496" y="5622"/>
                </a:lnTo>
                <a:lnTo>
                  <a:pt x="2506" y="5675"/>
                </a:lnTo>
                <a:lnTo>
                  <a:pt x="2517" y="5724"/>
                </a:lnTo>
                <a:lnTo>
                  <a:pt x="2530" y="5772"/>
                </a:lnTo>
                <a:lnTo>
                  <a:pt x="2542" y="5817"/>
                </a:lnTo>
                <a:lnTo>
                  <a:pt x="2557" y="5863"/>
                </a:lnTo>
                <a:lnTo>
                  <a:pt x="2572" y="5910"/>
                </a:lnTo>
                <a:lnTo>
                  <a:pt x="2589" y="5958"/>
                </a:lnTo>
                <a:lnTo>
                  <a:pt x="2601" y="5990"/>
                </a:lnTo>
                <a:lnTo>
                  <a:pt x="2609" y="6020"/>
                </a:lnTo>
                <a:lnTo>
                  <a:pt x="2616" y="6046"/>
                </a:lnTo>
                <a:lnTo>
                  <a:pt x="2620" y="6070"/>
                </a:lnTo>
                <a:lnTo>
                  <a:pt x="2628" y="6113"/>
                </a:lnTo>
                <a:lnTo>
                  <a:pt x="2635" y="6151"/>
                </a:lnTo>
                <a:lnTo>
                  <a:pt x="2640" y="6169"/>
                </a:lnTo>
                <a:lnTo>
                  <a:pt x="2645" y="6187"/>
                </a:lnTo>
                <a:lnTo>
                  <a:pt x="2652" y="6204"/>
                </a:lnTo>
                <a:lnTo>
                  <a:pt x="2661" y="6222"/>
                </a:lnTo>
                <a:lnTo>
                  <a:pt x="2673" y="6241"/>
                </a:lnTo>
                <a:lnTo>
                  <a:pt x="2686" y="6262"/>
                </a:lnTo>
                <a:lnTo>
                  <a:pt x="2705" y="6283"/>
                </a:lnTo>
                <a:lnTo>
                  <a:pt x="2725" y="6307"/>
                </a:lnTo>
                <a:lnTo>
                  <a:pt x="2730" y="6331"/>
                </a:lnTo>
                <a:lnTo>
                  <a:pt x="2733" y="6355"/>
                </a:lnTo>
                <a:lnTo>
                  <a:pt x="2737" y="6379"/>
                </a:lnTo>
                <a:lnTo>
                  <a:pt x="2741" y="6403"/>
                </a:lnTo>
                <a:lnTo>
                  <a:pt x="2746" y="6425"/>
                </a:lnTo>
                <a:lnTo>
                  <a:pt x="2750" y="6448"/>
                </a:lnTo>
                <a:lnTo>
                  <a:pt x="2756" y="6471"/>
                </a:lnTo>
                <a:lnTo>
                  <a:pt x="2764" y="6493"/>
                </a:lnTo>
                <a:lnTo>
                  <a:pt x="2766" y="6502"/>
                </a:lnTo>
                <a:lnTo>
                  <a:pt x="2768" y="6511"/>
                </a:lnTo>
                <a:lnTo>
                  <a:pt x="2769" y="6520"/>
                </a:lnTo>
                <a:lnTo>
                  <a:pt x="2769" y="6528"/>
                </a:lnTo>
                <a:lnTo>
                  <a:pt x="2768" y="6548"/>
                </a:lnTo>
                <a:lnTo>
                  <a:pt x="2765" y="6567"/>
                </a:lnTo>
                <a:lnTo>
                  <a:pt x="2763" y="6588"/>
                </a:lnTo>
                <a:lnTo>
                  <a:pt x="2762" y="6611"/>
                </a:lnTo>
                <a:lnTo>
                  <a:pt x="2761" y="6623"/>
                </a:lnTo>
                <a:lnTo>
                  <a:pt x="2762" y="6636"/>
                </a:lnTo>
                <a:lnTo>
                  <a:pt x="2763" y="6651"/>
                </a:lnTo>
                <a:lnTo>
                  <a:pt x="2765" y="6664"/>
                </a:lnTo>
                <a:lnTo>
                  <a:pt x="2770" y="6693"/>
                </a:lnTo>
                <a:lnTo>
                  <a:pt x="2773" y="6720"/>
                </a:lnTo>
                <a:lnTo>
                  <a:pt x="2776" y="6745"/>
                </a:lnTo>
                <a:lnTo>
                  <a:pt x="2778" y="6771"/>
                </a:lnTo>
                <a:lnTo>
                  <a:pt x="2781" y="6817"/>
                </a:lnTo>
                <a:lnTo>
                  <a:pt x="2782" y="6862"/>
                </a:lnTo>
                <a:lnTo>
                  <a:pt x="2785" y="6905"/>
                </a:lnTo>
                <a:lnTo>
                  <a:pt x="2787" y="6948"/>
                </a:lnTo>
                <a:lnTo>
                  <a:pt x="2790" y="6991"/>
                </a:lnTo>
                <a:lnTo>
                  <a:pt x="2796" y="7036"/>
                </a:lnTo>
                <a:lnTo>
                  <a:pt x="2813" y="7138"/>
                </a:lnTo>
                <a:lnTo>
                  <a:pt x="2906" y="7422"/>
                </a:lnTo>
                <a:lnTo>
                  <a:pt x="2893" y="7426"/>
                </a:lnTo>
                <a:lnTo>
                  <a:pt x="2903" y="7477"/>
                </a:lnTo>
                <a:lnTo>
                  <a:pt x="2905" y="7487"/>
                </a:lnTo>
                <a:lnTo>
                  <a:pt x="2911" y="7498"/>
                </a:lnTo>
                <a:lnTo>
                  <a:pt x="2916" y="7508"/>
                </a:lnTo>
                <a:lnTo>
                  <a:pt x="2924" y="7517"/>
                </a:lnTo>
                <a:lnTo>
                  <a:pt x="2933" y="7526"/>
                </a:lnTo>
                <a:lnTo>
                  <a:pt x="2945" y="7535"/>
                </a:lnTo>
                <a:lnTo>
                  <a:pt x="2955" y="7543"/>
                </a:lnTo>
                <a:lnTo>
                  <a:pt x="2968" y="7550"/>
                </a:lnTo>
                <a:lnTo>
                  <a:pt x="2980" y="7557"/>
                </a:lnTo>
                <a:lnTo>
                  <a:pt x="2993" y="7563"/>
                </a:lnTo>
                <a:lnTo>
                  <a:pt x="3005" y="7567"/>
                </a:lnTo>
                <a:lnTo>
                  <a:pt x="3019" y="7571"/>
                </a:lnTo>
                <a:lnTo>
                  <a:pt x="3032" y="7573"/>
                </a:lnTo>
                <a:lnTo>
                  <a:pt x="3043" y="7575"/>
                </a:lnTo>
                <a:lnTo>
                  <a:pt x="3055" y="7575"/>
                </a:lnTo>
                <a:lnTo>
                  <a:pt x="3065" y="7574"/>
                </a:lnTo>
                <a:lnTo>
                  <a:pt x="3126" y="7564"/>
                </a:lnTo>
                <a:lnTo>
                  <a:pt x="3132" y="7580"/>
                </a:lnTo>
                <a:lnTo>
                  <a:pt x="3137" y="7595"/>
                </a:lnTo>
                <a:lnTo>
                  <a:pt x="3142" y="7608"/>
                </a:lnTo>
                <a:lnTo>
                  <a:pt x="3144" y="7622"/>
                </a:lnTo>
                <a:lnTo>
                  <a:pt x="3150" y="7645"/>
                </a:lnTo>
                <a:lnTo>
                  <a:pt x="3154" y="7664"/>
                </a:lnTo>
                <a:lnTo>
                  <a:pt x="3156" y="7674"/>
                </a:lnTo>
                <a:lnTo>
                  <a:pt x="3161" y="7682"/>
                </a:lnTo>
                <a:lnTo>
                  <a:pt x="3166" y="7690"/>
                </a:lnTo>
                <a:lnTo>
                  <a:pt x="3172" y="7698"/>
                </a:lnTo>
                <a:lnTo>
                  <a:pt x="3180" y="7704"/>
                </a:lnTo>
                <a:lnTo>
                  <a:pt x="3190" y="7712"/>
                </a:lnTo>
                <a:lnTo>
                  <a:pt x="3201" y="7719"/>
                </a:lnTo>
                <a:lnTo>
                  <a:pt x="3216" y="7726"/>
                </a:lnTo>
                <a:lnTo>
                  <a:pt x="3235" y="7735"/>
                </a:lnTo>
                <a:lnTo>
                  <a:pt x="3256" y="7742"/>
                </a:lnTo>
                <a:lnTo>
                  <a:pt x="3279" y="7749"/>
                </a:lnTo>
                <a:lnTo>
                  <a:pt x="3303" y="7755"/>
                </a:lnTo>
                <a:lnTo>
                  <a:pt x="3328" y="7758"/>
                </a:lnTo>
                <a:lnTo>
                  <a:pt x="3354" y="7760"/>
                </a:lnTo>
                <a:lnTo>
                  <a:pt x="3367" y="7760"/>
                </a:lnTo>
                <a:lnTo>
                  <a:pt x="3380" y="7759"/>
                </a:lnTo>
                <a:lnTo>
                  <a:pt x="3395" y="7758"/>
                </a:lnTo>
                <a:lnTo>
                  <a:pt x="3409" y="7756"/>
                </a:lnTo>
                <a:lnTo>
                  <a:pt x="3443" y="7750"/>
                </a:lnTo>
                <a:lnTo>
                  <a:pt x="3486" y="7741"/>
                </a:lnTo>
                <a:lnTo>
                  <a:pt x="3509" y="7736"/>
                </a:lnTo>
                <a:lnTo>
                  <a:pt x="3533" y="7730"/>
                </a:lnTo>
                <a:lnTo>
                  <a:pt x="3555" y="7724"/>
                </a:lnTo>
                <a:lnTo>
                  <a:pt x="3578" y="7716"/>
                </a:lnTo>
                <a:lnTo>
                  <a:pt x="3600" y="7709"/>
                </a:lnTo>
                <a:lnTo>
                  <a:pt x="3621" y="7700"/>
                </a:lnTo>
                <a:lnTo>
                  <a:pt x="3639" y="7691"/>
                </a:lnTo>
                <a:lnTo>
                  <a:pt x="3654" y="7682"/>
                </a:lnTo>
                <a:lnTo>
                  <a:pt x="3661" y="7677"/>
                </a:lnTo>
                <a:lnTo>
                  <a:pt x="3666" y="7671"/>
                </a:lnTo>
                <a:lnTo>
                  <a:pt x="3672" y="7666"/>
                </a:lnTo>
                <a:lnTo>
                  <a:pt x="3675" y="7661"/>
                </a:lnTo>
                <a:lnTo>
                  <a:pt x="3679" y="7655"/>
                </a:lnTo>
                <a:lnTo>
                  <a:pt x="3681" y="7650"/>
                </a:lnTo>
                <a:lnTo>
                  <a:pt x="3681" y="7643"/>
                </a:lnTo>
                <a:lnTo>
                  <a:pt x="3681" y="7637"/>
                </a:lnTo>
                <a:lnTo>
                  <a:pt x="3679" y="7627"/>
                </a:lnTo>
                <a:lnTo>
                  <a:pt x="3677" y="7613"/>
                </a:lnTo>
                <a:lnTo>
                  <a:pt x="3673" y="7599"/>
                </a:lnTo>
                <a:lnTo>
                  <a:pt x="3669" y="7587"/>
                </a:lnTo>
                <a:lnTo>
                  <a:pt x="3663" y="7573"/>
                </a:lnTo>
                <a:lnTo>
                  <a:pt x="3656" y="7560"/>
                </a:lnTo>
                <a:lnTo>
                  <a:pt x="3649" y="7547"/>
                </a:lnTo>
                <a:lnTo>
                  <a:pt x="3641" y="7534"/>
                </a:lnTo>
                <a:lnTo>
                  <a:pt x="3633" y="7522"/>
                </a:lnTo>
                <a:lnTo>
                  <a:pt x="3615" y="7496"/>
                </a:lnTo>
                <a:lnTo>
                  <a:pt x="3594" y="7472"/>
                </a:lnTo>
                <a:lnTo>
                  <a:pt x="3573" y="7448"/>
                </a:lnTo>
                <a:lnTo>
                  <a:pt x="3550" y="7426"/>
                </a:lnTo>
                <a:lnTo>
                  <a:pt x="3503" y="7382"/>
                </a:lnTo>
                <a:lnTo>
                  <a:pt x="3456" y="7341"/>
                </a:lnTo>
                <a:lnTo>
                  <a:pt x="3434" y="7323"/>
                </a:lnTo>
                <a:lnTo>
                  <a:pt x="3414" y="7304"/>
                </a:lnTo>
                <a:lnTo>
                  <a:pt x="3395" y="7287"/>
                </a:lnTo>
                <a:lnTo>
                  <a:pt x="3379" y="7271"/>
                </a:lnTo>
                <a:lnTo>
                  <a:pt x="3382" y="7238"/>
                </a:lnTo>
                <a:lnTo>
                  <a:pt x="3386" y="7197"/>
                </a:lnTo>
                <a:lnTo>
                  <a:pt x="3392" y="7151"/>
                </a:lnTo>
                <a:lnTo>
                  <a:pt x="3398" y="7103"/>
                </a:lnTo>
                <a:lnTo>
                  <a:pt x="3403" y="7056"/>
                </a:lnTo>
                <a:lnTo>
                  <a:pt x="3407" y="7013"/>
                </a:lnTo>
                <a:lnTo>
                  <a:pt x="3409" y="6978"/>
                </a:lnTo>
                <a:lnTo>
                  <a:pt x="3409" y="6952"/>
                </a:lnTo>
                <a:lnTo>
                  <a:pt x="3403" y="6901"/>
                </a:lnTo>
                <a:lnTo>
                  <a:pt x="3396" y="6851"/>
                </a:lnTo>
                <a:lnTo>
                  <a:pt x="3388" y="6804"/>
                </a:lnTo>
                <a:lnTo>
                  <a:pt x="3382" y="6758"/>
                </a:lnTo>
                <a:lnTo>
                  <a:pt x="3375" y="6712"/>
                </a:lnTo>
                <a:lnTo>
                  <a:pt x="3369" y="6667"/>
                </a:lnTo>
                <a:lnTo>
                  <a:pt x="3364" y="6621"/>
                </a:lnTo>
                <a:lnTo>
                  <a:pt x="3363" y="6572"/>
                </a:lnTo>
                <a:lnTo>
                  <a:pt x="3362" y="6539"/>
                </a:lnTo>
                <a:lnTo>
                  <a:pt x="3360" y="6500"/>
                </a:lnTo>
                <a:lnTo>
                  <a:pt x="3356" y="6456"/>
                </a:lnTo>
                <a:lnTo>
                  <a:pt x="3352" y="6409"/>
                </a:lnTo>
                <a:lnTo>
                  <a:pt x="3340" y="6307"/>
                </a:lnTo>
                <a:lnTo>
                  <a:pt x="3327" y="6197"/>
                </a:lnTo>
                <a:lnTo>
                  <a:pt x="3311" y="6087"/>
                </a:lnTo>
                <a:lnTo>
                  <a:pt x="3296" y="5984"/>
                </a:lnTo>
                <a:lnTo>
                  <a:pt x="3281" y="5892"/>
                </a:lnTo>
                <a:lnTo>
                  <a:pt x="3270" y="5819"/>
                </a:lnTo>
                <a:lnTo>
                  <a:pt x="3252" y="5723"/>
                </a:lnTo>
                <a:lnTo>
                  <a:pt x="3235" y="5624"/>
                </a:lnTo>
                <a:lnTo>
                  <a:pt x="3218" y="5526"/>
                </a:lnTo>
                <a:lnTo>
                  <a:pt x="3201" y="5427"/>
                </a:lnTo>
                <a:lnTo>
                  <a:pt x="3185" y="5329"/>
                </a:lnTo>
                <a:lnTo>
                  <a:pt x="3171" y="5232"/>
                </a:lnTo>
                <a:lnTo>
                  <a:pt x="3159" y="5137"/>
                </a:lnTo>
                <a:lnTo>
                  <a:pt x="3150" y="5046"/>
                </a:lnTo>
                <a:lnTo>
                  <a:pt x="3144" y="5001"/>
                </a:lnTo>
                <a:lnTo>
                  <a:pt x="3135" y="4953"/>
                </a:lnTo>
                <a:lnTo>
                  <a:pt x="3124" y="4903"/>
                </a:lnTo>
                <a:lnTo>
                  <a:pt x="3114" y="4852"/>
                </a:lnTo>
                <a:lnTo>
                  <a:pt x="3104" y="4801"/>
                </a:lnTo>
                <a:lnTo>
                  <a:pt x="3096" y="4752"/>
                </a:lnTo>
                <a:lnTo>
                  <a:pt x="3092" y="4728"/>
                </a:lnTo>
                <a:lnTo>
                  <a:pt x="3090" y="4705"/>
                </a:lnTo>
                <a:lnTo>
                  <a:pt x="3089" y="4684"/>
                </a:lnTo>
                <a:lnTo>
                  <a:pt x="3089" y="4663"/>
                </a:lnTo>
                <a:lnTo>
                  <a:pt x="3009" y="3868"/>
                </a:lnTo>
                <a:lnTo>
                  <a:pt x="3023" y="3368"/>
                </a:lnTo>
                <a:lnTo>
                  <a:pt x="3028" y="3366"/>
                </a:lnTo>
                <a:lnTo>
                  <a:pt x="3033" y="3366"/>
                </a:lnTo>
                <a:lnTo>
                  <a:pt x="3039" y="3366"/>
                </a:lnTo>
                <a:lnTo>
                  <a:pt x="3044" y="3366"/>
                </a:lnTo>
                <a:lnTo>
                  <a:pt x="3056" y="3368"/>
                </a:lnTo>
                <a:lnTo>
                  <a:pt x="3069" y="3373"/>
                </a:lnTo>
                <a:lnTo>
                  <a:pt x="3104" y="3386"/>
                </a:lnTo>
                <a:lnTo>
                  <a:pt x="3152" y="3407"/>
                </a:lnTo>
                <a:lnTo>
                  <a:pt x="3169" y="3414"/>
                </a:lnTo>
                <a:lnTo>
                  <a:pt x="3185" y="3420"/>
                </a:lnTo>
                <a:lnTo>
                  <a:pt x="3201" y="3423"/>
                </a:lnTo>
                <a:lnTo>
                  <a:pt x="3216" y="3425"/>
                </a:lnTo>
                <a:lnTo>
                  <a:pt x="3224" y="3426"/>
                </a:lnTo>
                <a:lnTo>
                  <a:pt x="3232" y="3425"/>
                </a:lnTo>
                <a:lnTo>
                  <a:pt x="3239" y="3425"/>
                </a:lnTo>
                <a:lnTo>
                  <a:pt x="3247" y="3423"/>
                </a:lnTo>
                <a:lnTo>
                  <a:pt x="3255" y="3421"/>
                </a:lnTo>
                <a:lnTo>
                  <a:pt x="3263" y="3418"/>
                </a:lnTo>
                <a:lnTo>
                  <a:pt x="3271" y="3415"/>
                </a:lnTo>
                <a:lnTo>
                  <a:pt x="3279" y="3410"/>
                </a:lnTo>
                <a:lnTo>
                  <a:pt x="3304" y="3396"/>
                </a:lnTo>
                <a:lnTo>
                  <a:pt x="3321" y="3388"/>
                </a:lnTo>
                <a:lnTo>
                  <a:pt x="3328" y="3385"/>
                </a:lnTo>
                <a:lnTo>
                  <a:pt x="3332" y="3383"/>
                </a:lnTo>
                <a:lnTo>
                  <a:pt x="3337" y="3383"/>
                </a:lnTo>
                <a:lnTo>
                  <a:pt x="3342" y="3383"/>
                </a:lnTo>
                <a:lnTo>
                  <a:pt x="3350" y="3383"/>
                </a:lnTo>
                <a:lnTo>
                  <a:pt x="3360" y="3384"/>
                </a:lnTo>
                <a:lnTo>
                  <a:pt x="3375" y="3382"/>
                </a:lnTo>
                <a:lnTo>
                  <a:pt x="3396" y="3376"/>
                </a:lnTo>
                <a:lnTo>
                  <a:pt x="3420" y="3349"/>
                </a:lnTo>
                <a:lnTo>
                  <a:pt x="3432" y="3333"/>
                </a:lnTo>
                <a:lnTo>
                  <a:pt x="3443" y="3316"/>
                </a:lnTo>
                <a:lnTo>
                  <a:pt x="3454" y="3297"/>
                </a:lnTo>
                <a:lnTo>
                  <a:pt x="3464" y="3279"/>
                </a:lnTo>
                <a:lnTo>
                  <a:pt x="3483" y="3241"/>
                </a:lnTo>
                <a:lnTo>
                  <a:pt x="3504" y="3202"/>
                </a:lnTo>
                <a:lnTo>
                  <a:pt x="3526" y="3164"/>
                </a:lnTo>
                <a:lnTo>
                  <a:pt x="3549" y="3124"/>
                </a:lnTo>
                <a:lnTo>
                  <a:pt x="3561" y="3104"/>
                </a:lnTo>
                <a:lnTo>
                  <a:pt x="3574" y="3085"/>
                </a:lnTo>
                <a:lnTo>
                  <a:pt x="3587" y="3066"/>
                </a:lnTo>
                <a:lnTo>
                  <a:pt x="3602" y="3048"/>
                </a:lnTo>
                <a:lnTo>
                  <a:pt x="3713" y="2918"/>
                </a:lnTo>
                <a:lnTo>
                  <a:pt x="3898" y="2408"/>
                </a:lnTo>
                <a:lnTo>
                  <a:pt x="3903" y="2399"/>
                </a:lnTo>
                <a:lnTo>
                  <a:pt x="3903" y="2385"/>
                </a:lnTo>
                <a:lnTo>
                  <a:pt x="3900" y="2368"/>
                </a:lnTo>
                <a:lnTo>
                  <a:pt x="3892" y="2346"/>
                </a:lnTo>
                <a:lnTo>
                  <a:pt x="3881" y="2322"/>
                </a:lnTo>
                <a:lnTo>
                  <a:pt x="3866" y="2295"/>
                </a:lnTo>
                <a:lnTo>
                  <a:pt x="3849" y="2264"/>
                </a:lnTo>
                <a:lnTo>
                  <a:pt x="3830" y="2231"/>
                </a:lnTo>
                <a:lnTo>
                  <a:pt x="3807" y="2195"/>
                </a:lnTo>
                <a:lnTo>
                  <a:pt x="3783" y="2158"/>
                </a:lnTo>
                <a:lnTo>
                  <a:pt x="3756" y="2118"/>
                </a:lnTo>
                <a:lnTo>
                  <a:pt x="3727" y="2077"/>
                </a:lnTo>
                <a:lnTo>
                  <a:pt x="3665" y="1990"/>
                </a:lnTo>
                <a:lnTo>
                  <a:pt x="3598" y="1899"/>
                </a:lnTo>
                <a:lnTo>
                  <a:pt x="3528" y="1806"/>
                </a:lnTo>
                <a:lnTo>
                  <a:pt x="3456" y="1712"/>
                </a:lnTo>
                <a:lnTo>
                  <a:pt x="3385" y="1621"/>
                </a:lnTo>
                <a:lnTo>
                  <a:pt x="3316" y="1533"/>
                </a:lnTo>
                <a:lnTo>
                  <a:pt x="3252" y="1449"/>
                </a:lnTo>
                <a:lnTo>
                  <a:pt x="3194" y="1374"/>
                </a:lnTo>
                <a:lnTo>
                  <a:pt x="3143" y="1307"/>
                </a:lnTo>
                <a:lnTo>
                  <a:pt x="3101" y="1251"/>
                </a:lnTo>
                <a:lnTo>
                  <a:pt x="3082" y="1227"/>
                </a:lnTo>
                <a:lnTo>
                  <a:pt x="3064" y="1205"/>
                </a:lnTo>
                <a:lnTo>
                  <a:pt x="3045" y="1183"/>
                </a:lnTo>
                <a:lnTo>
                  <a:pt x="3027" y="1162"/>
                </a:lnTo>
                <a:lnTo>
                  <a:pt x="3010" y="1143"/>
                </a:lnTo>
                <a:lnTo>
                  <a:pt x="2991" y="1126"/>
                </a:lnTo>
                <a:lnTo>
                  <a:pt x="2972" y="1109"/>
                </a:lnTo>
                <a:lnTo>
                  <a:pt x="2953" y="1094"/>
                </a:lnTo>
                <a:lnTo>
                  <a:pt x="2932" y="1080"/>
                </a:lnTo>
                <a:lnTo>
                  <a:pt x="2911" y="1067"/>
                </a:lnTo>
                <a:lnTo>
                  <a:pt x="2889" y="1056"/>
                </a:lnTo>
                <a:lnTo>
                  <a:pt x="2865" y="1046"/>
                </a:lnTo>
                <a:lnTo>
                  <a:pt x="2839" y="1038"/>
                </a:lnTo>
                <a:lnTo>
                  <a:pt x="2812" y="1030"/>
                </a:lnTo>
                <a:lnTo>
                  <a:pt x="2782" y="1024"/>
                </a:lnTo>
                <a:lnTo>
                  <a:pt x="2752" y="1019"/>
                </a:lnTo>
                <a:lnTo>
                  <a:pt x="2725" y="1016"/>
                </a:lnTo>
                <a:lnTo>
                  <a:pt x="2692" y="1013"/>
                </a:lnTo>
                <a:lnTo>
                  <a:pt x="2657" y="1010"/>
                </a:lnTo>
                <a:lnTo>
                  <a:pt x="2618" y="1007"/>
                </a:lnTo>
                <a:lnTo>
                  <a:pt x="2580" y="1006"/>
                </a:lnTo>
                <a:lnTo>
                  <a:pt x="2544" y="1006"/>
                </a:lnTo>
                <a:lnTo>
                  <a:pt x="2526" y="1006"/>
                </a:lnTo>
                <a:lnTo>
                  <a:pt x="2510" y="1007"/>
                </a:lnTo>
                <a:lnTo>
                  <a:pt x="2496" y="1008"/>
                </a:lnTo>
                <a:lnTo>
                  <a:pt x="2482" y="1010"/>
                </a:lnTo>
                <a:lnTo>
                  <a:pt x="2465" y="1013"/>
                </a:lnTo>
                <a:lnTo>
                  <a:pt x="2449" y="1014"/>
                </a:lnTo>
                <a:lnTo>
                  <a:pt x="2434" y="1014"/>
                </a:lnTo>
                <a:lnTo>
                  <a:pt x="2419" y="1013"/>
                </a:lnTo>
                <a:lnTo>
                  <a:pt x="2391" y="1007"/>
                </a:lnTo>
                <a:lnTo>
                  <a:pt x="2366" y="1000"/>
                </a:lnTo>
                <a:lnTo>
                  <a:pt x="2342" y="994"/>
                </a:lnTo>
                <a:lnTo>
                  <a:pt x="2318" y="989"/>
                </a:lnTo>
                <a:lnTo>
                  <a:pt x="2307" y="987"/>
                </a:lnTo>
                <a:lnTo>
                  <a:pt x="2294" y="986"/>
                </a:lnTo>
                <a:lnTo>
                  <a:pt x="2282" y="987"/>
                </a:lnTo>
                <a:lnTo>
                  <a:pt x="2269" y="990"/>
                </a:lnTo>
                <a:lnTo>
                  <a:pt x="2253" y="961"/>
                </a:lnTo>
                <a:lnTo>
                  <a:pt x="2234" y="923"/>
                </a:lnTo>
                <a:lnTo>
                  <a:pt x="2226" y="904"/>
                </a:lnTo>
                <a:lnTo>
                  <a:pt x="2218" y="885"/>
                </a:lnTo>
                <a:lnTo>
                  <a:pt x="2215" y="875"/>
                </a:lnTo>
                <a:lnTo>
                  <a:pt x="2213" y="867"/>
                </a:lnTo>
                <a:lnTo>
                  <a:pt x="2212" y="859"/>
                </a:lnTo>
                <a:lnTo>
                  <a:pt x="2211" y="851"/>
                </a:lnTo>
                <a:lnTo>
                  <a:pt x="2211" y="806"/>
                </a:lnTo>
                <a:lnTo>
                  <a:pt x="2212" y="789"/>
                </a:lnTo>
                <a:lnTo>
                  <a:pt x="2213" y="775"/>
                </a:lnTo>
                <a:lnTo>
                  <a:pt x="2215" y="762"/>
                </a:lnTo>
                <a:lnTo>
                  <a:pt x="2219" y="751"/>
                </a:lnTo>
                <a:lnTo>
                  <a:pt x="2227" y="729"/>
                </a:lnTo>
                <a:lnTo>
                  <a:pt x="2234" y="702"/>
                </a:lnTo>
                <a:lnTo>
                  <a:pt x="2269" y="713"/>
                </a:lnTo>
                <a:lnTo>
                  <a:pt x="2270" y="700"/>
                </a:lnTo>
                <a:lnTo>
                  <a:pt x="2273" y="689"/>
                </a:lnTo>
                <a:lnTo>
                  <a:pt x="2275" y="679"/>
                </a:lnTo>
                <a:lnTo>
                  <a:pt x="2278" y="668"/>
                </a:lnTo>
                <a:lnTo>
                  <a:pt x="2286" y="648"/>
                </a:lnTo>
                <a:lnTo>
                  <a:pt x="2294" y="626"/>
                </a:lnTo>
                <a:lnTo>
                  <a:pt x="2301" y="604"/>
                </a:lnTo>
                <a:lnTo>
                  <a:pt x="2308" y="579"/>
                </a:lnTo>
                <a:lnTo>
                  <a:pt x="2311" y="566"/>
                </a:lnTo>
                <a:lnTo>
                  <a:pt x="2313" y="551"/>
                </a:lnTo>
                <a:lnTo>
                  <a:pt x="2314" y="535"/>
                </a:lnTo>
                <a:lnTo>
                  <a:pt x="2315" y="518"/>
                </a:lnTo>
                <a:lnTo>
                  <a:pt x="2315" y="483"/>
                </a:lnTo>
                <a:lnTo>
                  <a:pt x="2292" y="483"/>
                </a:lnTo>
                <a:lnTo>
                  <a:pt x="2291" y="433"/>
                </a:lnTo>
                <a:lnTo>
                  <a:pt x="2289" y="384"/>
                </a:lnTo>
                <a:lnTo>
                  <a:pt x="2286" y="360"/>
                </a:lnTo>
                <a:lnTo>
                  <a:pt x="2284" y="338"/>
                </a:lnTo>
                <a:lnTo>
                  <a:pt x="2281" y="315"/>
                </a:lnTo>
                <a:lnTo>
                  <a:pt x="2277" y="294"/>
                </a:lnTo>
                <a:lnTo>
                  <a:pt x="2271" y="273"/>
                </a:lnTo>
                <a:lnTo>
                  <a:pt x="2267" y="254"/>
                </a:lnTo>
                <a:lnTo>
                  <a:pt x="2260" y="234"/>
                </a:lnTo>
                <a:lnTo>
                  <a:pt x="2253" y="215"/>
                </a:lnTo>
                <a:lnTo>
                  <a:pt x="2244" y="196"/>
                </a:lnTo>
                <a:lnTo>
                  <a:pt x="2235" y="179"/>
                </a:lnTo>
                <a:lnTo>
                  <a:pt x="2225" y="163"/>
                </a:lnTo>
                <a:lnTo>
                  <a:pt x="2213" y="147"/>
                </a:lnTo>
                <a:lnTo>
                  <a:pt x="2204" y="137"/>
                </a:lnTo>
                <a:lnTo>
                  <a:pt x="2194" y="126"/>
                </a:lnTo>
                <a:lnTo>
                  <a:pt x="2182" y="114"/>
                </a:lnTo>
                <a:lnTo>
                  <a:pt x="2169" y="102"/>
                </a:lnTo>
                <a:lnTo>
                  <a:pt x="2154" y="89"/>
                </a:lnTo>
                <a:lnTo>
                  <a:pt x="2138" y="78"/>
                </a:lnTo>
                <a:lnTo>
                  <a:pt x="2122" y="65"/>
                </a:lnTo>
                <a:lnTo>
                  <a:pt x="2104" y="54"/>
                </a:lnTo>
                <a:lnTo>
                  <a:pt x="2086" y="43"/>
                </a:lnTo>
                <a:lnTo>
                  <a:pt x="2068" y="33"/>
                </a:lnTo>
                <a:lnTo>
                  <a:pt x="2050" y="24"/>
                </a:lnTo>
                <a:lnTo>
                  <a:pt x="2030" y="16"/>
                </a:lnTo>
                <a:lnTo>
                  <a:pt x="2012" y="9"/>
                </a:lnTo>
                <a:lnTo>
                  <a:pt x="1994" y="4"/>
                </a:lnTo>
                <a:lnTo>
                  <a:pt x="1975" y="1"/>
                </a:lnTo>
                <a:lnTo>
                  <a:pt x="1958" y="0"/>
                </a:lnTo>
                <a:lnTo>
                  <a:pt x="1935" y="0"/>
                </a:lnTo>
                <a:lnTo>
                  <a:pt x="1919" y="1"/>
                </a:lnTo>
                <a:lnTo>
                  <a:pt x="1903" y="2"/>
                </a:lnTo>
                <a:lnTo>
                  <a:pt x="1887" y="4"/>
                </a:lnTo>
                <a:lnTo>
                  <a:pt x="1871" y="8"/>
                </a:lnTo>
                <a:lnTo>
                  <a:pt x="1855" y="11"/>
                </a:lnTo>
                <a:lnTo>
                  <a:pt x="1840" y="16"/>
                </a:lnTo>
                <a:lnTo>
                  <a:pt x="1824" y="22"/>
                </a:lnTo>
                <a:lnTo>
                  <a:pt x="1809" y="28"/>
                </a:lnTo>
                <a:lnTo>
                  <a:pt x="1795" y="35"/>
                </a:lnTo>
                <a:lnTo>
                  <a:pt x="1780" y="42"/>
                </a:lnTo>
                <a:lnTo>
                  <a:pt x="1765" y="51"/>
                </a:lnTo>
                <a:lnTo>
                  <a:pt x="1751" y="60"/>
                </a:lnTo>
                <a:lnTo>
                  <a:pt x="1737" y="70"/>
                </a:lnTo>
                <a:lnTo>
                  <a:pt x="1724" y="80"/>
                </a:lnTo>
                <a:lnTo>
                  <a:pt x="1711" y="90"/>
                </a:lnTo>
                <a:lnTo>
                  <a:pt x="1699" y="102"/>
                </a:lnTo>
                <a:lnTo>
                  <a:pt x="1687" y="113"/>
                </a:lnTo>
                <a:lnTo>
                  <a:pt x="1676" y="126"/>
                </a:lnTo>
                <a:lnTo>
                  <a:pt x="1664" y="138"/>
                </a:lnTo>
                <a:lnTo>
                  <a:pt x="1654" y="152"/>
                </a:lnTo>
                <a:lnTo>
                  <a:pt x="1645" y="166"/>
                </a:lnTo>
                <a:lnTo>
                  <a:pt x="1636" y="179"/>
                </a:lnTo>
                <a:lnTo>
                  <a:pt x="1628" y="193"/>
                </a:lnTo>
                <a:lnTo>
                  <a:pt x="1620" y="208"/>
                </a:lnTo>
                <a:lnTo>
                  <a:pt x="1613" y="223"/>
                </a:lnTo>
                <a:lnTo>
                  <a:pt x="1607" y="239"/>
                </a:lnTo>
                <a:lnTo>
                  <a:pt x="1603" y="254"/>
                </a:lnTo>
                <a:lnTo>
                  <a:pt x="1598" y="270"/>
                </a:lnTo>
                <a:lnTo>
                  <a:pt x="1595" y="286"/>
                </a:lnTo>
                <a:lnTo>
                  <a:pt x="1592" y="302"/>
                </a:lnTo>
                <a:lnTo>
                  <a:pt x="1590" y="318"/>
                </a:lnTo>
                <a:lnTo>
                  <a:pt x="1590" y="334"/>
                </a:lnTo>
                <a:lnTo>
                  <a:pt x="1590" y="460"/>
                </a:lnTo>
                <a:lnTo>
                  <a:pt x="1552" y="479"/>
                </a:lnTo>
                <a:lnTo>
                  <a:pt x="1607" y="689"/>
                </a:lnTo>
                <a:lnTo>
                  <a:pt x="1635" y="684"/>
                </a:lnTo>
                <a:lnTo>
                  <a:pt x="1640" y="698"/>
                </a:lnTo>
                <a:lnTo>
                  <a:pt x="1645" y="708"/>
                </a:lnTo>
                <a:lnTo>
                  <a:pt x="1647" y="720"/>
                </a:lnTo>
                <a:lnTo>
                  <a:pt x="1647" y="737"/>
                </a:lnTo>
                <a:lnTo>
                  <a:pt x="1647" y="760"/>
                </a:lnTo>
                <a:lnTo>
                  <a:pt x="1649" y="774"/>
                </a:lnTo>
                <a:lnTo>
                  <a:pt x="1655" y="797"/>
                </a:lnTo>
                <a:lnTo>
                  <a:pt x="1663" y="824"/>
                </a:lnTo>
                <a:lnTo>
                  <a:pt x="1671" y="855"/>
                </a:lnTo>
                <a:lnTo>
                  <a:pt x="1675" y="871"/>
                </a:lnTo>
                <a:lnTo>
                  <a:pt x="1677" y="887"/>
                </a:lnTo>
                <a:lnTo>
                  <a:pt x="1679" y="902"/>
                </a:lnTo>
                <a:lnTo>
                  <a:pt x="1679" y="917"/>
                </a:lnTo>
                <a:lnTo>
                  <a:pt x="1678" y="930"/>
                </a:lnTo>
                <a:lnTo>
                  <a:pt x="1676" y="943"/>
                </a:lnTo>
                <a:lnTo>
                  <a:pt x="1675" y="947"/>
                </a:lnTo>
                <a:lnTo>
                  <a:pt x="1672" y="953"/>
                </a:lnTo>
                <a:lnTo>
                  <a:pt x="1669" y="958"/>
                </a:lnTo>
                <a:lnTo>
                  <a:pt x="1665" y="961"/>
                </a:lnTo>
                <a:lnTo>
                  <a:pt x="1660" y="968"/>
                </a:lnTo>
                <a:lnTo>
                  <a:pt x="1653" y="974"/>
                </a:lnTo>
                <a:lnTo>
                  <a:pt x="1645" y="978"/>
                </a:lnTo>
                <a:lnTo>
                  <a:pt x="1637" y="983"/>
                </a:lnTo>
                <a:lnTo>
                  <a:pt x="1619" y="991"/>
                </a:lnTo>
                <a:lnTo>
                  <a:pt x="1599" y="997"/>
                </a:lnTo>
                <a:lnTo>
                  <a:pt x="1577" y="1001"/>
                </a:lnTo>
                <a:lnTo>
                  <a:pt x="1555" y="1003"/>
                </a:lnTo>
                <a:lnTo>
                  <a:pt x="1532" y="1005"/>
                </a:lnTo>
                <a:lnTo>
                  <a:pt x="1508" y="1006"/>
                </a:lnTo>
                <a:lnTo>
                  <a:pt x="1485" y="1005"/>
                </a:lnTo>
                <a:lnTo>
                  <a:pt x="1461" y="1003"/>
                </a:lnTo>
                <a:lnTo>
                  <a:pt x="1438" y="1001"/>
                </a:lnTo>
                <a:lnTo>
                  <a:pt x="1415" y="999"/>
                </a:lnTo>
                <a:lnTo>
                  <a:pt x="1375" y="993"/>
                </a:lnTo>
                <a:lnTo>
                  <a:pt x="1341" y="987"/>
                </a:lnTo>
                <a:lnTo>
                  <a:pt x="1332" y="986"/>
                </a:lnTo>
                <a:lnTo>
                  <a:pt x="1321" y="987"/>
                </a:lnTo>
                <a:lnTo>
                  <a:pt x="1310" y="989"/>
                </a:lnTo>
                <a:lnTo>
                  <a:pt x="1297" y="992"/>
                </a:lnTo>
                <a:lnTo>
                  <a:pt x="1284" y="997"/>
                </a:lnTo>
                <a:lnTo>
                  <a:pt x="1270" y="1002"/>
                </a:lnTo>
                <a:lnTo>
                  <a:pt x="1255" y="1008"/>
                </a:lnTo>
                <a:lnTo>
                  <a:pt x="1239" y="1015"/>
                </a:lnTo>
                <a:lnTo>
                  <a:pt x="1206" y="1032"/>
                </a:lnTo>
                <a:lnTo>
                  <a:pt x="1171" y="1053"/>
                </a:lnTo>
                <a:lnTo>
                  <a:pt x="1136" y="1074"/>
                </a:lnTo>
                <a:lnTo>
                  <a:pt x="1099" y="1097"/>
                </a:lnTo>
                <a:lnTo>
                  <a:pt x="1064" y="1122"/>
                </a:lnTo>
                <a:lnTo>
                  <a:pt x="1030" y="1146"/>
                </a:lnTo>
                <a:lnTo>
                  <a:pt x="997" y="1171"/>
                </a:lnTo>
                <a:lnTo>
                  <a:pt x="966" y="1194"/>
                </a:lnTo>
                <a:lnTo>
                  <a:pt x="913" y="1235"/>
                </a:lnTo>
                <a:lnTo>
                  <a:pt x="876" y="1266"/>
                </a:lnTo>
                <a:lnTo>
                  <a:pt x="803" y="1358"/>
                </a:lnTo>
                <a:lnTo>
                  <a:pt x="790" y="1378"/>
                </a:lnTo>
                <a:lnTo>
                  <a:pt x="774" y="1399"/>
                </a:lnTo>
                <a:lnTo>
                  <a:pt x="756" y="1419"/>
                </a:lnTo>
                <a:lnTo>
                  <a:pt x="738" y="1440"/>
                </a:lnTo>
                <a:lnTo>
                  <a:pt x="698" y="1483"/>
                </a:lnTo>
                <a:lnTo>
                  <a:pt x="654" y="1528"/>
                </a:lnTo>
                <a:lnTo>
                  <a:pt x="608" y="1575"/>
                </a:lnTo>
                <a:lnTo>
                  <a:pt x="559" y="1625"/>
                </a:lnTo>
                <a:lnTo>
                  <a:pt x="535" y="1651"/>
                </a:lnTo>
                <a:lnTo>
                  <a:pt x="509" y="1679"/>
                </a:lnTo>
                <a:lnTo>
                  <a:pt x="485" y="1707"/>
                </a:lnTo>
                <a:lnTo>
                  <a:pt x="461" y="1737"/>
                </a:lnTo>
                <a:lnTo>
                  <a:pt x="409" y="1802"/>
                </a:lnTo>
                <a:lnTo>
                  <a:pt x="357" y="1867"/>
                </a:lnTo>
                <a:lnTo>
                  <a:pt x="307" y="1931"/>
                </a:lnTo>
                <a:lnTo>
                  <a:pt x="260" y="1994"/>
                </a:lnTo>
                <a:lnTo>
                  <a:pt x="214" y="2055"/>
                </a:lnTo>
                <a:lnTo>
                  <a:pt x="173" y="2114"/>
                </a:lnTo>
                <a:lnTo>
                  <a:pt x="134" y="2170"/>
                </a:lnTo>
                <a:lnTo>
                  <a:pt x="100" y="2224"/>
                </a:lnTo>
                <a:lnTo>
                  <a:pt x="84" y="2249"/>
                </a:lnTo>
                <a:lnTo>
                  <a:pt x="70" y="2274"/>
                </a:lnTo>
                <a:lnTo>
                  <a:pt x="57" y="2298"/>
                </a:lnTo>
                <a:lnTo>
                  <a:pt x="44" y="2322"/>
                </a:lnTo>
                <a:lnTo>
                  <a:pt x="34" y="2344"/>
                </a:lnTo>
                <a:lnTo>
                  <a:pt x="25" y="2366"/>
                </a:lnTo>
                <a:lnTo>
                  <a:pt x="17" y="2386"/>
                </a:lnTo>
                <a:lnTo>
                  <a:pt x="10" y="2406"/>
                </a:lnTo>
                <a:lnTo>
                  <a:pt x="5" y="2425"/>
                </a:lnTo>
                <a:lnTo>
                  <a:pt x="2" y="2442"/>
                </a:lnTo>
                <a:lnTo>
                  <a:pt x="0" y="2458"/>
                </a:lnTo>
                <a:lnTo>
                  <a:pt x="0" y="2474"/>
                </a:lnTo>
                <a:lnTo>
                  <a:pt x="1" y="2488"/>
                </a:lnTo>
                <a:lnTo>
                  <a:pt x="4" y="2501"/>
                </a:lnTo>
                <a:lnTo>
                  <a:pt x="10" y="2512"/>
                </a:lnTo>
                <a:lnTo>
                  <a:pt x="17" y="2522"/>
                </a:lnTo>
                <a:lnTo>
                  <a:pt x="58" y="2751"/>
                </a:lnTo>
                <a:lnTo>
                  <a:pt x="234" y="2918"/>
                </a:lnTo>
                <a:lnTo>
                  <a:pt x="345" y="3048"/>
                </a:lnTo>
                <a:lnTo>
                  <a:pt x="360" y="3066"/>
                </a:lnTo>
                <a:lnTo>
                  <a:pt x="373" y="3085"/>
                </a:lnTo>
                <a:lnTo>
                  <a:pt x="386" y="3104"/>
                </a:lnTo>
                <a:lnTo>
                  <a:pt x="399" y="3124"/>
                </a:lnTo>
                <a:lnTo>
                  <a:pt x="421" y="3164"/>
                </a:lnTo>
                <a:lnTo>
                  <a:pt x="443" y="3202"/>
                </a:lnTo>
                <a:lnTo>
                  <a:pt x="463" y="3241"/>
                </a:lnTo>
                <a:lnTo>
                  <a:pt x="483" y="3279"/>
                </a:lnTo>
                <a:lnTo>
                  <a:pt x="493" y="3297"/>
                </a:lnTo>
                <a:lnTo>
                  <a:pt x="504" y="3316"/>
                </a:lnTo>
                <a:lnTo>
                  <a:pt x="515" y="3333"/>
                </a:lnTo>
                <a:lnTo>
                  <a:pt x="527" y="3349"/>
                </a:lnTo>
                <a:lnTo>
                  <a:pt x="549" y="3376"/>
                </a:lnTo>
                <a:lnTo>
                  <a:pt x="572" y="3382"/>
                </a:lnTo>
                <a:lnTo>
                  <a:pt x="587" y="3384"/>
                </a:lnTo>
                <a:lnTo>
                  <a:pt x="598" y="3383"/>
                </a:lnTo>
                <a:lnTo>
                  <a:pt x="606" y="3383"/>
                </a:lnTo>
                <a:lnTo>
                  <a:pt x="609" y="3383"/>
                </a:lnTo>
                <a:lnTo>
                  <a:pt x="614" y="3383"/>
                </a:lnTo>
                <a:lnTo>
                  <a:pt x="619" y="3385"/>
                </a:lnTo>
                <a:lnTo>
                  <a:pt x="626" y="3388"/>
                </a:lnTo>
                <a:lnTo>
                  <a:pt x="643" y="3396"/>
                </a:lnTo>
                <a:lnTo>
                  <a:pt x="668" y="3410"/>
                </a:lnTo>
                <a:lnTo>
                  <a:pt x="676" y="3415"/>
                </a:lnTo>
                <a:lnTo>
                  <a:pt x="684" y="3418"/>
                </a:lnTo>
                <a:lnTo>
                  <a:pt x="692" y="3421"/>
                </a:lnTo>
                <a:lnTo>
                  <a:pt x="700" y="3423"/>
                </a:lnTo>
                <a:lnTo>
                  <a:pt x="707" y="3425"/>
                </a:lnTo>
                <a:lnTo>
                  <a:pt x="715" y="3425"/>
                </a:lnTo>
                <a:lnTo>
                  <a:pt x="723" y="3426"/>
                </a:lnTo>
                <a:lnTo>
                  <a:pt x="730" y="3425"/>
                </a:lnTo>
                <a:lnTo>
                  <a:pt x="746" y="3423"/>
                </a:lnTo>
                <a:lnTo>
                  <a:pt x="761" y="3420"/>
                </a:lnTo>
                <a:lnTo>
                  <a:pt x="778" y="3414"/>
                </a:lnTo>
                <a:lnTo>
                  <a:pt x="795" y="3407"/>
                </a:lnTo>
                <a:lnTo>
                  <a:pt x="819" y="3397"/>
                </a:lnTo>
                <a:lnTo>
                  <a:pt x="842" y="3389"/>
                </a:lnTo>
                <a:lnTo>
                  <a:pt x="862" y="3381"/>
                </a:lnTo>
                <a:lnTo>
                  <a:pt x="880" y="3376"/>
                </a:lnTo>
                <a:lnTo>
                  <a:pt x="896" y="3372"/>
                </a:lnTo>
                <a:lnTo>
                  <a:pt x="911" y="3369"/>
                </a:lnTo>
                <a:lnTo>
                  <a:pt x="925" y="3369"/>
                </a:lnTo>
                <a:lnTo>
                  <a:pt x="938" y="3372"/>
                </a:lnTo>
                <a:lnTo>
                  <a:pt x="952" y="3375"/>
                </a:lnTo>
                <a:lnTo>
                  <a:pt x="967" y="3381"/>
                </a:lnTo>
                <a:lnTo>
                  <a:pt x="981" y="3390"/>
                </a:lnTo>
                <a:lnTo>
                  <a:pt x="997" y="3400"/>
                </a:lnTo>
                <a:lnTo>
                  <a:pt x="1033" y="3429"/>
                </a:lnTo>
                <a:lnTo>
                  <a:pt x="1080" y="3469"/>
                </a:lnTo>
                <a:lnTo>
                  <a:pt x="1078" y="3542"/>
                </a:lnTo>
                <a:lnTo>
                  <a:pt x="1073" y="3640"/>
                </a:lnTo>
                <a:lnTo>
                  <a:pt x="1070" y="3754"/>
                </a:lnTo>
                <a:lnTo>
                  <a:pt x="1066" y="3877"/>
                </a:lnTo>
                <a:lnTo>
                  <a:pt x="1066" y="3937"/>
                </a:lnTo>
                <a:lnTo>
                  <a:pt x="1066" y="3997"/>
                </a:lnTo>
                <a:lnTo>
                  <a:pt x="1069" y="4053"/>
                </a:lnTo>
                <a:lnTo>
                  <a:pt x="1071" y="4105"/>
                </a:lnTo>
                <a:lnTo>
                  <a:pt x="1073" y="4130"/>
                </a:lnTo>
                <a:lnTo>
                  <a:pt x="1075" y="4153"/>
                </a:lnTo>
                <a:lnTo>
                  <a:pt x="1078" y="4176"/>
                </a:lnTo>
                <a:lnTo>
                  <a:pt x="1081" y="4196"/>
                </a:lnTo>
                <a:lnTo>
                  <a:pt x="1085" y="4215"/>
                </a:lnTo>
                <a:lnTo>
                  <a:pt x="1089" y="4231"/>
                </a:lnTo>
                <a:lnTo>
                  <a:pt x="1094" y="4246"/>
                </a:lnTo>
                <a:lnTo>
                  <a:pt x="1099" y="4258"/>
                </a:lnTo>
                <a:close/>
                <a:moveTo>
                  <a:pt x="2941" y="3080"/>
                </a:moveTo>
                <a:lnTo>
                  <a:pt x="2947" y="3056"/>
                </a:lnTo>
                <a:lnTo>
                  <a:pt x="2952" y="3032"/>
                </a:lnTo>
                <a:lnTo>
                  <a:pt x="2955" y="3008"/>
                </a:lnTo>
                <a:lnTo>
                  <a:pt x="2959" y="2983"/>
                </a:lnTo>
                <a:lnTo>
                  <a:pt x="2964" y="2933"/>
                </a:lnTo>
                <a:lnTo>
                  <a:pt x="2968" y="2881"/>
                </a:lnTo>
                <a:lnTo>
                  <a:pt x="2970" y="2829"/>
                </a:lnTo>
                <a:lnTo>
                  <a:pt x="2972" y="2776"/>
                </a:lnTo>
                <a:lnTo>
                  <a:pt x="2973" y="2722"/>
                </a:lnTo>
                <a:lnTo>
                  <a:pt x="2975" y="2669"/>
                </a:lnTo>
                <a:lnTo>
                  <a:pt x="2976" y="2615"/>
                </a:lnTo>
                <a:lnTo>
                  <a:pt x="2977" y="2562"/>
                </a:lnTo>
                <a:lnTo>
                  <a:pt x="2979" y="2510"/>
                </a:lnTo>
                <a:lnTo>
                  <a:pt x="2983" y="2458"/>
                </a:lnTo>
                <a:lnTo>
                  <a:pt x="2987" y="2408"/>
                </a:lnTo>
                <a:lnTo>
                  <a:pt x="2993" y="2359"/>
                </a:lnTo>
                <a:lnTo>
                  <a:pt x="2996" y="2336"/>
                </a:lnTo>
                <a:lnTo>
                  <a:pt x="3001" y="2312"/>
                </a:lnTo>
                <a:lnTo>
                  <a:pt x="3007" y="2289"/>
                </a:lnTo>
                <a:lnTo>
                  <a:pt x="3011" y="2267"/>
                </a:lnTo>
                <a:lnTo>
                  <a:pt x="3033" y="2290"/>
                </a:lnTo>
                <a:lnTo>
                  <a:pt x="3051" y="2310"/>
                </a:lnTo>
                <a:lnTo>
                  <a:pt x="3067" y="2325"/>
                </a:lnTo>
                <a:lnTo>
                  <a:pt x="3082" y="2338"/>
                </a:lnTo>
                <a:lnTo>
                  <a:pt x="3115" y="2368"/>
                </a:lnTo>
                <a:lnTo>
                  <a:pt x="3159" y="2410"/>
                </a:lnTo>
                <a:lnTo>
                  <a:pt x="3195" y="2407"/>
                </a:lnTo>
                <a:lnTo>
                  <a:pt x="3225" y="2406"/>
                </a:lnTo>
                <a:lnTo>
                  <a:pt x="3238" y="2406"/>
                </a:lnTo>
                <a:lnTo>
                  <a:pt x="3249" y="2407"/>
                </a:lnTo>
                <a:lnTo>
                  <a:pt x="3258" y="2408"/>
                </a:lnTo>
                <a:lnTo>
                  <a:pt x="3267" y="2410"/>
                </a:lnTo>
                <a:lnTo>
                  <a:pt x="3274" y="2413"/>
                </a:lnTo>
                <a:lnTo>
                  <a:pt x="3280" y="2415"/>
                </a:lnTo>
                <a:lnTo>
                  <a:pt x="3286" y="2418"/>
                </a:lnTo>
                <a:lnTo>
                  <a:pt x="3289" y="2423"/>
                </a:lnTo>
                <a:lnTo>
                  <a:pt x="3292" y="2426"/>
                </a:lnTo>
                <a:lnTo>
                  <a:pt x="3295" y="2431"/>
                </a:lnTo>
                <a:lnTo>
                  <a:pt x="3296" y="2435"/>
                </a:lnTo>
                <a:lnTo>
                  <a:pt x="3297" y="2441"/>
                </a:lnTo>
                <a:lnTo>
                  <a:pt x="3296" y="2453"/>
                </a:lnTo>
                <a:lnTo>
                  <a:pt x="3294" y="2465"/>
                </a:lnTo>
                <a:lnTo>
                  <a:pt x="3288" y="2478"/>
                </a:lnTo>
                <a:lnTo>
                  <a:pt x="3282" y="2491"/>
                </a:lnTo>
                <a:lnTo>
                  <a:pt x="3270" y="2520"/>
                </a:lnTo>
                <a:lnTo>
                  <a:pt x="3259" y="2547"/>
                </a:lnTo>
                <a:lnTo>
                  <a:pt x="3256" y="2562"/>
                </a:lnTo>
                <a:lnTo>
                  <a:pt x="3254" y="2575"/>
                </a:lnTo>
                <a:lnTo>
                  <a:pt x="3251" y="2589"/>
                </a:lnTo>
                <a:lnTo>
                  <a:pt x="3251" y="2602"/>
                </a:lnTo>
                <a:lnTo>
                  <a:pt x="3251" y="2629"/>
                </a:lnTo>
                <a:lnTo>
                  <a:pt x="3250" y="2656"/>
                </a:lnTo>
                <a:lnTo>
                  <a:pt x="3248" y="2670"/>
                </a:lnTo>
                <a:lnTo>
                  <a:pt x="3246" y="2685"/>
                </a:lnTo>
                <a:lnTo>
                  <a:pt x="3242" y="2699"/>
                </a:lnTo>
                <a:lnTo>
                  <a:pt x="3236" y="2715"/>
                </a:lnTo>
                <a:lnTo>
                  <a:pt x="3228" y="2731"/>
                </a:lnTo>
                <a:lnTo>
                  <a:pt x="3219" y="2749"/>
                </a:lnTo>
                <a:lnTo>
                  <a:pt x="3207" y="2767"/>
                </a:lnTo>
                <a:lnTo>
                  <a:pt x="3192" y="2785"/>
                </a:lnTo>
                <a:lnTo>
                  <a:pt x="2941" y="3080"/>
                </a:lnTo>
                <a:close/>
              </a:path>
            </a:pathLst>
          </a:custGeom>
          <a:solidFill>
            <a:srgbClr val="40404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3795371" y="3881431"/>
            <a:ext cx="56298" cy="373977"/>
          </a:xfrm>
          <a:custGeom>
            <a:avLst/>
            <a:gdLst/>
            <a:ahLst/>
            <a:cxnLst>
              <a:cxn ang="0">
                <a:pos x="105" y="1"/>
              </a:cxn>
              <a:cxn ang="0">
                <a:pos x="0" y="1827"/>
              </a:cxn>
              <a:cxn ang="0">
                <a:pos x="186" y="2227"/>
              </a:cxn>
              <a:cxn ang="0">
                <a:pos x="334" y="1944"/>
              </a:cxn>
              <a:cxn ang="0">
                <a:pos x="240" y="0"/>
              </a:cxn>
              <a:cxn ang="0">
                <a:pos x="105" y="1"/>
              </a:cxn>
            </a:cxnLst>
            <a:rect l="0" t="0" r="r" b="b"/>
            <a:pathLst>
              <a:path w="334" h="2227">
                <a:moveTo>
                  <a:pt x="105" y="1"/>
                </a:moveTo>
                <a:lnTo>
                  <a:pt x="0" y="1827"/>
                </a:lnTo>
                <a:lnTo>
                  <a:pt x="186" y="2227"/>
                </a:lnTo>
                <a:lnTo>
                  <a:pt x="334" y="1944"/>
                </a:lnTo>
                <a:lnTo>
                  <a:pt x="240" y="0"/>
                </a:lnTo>
                <a:lnTo>
                  <a:pt x="105" y="1"/>
                </a:lnTo>
                <a:close/>
              </a:path>
            </a:pathLst>
          </a:custGeom>
          <a:solidFill>
            <a:schemeClr val="bg1"/>
          </a:solidFill>
          <a:ln w="4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4" name="Freeform 6"/>
          <p:cNvSpPr>
            <a:spLocks/>
          </p:cNvSpPr>
          <p:nvPr/>
        </p:nvSpPr>
        <p:spPr bwMode="auto">
          <a:xfrm>
            <a:off x="7683974" y="3908833"/>
            <a:ext cx="795204" cy="1328020"/>
          </a:xfrm>
          <a:custGeom>
            <a:avLst/>
            <a:gdLst/>
            <a:ahLst/>
            <a:cxnLst>
              <a:cxn ang="0">
                <a:pos x="397" y="2377"/>
              </a:cxn>
              <a:cxn ang="0">
                <a:pos x="248" y="2107"/>
              </a:cxn>
              <a:cxn ang="0">
                <a:pos x="46" y="1835"/>
              </a:cxn>
              <a:cxn ang="0">
                <a:pos x="255" y="1891"/>
              </a:cxn>
              <a:cxn ang="0">
                <a:pos x="140" y="1646"/>
              </a:cxn>
              <a:cxn ang="0">
                <a:pos x="338" y="1811"/>
              </a:cxn>
              <a:cxn ang="0">
                <a:pos x="254" y="1600"/>
              </a:cxn>
              <a:cxn ang="0">
                <a:pos x="475" y="1818"/>
              </a:cxn>
              <a:cxn ang="0">
                <a:pos x="658" y="1832"/>
              </a:cxn>
              <a:cxn ang="0">
                <a:pos x="754" y="1809"/>
              </a:cxn>
              <a:cxn ang="0">
                <a:pos x="872" y="1432"/>
              </a:cxn>
              <a:cxn ang="0">
                <a:pos x="1214" y="1195"/>
              </a:cxn>
              <a:cxn ang="0">
                <a:pos x="1348" y="823"/>
              </a:cxn>
              <a:cxn ang="0">
                <a:pos x="1276" y="264"/>
              </a:cxn>
              <a:cxn ang="0">
                <a:pos x="1470" y="67"/>
              </a:cxn>
              <a:cxn ang="0">
                <a:pos x="1756" y="7"/>
              </a:cxn>
              <a:cxn ang="0">
                <a:pos x="2068" y="197"/>
              </a:cxn>
              <a:cxn ang="0">
                <a:pos x="2107" y="721"/>
              </a:cxn>
              <a:cxn ang="0">
                <a:pos x="2248" y="1110"/>
              </a:cxn>
              <a:cxn ang="0">
                <a:pos x="2528" y="1227"/>
              </a:cxn>
              <a:cxn ang="0">
                <a:pos x="2718" y="1451"/>
              </a:cxn>
              <a:cxn ang="0">
                <a:pos x="2918" y="1542"/>
              </a:cxn>
              <a:cxn ang="0">
                <a:pos x="3228" y="1553"/>
              </a:cxn>
              <a:cxn ang="0">
                <a:pos x="3587" y="1441"/>
              </a:cxn>
              <a:cxn ang="0">
                <a:pos x="3872" y="1331"/>
              </a:cxn>
              <a:cxn ang="0">
                <a:pos x="4033" y="1047"/>
              </a:cxn>
              <a:cxn ang="0">
                <a:pos x="4089" y="833"/>
              </a:cxn>
              <a:cxn ang="0">
                <a:pos x="4226" y="975"/>
              </a:cxn>
              <a:cxn ang="0">
                <a:pos x="4458" y="699"/>
              </a:cxn>
              <a:cxn ang="0">
                <a:pos x="4467" y="808"/>
              </a:cxn>
              <a:cxn ang="0">
                <a:pos x="4580" y="737"/>
              </a:cxn>
              <a:cxn ang="0">
                <a:pos x="4604" y="823"/>
              </a:cxn>
              <a:cxn ang="0">
                <a:pos x="4539" y="987"/>
              </a:cxn>
              <a:cxn ang="0">
                <a:pos x="4561" y="1087"/>
              </a:cxn>
              <a:cxn ang="0">
                <a:pos x="4410" y="1386"/>
              </a:cxn>
              <a:cxn ang="0">
                <a:pos x="4227" y="1665"/>
              </a:cxn>
              <a:cxn ang="0">
                <a:pos x="3280" y="2019"/>
              </a:cxn>
              <a:cxn ang="0">
                <a:pos x="2699" y="2826"/>
              </a:cxn>
              <a:cxn ang="0">
                <a:pos x="2805" y="3615"/>
              </a:cxn>
              <a:cxn ang="0">
                <a:pos x="2831" y="4158"/>
              </a:cxn>
              <a:cxn ang="0">
                <a:pos x="2869" y="4818"/>
              </a:cxn>
              <a:cxn ang="0">
                <a:pos x="2862" y="6058"/>
              </a:cxn>
              <a:cxn ang="0">
                <a:pos x="2802" y="6868"/>
              </a:cxn>
              <a:cxn ang="0">
                <a:pos x="2795" y="7136"/>
              </a:cxn>
              <a:cxn ang="0">
                <a:pos x="3124" y="7427"/>
              </a:cxn>
              <a:cxn ang="0">
                <a:pos x="3196" y="7597"/>
              </a:cxn>
              <a:cxn ang="0">
                <a:pos x="2786" y="7608"/>
              </a:cxn>
              <a:cxn ang="0">
                <a:pos x="2507" y="7507"/>
              </a:cxn>
              <a:cxn ang="0">
                <a:pos x="2171" y="7305"/>
              </a:cxn>
              <a:cxn ang="0">
                <a:pos x="2112" y="7670"/>
              </a:cxn>
              <a:cxn ang="0">
                <a:pos x="2215" y="7873"/>
              </a:cxn>
              <a:cxn ang="0">
                <a:pos x="1848" y="7920"/>
              </a:cxn>
              <a:cxn ang="0">
                <a:pos x="1575" y="7779"/>
              </a:cxn>
              <a:cxn ang="0">
                <a:pos x="1394" y="7468"/>
              </a:cxn>
              <a:cxn ang="0">
                <a:pos x="1331" y="6641"/>
              </a:cxn>
              <a:cxn ang="0">
                <a:pos x="1310" y="5767"/>
              </a:cxn>
              <a:cxn ang="0">
                <a:pos x="1373" y="5178"/>
              </a:cxn>
              <a:cxn ang="0">
                <a:pos x="1307" y="4353"/>
              </a:cxn>
              <a:cxn ang="0">
                <a:pos x="1056" y="3111"/>
              </a:cxn>
              <a:cxn ang="0">
                <a:pos x="712" y="3033"/>
              </a:cxn>
            </a:cxnLst>
            <a:rect l="0" t="0" r="r" b="b"/>
            <a:pathLst>
              <a:path w="4745" h="7926">
                <a:moveTo>
                  <a:pt x="551" y="2635"/>
                </a:moveTo>
                <a:lnTo>
                  <a:pt x="543" y="2630"/>
                </a:lnTo>
                <a:lnTo>
                  <a:pt x="536" y="2625"/>
                </a:lnTo>
                <a:lnTo>
                  <a:pt x="532" y="2619"/>
                </a:lnTo>
                <a:lnTo>
                  <a:pt x="527" y="2615"/>
                </a:lnTo>
                <a:lnTo>
                  <a:pt x="548" y="2554"/>
                </a:lnTo>
                <a:lnTo>
                  <a:pt x="552" y="2550"/>
                </a:lnTo>
                <a:lnTo>
                  <a:pt x="554" y="2531"/>
                </a:lnTo>
                <a:lnTo>
                  <a:pt x="556" y="2513"/>
                </a:lnTo>
                <a:lnTo>
                  <a:pt x="558" y="2494"/>
                </a:lnTo>
                <a:lnTo>
                  <a:pt x="560" y="2473"/>
                </a:lnTo>
                <a:lnTo>
                  <a:pt x="515" y="2449"/>
                </a:lnTo>
                <a:lnTo>
                  <a:pt x="473" y="2425"/>
                </a:lnTo>
                <a:lnTo>
                  <a:pt x="437" y="2404"/>
                </a:lnTo>
                <a:lnTo>
                  <a:pt x="411" y="2388"/>
                </a:lnTo>
                <a:lnTo>
                  <a:pt x="397" y="2377"/>
                </a:lnTo>
                <a:lnTo>
                  <a:pt x="382" y="2366"/>
                </a:lnTo>
                <a:lnTo>
                  <a:pt x="368" y="2353"/>
                </a:lnTo>
                <a:lnTo>
                  <a:pt x="355" y="2339"/>
                </a:lnTo>
                <a:lnTo>
                  <a:pt x="331" y="2313"/>
                </a:lnTo>
                <a:lnTo>
                  <a:pt x="310" y="2286"/>
                </a:lnTo>
                <a:lnTo>
                  <a:pt x="289" y="2262"/>
                </a:lnTo>
                <a:lnTo>
                  <a:pt x="271" y="2239"/>
                </a:lnTo>
                <a:lnTo>
                  <a:pt x="262" y="2230"/>
                </a:lnTo>
                <a:lnTo>
                  <a:pt x="254" y="2222"/>
                </a:lnTo>
                <a:lnTo>
                  <a:pt x="246" y="2216"/>
                </a:lnTo>
                <a:lnTo>
                  <a:pt x="238" y="2211"/>
                </a:lnTo>
                <a:lnTo>
                  <a:pt x="206" y="2192"/>
                </a:lnTo>
                <a:lnTo>
                  <a:pt x="38" y="2124"/>
                </a:lnTo>
                <a:lnTo>
                  <a:pt x="28" y="2080"/>
                </a:lnTo>
                <a:lnTo>
                  <a:pt x="66" y="2064"/>
                </a:lnTo>
                <a:lnTo>
                  <a:pt x="248" y="2107"/>
                </a:lnTo>
                <a:lnTo>
                  <a:pt x="270" y="2063"/>
                </a:lnTo>
                <a:lnTo>
                  <a:pt x="233" y="2044"/>
                </a:lnTo>
                <a:lnTo>
                  <a:pt x="195" y="2022"/>
                </a:lnTo>
                <a:lnTo>
                  <a:pt x="155" y="1998"/>
                </a:lnTo>
                <a:lnTo>
                  <a:pt x="115" y="1971"/>
                </a:lnTo>
                <a:lnTo>
                  <a:pt x="97" y="1958"/>
                </a:lnTo>
                <a:lnTo>
                  <a:pt x="79" y="1944"/>
                </a:lnTo>
                <a:lnTo>
                  <a:pt x="62" y="1930"/>
                </a:lnTo>
                <a:lnTo>
                  <a:pt x="46" y="1916"/>
                </a:lnTo>
                <a:lnTo>
                  <a:pt x="32" y="1903"/>
                </a:lnTo>
                <a:lnTo>
                  <a:pt x="19" y="1889"/>
                </a:lnTo>
                <a:lnTo>
                  <a:pt x="8" y="1876"/>
                </a:lnTo>
                <a:lnTo>
                  <a:pt x="0" y="1863"/>
                </a:lnTo>
                <a:lnTo>
                  <a:pt x="16" y="1831"/>
                </a:lnTo>
                <a:lnTo>
                  <a:pt x="33" y="1833"/>
                </a:lnTo>
                <a:lnTo>
                  <a:pt x="46" y="1835"/>
                </a:lnTo>
                <a:lnTo>
                  <a:pt x="51" y="1836"/>
                </a:lnTo>
                <a:lnTo>
                  <a:pt x="58" y="1839"/>
                </a:lnTo>
                <a:lnTo>
                  <a:pt x="66" y="1842"/>
                </a:lnTo>
                <a:lnTo>
                  <a:pt x="76" y="1847"/>
                </a:lnTo>
                <a:lnTo>
                  <a:pt x="219" y="1916"/>
                </a:lnTo>
                <a:lnTo>
                  <a:pt x="232" y="1923"/>
                </a:lnTo>
                <a:lnTo>
                  <a:pt x="241" y="1929"/>
                </a:lnTo>
                <a:lnTo>
                  <a:pt x="249" y="1935"/>
                </a:lnTo>
                <a:lnTo>
                  <a:pt x="256" y="1940"/>
                </a:lnTo>
                <a:lnTo>
                  <a:pt x="271" y="1952"/>
                </a:lnTo>
                <a:lnTo>
                  <a:pt x="290" y="1964"/>
                </a:lnTo>
                <a:lnTo>
                  <a:pt x="301" y="1943"/>
                </a:lnTo>
                <a:lnTo>
                  <a:pt x="293" y="1935"/>
                </a:lnTo>
                <a:lnTo>
                  <a:pt x="282" y="1923"/>
                </a:lnTo>
                <a:lnTo>
                  <a:pt x="269" y="1910"/>
                </a:lnTo>
                <a:lnTo>
                  <a:pt x="255" y="1891"/>
                </a:lnTo>
                <a:lnTo>
                  <a:pt x="224" y="1851"/>
                </a:lnTo>
                <a:lnTo>
                  <a:pt x="192" y="1807"/>
                </a:lnTo>
                <a:lnTo>
                  <a:pt x="176" y="1784"/>
                </a:lnTo>
                <a:lnTo>
                  <a:pt x="162" y="1762"/>
                </a:lnTo>
                <a:lnTo>
                  <a:pt x="150" y="1740"/>
                </a:lnTo>
                <a:lnTo>
                  <a:pt x="138" y="1721"/>
                </a:lnTo>
                <a:lnTo>
                  <a:pt x="130" y="1703"/>
                </a:lnTo>
                <a:lnTo>
                  <a:pt x="124" y="1687"/>
                </a:lnTo>
                <a:lnTo>
                  <a:pt x="123" y="1681"/>
                </a:lnTo>
                <a:lnTo>
                  <a:pt x="122" y="1675"/>
                </a:lnTo>
                <a:lnTo>
                  <a:pt x="123" y="1670"/>
                </a:lnTo>
                <a:lnTo>
                  <a:pt x="124" y="1666"/>
                </a:lnTo>
                <a:lnTo>
                  <a:pt x="128" y="1659"/>
                </a:lnTo>
                <a:lnTo>
                  <a:pt x="131" y="1654"/>
                </a:lnTo>
                <a:lnTo>
                  <a:pt x="136" y="1649"/>
                </a:lnTo>
                <a:lnTo>
                  <a:pt x="140" y="1646"/>
                </a:lnTo>
                <a:lnTo>
                  <a:pt x="146" y="1642"/>
                </a:lnTo>
                <a:lnTo>
                  <a:pt x="151" y="1641"/>
                </a:lnTo>
                <a:lnTo>
                  <a:pt x="156" y="1642"/>
                </a:lnTo>
                <a:lnTo>
                  <a:pt x="162" y="1643"/>
                </a:lnTo>
                <a:lnTo>
                  <a:pt x="175" y="1650"/>
                </a:lnTo>
                <a:lnTo>
                  <a:pt x="186" y="1658"/>
                </a:lnTo>
                <a:lnTo>
                  <a:pt x="198" y="1668"/>
                </a:lnTo>
                <a:lnTo>
                  <a:pt x="209" y="1679"/>
                </a:lnTo>
                <a:lnTo>
                  <a:pt x="231" y="1702"/>
                </a:lnTo>
                <a:lnTo>
                  <a:pt x="251" y="1726"/>
                </a:lnTo>
                <a:lnTo>
                  <a:pt x="272" y="1751"/>
                </a:lnTo>
                <a:lnTo>
                  <a:pt x="294" y="1774"/>
                </a:lnTo>
                <a:lnTo>
                  <a:pt x="304" y="1785"/>
                </a:lnTo>
                <a:lnTo>
                  <a:pt x="315" y="1794"/>
                </a:lnTo>
                <a:lnTo>
                  <a:pt x="327" y="1803"/>
                </a:lnTo>
                <a:lnTo>
                  <a:pt x="338" y="1811"/>
                </a:lnTo>
                <a:lnTo>
                  <a:pt x="334" y="1795"/>
                </a:lnTo>
                <a:lnTo>
                  <a:pt x="328" y="1779"/>
                </a:lnTo>
                <a:lnTo>
                  <a:pt x="321" y="1766"/>
                </a:lnTo>
                <a:lnTo>
                  <a:pt x="313" y="1751"/>
                </a:lnTo>
                <a:lnTo>
                  <a:pt x="295" y="1724"/>
                </a:lnTo>
                <a:lnTo>
                  <a:pt x="277" y="1699"/>
                </a:lnTo>
                <a:lnTo>
                  <a:pt x="267" y="1687"/>
                </a:lnTo>
                <a:lnTo>
                  <a:pt x="261" y="1674"/>
                </a:lnTo>
                <a:lnTo>
                  <a:pt x="255" y="1660"/>
                </a:lnTo>
                <a:lnTo>
                  <a:pt x="251" y="1647"/>
                </a:lnTo>
                <a:lnTo>
                  <a:pt x="250" y="1640"/>
                </a:lnTo>
                <a:lnTo>
                  <a:pt x="249" y="1632"/>
                </a:lnTo>
                <a:lnTo>
                  <a:pt x="249" y="1625"/>
                </a:lnTo>
                <a:lnTo>
                  <a:pt x="250" y="1617"/>
                </a:lnTo>
                <a:lnTo>
                  <a:pt x="251" y="1609"/>
                </a:lnTo>
                <a:lnTo>
                  <a:pt x="254" y="1600"/>
                </a:lnTo>
                <a:lnTo>
                  <a:pt x="256" y="1592"/>
                </a:lnTo>
                <a:lnTo>
                  <a:pt x="261" y="1583"/>
                </a:lnTo>
                <a:lnTo>
                  <a:pt x="275" y="1591"/>
                </a:lnTo>
                <a:lnTo>
                  <a:pt x="291" y="1600"/>
                </a:lnTo>
                <a:lnTo>
                  <a:pt x="305" y="1609"/>
                </a:lnTo>
                <a:lnTo>
                  <a:pt x="319" y="1619"/>
                </a:lnTo>
                <a:lnTo>
                  <a:pt x="331" y="1630"/>
                </a:lnTo>
                <a:lnTo>
                  <a:pt x="343" y="1641"/>
                </a:lnTo>
                <a:lnTo>
                  <a:pt x="354" y="1652"/>
                </a:lnTo>
                <a:lnTo>
                  <a:pt x="366" y="1664"/>
                </a:lnTo>
                <a:lnTo>
                  <a:pt x="386" y="1689"/>
                </a:lnTo>
                <a:lnTo>
                  <a:pt x="405" y="1714"/>
                </a:lnTo>
                <a:lnTo>
                  <a:pt x="423" y="1739"/>
                </a:lnTo>
                <a:lnTo>
                  <a:pt x="440" y="1767"/>
                </a:lnTo>
                <a:lnTo>
                  <a:pt x="457" y="1793"/>
                </a:lnTo>
                <a:lnTo>
                  <a:pt x="475" y="1818"/>
                </a:lnTo>
                <a:lnTo>
                  <a:pt x="495" y="1844"/>
                </a:lnTo>
                <a:lnTo>
                  <a:pt x="515" y="1868"/>
                </a:lnTo>
                <a:lnTo>
                  <a:pt x="527" y="1880"/>
                </a:lnTo>
                <a:lnTo>
                  <a:pt x="538" y="1891"/>
                </a:lnTo>
                <a:lnTo>
                  <a:pt x="551" y="1903"/>
                </a:lnTo>
                <a:lnTo>
                  <a:pt x="564" y="1914"/>
                </a:lnTo>
                <a:lnTo>
                  <a:pt x="577" y="1923"/>
                </a:lnTo>
                <a:lnTo>
                  <a:pt x="592" y="1934"/>
                </a:lnTo>
                <a:lnTo>
                  <a:pt x="607" y="1943"/>
                </a:lnTo>
                <a:lnTo>
                  <a:pt x="623" y="1951"/>
                </a:lnTo>
                <a:lnTo>
                  <a:pt x="634" y="1927"/>
                </a:lnTo>
                <a:lnTo>
                  <a:pt x="641" y="1906"/>
                </a:lnTo>
                <a:lnTo>
                  <a:pt x="646" y="1887"/>
                </a:lnTo>
                <a:lnTo>
                  <a:pt x="650" y="1870"/>
                </a:lnTo>
                <a:lnTo>
                  <a:pt x="654" y="1851"/>
                </a:lnTo>
                <a:lnTo>
                  <a:pt x="658" y="1832"/>
                </a:lnTo>
                <a:lnTo>
                  <a:pt x="666" y="1811"/>
                </a:lnTo>
                <a:lnTo>
                  <a:pt x="677" y="1787"/>
                </a:lnTo>
                <a:lnTo>
                  <a:pt x="682" y="1776"/>
                </a:lnTo>
                <a:lnTo>
                  <a:pt x="689" y="1762"/>
                </a:lnTo>
                <a:lnTo>
                  <a:pt x="696" y="1752"/>
                </a:lnTo>
                <a:lnTo>
                  <a:pt x="704" y="1744"/>
                </a:lnTo>
                <a:lnTo>
                  <a:pt x="711" y="1738"/>
                </a:lnTo>
                <a:lnTo>
                  <a:pt x="719" y="1734"/>
                </a:lnTo>
                <a:lnTo>
                  <a:pt x="727" y="1730"/>
                </a:lnTo>
                <a:lnTo>
                  <a:pt x="736" y="1728"/>
                </a:lnTo>
                <a:lnTo>
                  <a:pt x="748" y="1727"/>
                </a:lnTo>
                <a:lnTo>
                  <a:pt x="750" y="1737"/>
                </a:lnTo>
                <a:lnTo>
                  <a:pt x="751" y="1756"/>
                </a:lnTo>
                <a:lnTo>
                  <a:pt x="751" y="1783"/>
                </a:lnTo>
                <a:lnTo>
                  <a:pt x="751" y="1814"/>
                </a:lnTo>
                <a:lnTo>
                  <a:pt x="754" y="1809"/>
                </a:lnTo>
                <a:lnTo>
                  <a:pt x="758" y="1804"/>
                </a:lnTo>
                <a:lnTo>
                  <a:pt x="758" y="1598"/>
                </a:lnTo>
                <a:lnTo>
                  <a:pt x="766" y="1583"/>
                </a:lnTo>
                <a:lnTo>
                  <a:pt x="773" y="1570"/>
                </a:lnTo>
                <a:lnTo>
                  <a:pt x="778" y="1559"/>
                </a:lnTo>
                <a:lnTo>
                  <a:pt x="783" y="1548"/>
                </a:lnTo>
                <a:lnTo>
                  <a:pt x="790" y="1529"/>
                </a:lnTo>
                <a:lnTo>
                  <a:pt x="797" y="1512"/>
                </a:lnTo>
                <a:lnTo>
                  <a:pt x="801" y="1504"/>
                </a:lnTo>
                <a:lnTo>
                  <a:pt x="806" y="1495"/>
                </a:lnTo>
                <a:lnTo>
                  <a:pt x="813" y="1487"/>
                </a:lnTo>
                <a:lnTo>
                  <a:pt x="820" y="1476"/>
                </a:lnTo>
                <a:lnTo>
                  <a:pt x="830" y="1467"/>
                </a:lnTo>
                <a:lnTo>
                  <a:pt x="841" y="1456"/>
                </a:lnTo>
                <a:lnTo>
                  <a:pt x="855" y="1444"/>
                </a:lnTo>
                <a:lnTo>
                  <a:pt x="872" y="1432"/>
                </a:lnTo>
                <a:lnTo>
                  <a:pt x="907" y="1407"/>
                </a:lnTo>
                <a:lnTo>
                  <a:pt x="929" y="1390"/>
                </a:lnTo>
                <a:lnTo>
                  <a:pt x="948" y="1378"/>
                </a:lnTo>
                <a:lnTo>
                  <a:pt x="961" y="1370"/>
                </a:lnTo>
                <a:lnTo>
                  <a:pt x="976" y="1363"/>
                </a:lnTo>
                <a:lnTo>
                  <a:pt x="996" y="1355"/>
                </a:lnTo>
                <a:lnTo>
                  <a:pt x="1023" y="1345"/>
                </a:lnTo>
                <a:lnTo>
                  <a:pt x="1061" y="1328"/>
                </a:lnTo>
                <a:lnTo>
                  <a:pt x="1085" y="1316"/>
                </a:lnTo>
                <a:lnTo>
                  <a:pt x="1107" y="1303"/>
                </a:lnTo>
                <a:lnTo>
                  <a:pt x="1127" y="1288"/>
                </a:lnTo>
                <a:lnTo>
                  <a:pt x="1147" y="1272"/>
                </a:lnTo>
                <a:lnTo>
                  <a:pt x="1165" y="1254"/>
                </a:lnTo>
                <a:lnTo>
                  <a:pt x="1182" y="1235"/>
                </a:lnTo>
                <a:lnTo>
                  <a:pt x="1198" y="1216"/>
                </a:lnTo>
                <a:lnTo>
                  <a:pt x="1214" y="1195"/>
                </a:lnTo>
                <a:lnTo>
                  <a:pt x="1228" y="1174"/>
                </a:lnTo>
                <a:lnTo>
                  <a:pt x="1243" y="1152"/>
                </a:lnTo>
                <a:lnTo>
                  <a:pt x="1255" y="1129"/>
                </a:lnTo>
                <a:lnTo>
                  <a:pt x="1269" y="1106"/>
                </a:lnTo>
                <a:lnTo>
                  <a:pt x="1294" y="1059"/>
                </a:lnTo>
                <a:lnTo>
                  <a:pt x="1318" y="1012"/>
                </a:lnTo>
                <a:lnTo>
                  <a:pt x="1402" y="1009"/>
                </a:lnTo>
                <a:lnTo>
                  <a:pt x="1429" y="987"/>
                </a:lnTo>
                <a:lnTo>
                  <a:pt x="1391" y="841"/>
                </a:lnTo>
                <a:lnTo>
                  <a:pt x="1384" y="840"/>
                </a:lnTo>
                <a:lnTo>
                  <a:pt x="1376" y="839"/>
                </a:lnTo>
                <a:lnTo>
                  <a:pt x="1371" y="836"/>
                </a:lnTo>
                <a:lnTo>
                  <a:pt x="1364" y="834"/>
                </a:lnTo>
                <a:lnTo>
                  <a:pt x="1358" y="831"/>
                </a:lnTo>
                <a:lnTo>
                  <a:pt x="1352" y="827"/>
                </a:lnTo>
                <a:lnTo>
                  <a:pt x="1348" y="823"/>
                </a:lnTo>
                <a:lnTo>
                  <a:pt x="1342" y="818"/>
                </a:lnTo>
                <a:lnTo>
                  <a:pt x="1334" y="809"/>
                </a:lnTo>
                <a:lnTo>
                  <a:pt x="1327" y="796"/>
                </a:lnTo>
                <a:lnTo>
                  <a:pt x="1322" y="784"/>
                </a:lnTo>
                <a:lnTo>
                  <a:pt x="1317" y="770"/>
                </a:lnTo>
                <a:lnTo>
                  <a:pt x="1312" y="755"/>
                </a:lnTo>
                <a:lnTo>
                  <a:pt x="1310" y="739"/>
                </a:lnTo>
                <a:lnTo>
                  <a:pt x="1308" y="724"/>
                </a:lnTo>
                <a:lnTo>
                  <a:pt x="1307" y="707"/>
                </a:lnTo>
                <a:lnTo>
                  <a:pt x="1306" y="675"/>
                </a:lnTo>
                <a:lnTo>
                  <a:pt x="1306" y="644"/>
                </a:lnTo>
                <a:lnTo>
                  <a:pt x="1270" y="341"/>
                </a:lnTo>
                <a:lnTo>
                  <a:pt x="1270" y="305"/>
                </a:lnTo>
                <a:lnTo>
                  <a:pt x="1270" y="291"/>
                </a:lnTo>
                <a:lnTo>
                  <a:pt x="1272" y="277"/>
                </a:lnTo>
                <a:lnTo>
                  <a:pt x="1276" y="264"/>
                </a:lnTo>
                <a:lnTo>
                  <a:pt x="1282" y="250"/>
                </a:lnTo>
                <a:lnTo>
                  <a:pt x="1287" y="236"/>
                </a:lnTo>
                <a:lnTo>
                  <a:pt x="1295" y="223"/>
                </a:lnTo>
                <a:lnTo>
                  <a:pt x="1303" y="209"/>
                </a:lnTo>
                <a:lnTo>
                  <a:pt x="1312" y="195"/>
                </a:lnTo>
                <a:lnTo>
                  <a:pt x="1324" y="183"/>
                </a:lnTo>
                <a:lnTo>
                  <a:pt x="1335" y="169"/>
                </a:lnTo>
                <a:lnTo>
                  <a:pt x="1347" y="156"/>
                </a:lnTo>
                <a:lnTo>
                  <a:pt x="1360" y="144"/>
                </a:lnTo>
                <a:lnTo>
                  <a:pt x="1374" y="132"/>
                </a:lnTo>
                <a:lnTo>
                  <a:pt x="1389" y="120"/>
                </a:lnTo>
                <a:lnTo>
                  <a:pt x="1404" y="108"/>
                </a:lnTo>
                <a:lnTo>
                  <a:pt x="1420" y="98"/>
                </a:lnTo>
                <a:lnTo>
                  <a:pt x="1436" y="87"/>
                </a:lnTo>
                <a:lnTo>
                  <a:pt x="1453" y="76"/>
                </a:lnTo>
                <a:lnTo>
                  <a:pt x="1470" y="67"/>
                </a:lnTo>
                <a:lnTo>
                  <a:pt x="1487" y="58"/>
                </a:lnTo>
                <a:lnTo>
                  <a:pt x="1506" y="49"/>
                </a:lnTo>
                <a:lnTo>
                  <a:pt x="1523" y="41"/>
                </a:lnTo>
                <a:lnTo>
                  <a:pt x="1541" y="34"/>
                </a:lnTo>
                <a:lnTo>
                  <a:pt x="1559" y="27"/>
                </a:lnTo>
                <a:lnTo>
                  <a:pt x="1577" y="20"/>
                </a:lnTo>
                <a:lnTo>
                  <a:pt x="1595" y="16"/>
                </a:lnTo>
                <a:lnTo>
                  <a:pt x="1612" y="11"/>
                </a:lnTo>
                <a:lnTo>
                  <a:pt x="1630" y="7"/>
                </a:lnTo>
                <a:lnTo>
                  <a:pt x="1647" y="4"/>
                </a:lnTo>
                <a:lnTo>
                  <a:pt x="1665" y="2"/>
                </a:lnTo>
                <a:lnTo>
                  <a:pt x="1681" y="0"/>
                </a:lnTo>
                <a:lnTo>
                  <a:pt x="1697" y="0"/>
                </a:lnTo>
                <a:lnTo>
                  <a:pt x="1716" y="1"/>
                </a:lnTo>
                <a:lnTo>
                  <a:pt x="1735" y="3"/>
                </a:lnTo>
                <a:lnTo>
                  <a:pt x="1756" y="7"/>
                </a:lnTo>
                <a:lnTo>
                  <a:pt x="1774" y="11"/>
                </a:lnTo>
                <a:lnTo>
                  <a:pt x="1794" y="17"/>
                </a:lnTo>
                <a:lnTo>
                  <a:pt x="1813" y="24"/>
                </a:lnTo>
                <a:lnTo>
                  <a:pt x="1832" y="31"/>
                </a:lnTo>
                <a:lnTo>
                  <a:pt x="1850" y="39"/>
                </a:lnTo>
                <a:lnTo>
                  <a:pt x="1884" y="57"/>
                </a:lnTo>
                <a:lnTo>
                  <a:pt x="1917" y="75"/>
                </a:lnTo>
                <a:lnTo>
                  <a:pt x="1948" y="95"/>
                </a:lnTo>
                <a:lnTo>
                  <a:pt x="1976" y="112"/>
                </a:lnTo>
                <a:lnTo>
                  <a:pt x="1992" y="123"/>
                </a:lnTo>
                <a:lnTo>
                  <a:pt x="2006" y="135"/>
                </a:lnTo>
                <a:lnTo>
                  <a:pt x="2021" y="146"/>
                </a:lnTo>
                <a:lnTo>
                  <a:pt x="2035" y="157"/>
                </a:lnTo>
                <a:lnTo>
                  <a:pt x="2046" y="170"/>
                </a:lnTo>
                <a:lnTo>
                  <a:pt x="2058" y="184"/>
                </a:lnTo>
                <a:lnTo>
                  <a:pt x="2068" y="197"/>
                </a:lnTo>
                <a:lnTo>
                  <a:pt x="2077" y="212"/>
                </a:lnTo>
                <a:lnTo>
                  <a:pt x="2085" y="228"/>
                </a:lnTo>
                <a:lnTo>
                  <a:pt x="2092" y="245"/>
                </a:lnTo>
                <a:lnTo>
                  <a:pt x="2098" y="264"/>
                </a:lnTo>
                <a:lnTo>
                  <a:pt x="2103" y="283"/>
                </a:lnTo>
                <a:lnTo>
                  <a:pt x="2107" y="304"/>
                </a:lnTo>
                <a:lnTo>
                  <a:pt x="2109" y="327"/>
                </a:lnTo>
                <a:lnTo>
                  <a:pt x="2111" y="352"/>
                </a:lnTo>
                <a:lnTo>
                  <a:pt x="2112" y="378"/>
                </a:lnTo>
                <a:lnTo>
                  <a:pt x="2108" y="415"/>
                </a:lnTo>
                <a:lnTo>
                  <a:pt x="2112" y="658"/>
                </a:lnTo>
                <a:lnTo>
                  <a:pt x="2112" y="671"/>
                </a:lnTo>
                <a:lnTo>
                  <a:pt x="2112" y="684"/>
                </a:lnTo>
                <a:lnTo>
                  <a:pt x="2111" y="697"/>
                </a:lnTo>
                <a:lnTo>
                  <a:pt x="2109" y="709"/>
                </a:lnTo>
                <a:lnTo>
                  <a:pt x="2107" y="721"/>
                </a:lnTo>
                <a:lnTo>
                  <a:pt x="2104" y="732"/>
                </a:lnTo>
                <a:lnTo>
                  <a:pt x="2100" y="742"/>
                </a:lnTo>
                <a:lnTo>
                  <a:pt x="2097" y="751"/>
                </a:lnTo>
                <a:lnTo>
                  <a:pt x="2091" y="760"/>
                </a:lnTo>
                <a:lnTo>
                  <a:pt x="2085" y="767"/>
                </a:lnTo>
                <a:lnTo>
                  <a:pt x="2078" y="774"/>
                </a:lnTo>
                <a:lnTo>
                  <a:pt x="2070" y="779"/>
                </a:lnTo>
                <a:lnTo>
                  <a:pt x="2061" y="784"/>
                </a:lnTo>
                <a:lnTo>
                  <a:pt x="2051" y="787"/>
                </a:lnTo>
                <a:lnTo>
                  <a:pt x="2040" y="790"/>
                </a:lnTo>
                <a:lnTo>
                  <a:pt x="2027" y="792"/>
                </a:lnTo>
                <a:lnTo>
                  <a:pt x="2014" y="793"/>
                </a:lnTo>
                <a:lnTo>
                  <a:pt x="2016" y="830"/>
                </a:lnTo>
                <a:lnTo>
                  <a:pt x="1978" y="1110"/>
                </a:lnTo>
                <a:lnTo>
                  <a:pt x="2221" y="1110"/>
                </a:lnTo>
                <a:lnTo>
                  <a:pt x="2248" y="1110"/>
                </a:lnTo>
                <a:lnTo>
                  <a:pt x="2274" y="1112"/>
                </a:lnTo>
                <a:lnTo>
                  <a:pt x="2300" y="1114"/>
                </a:lnTo>
                <a:lnTo>
                  <a:pt x="2327" y="1118"/>
                </a:lnTo>
                <a:lnTo>
                  <a:pt x="2352" y="1122"/>
                </a:lnTo>
                <a:lnTo>
                  <a:pt x="2376" y="1128"/>
                </a:lnTo>
                <a:lnTo>
                  <a:pt x="2400" y="1135"/>
                </a:lnTo>
                <a:lnTo>
                  <a:pt x="2422" y="1143"/>
                </a:lnTo>
                <a:lnTo>
                  <a:pt x="2443" y="1152"/>
                </a:lnTo>
                <a:lnTo>
                  <a:pt x="2463" y="1162"/>
                </a:lnTo>
                <a:lnTo>
                  <a:pt x="2481" y="1174"/>
                </a:lnTo>
                <a:lnTo>
                  <a:pt x="2497" y="1187"/>
                </a:lnTo>
                <a:lnTo>
                  <a:pt x="2504" y="1194"/>
                </a:lnTo>
                <a:lnTo>
                  <a:pt x="2511" y="1202"/>
                </a:lnTo>
                <a:lnTo>
                  <a:pt x="2516" y="1210"/>
                </a:lnTo>
                <a:lnTo>
                  <a:pt x="2522" y="1218"/>
                </a:lnTo>
                <a:lnTo>
                  <a:pt x="2528" y="1227"/>
                </a:lnTo>
                <a:lnTo>
                  <a:pt x="2531" y="1236"/>
                </a:lnTo>
                <a:lnTo>
                  <a:pt x="2536" y="1246"/>
                </a:lnTo>
                <a:lnTo>
                  <a:pt x="2538" y="1256"/>
                </a:lnTo>
                <a:lnTo>
                  <a:pt x="2566" y="1272"/>
                </a:lnTo>
                <a:lnTo>
                  <a:pt x="2590" y="1287"/>
                </a:lnTo>
                <a:lnTo>
                  <a:pt x="2608" y="1300"/>
                </a:lnTo>
                <a:lnTo>
                  <a:pt x="2623" y="1314"/>
                </a:lnTo>
                <a:lnTo>
                  <a:pt x="2635" y="1328"/>
                </a:lnTo>
                <a:lnTo>
                  <a:pt x="2646" y="1342"/>
                </a:lnTo>
                <a:lnTo>
                  <a:pt x="2654" y="1354"/>
                </a:lnTo>
                <a:lnTo>
                  <a:pt x="2660" y="1367"/>
                </a:lnTo>
                <a:lnTo>
                  <a:pt x="2672" y="1391"/>
                </a:lnTo>
                <a:lnTo>
                  <a:pt x="2686" y="1415"/>
                </a:lnTo>
                <a:lnTo>
                  <a:pt x="2694" y="1427"/>
                </a:lnTo>
                <a:lnTo>
                  <a:pt x="2705" y="1439"/>
                </a:lnTo>
                <a:lnTo>
                  <a:pt x="2718" y="1451"/>
                </a:lnTo>
                <a:lnTo>
                  <a:pt x="2734" y="1463"/>
                </a:lnTo>
                <a:lnTo>
                  <a:pt x="2759" y="1463"/>
                </a:lnTo>
                <a:lnTo>
                  <a:pt x="2778" y="1462"/>
                </a:lnTo>
                <a:lnTo>
                  <a:pt x="2786" y="1462"/>
                </a:lnTo>
                <a:lnTo>
                  <a:pt x="2793" y="1463"/>
                </a:lnTo>
                <a:lnTo>
                  <a:pt x="2799" y="1464"/>
                </a:lnTo>
                <a:lnTo>
                  <a:pt x="2803" y="1465"/>
                </a:lnTo>
                <a:lnTo>
                  <a:pt x="2808" y="1467"/>
                </a:lnTo>
                <a:lnTo>
                  <a:pt x="2810" y="1472"/>
                </a:lnTo>
                <a:lnTo>
                  <a:pt x="2814" y="1476"/>
                </a:lnTo>
                <a:lnTo>
                  <a:pt x="2815" y="1482"/>
                </a:lnTo>
                <a:lnTo>
                  <a:pt x="2818" y="1499"/>
                </a:lnTo>
                <a:lnTo>
                  <a:pt x="2819" y="1524"/>
                </a:lnTo>
                <a:lnTo>
                  <a:pt x="2865" y="1534"/>
                </a:lnTo>
                <a:lnTo>
                  <a:pt x="2897" y="1539"/>
                </a:lnTo>
                <a:lnTo>
                  <a:pt x="2918" y="1542"/>
                </a:lnTo>
                <a:lnTo>
                  <a:pt x="2934" y="1544"/>
                </a:lnTo>
                <a:lnTo>
                  <a:pt x="2941" y="1546"/>
                </a:lnTo>
                <a:lnTo>
                  <a:pt x="2947" y="1548"/>
                </a:lnTo>
                <a:lnTo>
                  <a:pt x="2957" y="1553"/>
                </a:lnTo>
                <a:lnTo>
                  <a:pt x="2966" y="1558"/>
                </a:lnTo>
                <a:lnTo>
                  <a:pt x="2990" y="1574"/>
                </a:lnTo>
                <a:lnTo>
                  <a:pt x="3026" y="1598"/>
                </a:lnTo>
                <a:lnTo>
                  <a:pt x="3078" y="1570"/>
                </a:lnTo>
                <a:lnTo>
                  <a:pt x="3112" y="1609"/>
                </a:lnTo>
                <a:lnTo>
                  <a:pt x="3128" y="1599"/>
                </a:lnTo>
                <a:lnTo>
                  <a:pt x="3148" y="1587"/>
                </a:lnTo>
                <a:lnTo>
                  <a:pt x="3169" y="1576"/>
                </a:lnTo>
                <a:lnTo>
                  <a:pt x="3192" y="1564"/>
                </a:lnTo>
                <a:lnTo>
                  <a:pt x="3204" y="1560"/>
                </a:lnTo>
                <a:lnTo>
                  <a:pt x="3216" y="1556"/>
                </a:lnTo>
                <a:lnTo>
                  <a:pt x="3228" y="1553"/>
                </a:lnTo>
                <a:lnTo>
                  <a:pt x="3239" y="1551"/>
                </a:lnTo>
                <a:lnTo>
                  <a:pt x="3249" y="1550"/>
                </a:lnTo>
                <a:lnTo>
                  <a:pt x="3261" y="1548"/>
                </a:lnTo>
                <a:lnTo>
                  <a:pt x="3271" y="1550"/>
                </a:lnTo>
                <a:lnTo>
                  <a:pt x="3280" y="1552"/>
                </a:lnTo>
                <a:lnTo>
                  <a:pt x="3462" y="1500"/>
                </a:lnTo>
                <a:lnTo>
                  <a:pt x="3465" y="1512"/>
                </a:lnTo>
                <a:lnTo>
                  <a:pt x="3496" y="1488"/>
                </a:lnTo>
                <a:lnTo>
                  <a:pt x="3521" y="1466"/>
                </a:lnTo>
                <a:lnTo>
                  <a:pt x="3529" y="1462"/>
                </a:lnTo>
                <a:lnTo>
                  <a:pt x="3536" y="1457"/>
                </a:lnTo>
                <a:lnTo>
                  <a:pt x="3544" y="1454"/>
                </a:lnTo>
                <a:lnTo>
                  <a:pt x="3553" y="1450"/>
                </a:lnTo>
                <a:lnTo>
                  <a:pt x="3564" y="1447"/>
                </a:lnTo>
                <a:lnTo>
                  <a:pt x="3574" y="1443"/>
                </a:lnTo>
                <a:lnTo>
                  <a:pt x="3587" y="1441"/>
                </a:lnTo>
                <a:lnTo>
                  <a:pt x="3600" y="1440"/>
                </a:lnTo>
                <a:lnTo>
                  <a:pt x="3641" y="1436"/>
                </a:lnTo>
                <a:lnTo>
                  <a:pt x="3668" y="1435"/>
                </a:lnTo>
                <a:lnTo>
                  <a:pt x="3684" y="1434"/>
                </a:lnTo>
                <a:lnTo>
                  <a:pt x="3694" y="1434"/>
                </a:lnTo>
                <a:lnTo>
                  <a:pt x="3699" y="1432"/>
                </a:lnTo>
                <a:lnTo>
                  <a:pt x="3702" y="1431"/>
                </a:lnTo>
                <a:lnTo>
                  <a:pt x="3708" y="1427"/>
                </a:lnTo>
                <a:lnTo>
                  <a:pt x="3714" y="1423"/>
                </a:lnTo>
                <a:lnTo>
                  <a:pt x="3731" y="1410"/>
                </a:lnTo>
                <a:lnTo>
                  <a:pt x="3758" y="1390"/>
                </a:lnTo>
                <a:lnTo>
                  <a:pt x="3771" y="1382"/>
                </a:lnTo>
                <a:lnTo>
                  <a:pt x="3787" y="1372"/>
                </a:lnTo>
                <a:lnTo>
                  <a:pt x="3806" y="1362"/>
                </a:lnTo>
                <a:lnTo>
                  <a:pt x="3827" y="1352"/>
                </a:lnTo>
                <a:lnTo>
                  <a:pt x="3872" y="1331"/>
                </a:lnTo>
                <a:lnTo>
                  <a:pt x="3919" y="1310"/>
                </a:lnTo>
                <a:lnTo>
                  <a:pt x="3934" y="1322"/>
                </a:lnTo>
                <a:lnTo>
                  <a:pt x="3934" y="1307"/>
                </a:lnTo>
                <a:lnTo>
                  <a:pt x="3935" y="1291"/>
                </a:lnTo>
                <a:lnTo>
                  <a:pt x="3939" y="1274"/>
                </a:lnTo>
                <a:lnTo>
                  <a:pt x="3944" y="1257"/>
                </a:lnTo>
                <a:lnTo>
                  <a:pt x="3951" y="1238"/>
                </a:lnTo>
                <a:lnTo>
                  <a:pt x="3958" y="1219"/>
                </a:lnTo>
                <a:lnTo>
                  <a:pt x="3967" y="1200"/>
                </a:lnTo>
                <a:lnTo>
                  <a:pt x="3975" y="1180"/>
                </a:lnTo>
                <a:lnTo>
                  <a:pt x="3994" y="1143"/>
                </a:lnTo>
                <a:lnTo>
                  <a:pt x="4011" y="1106"/>
                </a:lnTo>
                <a:lnTo>
                  <a:pt x="4019" y="1090"/>
                </a:lnTo>
                <a:lnTo>
                  <a:pt x="4025" y="1074"/>
                </a:lnTo>
                <a:lnTo>
                  <a:pt x="4029" y="1059"/>
                </a:lnTo>
                <a:lnTo>
                  <a:pt x="4033" y="1047"/>
                </a:lnTo>
                <a:lnTo>
                  <a:pt x="4036" y="1023"/>
                </a:lnTo>
                <a:lnTo>
                  <a:pt x="4037" y="991"/>
                </a:lnTo>
                <a:lnTo>
                  <a:pt x="4037" y="954"/>
                </a:lnTo>
                <a:lnTo>
                  <a:pt x="4037" y="915"/>
                </a:lnTo>
                <a:lnTo>
                  <a:pt x="4037" y="879"/>
                </a:lnTo>
                <a:lnTo>
                  <a:pt x="4037" y="847"/>
                </a:lnTo>
                <a:lnTo>
                  <a:pt x="4038" y="833"/>
                </a:lnTo>
                <a:lnTo>
                  <a:pt x="4038" y="822"/>
                </a:lnTo>
                <a:lnTo>
                  <a:pt x="4039" y="814"/>
                </a:lnTo>
                <a:lnTo>
                  <a:pt x="4041" y="809"/>
                </a:lnTo>
                <a:lnTo>
                  <a:pt x="4051" y="811"/>
                </a:lnTo>
                <a:lnTo>
                  <a:pt x="4060" y="812"/>
                </a:lnTo>
                <a:lnTo>
                  <a:pt x="4068" y="816"/>
                </a:lnTo>
                <a:lnTo>
                  <a:pt x="4075" y="819"/>
                </a:lnTo>
                <a:lnTo>
                  <a:pt x="4082" y="825"/>
                </a:lnTo>
                <a:lnTo>
                  <a:pt x="4089" y="833"/>
                </a:lnTo>
                <a:lnTo>
                  <a:pt x="4095" y="843"/>
                </a:lnTo>
                <a:lnTo>
                  <a:pt x="4102" y="856"/>
                </a:lnTo>
                <a:lnTo>
                  <a:pt x="4107" y="866"/>
                </a:lnTo>
                <a:lnTo>
                  <a:pt x="4117" y="889"/>
                </a:lnTo>
                <a:lnTo>
                  <a:pt x="4124" y="908"/>
                </a:lnTo>
                <a:lnTo>
                  <a:pt x="4129" y="927"/>
                </a:lnTo>
                <a:lnTo>
                  <a:pt x="4132" y="944"/>
                </a:lnTo>
                <a:lnTo>
                  <a:pt x="4135" y="960"/>
                </a:lnTo>
                <a:lnTo>
                  <a:pt x="4141" y="978"/>
                </a:lnTo>
                <a:lnTo>
                  <a:pt x="4148" y="998"/>
                </a:lnTo>
                <a:lnTo>
                  <a:pt x="4157" y="1020"/>
                </a:lnTo>
                <a:lnTo>
                  <a:pt x="4173" y="1012"/>
                </a:lnTo>
                <a:lnTo>
                  <a:pt x="4188" y="1004"/>
                </a:lnTo>
                <a:lnTo>
                  <a:pt x="4202" y="995"/>
                </a:lnTo>
                <a:lnTo>
                  <a:pt x="4214" y="985"/>
                </a:lnTo>
                <a:lnTo>
                  <a:pt x="4226" y="975"/>
                </a:lnTo>
                <a:lnTo>
                  <a:pt x="4238" y="964"/>
                </a:lnTo>
                <a:lnTo>
                  <a:pt x="4249" y="954"/>
                </a:lnTo>
                <a:lnTo>
                  <a:pt x="4259" y="943"/>
                </a:lnTo>
                <a:lnTo>
                  <a:pt x="4278" y="920"/>
                </a:lnTo>
                <a:lnTo>
                  <a:pt x="4297" y="896"/>
                </a:lnTo>
                <a:lnTo>
                  <a:pt x="4314" y="871"/>
                </a:lnTo>
                <a:lnTo>
                  <a:pt x="4330" y="847"/>
                </a:lnTo>
                <a:lnTo>
                  <a:pt x="4347" y="822"/>
                </a:lnTo>
                <a:lnTo>
                  <a:pt x="4364" y="798"/>
                </a:lnTo>
                <a:lnTo>
                  <a:pt x="4381" y="774"/>
                </a:lnTo>
                <a:lnTo>
                  <a:pt x="4401" y="751"/>
                </a:lnTo>
                <a:lnTo>
                  <a:pt x="4411" y="739"/>
                </a:lnTo>
                <a:lnTo>
                  <a:pt x="4421" y="729"/>
                </a:lnTo>
                <a:lnTo>
                  <a:pt x="4433" y="719"/>
                </a:lnTo>
                <a:lnTo>
                  <a:pt x="4445" y="708"/>
                </a:lnTo>
                <a:lnTo>
                  <a:pt x="4458" y="699"/>
                </a:lnTo>
                <a:lnTo>
                  <a:pt x="4470" y="690"/>
                </a:lnTo>
                <a:lnTo>
                  <a:pt x="4485" y="681"/>
                </a:lnTo>
                <a:lnTo>
                  <a:pt x="4500" y="674"/>
                </a:lnTo>
                <a:lnTo>
                  <a:pt x="4504" y="682"/>
                </a:lnTo>
                <a:lnTo>
                  <a:pt x="4506" y="690"/>
                </a:lnTo>
                <a:lnTo>
                  <a:pt x="4508" y="698"/>
                </a:lnTo>
                <a:lnTo>
                  <a:pt x="4509" y="706"/>
                </a:lnTo>
                <a:lnTo>
                  <a:pt x="4510" y="713"/>
                </a:lnTo>
                <a:lnTo>
                  <a:pt x="4510" y="720"/>
                </a:lnTo>
                <a:lnTo>
                  <a:pt x="4509" y="727"/>
                </a:lnTo>
                <a:lnTo>
                  <a:pt x="4508" y="734"/>
                </a:lnTo>
                <a:lnTo>
                  <a:pt x="4505" y="747"/>
                </a:lnTo>
                <a:lnTo>
                  <a:pt x="4499" y="760"/>
                </a:lnTo>
                <a:lnTo>
                  <a:pt x="4492" y="771"/>
                </a:lnTo>
                <a:lnTo>
                  <a:pt x="4484" y="784"/>
                </a:lnTo>
                <a:lnTo>
                  <a:pt x="4467" y="808"/>
                </a:lnTo>
                <a:lnTo>
                  <a:pt x="4450" y="832"/>
                </a:lnTo>
                <a:lnTo>
                  <a:pt x="4442" y="846"/>
                </a:lnTo>
                <a:lnTo>
                  <a:pt x="4435" y="859"/>
                </a:lnTo>
                <a:lnTo>
                  <a:pt x="4430" y="873"/>
                </a:lnTo>
                <a:lnTo>
                  <a:pt x="4426" y="889"/>
                </a:lnTo>
                <a:lnTo>
                  <a:pt x="4437" y="882"/>
                </a:lnTo>
                <a:lnTo>
                  <a:pt x="4448" y="873"/>
                </a:lnTo>
                <a:lnTo>
                  <a:pt x="4458" y="864"/>
                </a:lnTo>
                <a:lnTo>
                  <a:pt x="4468" y="854"/>
                </a:lnTo>
                <a:lnTo>
                  <a:pt x="4489" y="832"/>
                </a:lnTo>
                <a:lnTo>
                  <a:pt x="4508" y="808"/>
                </a:lnTo>
                <a:lnTo>
                  <a:pt x="4528" y="785"/>
                </a:lnTo>
                <a:lnTo>
                  <a:pt x="4548" y="763"/>
                </a:lnTo>
                <a:lnTo>
                  <a:pt x="4558" y="754"/>
                </a:lnTo>
                <a:lnTo>
                  <a:pt x="4569" y="745"/>
                </a:lnTo>
                <a:lnTo>
                  <a:pt x="4580" y="737"/>
                </a:lnTo>
                <a:lnTo>
                  <a:pt x="4592" y="731"/>
                </a:lnTo>
                <a:lnTo>
                  <a:pt x="4597" y="729"/>
                </a:lnTo>
                <a:lnTo>
                  <a:pt x="4603" y="729"/>
                </a:lnTo>
                <a:lnTo>
                  <a:pt x="4608" y="730"/>
                </a:lnTo>
                <a:lnTo>
                  <a:pt x="4612" y="732"/>
                </a:lnTo>
                <a:lnTo>
                  <a:pt x="4617" y="736"/>
                </a:lnTo>
                <a:lnTo>
                  <a:pt x="4621" y="740"/>
                </a:lnTo>
                <a:lnTo>
                  <a:pt x="4625" y="746"/>
                </a:lnTo>
                <a:lnTo>
                  <a:pt x="4628" y="752"/>
                </a:lnTo>
                <a:lnTo>
                  <a:pt x="4629" y="755"/>
                </a:lnTo>
                <a:lnTo>
                  <a:pt x="4629" y="760"/>
                </a:lnTo>
                <a:lnTo>
                  <a:pt x="4628" y="766"/>
                </a:lnTo>
                <a:lnTo>
                  <a:pt x="4627" y="772"/>
                </a:lnTo>
                <a:lnTo>
                  <a:pt x="4623" y="786"/>
                </a:lnTo>
                <a:lnTo>
                  <a:pt x="4614" y="803"/>
                </a:lnTo>
                <a:lnTo>
                  <a:pt x="4604" y="823"/>
                </a:lnTo>
                <a:lnTo>
                  <a:pt x="4593" y="842"/>
                </a:lnTo>
                <a:lnTo>
                  <a:pt x="4579" y="864"/>
                </a:lnTo>
                <a:lnTo>
                  <a:pt x="4564" y="884"/>
                </a:lnTo>
                <a:lnTo>
                  <a:pt x="4534" y="927"/>
                </a:lnTo>
                <a:lnTo>
                  <a:pt x="4505" y="964"/>
                </a:lnTo>
                <a:lnTo>
                  <a:pt x="4491" y="980"/>
                </a:lnTo>
                <a:lnTo>
                  <a:pt x="4480" y="994"/>
                </a:lnTo>
                <a:lnTo>
                  <a:pt x="4469" y="1006"/>
                </a:lnTo>
                <a:lnTo>
                  <a:pt x="4461" y="1012"/>
                </a:lnTo>
                <a:lnTo>
                  <a:pt x="4472" y="1033"/>
                </a:lnTo>
                <a:lnTo>
                  <a:pt x="4490" y="1020"/>
                </a:lnTo>
                <a:lnTo>
                  <a:pt x="4504" y="1010"/>
                </a:lnTo>
                <a:lnTo>
                  <a:pt x="4509" y="1004"/>
                </a:lnTo>
                <a:lnTo>
                  <a:pt x="4517" y="1000"/>
                </a:lnTo>
                <a:lnTo>
                  <a:pt x="4526" y="994"/>
                </a:lnTo>
                <a:lnTo>
                  <a:pt x="4539" y="987"/>
                </a:lnTo>
                <a:lnTo>
                  <a:pt x="4673" y="922"/>
                </a:lnTo>
                <a:lnTo>
                  <a:pt x="4690" y="914"/>
                </a:lnTo>
                <a:lnTo>
                  <a:pt x="4703" y="912"/>
                </a:lnTo>
                <a:lnTo>
                  <a:pt x="4714" y="910"/>
                </a:lnTo>
                <a:lnTo>
                  <a:pt x="4730" y="907"/>
                </a:lnTo>
                <a:lnTo>
                  <a:pt x="4745" y="938"/>
                </a:lnTo>
                <a:lnTo>
                  <a:pt x="4737" y="950"/>
                </a:lnTo>
                <a:lnTo>
                  <a:pt x="4727" y="962"/>
                </a:lnTo>
                <a:lnTo>
                  <a:pt x="4715" y="975"/>
                </a:lnTo>
                <a:lnTo>
                  <a:pt x="4701" y="987"/>
                </a:lnTo>
                <a:lnTo>
                  <a:pt x="4687" y="1001"/>
                </a:lnTo>
                <a:lnTo>
                  <a:pt x="4671" y="1014"/>
                </a:lnTo>
                <a:lnTo>
                  <a:pt x="4653" y="1026"/>
                </a:lnTo>
                <a:lnTo>
                  <a:pt x="4636" y="1039"/>
                </a:lnTo>
                <a:lnTo>
                  <a:pt x="4598" y="1064"/>
                </a:lnTo>
                <a:lnTo>
                  <a:pt x="4561" y="1087"/>
                </a:lnTo>
                <a:lnTo>
                  <a:pt x="4524" y="1108"/>
                </a:lnTo>
                <a:lnTo>
                  <a:pt x="4491" y="1127"/>
                </a:lnTo>
                <a:lnTo>
                  <a:pt x="4512" y="1168"/>
                </a:lnTo>
                <a:lnTo>
                  <a:pt x="4683" y="1128"/>
                </a:lnTo>
                <a:lnTo>
                  <a:pt x="4719" y="1142"/>
                </a:lnTo>
                <a:lnTo>
                  <a:pt x="4709" y="1184"/>
                </a:lnTo>
                <a:lnTo>
                  <a:pt x="4550" y="1248"/>
                </a:lnTo>
                <a:lnTo>
                  <a:pt x="4521" y="1265"/>
                </a:lnTo>
                <a:lnTo>
                  <a:pt x="4514" y="1270"/>
                </a:lnTo>
                <a:lnTo>
                  <a:pt x="4506" y="1275"/>
                </a:lnTo>
                <a:lnTo>
                  <a:pt x="4498" y="1283"/>
                </a:lnTo>
                <a:lnTo>
                  <a:pt x="4490" y="1292"/>
                </a:lnTo>
                <a:lnTo>
                  <a:pt x="4473" y="1313"/>
                </a:lnTo>
                <a:lnTo>
                  <a:pt x="4453" y="1336"/>
                </a:lnTo>
                <a:lnTo>
                  <a:pt x="4433" y="1361"/>
                </a:lnTo>
                <a:lnTo>
                  <a:pt x="4410" y="1386"/>
                </a:lnTo>
                <a:lnTo>
                  <a:pt x="4398" y="1399"/>
                </a:lnTo>
                <a:lnTo>
                  <a:pt x="4385" y="1411"/>
                </a:lnTo>
                <a:lnTo>
                  <a:pt x="4371" y="1422"/>
                </a:lnTo>
                <a:lnTo>
                  <a:pt x="4357" y="1433"/>
                </a:lnTo>
                <a:lnTo>
                  <a:pt x="4344" y="1441"/>
                </a:lnTo>
                <a:lnTo>
                  <a:pt x="4325" y="1452"/>
                </a:lnTo>
                <a:lnTo>
                  <a:pt x="4302" y="1466"/>
                </a:lnTo>
                <a:lnTo>
                  <a:pt x="4277" y="1480"/>
                </a:lnTo>
                <a:lnTo>
                  <a:pt x="4251" y="1495"/>
                </a:lnTo>
                <a:lnTo>
                  <a:pt x="4223" y="1510"/>
                </a:lnTo>
                <a:lnTo>
                  <a:pt x="4197" y="1523"/>
                </a:lnTo>
                <a:lnTo>
                  <a:pt x="4172" y="1537"/>
                </a:lnTo>
                <a:lnTo>
                  <a:pt x="4229" y="1588"/>
                </a:lnTo>
                <a:lnTo>
                  <a:pt x="4249" y="1646"/>
                </a:lnTo>
                <a:lnTo>
                  <a:pt x="4239" y="1655"/>
                </a:lnTo>
                <a:lnTo>
                  <a:pt x="4227" y="1665"/>
                </a:lnTo>
                <a:lnTo>
                  <a:pt x="4211" y="1676"/>
                </a:lnTo>
                <a:lnTo>
                  <a:pt x="4189" y="1689"/>
                </a:lnTo>
                <a:lnTo>
                  <a:pt x="4165" y="1703"/>
                </a:lnTo>
                <a:lnTo>
                  <a:pt x="4138" y="1716"/>
                </a:lnTo>
                <a:lnTo>
                  <a:pt x="4107" y="1731"/>
                </a:lnTo>
                <a:lnTo>
                  <a:pt x="4073" y="1747"/>
                </a:lnTo>
                <a:lnTo>
                  <a:pt x="3997" y="1779"/>
                </a:lnTo>
                <a:lnTo>
                  <a:pt x="3914" y="1812"/>
                </a:lnTo>
                <a:lnTo>
                  <a:pt x="3824" y="1847"/>
                </a:lnTo>
                <a:lnTo>
                  <a:pt x="3731" y="1881"/>
                </a:lnTo>
                <a:lnTo>
                  <a:pt x="3636" y="1914"/>
                </a:lnTo>
                <a:lnTo>
                  <a:pt x="3541" y="1945"/>
                </a:lnTo>
                <a:lnTo>
                  <a:pt x="3448" y="1974"/>
                </a:lnTo>
                <a:lnTo>
                  <a:pt x="3361" y="1999"/>
                </a:lnTo>
                <a:lnTo>
                  <a:pt x="3319" y="2009"/>
                </a:lnTo>
                <a:lnTo>
                  <a:pt x="3280" y="2019"/>
                </a:lnTo>
                <a:lnTo>
                  <a:pt x="3242" y="2027"/>
                </a:lnTo>
                <a:lnTo>
                  <a:pt x="3208" y="2035"/>
                </a:lnTo>
                <a:lnTo>
                  <a:pt x="3176" y="2041"/>
                </a:lnTo>
                <a:lnTo>
                  <a:pt x="3148" y="2044"/>
                </a:lnTo>
                <a:lnTo>
                  <a:pt x="3121" y="2048"/>
                </a:lnTo>
                <a:lnTo>
                  <a:pt x="3100" y="2048"/>
                </a:lnTo>
                <a:lnTo>
                  <a:pt x="3026" y="2048"/>
                </a:lnTo>
                <a:lnTo>
                  <a:pt x="2710" y="2022"/>
                </a:lnTo>
                <a:lnTo>
                  <a:pt x="2682" y="2585"/>
                </a:lnTo>
                <a:lnTo>
                  <a:pt x="2682" y="2607"/>
                </a:lnTo>
                <a:lnTo>
                  <a:pt x="2682" y="2628"/>
                </a:lnTo>
                <a:lnTo>
                  <a:pt x="2683" y="2651"/>
                </a:lnTo>
                <a:lnTo>
                  <a:pt x="2684" y="2675"/>
                </a:lnTo>
                <a:lnTo>
                  <a:pt x="2689" y="2724"/>
                </a:lnTo>
                <a:lnTo>
                  <a:pt x="2695" y="2775"/>
                </a:lnTo>
                <a:lnTo>
                  <a:pt x="2699" y="2826"/>
                </a:lnTo>
                <a:lnTo>
                  <a:pt x="2705" y="2880"/>
                </a:lnTo>
                <a:lnTo>
                  <a:pt x="2708" y="2934"/>
                </a:lnTo>
                <a:lnTo>
                  <a:pt x="2710" y="2987"/>
                </a:lnTo>
                <a:lnTo>
                  <a:pt x="2710" y="3014"/>
                </a:lnTo>
                <a:lnTo>
                  <a:pt x="2711" y="3038"/>
                </a:lnTo>
                <a:lnTo>
                  <a:pt x="2712" y="3062"/>
                </a:lnTo>
                <a:lnTo>
                  <a:pt x="2714" y="3086"/>
                </a:lnTo>
                <a:lnTo>
                  <a:pt x="2720" y="3130"/>
                </a:lnTo>
                <a:lnTo>
                  <a:pt x="2727" y="3173"/>
                </a:lnTo>
                <a:lnTo>
                  <a:pt x="2735" y="3216"/>
                </a:lnTo>
                <a:lnTo>
                  <a:pt x="2744" y="3258"/>
                </a:lnTo>
                <a:lnTo>
                  <a:pt x="2752" y="3303"/>
                </a:lnTo>
                <a:lnTo>
                  <a:pt x="2761" y="3351"/>
                </a:lnTo>
                <a:lnTo>
                  <a:pt x="2774" y="3430"/>
                </a:lnTo>
                <a:lnTo>
                  <a:pt x="2789" y="3519"/>
                </a:lnTo>
                <a:lnTo>
                  <a:pt x="2805" y="3615"/>
                </a:lnTo>
                <a:lnTo>
                  <a:pt x="2819" y="3714"/>
                </a:lnTo>
                <a:lnTo>
                  <a:pt x="2827" y="3766"/>
                </a:lnTo>
                <a:lnTo>
                  <a:pt x="2833" y="3816"/>
                </a:lnTo>
                <a:lnTo>
                  <a:pt x="2840" y="3866"/>
                </a:lnTo>
                <a:lnTo>
                  <a:pt x="2845" y="3915"/>
                </a:lnTo>
                <a:lnTo>
                  <a:pt x="2849" y="3963"/>
                </a:lnTo>
                <a:lnTo>
                  <a:pt x="2853" y="4010"/>
                </a:lnTo>
                <a:lnTo>
                  <a:pt x="2855" y="4055"/>
                </a:lnTo>
                <a:lnTo>
                  <a:pt x="2856" y="4097"/>
                </a:lnTo>
                <a:lnTo>
                  <a:pt x="2856" y="4110"/>
                </a:lnTo>
                <a:lnTo>
                  <a:pt x="2855" y="4118"/>
                </a:lnTo>
                <a:lnTo>
                  <a:pt x="2854" y="4126"/>
                </a:lnTo>
                <a:lnTo>
                  <a:pt x="2851" y="4130"/>
                </a:lnTo>
                <a:lnTo>
                  <a:pt x="2849" y="4136"/>
                </a:lnTo>
                <a:lnTo>
                  <a:pt x="2841" y="4145"/>
                </a:lnTo>
                <a:lnTo>
                  <a:pt x="2831" y="4158"/>
                </a:lnTo>
                <a:lnTo>
                  <a:pt x="2833" y="4200"/>
                </a:lnTo>
                <a:lnTo>
                  <a:pt x="2838" y="4242"/>
                </a:lnTo>
                <a:lnTo>
                  <a:pt x="2843" y="4285"/>
                </a:lnTo>
                <a:lnTo>
                  <a:pt x="2850" y="4328"/>
                </a:lnTo>
                <a:lnTo>
                  <a:pt x="2857" y="4374"/>
                </a:lnTo>
                <a:lnTo>
                  <a:pt x="2863" y="4421"/>
                </a:lnTo>
                <a:lnTo>
                  <a:pt x="2865" y="4446"/>
                </a:lnTo>
                <a:lnTo>
                  <a:pt x="2866" y="4471"/>
                </a:lnTo>
                <a:lnTo>
                  <a:pt x="2867" y="4497"/>
                </a:lnTo>
                <a:lnTo>
                  <a:pt x="2867" y="4523"/>
                </a:lnTo>
                <a:lnTo>
                  <a:pt x="2867" y="4571"/>
                </a:lnTo>
                <a:lnTo>
                  <a:pt x="2867" y="4621"/>
                </a:lnTo>
                <a:lnTo>
                  <a:pt x="2866" y="4671"/>
                </a:lnTo>
                <a:lnTo>
                  <a:pt x="2866" y="4721"/>
                </a:lnTo>
                <a:lnTo>
                  <a:pt x="2867" y="4771"/>
                </a:lnTo>
                <a:lnTo>
                  <a:pt x="2869" y="4818"/>
                </a:lnTo>
                <a:lnTo>
                  <a:pt x="2872" y="4863"/>
                </a:lnTo>
                <a:lnTo>
                  <a:pt x="2878" y="4904"/>
                </a:lnTo>
                <a:lnTo>
                  <a:pt x="2881" y="4932"/>
                </a:lnTo>
                <a:lnTo>
                  <a:pt x="2882" y="4966"/>
                </a:lnTo>
                <a:lnTo>
                  <a:pt x="2883" y="5006"/>
                </a:lnTo>
                <a:lnTo>
                  <a:pt x="2885" y="5052"/>
                </a:lnTo>
                <a:lnTo>
                  <a:pt x="2883" y="5154"/>
                </a:lnTo>
                <a:lnTo>
                  <a:pt x="2880" y="5268"/>
                </a:lnTo>
                <a:lnTo>
                  <a:pt x="2877" y="5382"/>
                </a:lnTo>
                <a:lnTo>
                  <a:pt x="2872" y="5493"/>
                </a:lnTo>
                <a:lnTo>
                  <a:pt x="2869" y="5591"/>
                </a:lnTo>
                <a:lnTo>
                  <a:pt x="2867" y="5670"/>
                </a:lnTo>
                <a:lnTo>
                  <a:pt x="2867" y="5745"/>
                </a:lnTo>
                <a:lnTo>
                  <a:pt x="2866" y="5840"/>
                </a:lnTo>
                <a:lnTo>
                  <a:pt x="2865" y="5946"/>
                </a:lnTo>
                <a:lnTo>
                  <a:pt x="2862" y="6058"/>
                </a:lnTo>
                <a:lnTo>
                  <a:pt x="2858" y="6169"/>
                </a:lnTo>
                <a:lnTo>
                  <a:pt x="2853" y="6272"/>
                </a:lnTo>
                <a:lnTo>
                  <a:pt x="2849" y="6319"/>
                </a:lnTo>
                <a:lnTo>
                  <a:pt x="2846" y="6362"/>
                </a:lnTo>
                <a:lnTo>
                  <a:pt x="2841" y="6399"/>
                </a:lnTo>
                <a:lnTo>
                  <a:pt x="2837" y="6431"/>
                </a:lnTo>
                <a:lnTo>
                  <a:pt x="2831" y="6464"/>
                </a:lnTo>
                <a:lnTo>
                  <a:pt x="2826" y="6509"/>
                </a:lnTo>
                <a:lnTo>
                  <a:pt x="2823" y="6559"/>
                </a:lnTo>
                <a:lnTo>
                  <a:pt x="2818" y="6613"/>
                </a:lnTo>
                <a:lnTo>
                  <a:pt x="2815" y="6666"/>
                </a:lnTo>
                <a:lnTo>
                  <a:pt x="2811" y="6716"/>
                </a:lnTo>
                <a:lnTo>
                  <a:pt x="2809" y="6759"/>
                </a:lnTo>
                <a:lnTo>
                  <a:pt x="2807" y="6792"/>
                </a:lnTo>
                <a:lnTo>
                  <a:pt x="2805" y="6833"/>
                </a:lnTo>
                <a:lnTo>
                  <a:pt x="2802" y="6868"/>
                </a:lnTo>
                <a:lnTo>
                  <a:pt x="2802" y="6896"/>
                </a:lnTo>
                <a:lnTo>
                  <a:pt x="2801" y="6919"/>
                </a:lnTo>
                <a:lnTo>
                  <a:pt x="2801" y="6951"/>
                </a:lnTo>
                <a:lnTo>
                  <a:pt x="2799" y="6973"/>
                </a:lnTo>
                <a:lnTo>
                  <a:pt x="2797" y="6982"/>
                </a:lnTo>
                <a:lnTo>
                  <a:pt x="2793" y="6991"/>
                </a:lnTo>
                <a:lnTo>
                  <a:pt x="2787" y="7001"/>
                </a:lnTo>
                <a:lnTo>
                  <a:pt x="2779" y="7013"/>
                </a:lnTo>
                <a:lnTo>
                  <a:pt x="2757" y="7046"/>
                </a:lnTo>
                <a:lnTo>
                  <a:pt x="2721" y="7096"/>
                </a:lnTo>
                <a:lnTo>
                  <a:pt x="2753" y="7111"/>
                </a:lnTo>
                <a:lnTo>
                  <a:pt x="2774" y="7121"/>
                </a:lnTo>
                <a:lnTo>
                  <a:pt x="2781" y="7125"/>
                </a:lnTo>
                <a:lnTo>
                  <a:pt x="2786" y="7128"/>
                </a:lnTo>
                <a:lnTo>
                  <a:pt x="2791" y="7132"/>
                </a:lnTo>
                <a:lnTo>
                  <a:pt x="2795" y="7136"/>
                </a:lnTo>
                <a:lnTo>
                  <a:pt x="2801" y="7147"/>
                </a:lnTo>
                <a:lnTo>
                  <a:pt x="2809" y="7163"/>
                </a:lnTo>
                <a:lnTo>
                  <a:pt x="2819" y="7188"/>
                </a:lnTo>
                <a:lnTo>
                  <a:pt x="2838" y="7224"/>
                </a:lnTo>
                <a:lnTo>
                  <a:pt x="2848" y="7241"/>
                </a:lnTo>
                <a:lnTo>
                  <a:pt x="2861" y="7260"/>
                </a:lnTo>
                <a:lnTo>
                  <a:pt x="2874" y="7277"/>
                </a:lnTo>
                <a:lnTo>
                  <a:pt x="2891" y="7294"/>
                </a:lnTo>
                <a:lnTo>
                  <a:pt x="2909" y="7310"/>
                </a:lnTo>
                <a:lnTo>
                  <a:pt x="2926" y="7324"/>
                </a:lnTo>
                <a:lnTo>
                  <a:pt x="2944" y="7336"/>
                </a:lnTo>
                <a:lnTo>
                  <a:pt x="2961" y="7345"/>
                </a:lnTo>
                <a:lnTo>
                  <a:pt x="3006" y="7367"/>
                </a:lnTo>
                <a:lnTo>
                  <a:pt x="3046" y="7387"/>
                </a:lnTo>
                <a:lnTo>
                  <a:pt x="3084" y="7406"/>
                </a:lnTo>
                <a:lnTo>
                  <a:pt x="3124" y="7427"/>
                </a:lnTo>
                <a:lnTo>
                  <a:pt x="3145" y="7438"/>
                </a:lnTo>
                <a:lnTo>
                  <a:pt x="3167" y="7453"/>
                </a:lnTo>
                <a:lnTo>
                  <a:pt x="3189" y="7469"/>
                </a:lnTo>
                <a:lnTo>
                  <a:pt x="3208" y="7485"/>
                </a:lnTo>
                <a:lnTo>
                  <a:pt x="3241" y="7511"/>
                </a:lnTo>
                <a:lnTo>
                  <a:pt x="3258" y="7524"/>
                </a:lnTo>
                <a:lnTo>
                  <a:pt x="3257" y="7532"/>
                </a:lnTo>
                <a:lnTo>
                  <a:pt x="3255" y="7539"/>
                </a:lnTo>
                <a:lnTo>
                  <a:pt x="3253" y="7547"/>
                </a:lnTo>
                <a:lnTo>
                  <a:pt x="3248" y="7553"/>
                </a:lnTo>
                <a:lnTo>
                  <a:pt x="3244" y="7560"/>
                </a:lnTo>
                <a:lnTo>
                  <a:pt x="3239" y="7566"/>
                </a:lnTo>
                <a:lnTo>
                  <a:pt x="3233" y="7572"/>
                </a:lnTo>
                <a:lnTo>
                  <a:pt x="3226" y="7577"/>
                </a:lnTo>
                <a:lnTo>
                  <a:pt x="3212" y="7588"/>
                </a:lnTo>
                <a:lnTo>
                  <a:pt x="3196" y="7597"/>
                </a:lnTo>
                <a:lnTo>
                  <a:pt x="3177" y="7604"/>
                </a:lnTo>
                <a:lnTo>
                  <a:pt x="3158" y="7611"/>
                </a:lnTo>
                <a:lnTo>
                  <a:pt x="3136" y="7616"/>
                </a:lnTo>
                <a:lnTo>
                  <a:pt x="3116" y="7622"/>
                </a:lnTo>
                <a:lnTo>
                  <a:pt x="3094" y="7625"/>
                </a:lnTo>
                <a:lnTo>
                  <a:pt x="3071" y="7629"/>
                </a:lnTo>
                <a:lnTo>
                  <a:pt x="3049" y="7631"/>
                </a:lnTo>
                <a:lnTo>
                  <a:pt x="3029" y="7632"/>
                </a:lnTo>
                <a:lnTo>
                  <a:pt x="3008" y="7633"/>
                </a:lnTo>
                <a:lnTo>
                  <a:pt x="2990" y="7633"/>
                </a:lnTo>
                <a:lnTo>
                  <a:pt x="2949" y="7632"/>
                </a:lnTo>
                <a:lnTo>
                  <a:pt x="2907" y="7630"/>
                </a:lnTo>
                <a:lnTo>
                  <a:pt x="2865" y="7624"/>
                </a:lnTo>
                <a:lnTo>
                  <a:pt x="2825" y="7617"/>
                </a:lnTo>
                <a:lnTo>
                  <a:pt x="2806" y="7614"/>
                </a:lnTo>
                <a:lnTo>
                  <a:pt x="2786" y="7608"/>
                </a:lnTo>
                <a:lnTo>
                  <a:pt x="2768" y="7604"/>
                </a:lnTo>
                <a:lnTo>
                  <a:pt x="2751" y="7598"/>
                </a:lnTo>
                <a:lnTo>
                  <a:pt x="2734" y="7591"/>
                </a:lnTo>
                <a:lnTo>
                  <a:pt x="2718" y="7584"/>
                </a:lnTo>
                <a:lnTo>
                  <a:pt x="2703" y="7576"/>
                </a:lnTo>
                <a:lnTo>
                  <a:pt x="2690" y="7567"/>
                </a:lnTo>
                <a:lnTo>
                  <a:pt x="2665" y="7551"/>
                </a:lnTo>
                <a:lnTo>
                  <a:pt x="2644" y="7537"/>
                </a:lnTo>
                <a:lnTo>
                  <a:pt x="2626" y="7527"/>
                </a:lnTo>
                <a:lnTo>
                  <a:pt x="2611" y="7518"/>
                </a:lnTo>
                <a:lnTo>
                  <a:pt x="2598" y="7512"/>
                </a:lnTo>
                <a:lnTo>
                  <a:pt x="2586" y="7508"/>
                </a:lnTo>
                <a:lnTo>
                  <a:pt x="2575" y="7505"/>
                </a:lnTo>
                <a:lnTo>
                  <a:pt x="2563" y="7503"/>
                </a:lnTo>
                <a:lnTo>
                  <a:pt x="2539" y="7504"/>
                </a:lnTo>
                <a:lnTo>
                  <a:pt x="2507" y="7507"/>
                </a:lnTo>
                <a:lnTo>
                  <a:pt x="2488" y="7509"/>
                </a:lnTo>
                <a:lnTo>
                  <a:pt x="2464" y="7510"/>
                </a:lnTo>
                <a:lnTo>
                  <a:pt x="2436" y="7511"/>
                </a:lnTo>
                <a:lnTo>
                  <a:pt x="2404" y="7511"/>
                </a:lnTo>
                <a:lnTo>
                  <a:pt x="2369" y="7511"/>
                </a:lnTo>
                <a:lnTo>
                  <a:pt x="2338" y="7510"/>
                </a:lnTo>
                <a:lnTo>
                  <a:pt x="2311" y="7507"/>
                </a:lnTo>
                <a:lnTo>
                  <a:pt x="2285" y="7502"/>
                </a:lnTo>
                <a:lnTo>
                  <a:pt x="2274" y="7500"/>
                </a:lnTo>
                <a:lnTo>
                  <a:pt x="2263" y="7496"/>
                </a:lnTo>
                <a:lnTo>
                  <a:pt x="2251" y="7492"/>
                </a:lnTo>
                <a:lnTo>
                  <a:pt x="2241" y="7487"/>
                </a:lnTo>
                <a:lnTo>
                  <a:pt x="2219" y="7477"/>
                </a:lnTo>
                <a:lnTo>
                  <a:pt x="2197" y="7463"/>
                </a:lnTo>
                <a:lnTo>
                  <a:pt x="2197" y="7341"/>
                </a:lnTo>
                <a:lnTo>
                  <a:pt x="2171" y="7305"/>
                </a:lnTo>
                <a:lnTo>
                  <a:pt x="2188" y="6889"/>
                </a:lnTo>
                <a:lnTo>
                  <a:pt x="2185" y="6646"/>
                </a:lnTo>
                <a:lnTo>
                  <a:pt x="2149" y="5902"/>
                </a:lnTo>
                <a:lnTo>
                  <a:pt x="2136" y="5902"/>
                </a:lnTo>
                <a:lnTo>
                  <a:pt x="1932" y="7241"/>
                </a:lnTo>
                <a:lnTo>
                  <a:pt x="1941" y="7268"/>
                </a:lnTo>
                <a:lnTo>
                  <a:pt x="1961" y="7437"/>
                </a:lnTo>
                <a:lnTo>
                  <a:pt x="1953" y="7511"/>
                </a:lnTo>
                <a:lnTo>
                  <a:pt x="1957" y="7513"/>
                </a:lnTo>
                <a:lnTo>
                  <a:pt x="1964" y="7519"/>
                </a:lnTo>
                <a:lnTo>
                  <a:pt x="1973" y="7526"/>
                </a:lnTo>
                <a:lnTo>
                  <a:pt x="1984" y="7535"/>
                </a:lnTo>
                <a:lnTo>
                  <a:pt x="2008" y="7558"/>
                </a:lnTo>
                <a:lnTo>
                  <a:pt x="2034" y="7584"/>
                </a:lnTo>
                <a:lnTo>
                  <a:pt x="2083" y="7637"/>
                </a:lnTo>
                <a:lnTo>
                  <a:pt x="2112" y="7670"/>
                </a:lnTo>
                <a:lnTo>
                  <a:pt x="2131" y="7693"/>
                </a:lnTo>
                <a:lnTo>
                  <a:pt x="2149" y="7712"/>
                </a:lnTo>
                <a:lnTo>
                  <a:pt x="2159" y="7723"/>
                </a:lnTo>
                <a:lnTo>
                  <a:pt x="2168" y="7732"/>
                </a:lnTo>
                <a:lnTo>
                  <a:pt x="2177" y="7743"/>
                </a:lnTo>
                <a:lnTo>
                  <a:pt x="2185" y="7755"/>
                </a:lnTo>
                <a:lnTo>
                  <a:pt x="2194" y="7768"/>
                </a:lnTo>
                <a:lnTo>
                  <a:pt x="2201" y="7781"/>
                </a:lnTo>
                <a:lnTo>
                  <a:pt x="2205" y="7792"/>
                </a:lnTo>
                <a:lnTo>
                  <a:pt x="2209" y="7803"/>
                </a:lnTo>
                <a:lnTo>
                  <a:pt x="2213" y="7814"/>
                </a:lnTo>
                <a:lnTo>
                  <a:pt x="2218" y="7825"/>
                </a:lnTo>
                <a:lnTo>
                  <a:pt x="2225" y="7838"/>
                </a:lnTo>
                <a:lnTo>
                  <a:pt x="2234" y="7853"/>
                </a:lnTo>
                <a:lnTo>
                  <a:pt x="2225" y="7863"/>
                </a:lnTo>
                <a:lnTo>
                  <a:pt x="2215" y="7873"/>
                </a:lnTo>
                <a:lnTo>
                  <a:pt x="2202" y="7881"/>
                </a:lnTo>
                <a:lnTo>
                  <a:pt x="2188" y="7889"/>
                </a:lnTo>
                <a:lnTo>
                  <a:pt x="2173" y="7896"/>
                </a:lnTo>
                <a:lnTo>
                  <a:pt x="2156" y="7902"/>
                </a:lnTo>
                <a:lnTo>
                  <a:pt x="2139" y="7908"/>
                </a:lnTo>
                <a:lnTo>
                  <a:pt x="2121" y="7912"/>
                </a:lnTo>
                <a:lnTo>
                  <a:pt x="2101" y="7916"/>
                </a:lnTo>
                <a:lnTo>
                  <a:pt x="2082" y="7919"/>
                </a:lnTo>
                <a:lnTo>
                  <a:pt x="2062" y="7921"/>
                </a:lnTo>
                <a:lnTo>
                  <a:pt x="2043" y="7923"/>
                </a:lnTo>
                <a:lnTo>
                  <a:pt x="2003" y="7925"/>
                </a:lnTo>
                <a:lnTo>
                  <a:pt x="1965" y="7926"/>
                </a:lnTo>
                <a:lnTo>
                  <a:pt x="1941" y="7926"/>
                </a:lnTo>
                <a:lnTo>
                  <a:pt x="1909" y="7925"/>
                </a:lnTo>
                <a:lnTo>
                  <a:pt x="1878" y="7924"/>
                </a:lnTo>
                <a:lnTo>
                  <a:pt x="1848" y="7920"/>
                </a:lnTo>
                <a:lnTo>
                  <a:pt x="1817" y="7916"/>
                </a:lnTo>
                <a:lnTo>
                  <a:pt x="1786" y="7910"/>
                </a:lnTo>
                <a:lnTo>
                  <a:pt x="1757" y="7903"/>
                </a:lnTo>
                <a:lnTo>
                  <a:pt x="1729" y="7894"/>
                </a:lnTo>
                <a:lnTo>
                  <a:pt x="1701" y="7884"/>
                </a:lnTo>
                <a:lnTo>
                  <a:pt x="1676" y="7872"/>
                </a:lnTo>
                <a:lnTo>
                  <a:pt x="1652" y="7859"/>
                </a:lnTo>
                <a:lnTo>
                  <a:pt x="1642" y="7852"/>
                </a:lnTo>
                <a:lnTo>
                  <a:pt x="1630" y="7844"/>
                </a:lnTo>
                <a:lnTo>
                  <a:pt x="1621" y="7836"/>
                </a:lnTo>
                <a:lnTo>
                  <a:pt x="1612" y="7828"/>
                </a:lnTo>
                <a:lnTo>
                  <a:pt x="1603" y="7819"/>
                </a:lnTo>
                <a:lnTo>
                  <a:pt x="1595" y="7808"/>
                </a:lnTo>
                <a:lnTo>
                  <a:pt x="1588" y="7799"/>
                </a:lnTo>
                <a:lnTo>
                  <a:pt x="1581" y="7789"/>
                </a:lnTo>
                <a:lnTo>
                  <a:pt x="1575" y="7779"/>
                </a:lnTo>
                <a:lnTo>
                  <a:pt x="1570" y="7767"/>
                </a:lnTo>
                <a:lnTo>
                  <a:pt x="1566" y="7756"/>
                </a:lnTo>
                <a:lnTo>
                  <a:pt x="1563" y="7743"/>
                </a:lnTo>
                <a:lnTo>
                  <a:pt x="1526" y="7743"/>
                </a:lnTo>
                <a:lnTo>
                  <a:pt x="1517" y="7743"/>
                </a:lnTo>
                <a:lnTo>
                  <a:pt x="1508" y="7741"/>
                </a:lnTo>
                <a:lnTo>
                  <a:pt x="1500" y="7740"/>
                </a:lnTo>
                <a:lnTo>
                  <a:pt x="1491" y="7736"/>
                </a:lnTo>
                <a:lnTo>
                  <a:pt x="1475" y="7729"/>
                </a:lnTo>
                <a:lnTo>
                  <a:pt x="1459" y="7720"/>
                </a:lnTo>
                <a:lnTo>
                  <a:pt x="1430" y="7701"/>
                </a:lnTo>
                <a:lnTo>
                  <a:pt x="1404" y="7683"/>
                </a:lnTo>
                <a:lnTo>
                  <a:pt x="1404" y="7624"/>
                </a:lnTo>
                <a:lnTo>
                  <a:pt x="1402" y="7569"/>
                </a:lnTo>
                <a:lnTo>
                  <a:pt x="1398" y="7518"/>
                </a:lnTo>
                <a:lnTo>
                  <a:pt x="1394" y="7468"/>
                </a:lnTo>
                <a:lnTo>
                  <a:pt x="1388" y="7419"/>
                </a:lnTo>
                <a:lnTo>
                  <a:pt x="1381" y="7371"/>
                </a:lnTo>
                <a:lnTo>
                  <a:pt x="1372" y="7321"/>
                </a:lnTo>
                <a:lnTo>
                  <a:pt x="1362" y="7272"/>
                </a:lnTo>
                <a:lnTo>
                  <a:pt x="1351" y="7219"/>
                </a:lnTo>
                <a:lnTo>
                  <a:pt x="1343" y="7168"/>
                </a:lnTo>
                <a:lnTo>
                  <a:pt x="1338" y="7120"/>
                </a:lnTo>
                <a:lnTo>
                  <a:pt x="1334" y="7075"/>
                </a:lnTo>
                <a:lnTo>
                  <a:pt x="1332" y="7025"/>
                </a:lnTo>
                <a:lnTo>
                  <a:pt x="1331" y="6974"/>
                </a:lnTo>
                <a:lnTo>
                  <a:pt x="1331" y="6917"/>
                </a:lnTo>
                <a:lnTo>
                  <a:pt x="1331" y="6853"/>
                </a:lnTo>
                <a:lnTo>
                  <a:pt x="1331" y="6801"/>
                </a:lnTo>
                <a:lnTo>
                  <a:pt x="1331" y="6750"/>
                </a:lnTo>
                <a:lnTo>
                  <a:pt x="1331" y="6696"/>
                </a:lnTo>
                <a:lnTo>
                  <a:pt x="1331" y="6641"/>
                </a:lnTo>
                <a:lnTo>
                  <a:pt x="1331" y="6586"/>
                </a:lnTo>
                <a:lnTo>
                  <a:pt x="1330" y="6530"/>
                </a:lnTo>
                <a:lnTo>
                  <a:pt x="1330" y="6474"/>
                </a:lnTo>
                <a:lnTo>
                  <a:pt x="1330" y="6418"/>
                </a:lnTo>
                <a:lnTo>
                  <a:pt x="1328" y="6361"/>
                </a:lnTo>
                <a:lnTo>
                  <a:pt x="1327" y="6305"/>
                </a:lnTo>
                <a:lnTo>
                  <a:pt x="1326" y="6248"/>
                </a:lnTo>
                <a:lnTo>
                  <a:pt x="1325" y="6192"/>
                </a:lnTo>
                <a:lnTo>
                  <a:pt x="1324" y="6137"/>
                </a:lnTo>
                <a:lnTo>
                  <a:pt x="1323" y="6082"/>
                </a:lnTo>
                <a:lnTo>
                  <a:pt x="1322" y="6028"/>
                </a:lnTo>
                <a:lnTo>
                  <a:pt x="1319" y="5975"/>
                </a:lnTo>
                <a:lnTo>
                  <a:pt x="1317" y="5924"/>
                </a:lnTo>
                <a:lnTo>
                  <a:pt x="1314" y="5872"/>
                </a:lnTo>
                <a:lnTo>
                  <a:pt x="1311" y="5820"/>
                </a:lnTo>
                <a:lnTo>
                  <a:pt x="1310" y="5767"/>
                </a:lnTo>
                <a:lnTo>
                  <a:pt x="1309" y="5714"/>
                </a:lnTo>
                <a:lnTo>
                  <a:pt x="1311" y="5660"/>
                </a:lnTo>
                <a:lnTo>
                  <a:pt x="1312" y="5633"/>
                </a:lnTo>
                <a:lnTo>
                  <a:pt x="1315" y="5606"/>
                </a:lnTo>
                <a:lnTo>
                  <a:pt x="1317" y="5578"/>
                </a:lnTo>
                <a:lnTo>
                  <a:pt x="1322" y="5551"/>
                </a:lnTo>
                <a:lnTo>
                  <a:pt x="1327" y="5517"/>
                </a:lnTo>
                <a:lnTo>
                  <a:pt x="1335" y="5471"/>
                </a:lnTo>
                <a:lnTo>
                  <a:pt x="1344" y="5416"/>
                </a:lnTo>
                <a:lnTo>
                  <a:pt x="1355" y="5359"/>
                </a:lnTo>
                <a:lnTo>
                  <a:pt x="1363" y="5302"/>
                </a:lnTo>
                <a:lnTo>
                  <a:pt x="1370" y="5249"/>
                </a:lnTo>
                <a:lnTo>
                  <a:pt x="1372" y="5226"/>
                </a:lnTo>
                <a:lnTo>
                  <a:pt x="1373" y="5207"/>
                </a:lnTo>
                <a:lnTo>
                  <a:pt x="1374" y="5190"/>
                </a:lnTo>
                <a:lnTo>
                  <a:pt x="1373" y="5178"/>
                </a:lnTo>
                <a:lnTo>
                  <a:pt x="1365" y="5132"/>
                </a:lnTo>
                <a:lnTo>
                  <a:pt x="1358" y="5085"/>
                </a:lnTo>
                <a:lnTo>
                  <a:pt x="1351" y="5036"/>
                </a:lnTo>
                <a:lnTo>
                  <a:pt x="1346" y="4985"/>
                </a:lnTo>
                <a:lnTo>
                  <a:pt x="1340" y="4934"/>
                </a:lnTo>
                <a:lnTo>
                  <a:pt x="1334" y="4881"/>
                </a:lnTo>
                <a:lnTo>
                  <a:pt x="1330" y="4829"/>
                </a:lnTo>
                <a:lnTo>
                  <a:pt x="1325" y="4775"/>
                </a:lnTo>
                <a:lnTo>
                  <a:pt x="1320" y="4721"/>
                </a:lnTo>
                <a:lnTo>
                  <a:pt x="1317" y="4667"/>
                </a:lnTo>
                <a:lnTo>
                  <a:pt x="1314" y="4614"/>
                </a:lnTo>
                <a:lnTo>
                  <a:pt x="1311" y="4560"/>
                </a:lnTo>
                <a:lnTo>
                  <a:pt x="1309" y="4507"/>
                </a:lnTo>
                <a:lnTo>
                  <a:pt x="1308" y="4455"/>
                </a:lnTo>
                <a:lnTo>
                  <a:pt x="1307" y="4403"/>
                </a:lnTo>
                <a:lnTo>
                  <a:pt x="1307" y="4353"/>
                </a:lnTo>
                <a:lnTo>
                  <a:pt x="1280" y="4318"/>
                </a:lnTo>
                <a:lnTo>
                  <a:pt x="1258" y="3523"/>
                </a:lnTo>
                <a:lnTo>
                  <a:pt x="1245" y="3414"/>
                </a:lnTo>
                <a:lnTo>
                  <a:pt x="1244" y="3361"/>
                </a:lnTo>
                <a:lnTo>
                  <a:pt x="1239" y="3314"/>
                </a:lnTo>
                <a:lnTo>
                  <a:pt x="1232" y="3274"/>
                </a:lnTo>
                <a:lnTo>
                  <a:pt x="1223" y="3239"/>
                </a:lnTo>
                <a:lnTo>
                  <a:pt x="1211" y="3209"/>
                </a:lnTo>
                <a:lnTo>
                  <a:pt x="1197" y="3184"/>
                </a:lnTo>
                <a:lnTo>
                  <a:pt x="1181" y="3163"/>
                </a:lnTo>
                <a:lnTo>
                  <a:pt x="1164" y="3146"/>
                </a:lnTo>
                <a:lnTo>
                  <a:pt x="1144" y="3134"/>
                </a:lnTo>
                <a:lnTo>
                  <a:pt x="1124" y="3123"/>
                </a:lnTo>
                <a:lnTo>
                  <a:pt x="1102" y="3117"/>
                </a:lnTo>
                <a:lnTo>
                  <a:pt x="1079" y="3113"/>
                </a:lnTo>
                <a:lnTo>
                  <a:pt x="1056" y="3111"/>
                </a:lnTo>
                <a:lnTo>
                  <a:pt x="1032" y="3111"/>
                </a:lnTo>
                <a:lnTo>
                  <a:pt x="1007" y="3112"/>
                </a:lnTo>
                <a:lnTo>
                  <a:pt x="983" y="3115"/>
                </a:lnTo>
                <a:lnTo>
                  <a:pt x="934" y="3122"/>
                </a:lnTo>
                <a:lnTo>
                  <a:pt x="885" y="3129"/>
                </a:lnTo>
                <a:lnTo>
                  <a:pt x="862" y="3131"/>
                </a:lnTo>
                <a:lnTo>
                  <a:pt x="840" y="3133"/>
                </a:lnTo>
                <a:lnTo>
                  <a:pt x="818" y="3133"/>
                </a:lnTo>
                <a:lnTo>
                  <a:pt x="799" y="3130"/>
                </a:lnTo>
                <a:lnTo>
                  <a:pt x="781" y="3127"/>
                </a:lnTo>
                <a:lnTo>
                  <a:pt x="765" y="3120"/>
                </a:lnTo>
                <a:lnTo>
                  <a:pt x="750" y="3110"/>
                </a:lnTo>
                <a:lnTo>
                  <a:pt x="736" y="3096"/>
                </a:lnTo>
                <a:lnTo>
                  <a:pt x="726" y="3080"/>
                </a:lnTo>
                <a:lnTo>
                  <a:pt x="718" y="3058"/>
                </a:lnTo>
                <a:lnTo>
                  <a:pt x="712" y="3033"/>
                </a:lnTo>
                <a:lnTo>
                  <a:pt x="710" y="3003"/>
                </a:lnTo>
                <a:lnTo>
                  <a:pt x="696" y="2981"/>
                </a:lnTo>
                <a:lnTo>
                  <a:pt x="679" y="2949"/>
                </a:lnTo>
                <a:lnTo>
                  <a:pt x="660" y="2911"/>
                </a:lnTo>
                <a:lnTo>
                  <a:pt x="638" y="2869"/>
                </a:lnTo>
                <a:lnTo>
                  <a:pt x="616" y="2826"/>
                </a:lnTo>
                <a:lnTo>
                  <a:pt x="596" y="2786"/>
                </a:lnTo>
                <a:lnTo>
                  <a:pt x="578" y="2751"/>
                </a:lnTo>
                <a:lnTo>
                  <a:pt x="566" y="2724"/>
                </a:lnTo>
                <a:lnTo>
                  <a:pt x="562" y="2716"/>
                </a:lnTo>
                <a:lnTo>
                  <a:pt x="560" y="2707"/>
                </a:lnTo>
                <a:lnTo>
                  <a:pt x="558" y="2698"/>
                </a:lnTo>
                <a:lnTo>
                  <a:pt x="556" y="2687"/>
                </a:lnTo>
                <a:lnTo>
                  <a:pt x="552" y="2663"/>
                </a:lnTo>
                <a:lnTo>
                  <a:pt x="551" y="2635"/>
                </a:lnTo>
                <a:close/>
              </a:path>
            </a:pathLst>
          </a:cu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5" name="Freeform 39"/>
          <p:cNvSpPr>
            <a:spLocks/>
          </p:cNvSpPr>
          <p:nvPr/>
        </p:nvSpPr>
        <p:spPr bwMode="auto">
          <a:xfrm>
            <a:off x="7999643" y="4122964"/>
            <a:ext cx="110585" cy="391068"/>
          </a:xfrm>
          <a:custGeom>
            <a:avLst/>
            <a:gdLst/>
            <a:ahLst/>
            <a:cxnLst>
              <a:cxn ang="0">
                <a:pos x="0" y="13"/>
              </a:cxn>
              <a:cxn ang="0">
                <a:pos x="314" y="1985"/>
              </a:cxn>
              <a:cxn ang="0">
                <a:pos x="578" y="2338"/>
              </a:cxn>
              <a:cxn ang="0">
                <a:pos x="664" y="2029"/>
              </a:cxn>
              <a:cxn ang="0">
                <a:pos x="100" y="0"/>
              </a:cxn>
              <a:cxn ang="0">
                <a:pos x="0" y="13"/>
              </a:cxn>
            </a:cxnLst>
            <a:rect l="0" t="0" r="r" b="b"/>
            <a:pathLst>
              <a:path w="664" h="2338">
                <a:moveTo>
                  <a:pt x="0" y="13"/>
                </a:moveTo>
                <a:lnTo>
                  <a:pt x="314" y="1985"/>
                </a:lnTo>
                <a:lnTo>
                  <a:pt x="578" y="2338"/>
                </a:lnTo>
                <a:lnTo>
                  <a:pt x="664" y="2029"/>
                </a:lnTo>
                <a:lnTo>
                  <a:pt x="100" y="0"/>
                </a:lnTo>
                <a:lnTo>
                  <a:pt x="0" y="1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6" name="Freeform 16"/>
          <p:cNvSpPr>
            <a:spLocks noEditPoints="1"/>
          </p:cNvSpPr>
          <p:nvPr/>
        </p:nvSpPr>
        <p:spPr bwMode="auto">
          <a:xfrm>
            <a:off x="7926396" y="3728914"/>
            <a:ext cx="86206" cy="130862"/>
          </a:xfrm>
          <a:custGeom>
            <a:avLst/>
            <a:gdLst>
              <a:gd name="T0" fmla="*/ 1601 w 2272"/>
              <a:gd name="T1" fmla="*/ 3242 h 3448"/>
              <a:gd name="T2" fmla="*/ 1621 w 2272"/>
              <a:gd name="T3" fmla="*/ 3304 h 3448"/>
              <a:gd name="T4" fmla="*/ 1567 w 2272"/>
              <a:gd name="T5" fmla="*/ 3343 h 3448"/>
              <a:gd name="T6" fmla="*/ 1376 w 2272"/>
              <a:gd name="T7" fmla="*/ 3409 h 3448"/>
              <a:gd name="T8" fmla="*/ 1294 w 2272"/>
              <a:gd name="T9" fmla="*/ 3448 h 3448"/>
              <a:gd name="T10" fmla="*/ 912 w 2272"/>
              <a:gd name="T11" fmla="*/ 3425 h 3448"/>
              <a:gd name="T12" fmla="*/ 872 w 2272"/>
              <a:gd name="T13" fmla="*/ 3343 h 3448"/>
              <a:gd name="T14" fmla="*/ 658 w 2272"/>
              <a:gd name="T15" fmla="*/ 3320 h 3448"/>
              <a:gd name="T16" fmla="*/ 658 w 2272"/>
              <a:gd name="T17" fmla="*/ 3253 h 3448"/>
              <a:gd name="T18" fmla="*/ 704 w 2272"/>
              <a:gd name="T19" fmla="*/ 3027 h 3448"/>
              <a:gd name="T20" fmla="*/ 1614 w 2272"/>
              <a:gd name="T21" fmla="*/ 3050 h 3448"/>
              <a:gd name="T22" fmla="*/ 1614 w 2272"/>
              <a:gd name="T23" fmla="*/ 3117 h 3448"/>
              <a:gd name="T24" fmla="*/ 704 w 2272"/>
              <a:gd name="T25" fmla="*/ 3140 h 3448"/>
              <a:gd name="T26" fmla="*/ 651 w 2272"/>
              <a:gd name="T27" fmla="*/ 3101 h 3448"/>
              <a:gd name="T28" fmla="*/ 671 w 2272"/>
              <a:gd name="T29" fmla="*/ 3037 h 3448"/>
              <a:gd name="T30" fmla="*/ 1567 w 2272"/>
              <a:gd name="T31" fmla="*/ 2823 h 3448"/>
              <a:gd name="T32" fmla="*/ 1621 w 2272"/>
              <a:gd name="T33" fmla="*/ 2861 h 3448"/>
              <a:gd name="T34" fmla="*/ 1601 w 2272"/>
              <a:gd name="T35" fmla="*/ 2925 h 3448"/>
              <a:gd name="T36" fmla="*/ 686 w 2272"/>
              <a:gd name="T37" fmla="*/ 2933 h 3448"/>
              <a:gd name="T38" fmla="*/ 648 w 2272"/>
              <a:gd name="T39" fmla="*/ 2879 h 3448"/>
              <a:gd name="T40" fmla="*/ 686 w 2272"/>
              <a:gd name="T41" fmla="*/ 2826 h 3448"/>
              <a:gd name="T42" fmla="*/ 1303 w 2272"/>
              <a:gd name="T43" fmla="*/ 13 h 3448"/>
              <a:gd name="T44" fmla="*/ 1614 w 2272"/>
              <a:gd name="T45" fmla="*/ 106 h 3448"/>
              <a:gd name="T46" fmla="*/ 1881 w 2272"/>
              <a:gd name="T47" fmla="*/ 279 h 3448"/>
              <a:gd name="T48" fmla="*/ 2088 w 2272"/>
              <a:gd name="T49" fmla="*/ 518 h 3448"/>
              <a:gd name="T50" fmla="*/ 2223 w 2272"/>
              <a:gd name="T51" fmla="*/ 808 h 3448"/>
              <a:gd name="T52" fmla="*/ 2272 w 2272"/>
              <a:gd name="T53" fmla="*/ 1135 h 3448"/>
              <a:gd name="T54" fmla="*/ 2243 w 2272"/>
              <a:gd name="T55" fmla="*/ 1348 h 3448"/>
              <a:gd name="T56" fmla="*/ 2176 w 2272"/>
              <a:gd name="T57" fmla="*/ 1543 h 3448"/>
              <a:gd name="T58" fmla="*/ 2099 w 2272"/>
              <a:gd name="T59" fmla="*/ 1702 h 3448"/>
              <a:gd name="T60" fmla="*/ 2040 w 2272"/>
              <a:gd name="T61" fmla="*/ 1800 h 3448"/>
              <a:gd name="T62" fmla="*/ 1836 w 2272"/>
              <a:gd name="T63" fmla="*/ 2140 h 3448"/>
              <a:gd name="T64" fmla="*/ 1716 w 2272"/>
              <a:gd name="T65" fmla="*/ 2407 h 3448"/>
              <a:gd name="T66" fmla="*/ 1661 w 2272"/>
              <a:gd name="T67" fmla="*/ 2647 h 3448"/>
              <a:gd name="T68" fmla="*/ 1602 w 2272"/>
              <a:gd name="T69" fmla="*/ 2712 h 3448"/>
              <a:gd name="T70" fmla="*/ 708 w 2272"/>
              <a:gd name="T71" fmla="*/ 2719 h 3448"/>
              <a:gd name="T72" fmla="*/ 637 w 2272"/>
              <a:gd name="T73" fmla="*/ 2668 h 3448"/>
              <a:gd name="T74" fmla="*/ 595 w 2272"/>
              <a:gd name="T75" fmla="*/ 2487 h 3448"/>
              <a:gd name="T76" fmla="*/ 493 w 2272"/>
              <a:gd name="T77" fmla="*/ 2234 h 3448"/>
              <a:gd name="T78" fmla="*/ 351 w 2272"/>
              <a:gd name="T79" fmla="*/ 1991 h 3448"/>
              <a:gd name="T80" fmla="*/ 293 w 2272"/>
              <a:gd name="T81" fmla="*/ 1901 h 3448"/>
              <a:gd name="T82" fmla="*/ 249 w 2272"/>
              <a:gd name="T83" fmla="*/ 1831 h 3448"/>
              <a:gd name="T84" fmla="*/ 233 w 2272"/>
              <a:gd name="T85" fmla="*/ 1802 h 3448"/>
              <a:gd name="T86" fmla="*/ 173 w 2272"/>
              <a:gd name="T87" fmla="*/ 1703 h 3448"/>
              <a:gd name="T88" fmla="*/ 95 w 2272"/>
              <a:gd name="T89" fmla="*/ 1543 h 3448"/>
              <a:gd name="T90" fmla="*/ 28 w 2272"/>
              <a:gd name="T91" fmla="*/ 1348 h 3448"/>
              <a:gd name="T92" fmla="*/ 0 w 2272"/>
              <a:gd name="T93" fmla="*/ 1135 h 3448"/>
              <a:gd name="T94" fmla="*/ 48 w 2272"/>
              <a:gd name="T95" fmla="*/ 808 h 3448"/>
              <a:gd name="T96" fmla="*/ 183 w 2272"/>
              <a:gd name="T97" fmla="*/ 518 h 3448"/>
              <a:gd name="T98" fmla="*/ 391 w 2272"/>
              <a:gd name="T99" fmla="*/ 279 h 3448"/>
              <a:gd name="T100" fmla="*/ 657 w 2272"/>
              <a:gd name="T101" fmla="*/ 106 h 3448"/>
              <a:gd name="T102" fmla="*/ 968 w 2272"/>
              <a:gd name="T103" fmla="*/ 13 h 3448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2272"/>
              <a:gd name="T157" fmla="*/ 0 h 3448"/>
              <a:gd name="T158" fmla="*/ 2272 w 2272"/>
              <a:gd name="T159" fmla="*/ 3448 h 3448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2272" h="3448">
                <a:moveTo>
                  <a:pt x="704" y="3230"/>
                </a:moveTo>
                <a:lnTo>
                  <a:pt x="1567" y="3230"/>
                </a:lnTo>
                <a:lnTo>
                  <a:pt x="1585" y="3233"/>
                </a:lnTo>
                <a:lnTo>
                  <a:pt x="1601" y="3242"/>
                </a:lnTo>
                <a:lnTo>
                  <a:pt x="1614" y="3253"/>
                </a:lnTo>
                <a:lnTo>
                  <a:pt x="1621" y="3269"/>
                </a:lnTo>
                <a:lnTo>
                  <a:pt x="1624" y="3287"/>
                </a:lnTo>
                <a:lnTo>
                  <a:pt x="1621" y="3304"/>
                </a:lnTo>
                <a:lnTo>
                  <a:pt x="1614" y="3320"/>
                </a:lnTo>
                <a:lnTo>
                  <a:pt x="1601" y="3333"/>
                </a:lnTo>
                <a:lnTo>
                  <a:pt x="1585" y="3340"/>
                </a:lnTo>
                <a:lnTo>
                  <a:pt x="1567" y="3343"/>
                </a:lnTo>
                <a:lnTo>
                  <a:pt x="1400" y="3343"/>
                </a:lnTo>
                <a:lnTo>
                  <a:pt x="1397" y="3367"/>
                </a:lnTo>
                <a:lnTo>
                  <a:pt x="1388" y="3389"/>
                </a:lnTo>
                <a:lnTo>
                  <a:pt x="1376" y="3409"/>
                </a:lnTo>
                <a:lnTo>
                  <a:pt x="1360" y="3425"/>
                </a:lnTo>
                <a:lnTo>
                  <a:pt x="1340" y="3438"/>
                </a:lnTo>
                <a:lnTo>
                  <a:pt x="1318" y="3445"/>
                </a:lnTo>
                <a:lnTo>
                  <a:pt x="1294" y="3448"/>
                </a:lnTo>
                <a:lnTo>
                  <a:pt x="978" y="3448"/>
                </a:lnTo>
                <a:lnTo>
                  <a:pt x="953" y="3445"/>
                </a:lnTo>
                <a:lnTo>
                  <a:pt x="931" y="3438"/>
                </a:lnTo>
                <a:lnTo>
                  <a:pt x="912" y="3425"/>
                </a:lnTo>
                <a:lnTo>
                  <a:pt x="896" y="3409"/>
                </a:lnTo>
                <a:lnTo>
                  <a:pt x="883" y="3389"/>
                </a:lnTo>
                <a:lnTo>
                  <a:pt x="875" y="3367"/>
                </a:lnTo>
                <a:lnTo>
                  <a:pt x="872" y="3343"/>
                </a:lnTo>
                <a:lnTo>
                  <a:pt x="704" y="3343"/>
                </a:lnTo>
                <a:lnTo>
                  <a:pt x="686" y="3340"/>
                </a:lnTo>
                <a:lnTo>
                  <a:pt x="671" y="3333"/>
                </a:lnTo>
                <a:lnTo>
                  <a:pt x="658" y="3320"/>
                </a:lnTo>
                <a:lnTo>
                  <a:pt x="651" y="3304"/>
                </a:lnTo>
                <a:lnTo>
                  <a:pt x="648" y="3287"/>
                </a:lnTo>
                <a:lnTo>
                  <a:pt x="651" y="3269"/>
                </a:lnTo>
                <a:lnTo>
                  <a:pt x="658" y="3253"/>
                </a:lnTo>
                <a:lnTo>
                  <a:pt x="671" y="3242"/>
                </a:lnTo>
                <a:lnTo>
                  <a:pt x="686" y="3233"/>
                </a:lnTo>
                <a:lnTo>
                  <a:pt x="704" y="3230"/>
                </a:lnTo>
                <a:close/>
                <a:moveTo>
                  <a:pt x="704" y="3027"/>
                </a:moveTo>
                <a:lnTo>
                  <a:pt x="1567" y="3027"/>
                </a:lnTo>
                <a:lnTo>
                  <a:pt x="1585" y="3030"/>
                </a:lnTo>
                <a:lnTo>
                  <a:pt x="1601" y="3037"/>
                </a:lnTo>
                <a:lnTo>
                  <a:pt x="1614" y="3050"/>
                </a:lnTo>
                <a:lnTo>
                  <a:pt x="1621" y="3066"/>
                </a:lnTo>
                <a:lnTo>
                  <a:pt x="1624" y="3083"/>
                </a:lnTo>
                <a:lnTo>
                  <a:pt x="1621" y="3101"/>
                </a:lnTo>
                <a:lnTo>
                  <a:pt x="1614" y="3117"/>
                </a:lnTo>
                <a:lnTo>
                  <a:pt x="1601" y="3130"/>
                </a:lnTo>
                <a:lnTo>
                  <a:pt x="1585" y="3137"/>
                </a:lnTo>
                <a:lnTo>
                  <a:pt x="1567" y="3140"/>
                </a:lnTo>
                <a:lnTo>
                  <a:pt x="704" y="3140"/>
                </a:lnTo>
                <a:lnTo>
                  <a:pt x="686" y="3137"/>
                </a:lnTo>
                <a:lnTo>
                  <a:pt x="671" y="3130"/>
                </a:lnTo>
                <a:lnTo>
                  <a:pt x="658" y="3117"/>
                </a:lnTo>
                <a:lnTo>
                  <a:pt x="651" y="3101"/>
                </a:lnTo>
                <a:lnTo>
                  <a:pt x="648" y="3083"/>
                </a:lnTo>
                <a:lnTo>
                  <a:pt x="651" y="3066"/>
                </a:lnTo>
                <a:lnTo>
                  <a:pt x="658" y="3050"/>
                </a:lnTo>
                <a:lnTo>
                  <a:pt x="671" y="3037"/>
                </a:lnTo>
                <a:lnTo>
                  <a:pt x="686" y="3030"/>
                </a:lnTo>
                <a:lnTo>
                  <a:pt x="704" y="3027"/>
                </a:lnTo>
                <a:close/>
                <a:moveTo>
                  <a:pt x="704" y="2823"/>
                </a:moveTo>
                <a:lnTo>
                  <a:pt x="1567" y="2823"/>
                </a:lnTo>
                <a:lnTo>
                  <a:pt x="1585" y="2826"/>
                </a:lnTo>
                <a:lnTo>
                  <a:pt x="1601" y="2833"/>
                </a:lnTo>
                <a:lnTo>
                  <a:pt x="1614" y="2846"/>
                </a:lnTo>
                <a:lnTo>
                  <a:pt x="1621" y="2861"/>
                </a:lnTo>
                <a:lnTo>
                  <a:pt x="1624" y="2879"/>
                </a:lnTo>
                <a:lnTo>
                  <a:pt x="1621" y="2897"/>
                </a:lnTo>
                <a:lnTo>
                  <a:pt x="1614" y="2913"/>
                </a:lnTo>
                <a:lnTo>
                  <a:pt x="1601" y="2925"/>
                </a:lnTo>
                <a:lnTo>
                  <a:pt x="1585" y="2933"/>
                </a:lnTo>
                <a:lnTo>
                  <a:pt x="1567" y="2936"/>
                </a:lnTo>
                <a:lnTo>
                  <a:pt x="704" y="2936"/>
                </a:lnTo>
                <a:lnTo>
                  <a:pt x="686" y="2933"/>
                </a:lnTo>
                <a:lnTo>
                  <a:pt x="671" y="2925"/>
                </a:lnTo>
                <a:lnTo>
                  <a:pt x="658" y="2913"/>
                </a:lnTo>
                <a:lnTo>
                  <a:pt x="651" y="2897"/>
                </a:lnTo>
                <a:lnTo>
                  <a:pt x="648" y="2879"/>
                </a:lnTo>
                <a:lnTo>
                  <a:pt x="651" y="2861"/>
                </a:lnTo>
                <a:lnTo>
                  <a:pt x="658" y="2846"/>
                </a:lnTo>
                <a:lnTo>
                  <a:pt x="671" y="2833"/>
                </a:lnTo>
                <a:lnTo>
                  <a:pt x="686" y="2826"/>
                </a:lnTo>
                <a:lnTo>
                  <a:pt x="704" y="2823"/>
                </a:lnTo>
                <a:close/>
                <a:moveTo>
                  <a:pt x="1136" y="0"/>
                </a:moveTo>
                <a:lnTo>
                  <a:pt x="1221" y="4"/>
                </a:lnTo>
                <a:lnTo>
                  <a:pt x="1303" y="13"/>
                </a:lnTo>
                <a:lnTo>
                  <a:pt x="1384" y="28"/>
                </a:lnTo>
                <a:lnTo>
                  <a:pt x="1463" y="49"/>
                </a:lnTo>
                <a:lnTo>
                  <a:pt x="1540" y="75"/>
                </a:lnTo>
                <a:lnTo>
                  <a:pt x="1614" y="106"/>
                </a:lnTo>
                <a:lnTo>
                  <a:pt x="1685" y="143"/>
                </a:lnTo>
                <a:lnTo>
                  <a:pt x="1754" y="184"/>
                </a:lnTo>
                <a:lnTo>
                  <a:pt x="1819" y="229"/>
                </a:lnTo>
                <a:lnTo>
                  <a:pt x="1881" y="279"/>
                </a:lnTo>
                <a:lnTo>
                  <a:pt x="1938" y="334"/>
                </a:lnTo>
                <a:lnTo>
                  <a:pt x="1993" y="391"/>
                </a:lnTo>
                <a:lnTo>
                  <a:pt x="2042" y="453"/>
                </a:lnTo>
                <a:lnTo>
                  <a:pt x="2088" y="518"/>
                </a:lnTo>
                <a:lnTo>
                  <a:pt x="2129" y="586"/>
                </a:lnTo>
                <a:lnTo>
                  <a:pt x="2166" y="657"/>
                </a:lnTo>
                <a:lnTo>
                  <a:pt x="2197" y="732"/>
                </a:lnTo>
                <a:lnTo>
                  <a:pt x="2223" y="808"/>
                </a:lnTo>
                <a:lnTo>
                  <a:pt x="2244" y="887"/>
                </a:lnTo>
                <a:lnTo>
                  <a:pt x="2259" y="967"/>
                </a:lnTo>
                <a:lnTo>
                  <a:pt x="2268" y="1050"/>
                </a:lnTo>
                <a:lnTo>
                  <a:pt x="2272" y="1135"/>
                </a:lnTo>
                <a:lnTo>
                  <a:pt x="2269" y="1188"/>
                </a:lnTo>
                <a:lnTo>
                  <a:pt x="2264" y="1242"/>
                </a:lnTo>
                <a:lnTo>
                  <a:pt x="2255" y="1295"/>
                </a:lnTo>
                <a:lnTo>
                  <a:pt x="2243" y="1348"/>
                </a:lnTo>
                <a:lnTo>
                  <a:pt x="2229" y="1399"/>
                </a:lnTo>
                <a:lnTo>
                  <a:pt x="2213" y="1449"/>
                </a:lnTo>
                <a:lnTo>
                  <a:pt x="2195" y="1497"/>
                </a:lnTo>
                <a:lnTo>
                  <a:pt x="2176" y="1543"/>
                </a:lnTo>
                <a:lnTo>
                  <a:pt x="2156" y="1587"/>
                </a:lnTo>
                <a:lnTo>
                  <a:pt x="2136" y="1628"/>
                </a:lnTo>
                <a:lnTo>
                  <a:pt x="2118" y="1667"/>
                </a:lnTo>
                <a:lnTo>
                  <a:pt x="2099" y="1702"/>
                </a:lnTo>
                <a:lnTo>
                  <a:pt x="2081" y="1732"/>
                </a:lnTo>
                <a:lnTo>
                  <a:pt x="2065" y="1759"/>
                </a:lnTo>
                <a:lnTo>
                  <a:pt x="2051" y="1782"/>
                </a:lnTo>
                <a:lnTo>
                  <a:pt x="2040" y="1800"/>
                </a:lnTo>
                <a:lnTo>
                  <a:pt x="1990" y="1881"/>
                </a:lnTo>
                <a:lnTo>
                  <a:pt x="1910" y="2011"/>
                </a:lnTo>
                <a:lnTo>
                  <a:pt x="1871" y="2075"/>
                </a:lnTo>
                <a:lnTo>
                  <a:pt x="1836" y="2140"/>
                </a:lnTo>
                <a:lnTo>
                  <a:pt x="1801" y="2205"/>
                </a:lnTo>
                <a:lnTo>
                  <a:pt x="1770" y="2271"/>
                </a:lnTo>
                <a:lnTo>
                  <a:pt x="1741" y="2339"/>
                </a:lnTo>
                <a:lnTo>
                  <a:pt x="1716" y="2407"/>
                </a:lnTo>
                <a:lnTo>
                  <a:pt x="1694" y="2477"/>
                </a:lnTo>
                <a:lnTo>
                  <a:pt x="1677" y="2550"/>
                </a:lnTo>
                <a:lnTo>
                  <a:pt x="1666" y="2625"/>
                </a:lnTo>
                <a:lnTo>
                  <a:pt x="1661" y="2647"/>
                </a:lnTo>
                <a:lnTo>
                  <a:pt x="1651" y="2668"/>
                </a:lnTo>
                <a:lnTo>
                  <a:pt x="1638" y="2685"/>
                </a:lnTo>
                <a:lnTo>
                  <a:pt x="1621" y="2700"/>
                </a:lnTo>
                <a:lnTo>
                  <a:pt x="1602" y="2712"/>
                </a:lnTo>
                <a:lnTo>
                  <a:pt x="1580" y="2719"/>
                </a:lnTo>
                <a:lnTo>
                  <a:pt x="1557" y="2721"/>
                </a:lnTo>
                <a:lnTo>
                  <a:pt x="731" y="2721"/>
                </a:lnTo>
                <a:lnTo>
                  <a:pt x="708" y="2719"/>
                </a:lnTo>
                <a:lnTo>
                  <a:pt x="686" y="2712"/>
                </a:lnTo>
                <a:lnTo>
                  <a:pt x="667" y="2700"/>
                </a:lnTo>
                <a:lnTo>
                  <a:pt x="651" y="2685"/>
                </a:lnTo>
                <a:lnTo>
                  <a:pt x="637" y="2668"/>
                </a:lnTo>
                <a:lnTo>
                  <a:pt x="628" y="2647"/>
                </a:lnTo>
                <a:lnTo>
                  <a:pt x="622" y="2624"/>
                </a:lnTo>
                <a:lnTo>
                  <a:pt x="611" y="2554"/>
                </a:lnTo>
                <a:lnTo>
                  <a:pt x="595" y="2487"/>
                </a:lnTo>
                <a:lnTo>
                  <a:pt x="575" y="2421"/>
                </a:lnTo>
                <a:lnTo>
                  <a:pt x="551" y="2357"/>
                </a:lnTo>
                <a:lnTo>
                  <a:pt x="524" y="2296"/>
                </a:lnTo>
                <a:lnTo>
                  <a:pt x="493" y="2234"/>
                </a:lnTo>
                <a:lnTo>
                  <a:pt x="461" y="2172"/>
                </a:lnTo>
                <a:lnTo>
                  <a:pt x="425" y="2112"/>
                </a:lnTo>
                <a:lnTo>
                  <a:pt x="389" y="2052"/>
                </a:lnTo>
                <a:lnTo>
                  <a:pt x="351" y="1991"/>
                </a:lnTo>
                <a:lnTo>
                  <a:pt x="312" y="1930"/>
                </a:lnTo>
                <a:lnTo>
                  <a:pt x="311" y="1928"/>
                </a:lnTo>
                <a:lnTo>
                  <a:pt x="301" y="1912"/>
                </a:lnTo>
                <a:lnTo>
                  <a:pt x="293" y="1901"/>
                </a:lnTo>
                <a:lnTo>
                  <a:pt x="285" y="1887"/>
                </a:lnTo>
                <a:lnTo>
                  <a:pt x="277" y="1872"/>
                </a:lnTo>
                <a:lnTo>
                  <a:pt x="258" y="1843"/>
                </a:lnTo>
                <a:lnTo>
                  <a:pt x="249" y="1831"/>
                </a:lnTo>
                <a:lnTo>
                  <a:pt x="242" y="1819"/>
                </a:lnTo>
                <a:lnTo>
                  <a:pt x="237" y="1810"/>
                </a:lnTo>
                <a:lnTo>
                  <a:pt x="234" y="1804"/>
                </a:lnTo>
                <a:lnTo>
                  <a:pt x="233" y="1802"/>
                </a:lnTo>
                <a:lnTo>
                  <a:pt x="221" y="1783"/>
                </a:lnTo>
                <a:lnTo>
                  <a:pt x="207" y="1761"/>
                </a:lnTo>
                <a:lnTo>
                  <a:pt x="191" y="1733"/>
                </a:lnTo>
                <a:lnTo>
                  <a:pt x="173" y="1703"/>
                </a:lnTo>
                <a:lnTo>
                  <a:pt x="154" y="1667"/>
                </a:lnTo>
                <a:lnTo>
                  <a:pt x="135" y="1629"/>
                </a:lnTo>
                <a:lnTo>
                  <a:pt x="115" y="1587"/>
                </a:lnTo>
                <a:lnTo>
                  <a:pt x="95" y="1543"/>
                </a:lnTo>
                <a:lnTo>
                  <a:pt x="76" y="1497"/>
                </a:lnTo>
                <a:lnTo>
                  <a:pt x="60" y="1449"/>
                </a:lnTo>
                <a:lnTo>
                  <a:pt x="43" y="1399"/>
                </a:lnTo>
                <a:lnTo>
                  <a:pt x="28" y="1348"/>
                </a:lnTo>
                <a:lnTo>
                  <a:pt x="17" y="1295"/>
                </a:lnTo>
                <a:lnTo>
                  <a:pt x="7" y="1242"/>
                </a:lnTo>
                <a:lnTo>
                  <a:pt x="2" y="1188"/>
                </a:lnTo>
                <a:lnTo>
                  <a:pt x="0" y="1135"/>
                </a:lnTo>
                <a:lnTo>
                  <a:pt x="3" y="1050"/>
                </a:lnTo>
                <a:lnTo>
                  <a:pt x="13" y="967"/>
                </a:lnTo>
                <a:lnTo>
                  <a:pt x="27" y="887"/>
                </a:lnTo>
                <a:lnTo>
                  <a:pt x="48" y="808"/>
                </a:lnTo>
                <a:lnTo>
                  <a:pt x="74" y="732"/>
                </a:lnTo>
                <a:lnTo>
                  <a:pt x="106" y="657"/>
                </a:lnTo>
                <a:lnTo>
                  <a:pt x="142" y="586"/>
                </a:lnTo>
                <a:lnTo>
                  <a:pt x="183" y="518"/>
                </a:lnTo>
                <a:lnTo>
                  <a:pt x="228" y="453"/>
                </a:lnTo>
                <a:lnTo>
                  <a:pt x="279" y="391"/>
                </a:lnTo>
                <a:lnTo>
                  <a:pt x="333" y="334"/>
                </a:lnTo>
                <a:lnTo>
                  <a:pt x="391" y="279"/>
                </a:lnTo>
                <a:lnTo>
                  <a:pt x="453" y="229"/>
                </a:lnTo>
                <a:lnTo>
                  <a:pt x="518" y="184"/>
                </a:lnTo>
                <a:lnTo>
                  <a:pt x="586" y="143"/>
                </a:lnTo>
                <a:lnTo>
                  <a:pt x="657" y="106"/>
                </a:lnTo>
                <a:lnTo>
                  <a:pt x="731" y="75"/>
                </a:lnTo>
                <a:lnTo>
                  <a:pt x="808" y="49"/>
                </a:lnTo>
                <a:lnTo>
                  <a:pt x="887" y="28"/>
                </a:lnTo>
                <a:lnTo>
                  <a:pt x="968" y="13"/>
                </a:lnTo>
                <a:lnTo>
                  <a:pt x="1051" y="4"/>
                </a:lnTo>
                <a:lnTo>
                  <a:pt x="1136" y="0"/>
                </a:lnTo>
                <a:close/>
              </a:path>
            </a:pathLst>
          </a:custGeom>
          <a:solidFill>
            <a:srgbClr val="FF0000"/>
          </a:soli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prstMaterial="matte">
            <a:extrusionClr>
              <a:srgbClr val="FF9966"/>
            </a:extrusionClr>
          </a:sp3d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 sz="1600">
              <a:solidFill>
                <a:schemeClr val="bg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27" name="圆角矩形 9"/>
          <p:cNvSpPr/>
          <p:nvPr/>
        </p:nvSpPr>
        <p:spPr>
          <a:xfrm rot="10800000" flipV="1">
            <a:off x="3112855" y="2020891"/>
            <a:ext cx="272237" cy="276076"/>
          </a:xfrm>
          <a:prstGeom prst="roundRect">
            <a:avLst>
              <a:gd name="adj" fmla="val 5039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lnSpc>
                <a:spcPct val="130000"/>
              </a:lnSpc>
            </a:pP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248115" y="1913615"/>
            <a:ext cx="1769968" cy="417356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优势 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Strengths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636488" y="2296968"/>
            <a:ext cx="2229467" cy="14627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圆角矩形 13"/>
          <p:cNvSpPr/>
          <p:nvPr/>
        </p:nvSpPr>
        <p:spPr>
          <a:xfrm rot="10800000" flipV="1">
            <a:off x="8683087" y="2038943"/>
            <a:ext cx="272237" cy="276076"/>
          </a:xfrm>
          <a:prstGeom prst="roundRect">
            <a:avLst>
              <a:gd name="adj" fmla="val 5039"/>
            </a:avLst>
          </a:prstGeom>
          <a:solidFill>
            <a:srgbClr val="40404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lnSpc>
                <a:spcPct val="130000"/>
              </a:lnSpc>
            </a:pP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9144278" y="1967325"/>
            <a:ext cx="2057419" cy="417356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劣势 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Weaknesses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 Semilight" panose="020B0402040204020203" pitchFamily="34" charset="0"/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9195822" y="2362060"/>
            <a:ext cx="2229467" cy="14627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圆角矩形 17"/>
          <p:cNvSpPr/>
          <p:nvPr/>
        </p:nvSpPr>
        <p:spPr>
          <a:xfrm rot="10800000" flipV="1">
            <a:off x="3111303" y="4435510"/>
            <a:ext cx="272237" cy="276076"/>
          </a:xfrm>
          <a:prstGeom prst="roundRect">
            <a:avLst>
              <a:gd name="adj" fmla="val 5039"/>
            </a:avLst>
          </a:prstGeom>
          <a:solidFill>
            <a:srgbClr val="40404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lnSpc>
                <a:spcPct val="130000"/>
              </a:lnSpc>
            </a:pP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94779" y="4340168"/>
            <a:ext cx="2081848" cy="417356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机遇 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Opportunity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641207" y="4709502"/>
            <a:ext cx="2229467" cy="14627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圆角矩形 21"/>
          <p:cNvSpPr/>
          <p:nvPr/>
        </p:nvSpPr>
        <p:spPr>
          <a:xfrm rot="10800000" flipV="1">
            <a:off x="8683085" y="4473461"/>
            <a:ext cx="272237" cy="276076"/>
          </a:xfrm>
          <a:prstGeom prst="roundRect">
            <a:avLst>
              <a:gd name="adj" fmla="val 5039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lnSpc>
                <a:spcPct val="130000"/>
              </a:lnSpc>
            </a:pP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9107449" y="4426832"/>
            <a:ext cx="1529517" cy="416843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威胁 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Threats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9195822" y="4795557"/>
            <a:ext cx="2229467" cy="14627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矩形 38"/>
          <p:cNvSpPr/>
          <p:nvPr/>
        </p:nvSpPr>
        <p:spPr>
          <a:xfrm>
            <a:off x="9060622" y="2586876"/>
            <a:ext cx="2528799" cy="905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点击此出编辑文本内容，以表达您的项目详细资料，建议您在展示时采用微软雅黑字体。</a:t>
            </a:r>
          </a:p>
        </p:txBody>
      </p:sp>
      <p:sp>
        <p:nvSpPr>
          <p:cNvPr id="40" name="矩形 39"/>
          <p:cNvSpPr/>
          <p:nvPr/>
        </p:nvSpPr>
        <p:spPr>
          <a:xfrm>
            <a:off x="9195822" y="5075845"/>
            <a:ext cx="2528799" cy="905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点击此出编辑文本内容，以表达您的项目详细资料，建议您在展示时采用微软雅黑字体。</a:t>
            </a:r>
          </a:p>
        </p:txBody>
      </p:sp>
      <p:sp>
        <p:nvSpPr>
          <p:cNvPr id="41" name="矩形 40"/>
          <p:cNvSpPr/>
          <p:nvPr/>
        </p:nvSpPr>
        <p:spPr>
          <a:xfrm>
            <a:off x="415636" y="5072656"/>
            <a:ext cx="2528799" cy="905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点击此出编辑文本内容，以表达您的项目详细资料，建议您在展示时采用微软雅黑字体。</a:t>
            </a:r>
          </a:p>
        </p:txBody>
      </p:sp>
      <p:sp>
        <p:nvSpPr>
          <p:cNvPr id="42" name="矩形 41"/>
          <p:cNvSpPr/>
          <p:nvPr/>
        </p:nvSpPr>
        <p:spPr>
          <a:xfrm>
            <a:off x="410919" y="2583451"/>
            <a:ext cx="2528799" cy="905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点击此出编辑文本内容，以表达您的项目详细资料，建议您在展示时采用微软雅黑字体。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200097" y="377879"/>
            <a:ext cx="2905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</a:p>
        </p:txBody>
      </p:sp>
    </p:spTree>
    <p:extLst>
      <p:ext uri="{BB962C8B-B14F-4D97-AF65-F5344CB8AC3E}">
        <p14:creationId xmlns:p14="http://schemas.microsoft.com/office/powerpoint/2010/main" val="2687520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Oval 106"/>
          <p:cNvSpPr/>
          <p:nvPr/>
        </p:nvSpPr>
        <p:spPr>
          <a:xfrm>
            <a:off x="8262426" y="4217419"/>
            <a:ext cx="585787" cy="585787"/>
          </a:xfrm>
          <a:prstGeom prst="ellipse">
            <a:avLst/>
          </a:prstGeom>
          <a:solidFill>
            <a:srgbClr val="40404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55880" tIns="55880" rIns="55880" bIns="55880" numCol="1" spcCol="1270" anchor="ctr" anchorCtr="0">
            <a:noAutofit/>
          </a:bodyPr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109" name="Text Placeholder 2"/>
          <p:cNvSpPr txBox="1">
            <a:spLocks/>
          </p:cNvSpPr>
          <p:nvPr/>
        </p:nvSpPr>
        <p:spPr>
          <a:xfrm>
            <a:off x="8922329" y="4114575"/>
            <a:ext cx="2433815" cy="37812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8997797" y="4453849"/>
            <a:ext cx="235834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9" name="Oval 98"/>
          <p:cNvSpPr/>
          <p:nvPr/>
        </p:nvSpPr>
        <p:spPr>
          <a:xfrm>
            <a:off x="3331329" y="4763904"/>
            <a:ext cx="585787" cy="58578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01" name="Text Placeholder 2"/>
          <p:cNvSpPr txBox="1">
            <a:spLocks/>
          </p:cNvSpPr>
          <p:nvPr/>
        </p:nvSpPr>
        <p:spPr>
          <a:xfrm>
            <a:off x="817595" y="4654717"/>
            <a:ext cx="2427694" cy="33368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817595" y="4993990"/>
            <a:ext cx="232428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4" name="Oval 93"/>
          <p:cNvSpPr/>
          <p:nvPr/>
        </p:nvSpPr>
        <p:spPr>
          <a:xfrm>
            <a:off x="3331329" y="3577778"/>
            <a:ext cx="585787" cy="585787"/>
          </a:xfrm>
          <a:prstGeom prst="ellipse">
            <a:avLst/>
          </a:prstGeom>
          <a:solidFill>
            <a:srgbClr val="40404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55880" tIns="55880" rIns="55880" bIns="55880" numCol="1" spcCol="1270" anchor="ctr" anchorCtr="0">
            <a:noAutofit/>
          </a:bodyPr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96" name="Text Placeholder 2"/>
          <p:cNvSpPr txBox="1">
            <a:spLocks/>
          </p:cNvSpPr>
          <p:nvPr/>
        </p:nvSpPr>
        <p:spPr>
          <a:xfrm>
            <a:off x="960699" y="3468591"/>
            <a:ext cx="2284590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817595" y="3807864"/>
            <a:ext cx="232428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1" name="Oval 50"/>
          <p:cNvSpPr/>
          <p:nvPr/>
        </p:nvSpPr>
        <p:spPr>
          <a:xfrm>
            <a:off x="3331329" y="2413893"/>
            <a:ext cx="585787" cy="58578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91" name="Text Placeholder 2"/>
          <p:cNvSpPr txBox="1">
            <a:spLocks/>
          </p:cNvSpPr>
          <p:nvPr/>
        </p:nvSpPr>
        <p:spPr>
          <a:xfrm>
            <a:off x="960699" y="2304705"/>
            <a:ext cx="2284590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817595" y="2603339"/>
            <a:ext cx="232428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8262426" y="2918164"/>
            <a:ext cx="585787" cy="58578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04" name="Text Placeholder 2"/>
          <p:cNvSpPr txBox="1">
            <a:spLocks/>
          </p:cNvSpPr>
          <p:nvPr/>
        </p:nvSpPr>
        <p:spPr>
          <a:xfrm>
            <a:off x="8922329" y="2815320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8997797" y="3154594"/>
            <a:ext cx="235834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aphicFrame>
        <p:nvGraphicFramePr>
          <p:cNvPr id="2" name="Diagram 1"/>
          <p:cNvGraphicFramePr/>
          <p:nvPr>
            <p:extLst/>
          </p:nvPr>
        </p:nvGraphicFramePr>
        <p:xfrm>
          <a:off x="3952326" y="1663700"/>
          <a:ext cx="4318722" cy="4222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1" name="Freeform 11"/>
          <p:cNvSpPr>
            <a:spLocks noEditPoints="1"/>
          </p:cNvSpPr>
          <p:nvPr/>
        </p:nvSpPr>
        <p:spPr bwMode="auto">
          <a:xfrm>
            <a:off x="6499861" y="2552778"/>
            <a:ext cx="582728" cy="517750"/>
          </a:xfrm>
          <a:custGeom>
            <a:avLst/>
            <a:gdLst>
              <a:gd name="T0" fmla="*/ 133 w 134"/>
              <a:gd name="T1" fmla="*/ 16 h 119"/>
              <a:gd name="T2" fmla="*/ 121 w 134"/>
              <a:gd name="T3" fmla="*/ 5 h 119"/>
              <a:gd name="T4" fmla="*/ 115 w 134"/>
              <a:gd name="T5" fmla="*/ 5 h 119"/>
              <a:gd name="T6" fmla="*/ 114 w 134"/>
              <a:gd name="T7" fmla="*/ 8 h 119"/>
              <a:gd name="T8" fmla="*/ 111 w 134"/>
              <a:gd name="T9" fmla="*/ 9 h 119"/>
              <a:gd name="T10" fmla="*/ 111 w 134"/>
              <a:gd name="T11" fmla="*/ 9 h 119"/>
              <a:gd name="T12" fmla="*/ 81 w 134"/>
              <a:gd name="T13" fmla="*/ 39 h 119"/>
              <a:gd name="T14" fmla="*/ 79 w 134"/>
              <a:gd name="T15" fmla="*/ 47 h 119"/>
              <a:gd name="T16" fmla="*/ 82 w 134"/>
              <a:gd name="T17" fmla="*/ 50 h 119"/>
              <a:gd name="T18" fmla="*/ 82 w 134"/>
              <a:gd name="T19" fmla="*/ 50 h 119"/>
              <a:gd name="T20" fmla="*/ 83 w 134"/>
              <a:gd name="T21" fmla="*/ 51 h 119"/>
              <a:gd name="T22" fmla="*/ 76 w 134"/>
              <a:gd name="T23" fmla="*/ 57 h 119"/>
              <a:gd name="T24" fmla="*/ 54 w 134"/>
              <a:gd name="T25" fmla="*/ 35 h 119"/>
              <a:gd name="T26" fmla="*/ 47 w 134"/>
              <a:gd name="T27" fmla="*/ 10 h 119"/>
              <a:gd name="T28" fmla="*/ 21 w 134"/>
              <a:gd name="T29" fmla="*/ 3 h 119"/>
              <a:gd name="T30" fmla="*/ 36 w 134"/>
              <a:gd name="T31" fmla="*/ 18 h 119"/>
              <a:gd name="T32" fmla="*/ 32 w 134"/>
              <a:gd name="T33" fmla="*/ 32 h 119"/>
              <a:gd name="T34" fmla="*/ 18 w 134"/>
              <a:gd name="T35" fmla="*/ 36 h 119"/>
              <a:gd name="T36" fmla="*/ 3 w 134"/>
              <a:gd name="T37" fmla="*/ 21 h 119"/>
              <a:gd name="T38" fmla="*/ 10 w 134"/>
              <a:gd name="T39" fmla="*/ 47 h 119"/>
              <a:gd name="T40" fmla="*/ 36 w 134"/>
              <a:gd name="T41" fmla="*/ 53 h 119"/>
              <a:gd name="T42" fmla="*/ 37 w 134"/>
              <a:gd name="T43" fmla="*/ 53 h 119"/>
              <a:gd name="T44" fmla="*/ 58 w 134"/>
              <a:gd name="T45" fmla="*/ 75 h 119"/>
              <a:gd name="T46" fmla="*/ 38 w 134"/>
              <a:gd name="T47" fmla="*/ 96 h 119"/>
              <a:gd name="T48" fmla="*/ 36 w 134"/>
              <a:gd name="T49" fmla="*/ 95 h 119"/>
              <a:gd name="T50" fmla="*/ 31 w 134"/>
              <a:gd name="T51" fmla="*/ 99 h 119"/>
              <a:gd name="T52" fmla="*/ 21 w 134"/>
              <a:gd name="T53" fmla="*/ 115 h 119"/>
              <a:gd name="T54" fmla="*/ 23 w 134"/>
              <a:gd name="T55" fmla="*/ 117 h 119"/>
              <a:gd name="T56" fmla="*/ 39 w 134"/>
              <a:gd name="T57" fmla="*/ 107 h 119"/>
              <a:gd name="T58" fmla="*/ 43 w 134"/>
              <a:gd name="T59" fmla="*/ 101 h 119"/>
              <a:gd name="T60" fmla="*/ 42 w 134"/>
              <a:gd name="T61" fmla="*/ 100 h 119"/>
              <a:gd name="T62" fmla="*/ 63 w 134"/>
              <a:gd name="T63" fmla="*/ 80 h 119"/>
              <a:gd name="T64" fmla="*/ 98 w 134"/>
              <a:gd name="T65" fmla="*/ 115 h 119"/>
              <a:gd name="T66" fmla="*/ 107 w 134"/>
              <a:gd name="T67" fmla="*/ 119 h 119"/>
              <a:gd name="T68" fmla="*/ 116 w 134"/>
              <a:gd name="T69" fmla="*/ 115 h 119"/>
              <a:gd name="T70" fmla="*/ 116 w 134"/>
              <a:gd name="T71" fmla="*/ 97 h 119"/>
              <a:gd name="T72" fmla="*/ 81 w 134"/>
              <a:gd name="T73" fmla="*/ 62 h 119"/>
              <a:gd name="T74" fmla="*/ 87 w 134"/>
              <a:gd name="T75" fmla="*/ 56 h 119"/>
              <a:gd name="T76" fmla="*/ 90 w 134"/>
              <a:gd name="T77" fmla="*/ 59 h 119"/>
              <a:gd name="T78" fmla="*/ 98 w 134"/>
              <a:gd name="T79" fmla="*/ 57 h 119"/>
              <a:gd name="T80" fmla="*/ 128 w 134"/>
              <a:gd name="T81" fmla="*/ 26 h 119"/>
              <a:gd name="T82" fmla="*/ 128 w 134"/>
              <a:gd name="T83" fmla="*/ 26 h 119"/>
              <a:gd name="T84" fmla="*/ 128 w 134"/>
              <a:gd name="T85" fmla="*/ 26 h 119"/>
              <a:gd name="T86" fmla="*/ 129 w 134"/>
              <a:gd name="T87" fmla="*/ 23 h 119"/>
              <a:gd name="T88" fmla="*/ 133 w 134"/>
              <a:gd name="T89" fmla="*/ 22 h 119"/>
              <a:gd name="T90" fmla="*/ 133 w 134"/>
              <a:gd name="T91" fmla="*/ 16 h 119"/>
              <a:gd name="T92" fmla="*/ 108 w 134"/>
              <a:gd name="T93" fmla="*/ 103 h 119"/>
              <a:gd name="T94" fmla="*/ 113 w 134"/>
              <a:gd name="T95" fmla="*/ 108 h 119"/>
              <a:gd name="T96" fmla="*/ 108 w 134"/>
              <a:gd name="T97" fmla="*/ 113 h 119"/>
              <a:gd name="T98" fmla="*/ 103 w 134"/>
              <a:gd name="T99" fmla="*/ 108 h 119"/>
              <a:gd name="T100" fmla="*/ 108 w 134"/>
              <a:gd name="T101" fmla="*/ 103 h 119"/>
              <a:gd name="T102" fmla="*/ 91 w 134"/>
              <a:gd name="T103" fmla="*/ 41 h 119"/>
              <a:gd name="T104" fmla="*/ 89 w 134"/>
              <a:gd name="T105" fmla="*/ 39 h 119"/>
              <a:gd name="T106" fmla="*/ 112 w 134"/>
              <a:gd name="T107" fmla="*/ 17 h 119"/>
              <a:gd name="T108" fmla="*/ 114 w 134"/>
              <a:gd name="T109" fmla="*/ 19 h 119"/>
              <a:gd name="T110" fmla="*/ 91 w 134"/>
              <a:gd name="T111" fmla="*/ 41 h 119"/>
              <a:gd name="T112" fmla="*/ 98 w 134"/>
              <a:gd name="T113" fmla="*/ 48 h 119"/>
              <a:gd name="T114" fmla="*/ 96 w 134"/>
              <a:gd name="T115" fmla="*/ 47 h 119"/>
              <a:gd name="T116" fmla="*/ 119 w 134"/>
              <a:gd name="T117" fmla="*/ 24 h 119"/>
              <a:gd name="T118" fmla="*/ 121 w 134"/>
              <a:gd name="T119" fmla="*/ 26 h 119"/>
              <a:gd name="T120" fmla="*/ 98 w 134"/>
              <a:gd name="T121" fmla="*/ 48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34" h="119">
                <a:moveTo>
                  <a:pt x="133" y="16"/>
                </a:moveTo>
                <a:cubicBezTo>
                  <a:pt x="121" y="5"/>
                  <a:pt x="121" y="5"/>
                  <a:pt x="121" y="5"/>
                </a:cubicBezTo>
                <a:cubicBezTo>
                  <a:pt x="119" y="3"/>
                  <a:pt x="117" y="3"/>
                  <a:pt x="115" y="5"/>
                </a:cubicBezTo>
                <a:cubicBezTo>
                  <a:pt x="114" y="6"/>
                  <a:pt x="114" y="7"/>
                  <a:pt x="114" y="8"/>
                </a:cubicBezTo>
                <a:cubicBezTo>
                  <a:pt x="113" y="8"/>
                  <a:pt x="112" y="8"/>
                  <a:pt x="111" y="9"/>
                </a:cubicBezTo>
                <a:cubicBezTo>
                  <a:pt x="111" y="9"/>
                  <a:pt x="111" y="9"/>
                  <a:pt x="111" y="9"/>
                </a:cubicBezTo>
                <a:cubicBezTo>
                  <a:pt x="81" y="39"/>
                  <a:pt x="81" y="39"/>
                  <a:pt x="81" y="39"/>
                </a:cubicBezTo>
                <a:cubicBezTo>
                  <a:pt x="81" y="42"/>
                  <a:pt x="80" y="45"/>
                  <a:pt x="79" y="47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3" y="51"/>
                  <a:pt x="83" y="51"/>
                  <a:pt x="83" y="51"/>
                </a:cubicBezTo>
                <a:cubicBezTo>
                  <a:pt x="76" y="57"/>
                  <a:pt x="76" y="57"/>
                  <a:pt x="76" y="57"/>
                </a:cubicBezTo>
                <a:cubicBezTo>
                  <a:pt x="54" y="35"/>
                  <a:pt x="54" y="35"/>
                  <a:pt x="54" y="35"/>
                </a:cubicBezTo>
                <a:cubicBezTo>
                  <a:pt x="56" y="26"/>
                  <a:pt x="54" y="17"/>
                  <a:pt x="47" y="10"/>
                </a:cubicBezTo>
                <a:cubicBezTo>
                  <a:pt x="40" y="3"/>
                  <a:pt x="30" y="0"/>
                  <a:pt x="21" y="3"/>
                </a:cubicBezTo>
                <a:cubicBezTo>
                  <a:pt x="36" y="18"/>
                  <a:pt x="36" y="18"/>
                  <a:pt x="36" y="18"/>
                </a:cubicBezTo>
                <a:cubicBezTo>
                  <a:pt x="32" y="32"/>
                  <a:pt x="32" y="32"/>
                  <a:pt x="32" y="32"/>
                </a:cubicBezTo>
                <a:cubicBezTo>
                  <a:pt x="18" y="36"/>
                  <a:pt x="18" y="36"/>
                  <a:pt x="18" y="36"/>
                </a:cubicBezTo>
                <a:cubicBezTo>
                  <a:pt x="3" y="21"/>
                  <a:pt x="3" y="21"/>
                  <a:pt x="3" y="21"/>
                </a:cubicBezTo>
                <a:cubicBezTo>
                  <a:pt x="0" y="30"/>
                  <a:pt x="3" y="40"/>
                  <a:pt x="10" y="47"/>
                </a:cubicBezTo>
                <a:cubicBezTo>
                  <a:pt x="17" y="54"/>
                  <a:pt x="27" y="56"/>
                  <a:pt x="36" y="53"/>
                </a:cubicBezTo>
                <a:cubicBezTo>
                  <a:pt x="37" y="53"/>
                  <a:pt x="37" y="53"/>
                  <a:pt x="37" y="53"/>
                </a:cubicBezTo>
                <a:cubicBezTo>
                  <a:pt x="58" y="75"/>
                  <a:pt x="58" y="75"/>
                  <a:pt x="58" y="75"/>
                </a:cubicBezTo>
                <a:cubicBezTo>
                  <a:pt x="38" y="96"/>
                  <a:pt x="38" y="96"/>
                  <a:pt x="38" y="96"/>
                </a:cubicBezTo>
                <a:cubicBezTo>
                  <a:pt x="36" y="95"/>
                  <a:pt x="36" y="95"/>
                  <a:pt x="36" y="95"/>
                </a:cubicBezTo>
                <a:cubicBezTo>
                  <a:pt x="31" y="99"/>
                  <a:pt x="31" y="99"/>
                  <a:pt x="31" y="99"/>
                </a:cubicBezTo>
                <a:cubicBezTo>
                  <a:pt x="21" y="115"/>
                  <a:pt x="21" y="115"/>
                  <a:pt x="21" y="115"/>
                </a:cubicBezTo>
                <a:cubicBezTo>
                  <a:pt x="23" y="117"/>
                  <a:pt x="23" y="117"/>
                  <a:pt x="23" y="117"/>
                </a:cubicBezTo>
                <a:cubicBezTo>
                  <a:pt x="39" y="107"/>
                  <a:pt x="39" y="107"/>
                  <a:pt x="39" y="107"/>
                </a:cubicBezTo>
                <a:cubicBezTo>
                  <a:pt x="43" y="101"/>
                  <a:pt x="43" y="101"/>
                  <a:pt x="43" y="101"/>
                </a:cubicBezTo>
                <a:cubicBezTo>
                  <a:pt x="42" y="100"/>
                  <a:pt x="42" y="100"/>
                  <a:pt x="42" y="100"/>
                </a:cubicBezTo>
                <a:cubicBezTo>
                  <a:pt x="63" y="80"/>
                  <a:pt x="63" y="80"/>
                  <a:pt x="63" y="80"/>
                </a:cubicBezTo>
                <a:cubicBezTo>
                  <a:pt x="98" y="115"/>
                  <a:pt x="98" y="115"/>
                  <a:pt x="98" y="115"/>
                </a:cubicBezTo>
                <a:cubicBezTo>
                  <a:pt x="101" y="117"/>
                  <a:pt x="104" y="119"/>
                  <a:pt x="107" y="119"/>
                </a:cubicBezTo>
                <a:cubicBezTo>
                  <a:pt x="110" y="119"/>
                  <a:pt x="113" y="117"/>
                  <a:pt x="116" y="115"/>
                </a:cubicBezTo>
                <a:cubicBezTo>
                  <a:pt x="121" y="110"/>
                  <a:pt x="121" y="102"/>
                  <a:pt x="116" y="97"/>
                </a:cubicBezTo>
                <a:cubicBezTo>
                  <a:pt x="81" y="62"/>
                  <a:pt x="81" y="62"/>
                  <a:pt x="81" y="62"/>
                </a:cubicBezTo>
                <a:cubicBezTo>
                  <a:pt x="87" y="56"/>
                  <a:pt x="87" y="56"/>
                  <a:pt x="87" y="56"/>
                </a:cubicBezTo>
                <a:cubicBezTo>
                  <a:pt x="90" y="59"/>
                  <a:pt x="90" y="59"/>
                  <a:pt x="90" y="59"/>
                </a:cubicBezTo>
                <a:cubicBezTo>
                  <a:pt x="92" y="57"/>
                  <a:pt x="95" y="56"/>
                  <a:pt x="98" y="57"/>
                </a:cubicBezTo>
                <a:cubicBezTo>
                  <a:pt x="128" y="26"/>
                  <a:pt x="128" y="26"/>
                  <a:pt x="128" y="26"/>
                </a:cubicBezTo>
                <a:cubicBezTo>
                  <a:pt x="128" y="26"/>
                  <a:pt x="128" y="26"/>
                  <a:pt x="128" y="26"/>
                </a:cubicBezTo>
                <a:cubicBezTo>
                  <a:pt x="128" y="26"/>
                  <a:pt x="128" y="26"/>
                  <a:pt x="128" y="26"/>
                </a:cubicBezTo>
                <a:cubicBezTo>
                  <a:pt x="129" y="25"/>
                  <a:pt x="129" y="24"/>
                  <a:pt x="129" y="23"/>
                </a:cubicBezTo>
                <a:cubicBezTo>
                  <a:pt x="130" y="24"/>
                  <a:pt x="132" y="23"/>
                  <a:pt x="133" y="22"/>
                </a:cubicBezTo>
                <a:cubicBezTo>
                  <a:pt x="134" y="21"/>
                  <a:pt x="134" y="18"/>
                  <a:pt x="133" y="16"/>
                </a:cubicBezTo>
                <a:close/>
                <a:moveTo>
                  <a:pt x="108" y="103"/>
                </a:moveTo>
                <a:cubicBezTo>
                  <a:pt x="111" y="103"/>
                  <a:pt x="113" y="106"/>
                  <a:pt x="113" y="108"/>
                </a:cubicBezTo>
                <a:cubicBezTo>
                  <a:pt x="113" y="111"/>
                  <a:pt x="111" y="113"/>
                  <a:pt x="108" y="113"/>
                </a:cubicBezTo>
                <a:cubicBezTo>
                  <a:pt x="105" y="113"/>
                  <a:pt x="103" y="111"/>
                  <a:pt x="103" y="108"/>
                </a:cubicBezTo>
                <a:cubicBezTo>
                  <a:pt x="103" y="106"/>
                  <a:pt x="105" y="103"/>
                  <a:pt x="108" y="103"/>
                </a:cubicBezTo>
                <a:close/>
                <a:moveTo>
                  <a:pt x="91" y="41"/>
                </a:moveTo>
                <a:cubicBezTo>
                  <a:pt x="89" y="39"/>
                  <a:pt x="89" y="39"/>
                  <a:pt x="89" y="39"/>
                </a:cubicBezTo>
                <a:cubicBezTo>
                  <a:pt x="112" y="17"/>
                  <a:pt x="112" y="17"/>
                  <a:pt x="112" y="17"/>
                </a:cubicBezTo>
                <a:cubicBezTo>
                  <a:pt x="114" y="19"/>
                  <a:pt x="114" y="19"/>
                  <a:pt x="114" y="19"/>
                </a:cubicBezTo>
                <a:lnTo>
                  <a:pt x="91" y="41"/>
                </a:lnTo>
                <a:close/>
                <a:moveTo>
                  <a:pt x="98" y="48"/>
                </a:moveTo>
                <a:cubicBezTo>
                  <a:pt x="96" y="47"/>
                  <a:pt x="96" y="47"/>
                  <a:pt x="96" y="47"/>
                </a:cubicBezTo>
                <a:cubicBezTo>
                  <a:pt x="119" y="24"/>
                  <a:pt x="119" y="24"/>
                  <a:pt x="119" y="24"/>
                </a:cubicBezTo>
                <a:cubicBezTo>
                  <a:pt x="121" y="26"/>
                  <a:pt x="121" y="26"/>
                  <a:pt x="121" y="26"/>
                </a:cubicBezTo>
                <a:lnTo>
                  <a:pt x="98" y="4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12" name="Freeform 5"/>
          <p:cNvSpPr>
            <a:spLocks noEditPoints="1"/>
          </p:cNvSpPr>
          <p:nvPr/>
        </p:nvSpPr>
        <p:spPr bwMode="auto">
          <a:xfrm>
            <a:off x="6809101" y="4015216"/>
            <a:ext cx="553484" cy="436598"/>
          </a:xfrm>
          <a:custGeom>
            <a:avLst/>
            <a:gdLst>
              <a:gd name="T0" fmla="*/ 410 w 411"/>
              <a:gd name="T1" fmla="*/ 309 h 324"/>
              <a:gd name="T2" fmla="*/ 410 w 411"/>
              <a:gd name="T3" fmla="*/ 46 h 324"/>
              <a:gd name="T4" fmla="*/ 395 w 411"/>
              <a:gd name="T5" fmla="*/ 32 h 324"/>
              <a:gd name="T6" fmla="*/ 210 w 411"/>
              <a:gd name="T7" fmla="*/ 32 h 324"/>
              <a:gd name="T8" fmla="*/ 200 w 411"/>
              <a:gd name="T9" fmla="*/ 17 h 324"/>
              <a:gd name="T10" fmla="*/ 200 w 411"/>
              <a:gd name="T11" fmla="*/ 15 h 324"/>
              <a:gd name="T12" fmla="*/ 184 w 411"/>
              <a:gd name="T13" fmla="*/ 0 h 324"/>
              <a:gd name="T14" fmla="*/ 86 w 411"/>
              <a:gd name="T15" fmla="*/ 0 h 324"/>
              <a:gd name="T16" fmla="*/ 70 w 411"/>
              <a:gd name="T17" fmla="*/ 15 h 324"/>
              <a:gd name="T18" fmla="*/ 70 w 411"/>
              <a:gd name="T19" fmla="*/ 17 h 324"/>
              <a:gd name="T20" fmla="*/ 60 w 411"/>
              <a:gd name="T21" fmla="*/ 32 h 324"/>
              <a:gd name="T22" fmla="*/ 60 w 411"/>
              <a:gd name="T23" fmla="*/ 32 h 324"/>
              <a:gd name="T24" fmla="*/ 46 w 411"/>
              <a:gd name="T25" fmla="*/ 46 h 324"/>
              <a:gd name="T26" fmla="*/ 46 w 411"/>
              <a:gd name="T27" fmla="*/ 122 h 324"/>
              <a:gd name="T28" fmla="*/ 14 w 411"/>
              <a:gd name="T29" fmla="*/ 122 h 324"/>
              <a:gd name="T30" fmla="*/ 5 w 411"/>
              <a:gd name="T31" fmla="*/ 138 h 324"/>
              <a:gd name="T32" fmla="*/ 38 w 411"/>
              <a:gd name="T33" fmla="*/ 309 h 324"/>
              <a:gd name="T34" fmla="*/ 53 w 411"/>
              <a:gd name="T35" fmla="*/ 324 h 324"/>
              <a:gd name="T36" fmla="*/ 403 w 411"/>
              <a:gd name="T37" fmla="*/ 324 h 324"/>
              <a:gd name="T38" fmla="*/ 410 w 411"/>
              <a:gd name="T39" fmla="*/ 309 h 324"/>
              <a:gd name="T40" fmla="*/ 392 w 411"/>
              <a:gd name="T41" fmla="*/ 144 h 324"/>
              <a:gd name="T42" fmla="*/ 392 w 411"/>
              <a:gd name="T43" fmla="*/ 316 h 324"/>
              <a:gd name="T44" fmla="*/ 359 w 411"/>
              <a:gd name="T45" fmla="*/ 132 h 324"/>
              <a:gd name="T46" fmla="*/ 345 w 411"/>
              <a:gd name="T47" fmla="*/ 123 h 324"/>
              <a:gd name="T48" fmla="*/ 64 w 411"/>
              <a:gd name="T49" fmla="*/ 123 h 324"/>
              <a:gd name="T50" fmla="*/ 64 w 411"/>
              <a:gd name="T51" fmla="*/ 64 h 324"/>
              <a:gd name="T52" fmla="*/ 392 w 411"/>
              <a:gd name="T53" fmla="*/ 64 h 324"/>
              <a:gd name="T54" fmla="*/ 392 w 411"/>
              <a:gd name="T55" fmla="*/ 144 h 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11" h="324">
                <a:moveTo>
                  <a:pt x="410" y="309"/>
                </a:moveTo>
                <a:cubicBezTo>
                  <a:pt x="410" y="46"/>
                  <a:pt x="410" y="46"/>
                  <a:pt x="410" y="46"/>
                </a:cubicBezTo>
                <a:cubicBezTo>
                  <a:pt x="410" y="38"/>
                  <a:pt x="403" y="32"/>
                  <a:pt x="395" y="32"/>
                </a:cubicBezTo>
                <a:cubicBezTo>
                  <a:pt x="210" y="32"/>
                  <a:pt x="210" y="32"/>
                  <a:pt x="210" y="32"/>
                </a:cubicBezTo>
                <a:cubicBezTo>
                  <a:pt x="204" y="32"/>
                  <a:pt x="200" y="21"/>
                  <a:pt x="200" y="17"/>
                </a:cubicBezTo>
                <a:cubicBezTo>
                  <a:pt x="200" y="15"/>
                  <a:pt x="200" y="15"/>
                  <a:pt x="200" y="15"/>
                </a:cubicBezTo>
                <a:cubicBezTo>
                  <a:pt x="200" y="7"/>
                  <a:pt x="193" y="0"/>
                  <a:pt x="184" y="0"/>
                </a:cubicBezTo>
                <a:cubicBezTo>
                  <a:pt x="86" y="0"/>
                  <a:pt x="86" y="0"/>
                  <a:pt x="86" y="0"/>
                </a:cubicBezTo>
                <a:cubicBezTo>
                  <a:pt x="77" y="0"/>
                  <a:pt x="70" y="7"/>
                  <a:pt x="70" y="15"/>
                </a:cubicBezTo>
                <a:cubicBezTo>
                  <a:pt x="70" y="17"/>
                  <a:pt x="70" y="17"/>
                  <a:pt x="70" y="17"/>
                </a:cubicBezTo>
                <a:cubicBezTo>
                  <a:pt x="70" y="21"/>
                  <a:pt x="66" y="32"/>
                  <a:pt x="60" y="32"/>
                </a:cubicBezTo>
                <a:cubicBezTo>
                  <a:pt x="60" y="32"/>
                  <a:pt x="60" y="32"/>
                  <a:pt x="60" y="32"/>
                </a:cubicBezTo>
                <a:cubicBezTo>
                  <a:pt x="52" y="32"/>
                  <a:pt x="46" y="38"/>
                  <a:pt x="46" y="46"/>
                </a:cubicBezTo>
                <a:cubicBezTo>
                  <a:pt x="46" y="122"/>
                  <a:pt x="46" y="122"/>
                  <a:pt x="46" y="122"/>
                </a:cubicBezTo>
                <a:cubicBezTo>
                  <a:pt x="14" y="122"/>
                  <a:pt x="14" y="122"/>
                  <a:pt x="14" y="122"/>
                </a:cubicBezTo>
                <a:cubicBezTo>
                  <a:pt x="14" y="122"/>
                  <a:pt x="0" y="122"/>
                  <a:pt x="5" y="138"/>
                </a:cubicBezTo>
                <a:cubicBezTo>
                  <a:pt x="38" y="309"/>
                  <a:pt x="38" y="309"/>
                  <a:pt x="38" y="309"/>
                </a:cubicBezTo>
                <a:cubicBezTo>
                  <a:pt x="38" y="317"/>
                  <a:pt x="44" y="324"/>
                  <a:pt x="53" y="324"/>
                </a:cubicBezTo>
                <a:cubicBezTo>
                  <a:pt x="403" y="324"/>
                  <a:pt x="403" y="324"/>
                  <a:pt x="403" y="324"/>
                </a:cubicBezTo>
                <a:cubicBezTo>
                  <a:pt x="411" y="324"/>
                  <a:pt x="410" y="309"/>
                  <a:pt x="410" y="309"/>
                </a:cubicBezTo>
                <a:close/>
                <a:moveTo>
                  <a:pt x="392" y="144"/>
                </a:moveTo>
                <a:cubicBezTo>
                  <a:pt x="392" y="316"/>
                  <a:pt x="392" y="316"/>
                  <a:pt x="392" y="316"/>
                </a:cubicBezTo>
                <a:cubicBezTo>
                  <a:pt x="359" y="132"/>
                  <a:pt x="359" y="132"/>
                  <a:pt x="359" y="132"/>
                </a:cubicBezTo>
                <a:cubicBezTo>
                  <a:pt x="356" y="122"/>
                  <a:pt x="345" y="123"/>
                  <a:pt x="345" y="123"/>
                </a:cubicBezTo>
                <a:cubicBezTo>
                  <a:pt x="64" y="123"/>
                  <a:pt x="64" y="123"/>
                  <a:pt x="64" y="123"/>
                </a:cubicBezTo>
                <a:cubicBezTo>
                  <a:pt x="64" y="64"/>
                  <a:pt x="64" y="64"/>
                  <a:pt x="64" y="64"/>
                </a:cubicBezTo>
                <a:cubicBezTo>
                  <a:pt x="392" y="64"/>
                  <a:pt x="392" y="64"/>
                  <a:pt x="392" y="64"/>
                </a:cubicBezTo>
                <a:lnTo>
                  <a:pt x="392" y="14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grpSp>
        <p:nvGrpSpPr>
          <p:cNvPr id="116" name="Group 115"/>
          <p:cNvGrpSpPr/>
          <p:nvPr/>
        </p:nvGrpSpPr>
        <p:grpSpPr>
          <a:xfrm>
            <a:off x="5142179" y="2713172"/>
            <a:ext cx="614678" cy="524726"/>
            <a:chOff x="3440113" y="1050925"/>
            <a:chExt cx="390525" cy="333376"/>
          </a:xfrm>
          <a:solidFill>
            <a:schemeClr val="bg1"/>
          </a:solidFill>
        </p:grpSpPr>
        <p:sp>
          <p:nvSpPr>
            <p:cNvPr id="117" name="Freeform 8"/>
            <p:cNvSpPr>
              <a:spLocks/>
            </p:cNvSpPr>
            <p:nvPr/>
          </p:nvSpPr>
          <p:spPr bwMode="auto">
            <a:xfrm>
              <a:off x="3563938" y="1244600"/>
              <a:ext cx="69850" cy="71438"/>
            </a:xfrm>
            <a:custGeom>
              <a:avLst/>
              <a:gdLst>
                <a:gd name="T0" fmla="*/ 44 w 44"/>
                <a:gd name="T1" fmla="*/ 25 h 45"/>
                <a:gd name="T2" fmla="*/ 19 w 44"/>
                <a:gd name="T3" fmla="*/ 0 h 45"/>
                <a:gd name="T4" fmla="*/ 19 w 44"/>
                <a:gd name="T5" fmla="*/ 0 h 45"/>
                <a:gd name="T6" fmla="*/ 0 w 44"/>
                <a:gd name="T7" fmla="*/ 45 h 45"/>
                <a:gd name="T8" fmla="*/ 44 w 44"/>
                <a:gd name="T9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5">
                  <a:moveTo>
                    <a:pt x="44" y="25"/>
                  </a:moveTo>
                  <a:lnTo>
                    <a:pt x="19" y="0"/>
                  </a:lnTo>
                  <a:lnTo>
                    <a:pt x="19" y="0"/>
                  </a:lnTo>
                  <a:lnTo>
                    <a:pt x="0" y="45"/>
                  </a:lnTo>
                  <a:lnTo>
                    <a:pt x="4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latin typeface="微软雅黑" panose="020B0503020204020204" pitchFamily="34" charset="-122"/>
              </a:endParaRPr>
            </a:p>
          </p:txBody>
        </p:sp>
        <p:sp>
          <p:nvSpPr>
            <p:cNvPr id="118" name="Rectangle 9"/>
            <p:cNvSpPr>
              <a:spLocks noChangeArrowheads="1"/>
            </p:cNvSpPr>
            <p:nvPr/>
          </p:nvSpPr>
          <p:spPr bwMode="auto">
            <a:xfrm>
              <a:off x="3633788" y="1284288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latin typeface="微软雅黑" panose="020B0503020204020204" pitchFamily="34" charset="-122"/>
              </a:endParaRPr>
            </a:p>
          </p:txBody>
        </p:sp>
        <p:sp>
          <p:nvSpPr>
            <p:cNvPr id="119" name="Freeform 10"/>
            <p:cNvSpPr>
              <a:spLocks/>
            </p:cNvSpPr>
            <p:nvPr/>
          </p:nvSpPr>
          <p:spPr bwMode="auto">
            <a:xfrm>
              <a:off x="3605213" y="1074738"/>
              <a:ext cx="176213" cy="176213"/>
            </a:xfrm>
            <a:custGeom>
              <a:avLst/>
              <a:gdLst>
                <a:gd name="T0" fmla="*/ 101 w 111"/>
                <a:gd name="T1" fmla="*/ 0 h 111"/>
                <a:gd name="T2" fmla="*/ 0 w 111"/>
                <a:gd name="T3" fmla="*/ 101 h 111"/>
                <a:gd name="T4" fmla="*/ 10 w 111"/>
                <a:gd name="T5" fmla="*/ 111 h 111"/>
                <a:gd name="T6" fmla="*/ 111 w 111"/>
                <a:gd name="T7" fmla="*/ 10 h 111"/>
                <a:gd name="T8" fmla="*/ 101 w 111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11">
                  <a:moveTo>
                    <a:pt x="101" y="0"/>
                  </a:moveTo>
                  <a:lnTo>
                    <a:pt x="0" y="101"/>
                  </a:lnTo>
                  <a:lnTo>
                    <a:pt x="10" y="111"/>
                  </a:lnTo>
                  <a:lnTo>
                    <a:pt x="111" y="1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latin typeface="微软雅黑" panose="020B0503020204020204" pitchFamily="34" charset="-122"/>
              </a:endParaRPr>
            </a:p>
          </p:txBody>
        </p:sp>
        <p:sp>
          <p:nvSpPr>
            <p:cNvPr id="120" name="Freeform 11"/>
            <p:cNvSpPr>
              <a:spLocks/>
            </p:cNvSpPr>
            <p:nvPr/>
          </p:nvSpPr>
          <p:spPr bwMode="auto">
            <a:xfrm>
              <a:off x="3629025" y="1098550"/>
              <a:ext cx="177800" cy="177800"/>
            </a:xfrm>
            <a:custGeom>
              <a:avLst/>
              <a:gdLst>
                <a:gd name="T0" fmla="*/ 0 w 112"/>
                <a:gd name="T1" fmla="*/ 102 h 112"/>
                <a:gd name="T2" fmla="*/ 10 w 112"/>
                <a:gd name="T3" fmla="*/ 112 h 112"/>
                <a:gd name="T4" fmla="*/ 112 w 112"/>
                <a:gd name="T5" fmla="*/ 12 h 112"/>
                <a:gd name="T6" fmla="*/ 102 w 112"/>
                <a:gd name="T7" fmla="*/ 0 h 112"/>
                <a:gd name="T8" fmla="*/ 0 w 112"/>
                <a:gd name="T9" fmla="*/ 10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0" y="102"/>
                  </a:moveTo>
                  <a:lnTo>
                    <a:pt x="10" y="112"/>
                  </a:lnTo>
                  <a:lnTo>
                    <a:pt x="112" y="12"/>
                  </a:lnTo>
                  <a:lnTo>
                    <a:pt x="102" y="0"/>
                  </a:lnTo>
                  <a:lnTo>
                    <a:pt x="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latin typeface="微软雅黑" panose="020B0503020204020204" pitchFamily="34" charset="-122"/>
              </a:endParaRPr>
            </a:p>
          </p:txBody>
        </p:sp>
        <p:sp>
          <p:nvSpPr>
            <p:cNvPr id="121" name="Freeform 12"/>
            <p:cNvSpPr>
              <a:spLocks/>
            </p:cNvSpPr>
            <p:nvPr/>
          </p:nvSpPr>
          <p:spPr bwMode="auto">
            <a:xfrm>
              <a:off x="3775075" y="1050925"/>
              <a:ext cx="55563" cy="52388"/>
            </a:xfrm>
            <a:custGeom>
              <a:avLst/>
              <a:gdLst>
                <a:gd name="T0" fmla="*/ 14 w 21"/>
                <a:gd name="T1" fmla="*/ 6 h 20"/>
                <a:gd name="T2" fmla="*/ 0 w 21"/>
                <a:gd name="T3" fmla="*/ 6 h 20"/>
                <a:gd name="T4" fmla="*/ 15 w 21"/>
                <a:gd name="T5" fmla="*/ 20 h 20"/>
                <a:gd name="T6" fmla="*/ 14 w 21"/>
                <a:gd name="T7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">
                  <a:moveTo>
                    <a:pt x="14" y="6"/>
                  </a:moveTo>
                  <a:cubicBezTo>
                    <a:pt x="8" y="0"/>
                    <a:pt x="0" y="6"/>
                    <a:pt x="0" y="6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21" y="14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latin typeface="微软雅黑" panose="020B0503020204020204" pitchFamily="34" charset="-122"/>
              </a:endParaRPr>
            </a:p>
          </p:txBody>
        </p:sp>
        <p:sp>
          <p:nvSpPr>
            <p:cNvPr id="122" name="Freeform 13"/>
            <p:cNvSpPr>
              <a:spLocks/>
            </p:cNvSpPr>
            <p:nvPr/>
          </p:nvSpPr>
          <p:spPr bwMode="auto">
            <a:xfrm>
              <a:off x="3440113" y="1058863"/>
              <a:ext cx="327025" cy="325438"/>
            </a:xfrm>
            <a:custGeom>
              <a:avLst/>
              <a:gdLst>
                <a:gd name="T0" fmla="*/ 182 w 206"/>
                <a:gd name="T1" fmla="*/ 180 h 205"/>
                <a:gd name="T2" fmla="*/ 25 w 206"/>
                <a:gd name="T3" fmla="*/ 180 h 205"/>
                <a:gd name="T4" fmla="*/ 25 w 206"/>
                <a:gd name="T5" fmla="*/ 25 h 205"/>
                <a:gd name="T6" fmla="*/ 172 w 206"/>
                <a:gd name="T7" fmla="*/ 25 h 205"/>
                <a:gd name="T8" fmla="*/ 198 w 206"/>
                <a:gd name="T9" fmla="*/ 0 h 205"/>
                <a:gd name="T10" fmla="*/ 0 w 206"/>
                <a:gd name="T11" fmla="*/ 0 h 205"/>
                <a:gd name="T12" fmla="*/ 0 w 206"/>
                <a:gd name="T13" fmla="*/ 205 h 205"/>
                <a:gd name="T14" fmla="*/ 206 w 206"/>
                <a:gd name="T15" fmla="*/ 205 h 205"/>
                <a:gd name="T16" fmla="*/ 206 w 206"/>
                <a:gd name="T17" fmla="*/ 76 h 205"/>
                <a:gd name="T18" fmla="*/ 182 w 206"/>
                <a:gd name="T19" fmla="*/ 101 h 205"/>
                <a:gd name="T20" fmla="*/ 182 w 206"/>
                <a:gd name="T21" fmla="*/ 18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6" h="205">
                  <a:moveTo>
                    <a:pt x="182" y="180"/>
                  </a:moveTo>
                  <a:lnTo>
                    <a:pt x="25" y="180"/>
                  </a:lnTo>
                  <a:lnTo>
                    <a:pt x="25" y="25"/>
                  </a:lnTo>
                  <a:lnTo>
                    <a:pt x="172" y="25"/>
                  </a:lnTo>
                  <a:lnTo>
                    <a:pt x="198" y="0"/>
                  </a:lnTo>
                  <a:lnTo>
                    <a:pt x="0" y="0"/>
                  </a:lnTo>
                  <a:lnTo>
                    <a:pt x="0" y="205"/>
                  </a:lnTo>
                  <a:lnTo>
                    <a:pt x="206" y="205"/>
                  </a:lnTo>
                  <a:lnTo>
                    <a:pt x="206" y="76"/>
                  </a:lnTo>
                  <a:lnTo>
                    <a:pt x="182" y="101"/>
                  </a:lnTo>
                  <a:lnTo>
                    <a:pt x="18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5875020" y="4688943"/>
            <a:ext cx="439203" cy="581802"/>
            <a:chOff x="8235951" y="2905126"/>
            <a:chExt cx="244475" cy="323850"/>
          </a:xfrm>
          <a:solidFill>
            <a:schemeClr val="bg1"/>
          </a:solidFill>
        </p:grpSpPr>
        <p:sp>
          <p:nvSpPr>
            <p:cNvPr id="124" name="Freeform 121"/>
            <p:cNvSpPr>
              <a:spLocks/>
            </p:cNvSpPr>
            <p:nvPr/>
          </p:nvSpPr>
          <p:spPr bwMode="auto">
            <a:xfrm>
              <a:off x="8291513" y="3022601"/>
              <a:ext cx="131763" cy="11113"/>
            </a:xfrm>
            <a:custGeom>
              <a:avLst/>
              <a:gdLst>
                <a:gd name="T0" fmla="*/ 33 w 35"/>
                <a:gd name="T1" fmla="*/ 0 h 3"/>
                <a:gd name="T2" fmla="*/ 1 w 35"/>
                <a:gd name="T3" fmla="*/ 0 h 3"/>
                <a:gd name="T4" fmla="*/ 0 w 35"/>
                <a:gd name="T5" fmla="*/ 1 h 3"/>
                <a:gd name="T6" fmla="*/ 1 w 35"/>
                <a:gd name="T7" fmla="*/ 3 h 3"/>
                <a:gd name="T8" fmla="*/ 33 w 35"/>
                <a:gd name="T9" fmla="*/ 3 h 3"/>
                <a:gd name="T10" fmla="*/ 35 w 35"/>
                <a:gd name="T11" fmla="*/ 1 h 3"/>
                <a:gd name="T12" fmla="*/ 33 w 35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">
                  <a:moveTo>
                    <a:pt x="33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4" y="3"/>
                    <a:pt x="35" y="2"/>
                    <a:pt x="35" y="1"/>
                  </a:cubicBezTo>
                  <a:cubicBezTo>
                    <a:pt x="35" y="0"/>
                    <a:pt x="34" y="0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25" name="Freeform 122"/>
            <p:cNvSpPr>
              <a:spLocks/>
            </p:cNvSpPr>
            <p:nvPr/>
          </p:nvSpPr>
          <p:spPr bwMode="auto">
            <a:xfrm>
              <a:off x="8291513" y="3060701"/>
              <a:ext cx="131763" cy="11113"/>
            </a:xfrm>
            <a:custGeom>
              <a:avLst/>
              <a:gdLst>
                <a:gd name="T0" fmla="*/ 33 w 35"/>
                <a:gd name="T1" fmla="*/ 0 h 3"/>
                <a:gd name="T2" fmla="*/ 1 w 35"/>
                <a:gd name="T3" fmla="*/ 0 h 3"/>
                <a:gd name="T4" fmla="*/ 0 w 35"/>
                <a:gd name="T5" fmla="*/ 1 h 3"/>
                <a:gd name="T6" fmla="*/ 1 w 35"/>
                <a:gd name="T7" fmla="*/ 3 h 3"/>
                <a:gd name="T8" fmla="*/ 33 w 35"/>
                <a:gd name="T9" fmla="*/ 3 h 3"/>
                <a:gd name="T10" fmla="*/ 35 w 35"/>
                <a:gd name="T11" fmla="*/ 1 h 3"/>
                <a:gd name="T12" fmla="*/ 33 w 35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">
                  <a:moveTo>
                    <a:pt x="33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4" y="3"/>
                    <a:pt x="35" y="2"/>
                    <a:pt x="35" y="1"/>
                  </a:cubicBezTo>
                  <a:cubicBezTo>
                    <a:pt x="35" y="0"/>
                    <a:pt x="34" y="0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26" name="Freeform 123"/>
            <p:cNvSpPr>
              <a:spLocks/>
            </p:cNvSpPr>
            <p:nvPr/>
          </p:nvSpPr>
          <p:spPr bwMode="auto">
            <a:xfrm>
              <a:off x="8291513" y="3094038"/>
              <a:ext cx="131763" cy="14288"/>
            </a:xfrm>
            <a:custGeom>
              <a:avLst/>
              <a:gdLst>
                <a:gd name="T0" fmla="*/ 33 w 35"/>
                <a:gd name="T1" fmla="*/ 0 h 4"/>
                <a:gd name="T2" fmla="*/ 1 w 35"/>
                <a:gd name="T3" fmla="*/ 0 h 4"/>
                <a:gd name="T4" fmla="*/ 0 w 35"/>
                <a:gd name="T5" fmla="*/ 2 h 4"/>
                <a:gd name="T6" fmla="*/ 1 w 35"/>
                <a:gd name="T7" fmla="*/ 4 h 4"/>
                <a:gd name="T8" fmla="*/ 33 w 35"/>
                <a:gd name="T9" fmla="*/ 4 h 4"/>
                <a:gd name="T10" fmla="*/ 35 w 35"/>
                <a:gd name="T11" fmla="*/ 2 h 4"/>
                <a:gd name="T12" fmla="*/ 33 w 35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4">
                  <a:moveTo>
                    <a:pt x="33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1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4"/>
                    <a:pt x="35" y="3"/>
                    <a:pt x="35" y="2"/>
                  </a:cubicBezTo>
                  <a:cubicBezTo>
                    <a:pt x="35" y="1"/>
                    <a:pt x="34" y="0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27" name="Freeform 124"/>
            <p:cNvSpPr>
              <a:spLocks/>
            </p:cNvSpPr>
            <p:nvPr/>
          </p:nvSpPr>
          <p:spPr bwMode="auto">
            <a:xfrm>
              <a:off x="8291513" y="3132138"/>
              <a:ext cx="131763" cy="14288"/>
            </a:xfrm>
            <a:custGeom>
              <a:avLst/>
              <a:gdLst>
                <a:gd name="T0" fmla="*/ 33 w 35"/>
                <a:gd name="T1" fmla="*/ 0 h 4"/>
                <a:gd name="T2" fmla="*/ 1 w 35"/>
                <a:gd name="T3" fmla="*/ 0 h 4"/>
                <a:gd name="T4" fmla="*/ 0 w 35"/>
                <a:gd name="T5" fmla="*/ 2 h 4"/>
                <a:gd name="T6" fmla="*/ 1 w 35"/>
                <a:gd name="T7" fmla="*/ 4 h 4"/>
                <a:gd name="T8" fmla="*/ 33 w 35"/>
                <a:gd name="T9" fmla="*/ 4 h 4"/>
                <a:gd name="T10" fmla="*/ 35 w 35"/>
                <a:gd name="T11" fmla="*/ 2 h 4"/>
                <a:gd name="T12" fmla="*/ 33 w 35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4">
                  <a:moveTo>
                    <a:pt x="33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1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4"/>
                    <a:pt x="35" y="3"/>
                    <a:pt x="35" y="2"/>
                  </a:cubicBezTo>
                  <a:cubicBezTo>
                    <a:pt x="35" y="1"/>
                    <a:pt x="34" y="0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28" name="Freeform 125"/>
            <p:cNvSpPr>
              <a:spLocks/>
            </p:cNvSpPr>
            <p:nvPr/>
          </p:nvSpPr>
          <p:spPr bwMode="auto">
            <a:xfrm>
              <a:off x="8235951" y="2916238"/>
              <a:ext cx="244475" cy="312738"/>
            </a:xfrm>
            <a:custGeom>
              <a:avLst/>
              <a:gdLst>
                <a:gd name="T0" fmla="*/ 60 w 65"/>
                <a:gd name="T1" fmla="*/ 0 h 83"/>
                <a:gd name="T2" fmla="*/ 46 w 65"/>
                <a:gd name="T3" fmla="*/ 0 h 83"/>
                <a:gd name="T4" fmla="*/ 46 w 65"/>
                <a:gd name="T5" fmla="*/ 8 h 83"/>
                <a:gd name="T6" fmla="*/ 57 w 65"/>
                <a:gd name="T7" fmla="*/ 8 h 83"/>
                <a:gd name="T8" fmla="*/ 57 w 65"/>
                <a:gd name="T9" fmla="*/ 14 h 83"/>
                <a:gd name="T10" fmla="*/ 57 w 65"/>
                <a:gd name="T11" fmla="*/ 75 h 83"/>
                <a:gd name="T12" fmla="*/ 8 w 65"/>
                <a:gd name="T13" fmla="*/ 75 h 83"/>
                <a:gd name="T14" fmla="*/ 8 w 65"/>
                <a:gd name="T15" fmla="*/ 8 h 83"/>
                <a:gd name="T16" fmla="*/ 19 w 65"/>
                <a:gd name="T17" fmla="*/ 8 h 83"/>
                <a:gd name="T18" fmla="*/ 19 w 65"/>
                <a:gd name="T19" fmla="*/ 0 h 83"/>
                <a:gd name="T20" fmla="*/ 5 w 65"/>
                <a:gd name="T21" fmla="*/ 0 h 83"/>
                <a:gd name="T22" fmla="*/ 0 w 65"/>
                <a:gd name="T23" fmla="*/ 4 h 83"/>
                <a:gd name="T24" fmla="*/ 0 w 65"/>
                <a:gd name="T25" fmla="*/ 79 h 83"/>
                <a:gd name="T26" fmla="*/ 5 w 65"/>
                <a:gd name="T27" fmla="*/ 83 h 83"/>
                <a:gd name="T28" fmla="*/ 60 w 65"/>
                <a:gd name="T29" fmla="*/ 83 h 83"/>
                <a:gd name="T30" fmla="*/ 65 w 65"/>
                <a:gd name="T31" fmla="*/ 79 h 83"/>
                <a:gd name="T32" fmla="*/ 65 w 65"/>
                <a:gd name="T33" fmla="*/ 4 h 83"/>
                <a:gd name="T34" fmla="*/ 60 w 65"/>
                <a:gd name="T35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83">
                  <a:moveTo>
                    <a:pt x="60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57" y="75"/>
                    <a:pt x="57" y="75"/>
                    <a:pt x="57" y="75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81"/>
                    <a:pt x="2" y="83"/>
                    <a:pt x="5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3" y="83"/>
                    <a:pt x="65" y="81"/>
                    <a:pt x="65" y="79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5" y="2"/>
                    <a:pt x="63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29" name="Freeform 126"/>
            <p:cNvSpPr>
              <a:spLocks/>
            </p:cNvSpPr>
            <p:nvPr/>
          </p:nvSpPr>
          <p:spPr bwMode="auto">
            <a:xfrm>
              <a:off x="8329613" y="2924176"/>
              <a:ext cx="55563" cy="22225"/>
            </a:xfrm>
            <a:custGeom>
              <a:avLst/>
              <a:gdLst>
                <a:gd name="T0" fmla="*/ 15 w 15"/>
                <a:gd name="T1" fmla="*/ 1 h 6"/>
                <a:gd name="T2" fmla="*/ 15 w 15"/>
                <a:gd name="T3" fmla="*/ 0 h 6"/>
                <a:gd name="T4" fmla="*/ 14 w 15"/>
                <a:gd name="T5" fmla="*/ 0 h 6"/>
                <a:gd name="T6" fmla="*/ 1 w 15"/>
                <a:gd name="T7" fmla="*/ 0 h 6"/>
                <a:gd name="T8" fmla="*/ 0 w 15"/>
                <a:gd name="T9" fmla="*/ 0 h 6"/>
                <a:gd name="T10" fmla="*/ 0 w 15"/>
                <a:gd name="T11" fmla="*/ 1 h 6"/>
                <a:gd name="T12" fmla="*/ 0 w 15"/>
                <a:gd name="T13" fmla="*/ 6 h 6"/>
                <a:gd name="T14" fmla="*/ 15 w 15"/>
                <a:gd name="T15" fmla="*/ 6 h 6"/>
                <a:gd name="T16" fmla="*/ 15 w 15"/>
                <a:gd name="T1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6">
                  <a:moveTo>
                    <a:pt x="15" y="1"/>
                  </a:moveTo>
                  <a:cubicBezTo>
                    <a:pt x="15" y="1"/>
                    <a:pt x="15" y="0"/>
                    <a:pt x="15" y="0"/>
                  </a:cubicBezTo>
                  <a:cubicBezTo>
                    <a:pt x="15" y="0"/>
                    <a:pt x="14" y="0"/>
                    <a:pt x="1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5" y="6"/>
                    <a:pt x="15" y="6"/>
                    <a:pt x="15" y="6"/>
                  </a:cubicBezTo>
                  <a:lnTo>
                    <a:pt x="15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30" name="Freeform 127"/>
            <p:cNvSpPr>
              <a:spLocks noEditPoints="1"/>
            </p:cNvSpPr>
            <p:nvPr/>
          </p:nvSpPr>
          <p:spPr bwMode="auto">
            <a:xfrm>
              <a:off x="8310563" y="2905126"/>
              <a:ext cx="93663" cy="60325"/>
            </a:xfrm>
            <a:custGeom>
              <a:avLst/>
              <a:gdLst>
                <a:gd name="T0" fmla="*/ 4 w 25"/>
                <a:gd name="T1" fmla="*/ 16 h 16"/>
                <a:gd name="T2" fmla="*/ 21 w 25"/>
                <a:gd name="T3" fmla="*/ 16 h 16"/>
                <a:gd name="T4" fmla="*/ 24 w 25"/>
                <a:gd name="T5" fmla="*/ 15 h 16"/>
                <a:gd name="T6" fmla="*/ 25 w 25"/>
                <a:gd name="T7" fmla="*/ 13 h 16"/>
                <a:gd name="T8" fmla="*/ 25 w 25"/>
                <a:gd name="T9" fmla="*/ 2 h 16"/>
                <a:gd name="T10" fmla="*/ 24 w 25"/>
                <a:gd name="T11" fmla="*/ 1 h 16"/>
                <a:gd name="T12" fmla="*/ 21 w 25"/>
                <a:gd name="T13" fmla="*/ 0 h 16"/>
                <a:gd name="T14" fmla="*/ 4 w 25"/>
                <a:gd name="T15" fmla="*/ 0 h 16"/>
                <a:gd name="T16" fmla="*/ 1 w 25"/>
                <a:gd name="T17" fmla="*/ 1 h 16"/>
                <a:gd name="T18" fmla="*/ 0 w 25"/>
                <a:gd name="T19" fmla="*/ 2 h 16"/>
                <a:gd name="T20" fmla="*/ 0 w 25"/>
                <a:gd name="T21" fmla="*/ 13 h 16"/>
                <a:gd name="T22" fmla="*/ 1 w 25"/>
                <a:gd name="T23" fmla="*/ 15 h 16"/>
                <a:gd name="T24" fmla="*/ 4 w 25"/>
                <a:gd name="T25" fmla="*/ 16 h 16"/>
                <a:gd name="T26" fmla="*/ 3 w 25"/>
                <a:gd name="T27" fmla="*/ 6 h 16"/>
                <a:gd name="T28" fmla="*/ 4 w 25"/>
                <a:gd name="T29" fmla="*/ 4 h 16"/>
                <a:gd name="T30" fmla="*/ 4 w 25"/>
                <a:gd name="T31" fmla="*/ 4 h 16"/>
                <a:gd name="T32" fmla="*/ 6 w 25"/>
                <a:gd name="T33" fmla="*/ 3 h 16"/>
                <a:gd name="T34" fmla="*/ 19 w 25"/>
                <a:gd name="T35" fmla="*/ 3 h 16"/>
                <a:gd name="T36" fmla="*/ 21 w 25"/>
                <a:gd name="T37" fmla="*/ 4 h 16"/>
                <a:gd name="T38" fmla="*/ 21 w 25"/>
                <a:gd name="T39" fmla="*/ 4 h 16"/>
                <a:gd name="T40" fmla="*/ 22 w 25"/>
                <a:gd name="T41" fmla="*/ 6 h 16"/>
                <a:gd name="T42" fmla="*/ 22 w 25"/>
                <a:gd name="T43" fmla="*/ 9 h 16"/>
                <a:gd name="T44" fmla="*/ 21 w 25"/>
                <a:gd name="T45" fmla="*/ 11 h 16"/>
                <a:gd name="T46" fmla="*/ 19 w 25"/>
                <a:gd name="T47" fmla="*/ 12 h 16"/>
                <a:gd name="T48" fmla="*/ 6 w 25"/>
                <a:gd name="T49" fmla="*/ 12 h 16"/>
                <a:gd name="T50" fmla="*/ 4 w 25"/>
                <a:gd name="T51" fmla="*/ 11 h 16"/>
                <a:gd name="T52" fmla="*/ 3 w 25"/>
                <a:gd name="T53" fmla="*/ 9 h 16"/>
                <a:gd name="T54" fmla="*/ 3 w 25"/>
                <a:gd name="T55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5" h="16">
                  <a:moveTo>
                    <a:pt x="4" y="16"/>
                  </a:moveTo>
                  <a:cubicBezTo>
                    <a:pt x="21" y="16"/>
                    <a:pt x="21" y="16"/>
                    <a:pt x="21" y="16"/>
                  </a:cubicBezTo>
                  <a:cubicBezTo>
                    <a:pt x="22" y="16"/>
                    <a:pt x="23" y="16"/>
                    <a:pt x="24" y="15"/>
                  </a:cubicBezTo>
                  <a:cubicBezTo>
                    <a:pt x="24" y="15"/>
                    <a:pt x="25" y="14"/>
                    <a:pt x="25" y="13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4" y="1"/>
                    <a:pt x="24" y="1"/>
                  </a:cubicBezTo>
                  <a:cubicBezTo>
                    <a:pt x="23" y="0"/>
                    <a:pt x="22" y="0"/>
                    <a:pt x="2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1" y="15"/>
                    <a:pt x="1" y="15"/>
                  </a:cubicBezTo>
                  <a:cubicBezTo>
                    <a:pt x="2" y="16"/>
                    <a:pt x="3" y="16"/>
                    <a:pt x="4" y="16"/>
                  </a:cubicBezTo>
                  <a:close/>
                  <a:moveTo>
                    <a:pt x="3" y="6"/>
                  </a:moveTo>
                  <a:cubicBezTo>
                    <a:pt x="3" y="5"/>
                    <a:pt x="3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4"/>
                    <a:pt x="5" y="3"/>
                    <a:pt x="6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3"/>
                    <a:pt x="20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22" y="5"/>
                    <a:pt x="22" y="6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10"/>
                    <a:pt x="21" y="11"/>
                    <a:pt x="21" y="11"/>
                  </a:cubicBezTo>
                  <a:cubicBezTo>
                    <a:pt x="20" y="12"/>
                    <a:pt x="20" y="12"/>
                    <a:pt x="19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5" y="12"/>
                    <a:pt x="5" y="12"/>
                    <a:pt x="4" y="11"/>
                  </a:cubicBezTo>
                  <a:cubicBezTo>
                    <a:pt x="4" y="11"/>
                    <a:pt x="3" y="10"/>
                    <a:pt x="3" y="9"/>
                  </a:cubicBezTo>
                  <a:lnTo>
                    <a:pt x="3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31" name="Freeform 128"/>
            <p:cNvSpPr>
              <a:spLocks/>
            </p:cNvSpPr>
            <p:nvPr/>
          </p:nvSpPr>
          <p:spPr bwMode="auto">
            <a:xfrm>
              <a:off x="8291513" y="3165476"/>
              <a:ext cx="131763" cy="11113"/>
            </a:xfrm>
            <a:custGeom>
              <a:avLst/>
              <a:gdLst>
                <a:gd name="T0" fmla="*/ 33 w 35"/>
                <a:gd name="T1" fmla="*/ 0 h 3"/>
                <a:gd name="T2" fmla="*/ 1 w 35"/>
                <a:gd name="T3" fmla="*/ 0 h 3"/>
                <a:gd name="T4" fmla="*/ 0 w 35"/>
                <a:gd name="T5" fmla="*/ 2 h 3"/>
                <a:gd name="T6" fmla="*/ 1 w 35"/>
                <a:gd name="T7" fmla="*/ 3 h 3"/>
                <a:gd name="T8" fmla="*/ 33 w 35"/>
                <a:gd name="T9" fmla="*/ 3 h 3"/>
                <a:gd name="T10" fmla="*/ 35 w 35"/>
                <a:gd name="T11" fmla="*/ 2 h 3"/>
                <a:gd name="T12" fmla="*/ 33 w 35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">
                  <a:moveTo>
                    <a:pt x="33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4" y="3"/>
                    <a:pt x="35" y="3"/>
                    <a:pt x="35" y="2"/>
                  </a:cubicBezTo>
                  <a:cubicBezTo>
                    <a:pt x="35" y="1"/>
                    <a:pt x="34" y="0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4705497" y="3884065"/>
            <a:ext cx="607504" cy="608640"/>
            <a:chOff x="4160838" y="-23813"/>
            <a:chExt cx="849313" cy="850901"/>
          </a:xfrm>
          <a:solidFill>
            <a:schemeClr val="bg1"/>
          </a:solidFill>
        </p:grpSpPr>
        <p:sp>
          <p:nvSpPr>
            <p:cNvPr id="133" name="Freeform 59"/>
            <p:cNvSpPr>
              <a:spLocks noEditPoints="1"/>
            </p:cNvSpPr>
            <p:nvPr/>
          </p:nvSpPr>
          <p:spPr bwMode="auto">
            <a:xfrm>
              <a:off x="4424363" y="-23813"/>
              <a:ext cx="585788" cy="581025"/>
            </a:xfrm>
            <a:custGeom>
              <a:avLst/>
              <a:gdLst>
                <a:gd name="T0" fmla="*/ 140 w 170"/>
                <a:gd name="T1" fmla="*/ 30 h 170"/>
                <a:gd name="T2" fmla="*/ 30 w 170"/>
                <a:gd name="T3" fmla="*/ 30 h 170"/>
                <a:gd name="T4" fmla="*/ 25 w 170"/>
                <a:gd name="T5" fmla="*/ 134 h 170"/>
                <a:gd name="T6" fmla="*/ 25 w 170"/>
                <a:gd name="T7" fmla="*/ 135 h 170"/>
                <a:gd name="T8" fmla="*/ 37 w 170"/>
                <a:gd name="T9" fmla="*/ 146 h 170"/>
                <a:gd name="T10" fmla="*/ 140 w 170"/>
                <a:gd name="T11" fmla="*/ 140 h 170"/>
                <a:gd name="T12" fmla="*/ 140 w 170"/>
                <a:gd name="T13" fmla="*/ 30 h 170"/>
                <a:gd name="T14" fmla="*/ 126 w 170"/>
                <a:gd name="T15" fmla="*/ 126 h 170"/>
                <a:gd name="T16" fmla="*/ 44 w 170"/>
                <a:gd name="T17" fmla="*/ 126 h 170"/>
                <a:gd name="T18" fmla="*/ 44 w 170"/>
                <a:gd name="T19" fmla="*/ 44 h 170"/>
                <a:gd name="T20" fmla="*/ 126 w 170"/>
                <a:gd name="T21" fmla="*/ 44 h 170"/>
                <a:gd name="T22" fmla="*/ 126 w 170"/>
                <a:gd name="T23" fmla="*/ 126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0" h="170">
                  <a:moveTo>
                    <a:pt x="140" y="30"/>
                  </a:moveTo>
                  <a:cubicBezTo>
                    <a:pt x="110" y="0"/>
                    <a:pt x="61" y="0"/>
                    <a:pt x="30" y="30"/>
                  </a:cubicBezTo>
                  <a:cubicBezTo>
                    <a:pt x="1" y="58"/>
                    <a:pt x="0" y="104"/>
                    <a:pt x="25" y="134"/>
                  </a:cubicBezTo>
                  <a:cubicBezTo>
                    <a:pt x="25" y="135"/>
                    <a:pt x="25" y="135"/>
                    <a:pt x="25" y="135"/>
                  </a:cubicBezTo>
                  <a:cubicBezTo>
                    <a:pt x="30" y="141"/>
                    <a:pt x="32" y="143"/>
                    <a:pt x="37" y="146"/>
                  </a:cubicBezTo>
                  <a:cubicBezTo>
                    <a:pt x="67" y="170"/>
                    <a:pt x="112" y="168"/>
                    <a:pt x="140" y="140"/>
                  </a:cubicBezTo>
                  <a:cubicBezTo>
                    <a:pt x="170" y="110"/>
                    <a:pt x="170" y="61"/>
                    <a:pt x="140" y="30"/>
                  </a:cubicBezTo>
                  <a:close/>
                  <a:moveTo>
                    <a:pt x="126" y="126"/>
                  </a:moveTo>
                  <a:cubicBezTo>
                    <a:pt x="103" y="149"/>
                    <a:pt x="66" y="149"/>
                    <a:pt x="44" y="126"/>
                  </a:cubicBezTo>
                  <a:cubicBezTo>
                    <a:pt x="21" y="103"/>
                    <a:pt x="21" y="66"/>
                    <a:pt x="44" y="44"/>
                  </a:cubicBezTo>
                  <a:cubicBezTo>
                    <a:pt x="67" y="21"/>
                    <a:pt x="104" y="21"/>
                    <a:pt x="126" y="44"/>
                  </a:cubicBezTo>
                  <a:cubicBezTo>
                    <a:pt x="149" y="67"/>
                    <a:pt x="149" y="104"/>
                    <a:pt x="126" y="1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latin typeface="微软雅黑" panose="020B0503020204020204" pitchFamily="34" charset="-122"/>
              </a:endParaRPr>
            </a:p>
          </p:txBody>
        </p:sp>
        <p:sp>
          <p:nvSpPr>
            <p:cNvPr id="134" name="Freeform 60"/>
            <p:cNvSpPr>
              <a:spLocks/>
            </p:cNvSpPr>
            <p:nvPr/>
          </p:nvSpPr>
          <p:spPr bwMode="auto">
            <a:xfrm>
              <a:off x="4160838" y="465138"/>
              <a:ext cx="358775" cy="361950"/>
            </a:xfrm>
            <a:custGeom>
              <a:avLst/>
              <a:gdLst>
                <a:gd name="T0" fmla="*/ 0 w 226"/>
                <a:gd name="T1" fmla="*/ 183 h 228"/>
                <a:gd name="T2" fmla="*/ 44 w 226"/>
                <a:gd name="T3" fmla="*/ 228 h 228"/>
                <a:gd name="T4" fmla="*/ 226 w 226"/>
                <a:gd name="T5" fmla="*/ 30 h 228"/>
                <a:gd name="T6" fmla="*/ 196 w 226"/>
                <a:gd name="T7" fmla="*/ 0 h 228"/>
                <a:gd name="T8" fmla="*/ 0 w 226"/>
                <a:gd name="T9" fmla="*/ 183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" h="228">
                  <a:moveTo>
                    <a:pt x="0" y="183"/>
                  </a:moveTo>
                  <a:lnTo>
                    <a:pt x="44" y="228"/>
                  </a:lnTo>
                  <a:lnTo>
                    <a:pt x="226" y="30"/>
                  </a:lnTo>
                  <a:lnTo>
                    <a:pt x="196" y="0"/>
                  </a:lnTo>
                  <a:lnTo>
                    <a:pt x="0" y="1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latin typeface="微软雅黑" panose="020B0503020204020204" pitchFamily="34" charset="-122"/>
              </a:endParaRPr>
            </a:p>
          </p:txBody>
        </p:sp>
        <p:sp>
          <p:nvSpPr>
            <p:cNvPr id="135" name="Freeform 61"/>
            <p:cNvSpPr>
              <a:spLocks/>
            </p:cNvSpPr>
            <p:nvPr/>
          </p:nvSpPr>
          <p:spPr bwMode="auto">
            <a:xfrm>
              <a:off x="4730751" y="163513"/>
              <a:ext cx="223838" cy="266700"/>
            </a:xfrm>
            <a:custGeom>
              <a:avLst/>
              <a:gdLst>
                <a:gd name="T0" fmla="*/ 34 w 65"/>
                <a:gd name="T1" fmla="*/ 0 h 78"/>
                <a:gd name="T2" fmla="*/ 0 w 65"/>
                <a:gd name="T3" fmla="*/ 74 h 78"/>
                <a:gd name="T4" fmla="*/ 12 w 65"/>
                <a:gd name="T5" fmla="*/ 78 h 78"/>
                <a:gd name="T6" fmla="*/ 34 w 65"/>
                <a:gd name="T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78">
                  <a:moveTo>
                    <a:pt x="34" y="0"/>
                  </a:moveTo>
                  <a:cubicBezTo>
                    <a:pt x="45" y="57"/>
                    <a:pt x="0" y="74"/>
                    <a:pt x="0" y="74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65" y="45"/>
                    <a:pt x="34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latin typeface="微软雅黑" panose="020B0503020204020204" pitchFamily="34" charset="-122"/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200097" y="377879"/>
            <a:ext cx="2905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</a:p>
        </p:txBody>
      </p:sp>
    </p:spTree>
    <p:extLst>
      <p:ext uri="{BB962C8B-B14F-4D97-AF65-F5344CB8AC3E}">
        <p14:creationId xmlns:p14="http://schemas.microsoft.com/office/powerpoint/2010/main" val="907861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泪滴形 3"/>
          <p:cNvSpPr/>
          <p:nvPr/>
        </p:nvSpPr>
        <p:spPr>
          <a:xfrm>
            <a:off x="6043367" y="2729453"/>
            <a:ext cx="1215944" cy="1215945"/>
          </a:xfrm>
          <a:prstGeom prst="teardrop">
            <a:avLst>
              <a:gd name="adj" fmla="val 200000"/>
            </a:avLst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5" name="泪滴形 4"/>
          <p:cNvSpPr/>
          <p:nvPr/>
        </p:nvSpPr>
        <p:spPr>
          <a:xfrm rot="5400000">
            <a:off x="6043367" y="3945398"/>
            <a:ext cx="1215945" cy="1215944"/>
          </a:xfrm>
          <a:prstGeom prst="teardrop">
            <a:avLst>
              <a:gd name="adj" fmla="val 20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6" name="泪滴形 5"/>
          <p:cNvSpPr/>
          <p:nvPr/>
        </p:nvSpPr>
        <p:spPr>
          <a:xfrm rot="10800000">
            <a:off x="4801182" y="3945397"/>
            <a:ext cx="1215944" cy="1215945"/>
          </a:xfrm>
          <a:prstGeom prst="teardrop">
            <a:avLst>
              <a:gd name="adj" fmla="val 200000"/>
            </a:avLst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7" name="泪滴形 6"/>
          <p:cNvSpPr/>
          <p:nvPr/>
        </p:nvSpPr>
        <p:spPr>
          <a:xfrm rot="16200000">
            <a:off x="4801181" y="2729453"/>
            <a:ext cx="1215945" cy="1215944"/>
          </a:xfrm>
          <a:prstGeom prst="teardrop">
            <a:avLst>
              <a:gd name="adj" fmla="val 20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311213" y="3163875"/>
            <a:ext cx="1484846" cy="1484846"/>
          </a:xfrm>
          <a:prstGeom prst="ellipse">
            <a:avLst/>
          </a:prstGeom>
          <a:solidFill>
            <a:schemeClr val="bg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507781" y="3360443"/>
            <a:ext cx="1091711" cy="1091711"/>
          </a:xfrm>
          <a:prstGeom prst="ellipse">
            <a:avLst/>
          </a:prstGeom>
          <a:solidFill>
            <a:schemeClr val="bg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712016" y="3564678"/>
            <a:ext cx="683240" cy="6832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4067176" y="1915278"/>
            <a:ext cx="0" cy="1314865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4067176" y="4523616"/>
            <a:ext cx="0" cy="1260937"/>
          </a:xfrm>
          <a:prstGeom prst="line">
            <a:avLst/>
          </a:prstGeom>
          <a:ln>
            <a:solidFill>
              <a:srgbClr val="40404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7953376" y="1945241"/>
            <a:ext cx="0" cy="1284902"/>
          </a:xfrm>
          <a:prstGeom prst="line">
            <a:avLst/>
          </a:prstGeom>
          <a:ln>
            <a:solidFill>
              <a:srgbClr val="40404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7953376" y="4523616"/>
            <a:ext cx="0" cy="1260937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44"/>
          <p:cNvSpPr txBox="1"/>
          <p:nvPr/>
        </p:nvSpPr>
        <p:spPr>
          <a:xfrm>
            <a:off x="4965604" y="4362346"/>
            <a:ext cx="6912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45"/>
          <p:cNvSpPr txBox="1"/>
          <p:nvPr/>
        </p:nvSpPr>
        <p:spPr>
          <a:xfrm>
            <a:off x="4965605" y="2874769"/>
            <a:ext cx="6912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46"/>
          <p:cNvSpPr txBox="1"/>
          <p:nvPr/>
        </p:nvSpPr>
        <p:spPr>
          <a:xfrm>
            <a:off x="6450450" y="2874769"/>
            <a:ext cx="6912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47"/>
          <p:cNvSpPr txBox="1"/>
          <p:nvPr/>
        </p:nvSpPr>
        <p:spPr>
          <a:xfrm>
            <a:off x="6450450" y="4362801"/>
            <a:ext cx="6912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Freeform 17"/>
          <p:cNvSpPr>
            <a:spLocks/>
          </p:cNvSpPr>
          <p:nvPr/>
        </p:nvSpPr>
        <p:spPr bwMode="auto">
          <a:xfrm>
            <a:off x="5874920" y="3723482"/>
            <a:ext cx="350522" cy="386092"/>
          </a:xfrm>
          <a:custGeom>
            <a:avLst/>
            <a:gdLst>
              <a:gd name="T0" fmla="*/ 0 w 138"/>
              <a:gd name="T1" fmla="*/ 63 h 152"/>
              <a:gd name="T2" fmla="*/ 0 w 138"/>
              <a:gd name="T3" fmla="*/ 144 h 152"/>
              <a:gd name="T4" fmla="*/ 4 w 138"/>
              <a:gd name="T5" fmla="*/ 150 h 152"/>
              <a:gd name="T6" fmla="*/ 9 w 138"/>
              <a:gd name="T7" fmla="*/ 152 h 152"/>
              <a:gd name="T8" fmla="*/ 46 w 138"/>
              <a:gd name="T9" fmla="*/ 152 h 152"/>
              <a:gd name="T10" fmla="*/ 49 w 138"/>
              <a:gd name="T11" fmla="*/ 150 h 152"/>
              <a:gd name="T12" fmla="*/ 51 w 138"/>
              <a:gd name="T13" fmla="*/ 147 h 152"/>
              <a:gd name="T14" fmla="*/ 51 w 138"/>
              <a:gd name="T15" fmla="*/ 108 h 152"/>
              <a:gd name="T16" fmla="*/ 88 w 138"/>
              <a:gd name="T17" fmla="*/ 108 h 152"/>
              <a:gd name="T18" fmla="*/ 88 w 138"/>
              <a:gd name="T19" fmla="*/ 147 h 152"/>
              <a:gd name="T20" fmla="*/ 89 w 138"/>
              <a:gd name="T21" fmla="*/ 150 h 152"/>
              <a:gd name="T22" fmla="*/ 92 w 138"/>
              <a:gd name="T23" fmla="*/ 152 h 152"/>
              <a:gd name="T24" fmla="*/ 129 w 138"/>
              <a:gd name="T25" fmla="*/ 152 h 152"/>
              <a:gd name="T26" fmla="*/ 135 w 138"/>
              <a:gd name="T27" fmla="*/ 150 h 152"/>
              <a:gd name="T28" fmla="*/ 138 w 138"/>
              <a:gd name="T29" fmla="*/ 144 h 152"/>
              <a:gd name="T30" fmla="*/ 138 w 138"/>
              <a:gd name="T31" fmla="*/ 63 h 152"/>
              <a:gd name="T32" fmla="*/ 69 w 138"/>
              <a:gd name="T33" fmla="*/ 0 h 152"/>
              <a:gd name="T34" fmla="*/ 0 w 138"/>
              <a:gd name="T35" fmla="*/ 63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38" h="152">
                <a:moveTo>
                  <a:pt x="0" y="63"/>
                </a:moveTo>
                <a:cubicBezTo>
                  <a:pt x="0" y="144"/>
                  <a:pt x="0" y="144"/>
                  <a:pt x="0" y="144"/>
                </a:cubicBezTo>
                <a:cubicBezTo>
                  <a:pt x="0" y="148"/>
                  <a:pt x="2" y="150"/>
                  <a:pt x="4" y="150"/>
                </a:cubicBezTo>
                <a:cubicBezTo>
                  <a:pt x="5" y="151"/>
                  <a:pt x="7" y="152"/>
                  <a:pt x="9" y="152"/>
                </a:cubicBezTo>
                <a:cubicBezTo>
                  <a:pt x="46" y="152"/>
                  <a:pt x="46" y="152"/>
                  <a:pt x="46" y="152"/>
                </a:cubicBezTo>
                <a:cubicBezTo>
                  <a:pt x="47" y="152"/>
                  <a:pt x="49" y="151"/>
                  <a:pt x="49" y="150"/>
                </a:cubicBezTo>
                <a:cubicBezTo>
                  <a:pt x="50" y="150"/>
                  <a:pt x="51" y="148"/>
                  <a:pt x="51" y="147"/>
                </a:cubicBezTo>
                <a:cubicBezTo>
                  <a:pt x="51" y="108"/>
                  <a:pt x="51" y="108"/>
                  <a:pt x="51" y="108"/>
                </a:cubicBezTo>
                <a:cubicBezTo>
                  <a:pt x="88" y="108"/>
                  <a:pt x="88" y="108"/>
                  <a:pt x="88" y="108"/>
                </a:cubicBezTo>
                <a:cubicBezTo>
                  <a:pt x="88" y="147"/>
                  <a:pt x="88" y="147"/>
                  <a:pt x="88" y="147"/>
                </a:cubicBezTo>
                <a:cubicBezTo>
                  <a:pt x="88" y="148"/>
                  <a:pt x="88" y="150"/>
                  <a:pt x="89" y="150"/>
                </a:cubicBezTo>
                <a:cubicBezTo>
                  <a:pt x="90" y="151"/>
                  <a:pt x="91" y="152"/>
                  <a:pt x="92" y="152"/>
                </a:cubicBezTo>
                <a:cubicBezTo>
                  <a:pt x="129" y="152"/>
                  <a:pt x="129" y="152"/>
                  <a:pt x="129" y="152"/>
                </a:cubicBezTo>
                <a:cubicBezTo>
                  <a:pt x="131" y="152"/>
                  <a:pt x="133" y="151"/>
                  <a:pt x="135" y="150"/>
                </a:cubicBezTo>
                <a:cubicBezTo>
                  <a:pt x="136" y="150"/>
                  <a:pt x="138" y="148"/>
                  <a:pt x="138" y="144"/>
                </a:cubicBezTo>
                <a:cubicBezTo>
                  <a:pt x="138" y="63"/>
                  <a:pt x="138" y="63"/>
                  <a:pt x="138" y="63"/>
                </a:cubicBezTo>
                <a:cubicBezTo>
                  <a:pt x="69" y="0"/>
                  <a:pt x="69" y="0"/>
                  <a:pt x="69" y="0"/>
                </a:cubicBezTo>
                <a:lnTo>
                  <a:pt x="0" y="63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37" name="Freeform 18"/>
          <p:cNvSpPr>
            <a:spLocks/>
          </p:cNvSpPr>
          <p:nvPr/>
        </p:nvSpPr>
        <p:spPr bwMode="auto">
          <a:xfrm>
            <a:off x="5791180" y="3611582"/>
            <a:ext cx="518372" cy="277156"/>
          </a:xfrm>
          <a:custGeom>
            <a:avLst/>
            <a:gdLst>
              <a:gd name="T0" fmla="*/ 198 w 204"/>
              <a:gd name="T1" fmla="*/ 85 h 109"/>
              <a:gd name="T2" fmla="*/ 166 w 204"/>
              <a:gd name="T3" fmla="*/ 55 h 109"/>
              <a:gd name="T4" fmla="*/ 166 w 204"/>
              <a:gd name="T5" fmla="*/ 9 h 109"/>
              <a:gd name="T6" fmla="*/ 161 w 204"/>
              <a:gd name="T7" fmla="*/ 4 h 109"/>
              <a:gd name="T8" fmla="*/ 149 w 204"/>
              <a:gd name="T9" fmla="*/ 4 h 109"/>
              <a:gd name="T10" fmla="*/ 144 w 204"/>
              <a:gd name="T11" fmla="*/ 9 h 109"/>
              <a:gd name="T12" fmla="*/ 144 w 204"/>
              <a:gd name="T13" fmla="*/ 35 h 109"/>
              <a:gd name="T14" fmla="*/ 111 w 204"/>
              <a:gd name="T15" fmla="*/ 5 h 109"/>
              <a:gd name="T16" fmla="*/ 93 w 204"/>
              <a:gd name="T17" fmla="*/ 5 h 109"/>
              <a:gd name="T18" fmla="*/ 6 w 204"/>
              <a:gd name="T19" fmla="*/ 85 h 109"/>
              <a:gd name="T20" fmla="*/ 5 w 204"/>
              <a:gd name="T21" fmla="*/ 103 h 109"/>
              <a:gd name="T22" fmla="*/ 5 w 204"/>
              <a:gd name="T23" fmla="*/ 103 h 109"/>
              <a:gd name="T24" fmla="*/ 15 w 204"/>
              <a:gd name="T25" fmla="*/ 107 h 109"/>
              <a:gd name="T26" fmla="*/ 24 w 204"/>
              <a:gd name="T27" fmla="*/ 104 h 109"/>
              <a:gd name="T28" fmla="*/ 102 w 204"/>
              <a:gd name="T29" fmla="*/ 32 h 109"/>
              <a:gd name="T30" fmla="*/ 181 w 204"/>
              <a:gd name="T31" fmla="*/ 104 h 109"/>
              <a:gd name="T32" fmla="*/ 199 w 204"/>
              <a:gd name="T33" fmla="*/ 103 h 109"/>
              <a:gd name="T34" fmla="*/ 198 w 204"/>
              <a:gd name="T35" fmla="*/ 85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04" h="109">
                <a:moveTo>
                  <a:pt x="198" y="85"/>
                </a:moveTo>
                <a:cubicBezTo>
                  <a:pt x="166" y="55"/>
                  <a:pt x="166" y="55"/>
                  <a:pt x="166" y="55"/>
                </a:cubicBezTo>
                <a:cubicBezTo>
                  <a:pt x="166" y="9"/>
                  <a:pt x="166" y="9"/>
                  <a:pt x="166" y="9"/>
                </a:cubicBezTo>
                <a:cubicBezTo>
                  <a:pt x="166" y="7"/>
                  <a:pt x="164" y="4"/>
                  <a:pt x="161" y="4"/>
                </a:cubicBezTo>
                <a:cubicBezTo>
                  <a:pt x="149" y="4"/>
                  <a:pt x="149" y="4"/>
                  <a:pt x="149" y="4"/>
                </a:cubicBezTo>
                <a:cubicBezTo>
                  <a:pt x="146" y="4"/>
                  <a:pt x="144" y="7"/>
                  <a:pt x="144" y="9"/>
                </a:cubicBezTo>
                <a:cubicBezTo>
                  <a:pt x="144" y="35"/>
                  <a:pt x="144" y="35"/>
                  <a:pt x="144" y="35"/>
                </a:cubicBezTo>
                <a:cubicBezTo>
                  <a:pt x="111" y="5"/>
                  <a:pt x="111" y="5"/>
                  <a:pt x="111" y="5"/>
                </a:cubicBezTo>
                <a:cubicBezTo>
                  <a:pt x="106" y="0"/>
                  <a:pt x="98" y="0"/>
                  <a:pt x="93" y="5"/>
                </a:cubicBezTo>
                <a:cubicBezTo>
                  <a:pt x="6" y="85"/>
                  <a:pt x="6" y="85"/>
                  <a:pt x="6" y="85"/>
                </a:cubicBezTo>
                <a:cubicBezTo>
                  <a:pt x="1" y="90"/>
                  <a:pt x="0" y="98"/>
                  <a:pt x="5" y="103"/>
                </a:cubicBezTo>
                <a:cubicBezTo>
                  <a:pt x="5" y="103"/>
                  <a:pt x="5" y="103"/>
                  <a:pt x="5" y="103"/>
                </a:cubicBezTo>
                <a:cubicBezTo>
                  <a:pt x="8" y="106"/>
                  <a:pt x="11" y="107"/>
                  <a:pt x="15" y="107"/>
                </a:cubicBezTo>
                <a:cubicBezTo>
                  <a:pt x="18" y="107"/>
                  <a:pt x="21" y="106"/>
                  <a:pt x="24" y="104"/>
                </a:cubicBezTo>
                <a:cubicBezTo>
                  <a:pt x="102" y="32"/>
                  <a:pt x="102" y="32"/>
                  <a:pt x="102" y="32"/>
                </a:cubicBezTo>
                <a:cubicBezTo>
                  <a:pt x="181" y="104"/>
                  <a:pt x="181" y="104"/>
                  <a:pt x="181" y="104"/>
                </a:cubicBezTo>
                <a:cubicBezTo>
                  <a:pt x="186" y="109"/>
                  <a:pt x="194" y="108"/>
                  <a:pt x="199" y="103"/>
                </a:cubicBezTo>
                <a:cubicBezTo>
                  <a:pt x="204" y="98"/>
                  <a:pt x="204" y="90"/>
                  <a:pt x="198" y="85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8153459" y="4810264"/>
            <a:ext cx="2528799" cy="905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点击此出编辑文本内容，以表达您的项目详细资料，建议您在展示时采用微软雅黑字体。</a:t>
            </a:r>
          </a:p>
        </p:txBody>
      </p:sp>
      <p:sp>
        <p:nvSpPr>
          <p:cNvPr id="39" name="Text Placeholder 2"/>
          <p:cNvSpPr txBox="1">
            <a:spLocks/>
          </p:cNvSpPr>
          <p:nvPr/>
        </p:nvSpPr>
        <p:spPr>
          <a:xfrm>
            <a:off x="8153459" y="4553370"/>
            <a:ext cx="2382516" cy="32471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8153459" y="2259939"/>
            <a:ext cx="2528799" cy="905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点击此出编辑文本内容，以表达您的项目详细资料，建议您在展示时采用微软雅黑字体。</a:t>
            </a:r>
          </a:p>
        </p:txBody>
      </p:sp>
      <p:sp>
        <p:nvSpPr>
          <p:cNvPr id="41" name="Text Placeholder 2"/>
          <p:cNvSpPr txBox="1">
            <a:spLocks/>
          </p:cNvSpPr>
          <p:nvPr/>
        </p:nvSpPr>
        <p:spPr>
          <a:xfrm>
            <a:off x="8153459" y="2003045"/>
            <a:ext cx="2382516" cy="32471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392094" y="2259939"/>
            <a:ext cx="2528799" cy="905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点击此出编辑文本内容，以表达您的项目详细资料，建议您在展示时采用微软雅黑字体。</a:t>
            </a:r>
          </a:p>
        </p:txBody>
      </p:sp>
      <p:sp>
        <p:nvSpPr>
          <p:cNvPr id="43" name="Text Placeholder 2"/>
          <p:cNvSpPr txBox="1">
            <a:spLocks/>
          </p:cNvSpPr>
          <p:nvPr/>
        </p:nvSpPr>
        <p:spPr>
          <a:xfrm>
            <a:off x="1538377" y="2003045"/>
            <a:ext cx="2382516" cy="32471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392094" y="4810264"/>
            <a:ext cx="2528799" cy="905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点击此出编辑文本内容，以表达您的项目详细资料，建议您在展示时采用微软雅黑字体。</a:t>
            </a:r>
          </a:p>
        </p:txBody>
      </p:sp>
      <p:sp>
        <p:nvSpPr>
          <p:cNvPr id="45" name="Text Placeholder 2"/>
          <p:cNvSpPr txBox="1">
            <a:spLocks/>
          </p:cNvSpPr>
          <p:nvPr/>
        </p:nvSpPr>
        <p:spPr>
          <a:xfrm>
            <a:off x="1538377" y="4553370"/>
            <a:ext cx="2382516" cy="32471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00097" y="377879"/>
            <a:ext cx="2905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</a:p>
        </p:txBody>
      </p:sp>
    </p:spTree>
    <p:extLst>
      <p:ext uri="{BB962C8B-B14F-4D97-AF65-F5344CB8AC3E}">
        <p14:creationId xmlns:p14="http://schemas.microsoft.com/office/powerpoint/2010/main" val="2910992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右箭头 20"/>
          <p:cNvSpPr/>
          <p:nvPr/>
        </p:nvSpPr>
        <p:spPr>
          <a:xfrm rot="16200000" flipH="1" flipV="1">
            <a:off x="4678215" y="-1433537"/>
            <a:ext cx="1512123" cy="10866968"/>
          </a:xfrm>
          <a:prstGeom prst="bentArrow">
            <a:avLst>
              <a:gd name="adj1" fmla="val 25820"/>
              <a:gd name="adj2" fmla="val 25000"/>
              <a:gd name="adj3" fmla="val 25000"/>
              <a:gd name="adj4" fmla="val 43750"/>
            </a:avLst>
          </a:prstGeom>
          <a:solidFill>
            <a:srgbClr val="FF0000"/>
          </a:solidFill>
          <a:ln>
            <a:noFill/>
          </a:ln>
          <a:effectLst>
            <a:outerShdw blurRad="40000" dist="23000" dir="5400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>
              <a:solidFill>
                <a:srgbClr val="000000"/>
              </a:solidFill>
            </a:endParaRPr>
          </a:p>
        </p:txBody>
      </p:sp>
      <p:sp>
        <p:nvSpPr>
          <p:cNvPr id="3" name="圆角右箭头 21"/>
          <p:cNvSpPr/>
          <p:nvPr/>
        </p:nvSpPr>
        <p:spPr>
          <a:xfrm rot="5400000" flipH="1">
            <a:off x="3977710" y="-1847294"/>
            <a:ext cx="1512123" cy="9465963"/>
          </a:xfrm>
          <a:prstGeom prst="bentArrow">
            <a:avLst>
              <a:gd name="adj1" fmla="val 25820"/>
              <a:gd name="adj2" fmla="val 25000"/>
              <a:gd name="adj3" fmla="val 25000"/>
              <a:gd name="adj4" fmla="val 43750"/>
            </a:avLst>
          </a:prstGeom>
          <a:solidFill>
            <a:srgbClr val="404040"/>
          </a:solidFill>
          <a:ln>
            <a:noFill/>
          </a:ln>
          <a:effectLst>
            <a:outerShdw blurRad="40000" dist="23000" dir="5400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>
              <a:solidFill>
                <a:srgbClr val="000000"/>
              </a:solidFill>
            </a:endParaRPr>
          </a:p>
        </p:txBody>
      </p:sp>
      <p:sp>
        <p:nvSpPr>
          <p:cNvPr id="4" name="圆角右箭头 18"/>
          <p:cNvSpPr/>
          <p:nvPr/>
        </p:nvSpPr>
        <p:spPr>
          <a:xfrm rot="16200000" flipH="1" flipV="1">
            <a:off x="3502665" y="-269785"/>
            <a:ext cx="1512123" cy="8552936"/>
          </a:xfrm>
          <a:prstGeom prst="bentArrow">
            <a:avLst>
              <a:gd name="adj1" fmla="val 25820"/>
              <a:gd name="adj2" fmla="val 25000"/>
              <a:gd name="adj3" fmla="val 25000"/>
              <a:gd name="adj4" fmla="val 43750"/>
            </a:avLst>
          </a:prstGeom>
          <a:solidFill>
            <a:srgbClr val="FF0000"/>
          </a:solidFill>
          <a:ln>
            <a:noFill/>
          </a:ln>
          <a:effectLst>
            <a:outerShdw blurRad="40000" dist="23000" dir="5400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>
              <a:solidFill>
                <a:srgbClr val="000000"/>
              </a:solidFill>
            </a:endParaRPr>
          </a:p>
        </p:txBody>
      </p:sp>
      <p:sp>
        <p:nvSpPr>
          <p:cNvPr id="5" name="圆角右箭头 19"/>
          <p:cNvSpPr/>
          <p:nvPr/>
        </p:nvSpPr>
        <p:spPr>
          <a:xfrm rot="5400000" flipH="1">
            <a:off x="2894225" y="-806087"/>
            <a:ext cx="1512123" cy="7336061"/>
          </a:xfrm>
          <a:prstGeom prst="bentArrow">
            <a:avLst>
              <a:gd name="adj1" fmla="val 25820"/>
              <a:gd name="adj2" fmla="val 25000"/>
              <a:gd name="adj3" fmla="val 25000"/>
              <a:gd name="adj4" fmla="val 43750"/>
            </a:avLst>
          </a:prstGeom>
          <a:solidFill>
            <a:srgbClr val="404040"/>
          </a:solidFill>
          <a:ln>
            <a:noFill/>
          </a:ln>
          <a:effectLst>
            <a:outerShdw blurRad="40000" dist="23000" dir="5400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>
              <a:solidFill>
                <a:srgbClr val="000000"/>
              </a:solidFill>
            </a:endParaRPr>
          </a:p>
        </p:txBody>
      </p:sp>
      <p:sp>
        <p:nvSpPr>
          <p:cNvPr id="6" name="圆角右箭头 16"/>
          <p:cNvSpPr/>
          <p:nvPr/>
        </p:nvSpPr>
        <p:spPr>
          <a:xfrm rot="16200000" flipH="1" flipV="1">
            <a:off x="2379819" y="871600"/>
            <a:ext cx="1512123" cy="6270171"/>
          </a:xfrm>
          <a:prstGeom prst="bentArrow">
            <a:avLst>
              <a:gd name="adj1" fmla="val 25820"/>
              <a:gd name="adj2" fmla="val 25000"/>
              <a:gd name="adj3" fmla="val 25000"/>
              <a:gd name="adj4" fmla="val 43750"/>
            </a:avLst>
          </a:prstGeom>
          <a:solidFill>
            <a:srgbClr val="FF0000"/>
          </a:solidFill>
          <a:ln>
            <a:noFill/>
          </a:ln>
          <a:effectLst>
            <a:outerShdw blurRad="40000" dist="23000" dir="5400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>
              <a:solidFill>
                <a:srgbClr val="000000"/>
              </a:solidFill>
            </a:endParaRPr>
          </a:p>
        </p:txBody>
      </p:sp>
      <p:sp>
        <p:nvSpPr>
          <p:cNvPr id="7" name="圆角右箭头 17"/>
          <p:cNvSpPr/>
          <p:nvPr/>
        </p:nvSpPr>
        <p:spPr>
          <a:xfrm rot="5400000" flipH="1">
            <a:off x="1933771" y="172907"/>
            <a:ext cx="1512123" cy="5378079"/>
          </a:xfrm>
          <a:prstGeom prst="bentArrow">
            <a:avLst>
              <a:gd name="adj1" fmla="val 25820"/>
              <a:gd name="adj2" fmla="val 25000"/>
              <a:gd name="adj3" fmla="val 25000"/>
              <a:gd name="adj4" fmla="val 43750"/>
            </a:avLst>
          </a:prstGeom>
          <a:solidFill>
            <a:srgbClr val="404040"/>
          </a:solidFill>
          <a:ln>
            <a:noFill/>
          </a:ln>
          <a:effectLst>
            <a:outerShdw blurRad="40000" dist="23000" dir="5400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>
              <a:solidFill>
                <a:srgbClr val="000000"/>
              </a:solidFill>
            </a:endParaRPr>
          </a:p>
        </p:txBody>
      </p:sp>
      <p:sp>
        <p:nvSpPr>
          <p:cNvPr id="8" name="圆角右箭头 13"/>
          <p:cNvSpPr/>
          <p:nvPr/>
        </p:nvSpPr>
        <p:spPr>
          <a:xfrm rot="16200000" flipH="1" flipV="1">
            <a:off x="1192286" y="2059133"/>
            <a:ext cx="1512123" cy="3895107"/>
          </a:xfrm>
          <a:prstGeom prst="bentArrow">
            <a:avLst>
              <a:gd name="adj1" fmla="val 25820"/>
              <a:gd name="adj2" fmla="val 25000"/>
              <a:gd name="adj3" fmla="val 25000"/>
              <a:gd name="adj4" fmla="val 43750"/>
            </a:avLst>
          </a:prstGeom>
          <a:solidFill>
            <a:srgbClr val="FF0000"/>
          </a:solidFill>
          <a:ln>
            <a:noFill/>
          </a:ln>
          <a:effectLst>
            <a:outerShdw blurRad="40000" dist="23000" dir="5400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>
              <a:solidFill>
                <a:srgbClr val="000000"/>
              </a:solidFill>
            </a:endParaRPr>
          </a:p>
        </p:txBody>
      </p:sp>
      <p:sp>
        <p:nvSpPr>
          <p:cNvPr id="9" name="圆角右箭头 1"/>
          <p:cNvSpPr/>
          <p:nvPr/>
        </p:nvSpPr>
        <p:spPr>
          <a:xfrm rot="5400000" flipH="1">
            <a:off x="915194" y="1191485"/>
            <a:ext cx="1512123" cy="3340927"/>
          </a:xfrm>
          <a:prstGeom prst="bentArrow">
            <a:avLst>
              <a:gd name="adj1" fmla="val 25820"/>
              <a:gd name="adj2" fmla="val 25000"/>
              <a:gd name="adj3" fmla="val 25000"/>
              <a:gd name="adj4" fmla="val 43750"/>
            </a:avLst>
          </a:prstGeom>
          <a:solidFill>
            <a:srgbClr val="404040"/>
          </a:solidFill>
          <a:ln>
            <a:noFill/>
          </a:ln>
          <a:effectLst>
            <a:outerShdw blurRad="40000" dist="23000" dir="5400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>
              <a:solidFill>
                <a:srgbClr val="000000"/>
              </a:solidFill>
            </a:endParaRPr>
          </a:p>
        </p:txBody>
      </p:sp>
      <p:sp>
        <p:nvSpPr>
          <p:cNvPr id="10" name="TextBox 101"/>
          <p:cNvSpPr txBox="1"/>
          <p:nvPr/>
        </p:nvSpPr>
        <p:spPr>
          <a:xfrm>
            <a:off x="2779006" y="4919222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11" name="Rectangle 102"/>
          <p:cNvSpPr/>
          <p:nvPr/>
        </p:nvSpPr>
        <p:spPr>
          <a:xfrm>
            <a:off x="2509032" y="5200865"/>
            <a:ext cx="19634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1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8" name="TextBox 101"/>
          <p:cNvSpPr txBox="1"/>
          <p:nvPr/>
        </p:nvSpPr>
        <p:spPr>
          <a:xfrm>
            <a:off x="5207246" y="4919222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19" name="Rectangle 102"/>
          <p:cNvSpPr/>
          <p:nvPr/>
        </p:nvSpPr>
        <p:spPr>
          <a:xfrm>
            <a:off x="4937272" y="5200865"/>
            <a:ext cx="19634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1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0" name="TextBox 101"/>
          <p:cNvSpPr txBox="1"/>
          <p:nvPr/>
        </p:nvSpPr>
        <p:spPr>
          <a:xfrm>
            <a:off x="7440644" y="4919222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Rectangle 102"/>
          <p:cNvSpPr/>
          <p:nvPr/>
        </p:nvSpPr>
        <p:spPr>
          <a:xfrm>
            <a:off x="7170670" y="5200865"/>
            <a:ext cx="19634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1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2" name="TextBox 101"/>
          <p:cNvSpPr txBox="1"/>
          <p:nvPr/>
        </p:nvSpPr>
        <p:spPr>
          <a:xfrm>
            <a:off x="9778162" y="4919222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Rectangle 102"/>
          <p:cNvSpPr/>
          <p:nvPr/>
        </p:nvSpPr>
        <p:spPr>
          <a:xfrm>
            <a:off x="9508188" y="5200865"/>
            <a:ext cx="19634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1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TextBox 101"/>
          <p:cNvSpPr txBox="1"/>
          <p:nvPr/>
        </p:nvSpPr>
        <p:spPr>
          <a:xfrm>
            <a:off x="2239058" y="134621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25" name="Rectangle 102"/>
          <p:cNvSpPr/>
          <p:nvPr/>
        </p:nvSpPr>
        <p:spPr>
          <a:xfrm>
            <a:off x="1969084" y="1627859"/>
            <a:ext cx="19634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1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6" name="TextBox 101"/>
          <p:cNvSpPr txBox="1"/>
          <p:nvPr/>
        </p:nvSpPr>
        <p:spPr>
          <a:xfrm>
            <a:off x="4667298" y="134621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Rectangle 102"/>
          <p:cNvSpPr/>
          <p:nvPr/>
        </p:nvSpPr>
        <p:spPr>
          <a:xfrm>
            <a:off x="4397324" y="1627859"/>
            <a:ext cx="19634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1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8" name="TextBox 101"/>
          <p:cNvSpPr txBox="1"/>
          <p:nvPr/>
        </p:nvSpPr>
        <p:spPr>
          <a:xfrm>
            <a:off x="6900696" y="134621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Rectangle 102"/>
          <p:cNvSpPr/>
          <p:nvPr/>
        </p:nvSpPr>
        <p:spPr>
          <a:xfrm>
            <a:off x="6630722" y="1627859"/>
            <a:ext cx="19634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1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0" name="TextBox 101"/>
          <p:cNvSpPr txBox="1"/>
          <p:nvPr/>
        </p:nvSpPr>
        <p:spPr>
          <a:xfrm>
            <a:off x="9238214" y="134621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1" name="Rectangle 102"/>
          <p:cNvSpPr/>
          <p:nvPr/>
        </p:nvSpPr>
        <p:spPr>
          <a:xfrm>
            <a:off x="8968240" y="1627859"/>
            <a:ext cx="19634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1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00097" y="377879"/>
            <a:ext cx="2905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</a:p>
        </p:txBody>
      </p:sp>
    </p:spTree>
    <p:extLst>
      <p:ext uri="{BB962C8B-B14F-4D97-AF65-F5344CB8AC3E}">
        <p14:creationId xmlns:p14="http://schemas.microsoft.com/office/powerpoint/2010/main" val="42858385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35066" y="4085051"/>
            <a:ext cx="51765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dirty="0">
                <a:solidFill>
                  <a:srgbClr val="22222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共享经济的处境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35066" y="4941913"/>
            <a:ext cx="4082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>
                <a:solidFill>
                  <a:srgbClr val="22222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 situation of sharing economy</a:t>
            </a:r>
            <a:endParaRPr lang="zh-CN" altLang="en-US" dirty="0">
              <a:solidFill>
                <a:srgbClr val="222224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285866" y="4041340"/>
            <a:ext cx="5125720" cy="0"/>
          </a:xfrm>
          <a:prstGeom prst="line">
            <a:avLst/>
          </a:prstGeom>
          <a:ln w="14986">
            <a:solidFill>
              <a:srgbClr val="27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285866" y="4898202"/>
            <a:ext cx="5125720" cy="0"/>
          </a:xfrm>
          <a:prstGeom prst="line">
            <a:avLst/>
          </a:prstGeom>
          <a:ln w="14986">
            <a:solidFill>
              <a:srgbClr val="27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235066" y="3166632"/>
            <a:ext cx="391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02</a:t>
            </a:r>
            <a:endParaRPr lang="zh-CN" altLang="en-US" sz="48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045896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Oval 69"/>
          <p:cNvSpPr/>
          <p:nvPr/>
        </p:nvSpPr>
        <p:spPr>
          <a:xfrm>
            <a:off x="7466531" y="3555876"/>
            <a:ext cx="677333" cy="67733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12" dirty="0">
              <a:latin typeface="微软雅黑" panose="020B0503020204020204" pitchFamily="34" charset="-122"/>
            </a:endParaRPr>
          </a:p>
        </p:txBody>
      </p:sp>
      <p:sp>
        <p:nvSpPr>
          <p:cNvPr id="71" name="Oval 70"/>
          <p:cNvSpPr/>
          <p:nvPr/>
        </p:nvSpPr>
        <p:spPr>
          <a:xfrm>
            <a:off x="4047066" y="3555876"/>
            <a:ext cx="677333" cy="67733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12" dirty="0">
              <a:latin typeface="微软雅黑" panose="020B0503020204020204" pitchFamily="34" charset="-122"/>
            </a:endParaRPr>
          </a:p>
        </p:txBody>
      </p:sp>
      <p:sp>
        <p:nvSpPr>
          <p:cNvPr id="67" name="Oval 66"/>
          <p:cNvSpPr/>
          <p:nvPr/>
        </p:nvSpPr>
        <p:spPr>
          <a:xfrm>
            <a:off x="4549775" y="2355418"/>
            <a:ext cx="677333" cy="67733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12" dirty="0">
              <a:latin typeface="微软雅黑" panose="020B0503020204020204" pitchFamily="34" charset="-122"/>
            </a:endParaRPr>
          </a:p>
        </p:txBody>
      </p:sp>
      <p:sp>
        <p:nvSpPr>
          <p:cNvPr id="69" name="Oval 68"/>
          <p:cNvSpPr/>
          <p:nvPr/>
        </p:nvSpPr>
        <p:spPr>
          <a:xfrm>
            <a:off x="6964893" y="2355418"/>
            <a:ext cx="677333" cy="67733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12" dirty="0">
              <a:latin typeface="微软雅黑" panose="020B0503020204020204" pitchFamily="34" charset="-122"/>
            </a:endParaRPr>
          </a:p>
        </p:txBody>
      </p:sp>
      <p:sp>
        <p:nvSpPr>
          <p:cNvPr id="72" name="Oval 71"/>
          <p:cNvSpPr/>
          <p:nvPr/>
        </p:nvSpPr>
        <p:spPr>
          <a:xfrm>
            <a:off x="4549775" y="4758338"/>
            <a:ext cx="677333" cy="67733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12" dirty="0">
              <a:latin typeface="微软雅黑" panose="020B0503020204020204" pitchFamily="34" charset="-122"/>
            </a:endParaRPr>
          </a:p>
        </p:txBody>
      </p:sp>
      <p:sp>
        <p:nvSpPr>
          <p:cNvPr id="73" name="Oval 72"/>
          <p:cNvSpPr/>
          <p:nvPr/>
        </p:nvSpPr>
        <p:spPr>
          <a:xfrm>
            <a:off x="6964893" y="4758338"/>
            <a:ext cx="677333" cy="67733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12" dirty="0">
              <a:latin typeface="微软雅黑" panose="020B0503020204020204" pitchFamily="34" charset="-122"/>
            </a:endParaRPr>
          </a:p>
        </p:txBody>
      </p:sp>
      <p:cxnSp>
        <p:nvCxnSpPr>
          <p:cNvPr id="81" name="Straight Connector 80"/>
          <p:cNvCxnSpPr>
            <a:endCxn id="67" idx="5"/>
          </p:cNvCxnSpPr>
          <p:nvPr/>
        </p:nvCxnSpPr>
        <p:spPr>
          <a:xfrm flipH="1" flipV="1">
            <a:off x="5127914" y="2933558"/>
            <a:ext cx="194761" cy="195010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>
            <a:endCxn id="69" idx="3"/>
          </p:cNvCxnSpPr>
          <p:nvPr/>
        </p:nvCxnSpPr>
        <p:spPr>
          <a:xfrm flipV="1">
            <a:off x="6856627" y="2933558"/>
            <a:ext cx="207458" cy="195010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stCxn id="71" idx="6"/>
            <a:endCxn id="42" idx="11"/>
          </p:cNvCxnSpPr>
          <p:nvPr/>
        </p:nvCxnSpPr>
        <p:spPr>
          <a:xfrm flipV="1">
            <a:off x="4724400" y="3892603"/>
            <a:ext cx="282332" cy="1938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>
            <a:stCxn id="70" idx="2"/>
          </p:cNvCxnSpPr>
          <p:nvPr/>
        </p:nvCxnSpPr>
        <p:spPr>
          <a:xfrm flipH="1">
            <a:off x="7174320" y="3894542"/>
            <a:ext cx="292212" cy="1003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>
            <a:stCxn id="72" idx="7"/>
          </p:cNvCxnSpPr>
          <p:nvPr/>
        </p:nvCxnSpPr>
        <p:spPr>
          <a:xfrm flipV="1">
            <a:off x="5127914" y="4662520"/>
            <a:ext cx="194761" cy="195010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>
            <a:stCxn id="73" idx="1"/>
          </p:cNvCxnSpPr>
          <p:nvPr/>
        </p:nvCxnSpPr>
        <p:spPr>
          <a:xfrm flipH="1" flipV="1">
            <a:off x="6856627" y="4662520"/>
            <a:ext cx="207458" cy="195010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9" name="Freeform 71"/>
          <p:cNvSpPr>
            <a:spLocks noEditPoints="1"/>
          </p:cNvSpPr>
          <p:nvPr/>
        </p:nvSpPr>
        <p:spPr bwMode="auto">
          <a:xfrm>
            <a:off x="7139721" y="4940655"/>
            <a:ext cx="312699" cy="312697"/>
          </a:xfrm>
          <a:custGeom>
            <a:avLst/>
            <a:gdLst/>
            <a:ahLst/>
            <a:cxnLst>
              <a:cxn ang="0">
                <a:pos x="228" y="58"/>
              </a:cxn>
              <a:cxn ang="0">
                <a:pos x="224" y="16"/>
              </a:cxn>
              <a:cxn ang="0">
                <a:pos x="214" y="2"/>
              </a:cxn>
              <a:cxn ang="0">
                <a:pos x="48" y="0"/>
              </a:cxn>
              <a:cxn ang="0">
                <a:pos x="34" y="10"/>
              </a:cxn>
              <a:cxn ang="0">
                <a:pos x="32" y="54"/>
              </a:cxn>
              <a:cxn ang="0">
                <a:pos x="4" y="90"/>
              </a:cxn>
              <a:cxn ang="0">
                <a:pos x="0" y="112"/>
              </a:cxn>
              <a:cxn ang="0">
                <a:pos x="8" y="128"/>
              </a:cxn>
              <a:cxn ang="0">
                <a:pos x="24" y="240"/>
              </a:cxn>
              <a:cxn ang="0">
                <a:pos x="28" y="252"/>
              </a:cxn>
              <a:cxn ang="0">
                <a:pos x="216" y="256"/>
              </a:cxn>
              <a:cxn ang="0">
                <a:pos x="228" y="252"/>
              </a:cxn>
              <a:cxn ang="0">
                <a:pos x="232" y="136"/>
              </a:cxn>
              <a:cxn ang="0">
                <a:pos x="248" y="128"/>
              </a:cxn>
              <a:cxn ang="0">
                <a:pos x="256" y="104"/>
              </a:cxn>
              <a:cxn ang="0">
                <a:pos x="252" y="90"/>
              </a:cxn>
              <a:cxn ang="0">
                <a:pos x="48" y="48"/>
              </a:cxn>
              <a:cxn ang="0">
                <a:pos x="82" y="120"/>
              </a:cxn>
              <a:cxn ang="0">
                <a:pos x="98" y="64"/>
              </a:cxn>
              <a:cxn ang="0">
                <a:pos x="124" y="64"/>
              </a:cxn>
              <a:cxn ang="0">
                <a:pos x="106" y="64"/>
              </a:cxn>
              <a:cxn ang="0">
                <a:pos x="166" y="120"/>
              </a:cxn>
              <a:cxn ang="0">
                <a:pos x="158" y="64"/>
              </a:cxn>
              <a:cxn ang="0">
                <a:pos x="174" y="120"/>
              </a:cxn>
              <a:cxn ang="0">
                <a:pos x="16" y="104"/>
              </a:cxn>
              <a:cxn ang="0">
                <a:pos x="42" y="68"/>
              </a:cxn>
              <a:cxn ang="0">
                <a:pos x="48" y="64"/>
              </a:cxn>
              <a:cxn ang="0">
                <a:pos x="24" y="120"/>
              </a:cxn>
              <a:cxn ang="0">
                <a:pos x="18" y="118"/>
              </a:cxn>
              <a:cxn ang="0">
                <a:pos x="160" y="240"/>
              </a:cxn>
              <a:cxn ang="0">
                <a:pos x="160" y="160"/>
              </a:cxn>
              <a:cxn ang="0">
                <a:pos x="168" y="240"/>
              </a:cxn>
              <a:cxn ang="0">
                <a:pos x="168" y="156"/>
              </a:cxn>
              <a:cxn ang="0">
                <a:pos x="160" y="152"/>
              </a:cxn>
              <a:cxn ang="0">
                <a:pos x="96" y="152"/>
              </a:cxn>
              <a:cxn ang="0">
                <a:pos x="92" y="160"/>
              </a:cxn>
              <a:cxn ang="0">
                <a:pos x="40" y="136"/>
              </a:cxn>
              <a:cxn ang="0">
                <a:pos x="240" y="112"/>
              </a:cxn>
              <a:cxn ang="0">
                <a:pos x="238" y="118"/>
              </a:cxn>
              <a:cxn ang="0">
                <a:pos x="218" y="120"/>
              </a:cxn>
              <a:cxn ang="0">
                <a:pos x="208" y="64"/>
              </a:cxn>
              <a:cxn ang="0">
                <a:pos x="238" y="100"/>
              </a:cxn>
              <a:cxn ang="0">
                <a:pos x="240" y="112"/>
              </a:cxn>
            </a:cxnLst>
            <a:rect l="0" t="0" r="r" b="b"/>
            <a:pathLst>
              <a:path w="256" h="256">
                <a:moveTo>
                  <a:pt x="252" y="90"/>
                </a:moveTo>
                <a:lnTo>
                  <a:pt x="228" y="58"/>
                </a:lnTo>
                <a:lnTo>
                  <a:pt x="228" y="58"/>
                </a:lnTo>
                <a:lnTo>
                  <a:pt x="224" y="54"/>
                </a:lnTo>
                <a:lnTo>
                  <a:pt x="224" y="16"/>
                </a:lnTo>
                <a:lnTo>
                  <a:pt x="224" y="16"/>
                </a:lnTo>
                <a:lnTo>
                  <a:pt x="222" y="10"/>
                </a:lnTo>
                <a:lnTo>
                  <a:pt x="220" y="4"/>
                </a:lnTo>
                <a:lnTo>
                  <a:pt x="214" y="2"/>
                </a:lnTo>
                <a:lnTo>
                  <a:pt x="208" y="0"/>
                </a:lnTo>
                <a:lnTo>
                  <a:pt x="48" y="0"/>
                </a:lnTo>
                <a:lnTo>
                  <a:pt x="48" y="0"/>
                </a:lnTo>
                <a:lnTo>
                  <a:pt x="42" y="2"/>
                </a:lnTo>
                <a:lnTo>
                  <a:pt x="36" y="4"/>
                </a:lnTo>
                <a:lnTo>
                  <a:pt x="34" y="10"/>
                </a:lnTo>
                <a:lnTo>
                  <a:pt x="32" y="16"/>
                </a:lnTo>
                <a:lnTo>
                  <a:pt x="32" y="54"/>
                </a:lnTo>
                <a:lnTo>
                  <a:pt x="32" y="54"/>
                </a:lnTo>
                <a:lnTo>
                  <a:pt x="28" y="58"/>
                </a:lnTo>
                <a:lnTo>
                  <a:pt x="4" y="90"/>
                </a:lnTo>
                <a:lnTo>
                  <a:pt x="4" y="90"/>
                </a:lnTo>
                <a:lnTo>
                  <a:pt x="2" y="96"/>
                </a:lnTo>
                <a:lnTo>
                  <a:pt x="0" y="104"/>
                </a:lnTo>
                <a:lnTo>
                  <a:pt x="0" y="112"/>
                </a:lnTo>
                <a:lnTo>
                  <a:pt x="0" y="112"/>
                </a:lnTo>
                <a:lnTo>
                  <a:pt x="2" y="122"/>
                </a:lnTo>
                <a:lnTo>
                  <a:pt x="8" y="128"/>
                </a:lnTo>
                <a:lnTo>
                  <a:pt x="14" y="134"/>
                </a:lnTo>
                <a:lnTo>
                  <a:pt x="24" y="136"/>
                </a:lnTo>
                <a:lnTo>
                  <a:pt x="24" y="240"/>
                </a:lnTo>
                <a:lnTo>
                  <a:pt x="24" y="240"/>
                </a:lnTo>
                <a:lnTo>
                  <a:pt x="26" y="246"/>
                </a:lnTo>
                <a:lnTo>
                  <a:pt x="28" y="252"/>
                </a:lnTo>
                <a:lnTo>
                  <a:pt x="34" y="254"/>
                </a:lnTo>
                <a:lnTo>
                  <a:pt x="40" y="256"/>
                </a:lnTo>
                <a:lnTo>
                  <a:pt x="216" y="256"/>
                </a:lnTo>
                <a:lnTo>
                  <a:pt x="216" y="256"/>
                </a:lnTo>
                <a:lnTo>
                  <a:pt x="222" y="254"/>
                </a:lnTo>
                <a:lnTo>
                  <a:pt x="228" y="252"/>
                </a:lnTo>
                <a:lnTo>
                  <a:pt x="230" y="246"/>
                </a:lnTo>
                <a:lnTo>
                  <a:pt x="232" y="240"/>
                </a:lnTo>
                <a:lnTo>
                  <a:pt x="232" y="136"/>
                </a:lnTo>
                <a:lnTo>
                  <a:pt x="232" y="136"/>
                </a:lnTo>
                <a:lnTo>
                  <a:pt x="242" y="134"/>
                </a:lnTo>
                <a:lnTo>
                  <a:pt x="248" y="128"/>
                </a:lnTo>
                <a:lnTo>
                  <a:pt x="254" y="122"/>
                </a:lnTo>
                <a:lnTo>
                  <a:pt x="256" y="112"/>
                </a:lnTo>
                <a:lnTo>
                  <a:pt x="256" y="104"/>
                </a:lnTo>
                <a:lnTo>
                  <a:pt x="256" y="104"/>
                </a:lnTo>
                <a:lnTo>
                  <a:pt x="254" y="96"/>
                </a:lnTo>
                <a:lnTo>
                  <a:pt x="252" y="90"/>
                </a:lnTo>
                <a:close/>
                <a:moveTo>
                  <a:pt x="208" y="16"/>
                </a:moveTo>
                <a:lnTo>
                  <a:pt x="208" y="48"/>
                </a:lnTo>
                <a:lnTo>
                  <a:pt x="48" y="48"/>
                </a:lnTo>
                <a:lnTo>
                  <a:pt x="48" y="16"/>
                </a:lnTo>
                <a:lnTo>
                  <a:pt x="208" y="16"/>
                </a:lnTo>
                <a:close/>
                <a:moveTo>
                  <a:pt x="82" y="120"/>
                </a:moveTo>
                <a:lnTo>
                  <a:pt x="48" y="120"/>
                </a:lnTo>
                <a:lnTo>
                  <a:pt x="80" y="64"/>
                </a:lnTo>
                <a:lnTo>
                  <a:pt x="98" y="64"/>
                </a:lnTo>
                <a:lnTo>
                  <a:pt x="82" y="120"/>
                </a:lnTo>
                <a:close/>
                <a:moveTo>
                  <a:pt x="106" y="64"/>
                </a:moveTo>
                <a:lnTo>
                  <a:pt x="124" y="64"/>
                </a:lnTo>
                <a:lnTo>
                  <a:pt x="124" y="120"/>
                </a:lnTo>
                <a:lnTo>
                  <a:pt x="90" y="120"/>
                </a:lnTo>
                <a:lnTo>
                  <a:pt x="106" y="64"/>
                </a:lnTo>
                <a:close/>
                <a:moveTo>
                  <a:pt x="132" y="64"/>
                </a:moveTo>
                <a:lnTo>
                  <a:pt x="150" y="64"/>
                </a:lnTo>
                <a:lnTo>
                  <a:pt x="166" y="120"/>
                </a:lnTo>
                <a:lnTo>
                  <a:pt x="132" y="120"/>
                </a:lnTo>
                <a:lnTo>
                  <a:pt x="132" y="64"/>
                </a:lnTo>
                <a:close/>
                <a:moveTo>
                  <a:pt x="158" y="64"/>
                </a:moveTo>
                <a:lnTo>
                  <a:pt x="176" y="64"/>
                </a:lnTo>
                <a:lnTo>
                  <a:pt x="208" y="120"/>
                </a:lnTo>
                <a:lnTo>
                  <a:pt x="174" y="120"/>
                </a:lnTo>
                <a:lnTo>
                  <a:pt x="158" y="64"/>
                </a:lnTo>
                <a:close/>
                <a:moveTo>
                  <a:pt x="16" y="112"/>
                </a:moveTo>
                <a:lnTo>
                  <a:pt x="16" y="104"/>
                </a:lnTo>
                <a:lnTo>
                  <a:pt x="16" y="104"/>
                </a:lnTo>
                <a:lnTo>
                  <a:pt x="18" y="100"/>
                </a:lnTo>
                <a:lnTo>
                  <a:pt x="42" y="68"/>
                </a:lnTo>
                <a:lnTo>
                  <a:pt x="42" y="68"/>
                </a:lnTo>
                <a:lnTo>
                  <a:pt x="44" y="64"/>
                </a:lnTo>
                <a:lnTo>
                  <a:pt x="48" y="64"/>
                </a:lnTo>
                <a:lnTo>
                  <a:pt x="70" y="64"/>
                </a:lnTo>
                <a:lnTo>
                  <a:pt x="38" y="120"/>
                </a:lnTo>
                <a:lnTo>
                  <a:pt x="24" y="120"/>
                </a:lnTo>
                <a:lnTo>
                  <a:pt x="24" y="120"/>
                </a:lnTo>
                <a:lnTo>
                  <a:pt x="20" y="120"/>
                </a:lnTo>
                <a:lnTo>
                  <a:pt x="18" y="118"/>
                </a:lnTo>
                <a:lnTo>
                  <a:pt x="16" y="116"/>
                </a:lnTo>
                <a:lnTo>
                  <a:pt x="16" y="112"/>
                </a:lnTo>
                <a:close/>
                <a:moveTo>
                  <a:pt x="160" y="240"/>
                </a:moveTo>
                <a:lnTo>
                  <a:pt x="100" y="240"/>
                </a:lnTo>
                <a:lnTo>
                  <a:pt x="100" y="160"/>
                </a:lnTo>
                <a:lnTo>
                  <a:pt x="160" y="160"/>
                </a:lnTo>
                <a:lnTo>
                  <a:pt x="160" y="240"/>
                </a:lnTo>
                <a:close/>
                <a:moveTo>
                  <a:pt x="216" y="240"/>
                </a:moveTo>
                <a:lnTo>
                  <a:pt x="168" y="240"/>
                </a:lnTo>
                <a:lnTo>
                  <a:pt x="168" y="160"/>
                </a:lnTo>
                <a:lnTo>
                  <a:pt x="168" y="160"/>
                </a:lnTo>
                <a:lnTo>
                  <a:pt x="168" y="156"/>
                </a:lnTo>
                <a:lnTo>
                  <a:pt x="166" y="154"/>
                </a:lnTo>
                <a:lnTo>
                  <a:pt x="164" y="152"/>
                </a:lnTo>
                <a:lnTo>
                  <a:pt x="160" y="152"/>
                </a:lnTo>
                <a:lnTo>
                  <a:pt x="100" y="152"/>
                </a:lnTo>
                <a:lnTo>
                  <a:pt x="100" y="152"/>
                </a:lnTo>
                <a:lnTo>
                  <a:pt x="96" y="152"/>
                </a:lnTo>
                <a:lnTo>
                  <a:pt x="94" y="154"/>
                </a:lnTo>
                <a:lnTo>
                  <a:pt x="92" y="156"/>
                </a:lnTo>
                <a:lnTo>
                  <a:pt x="92" y="160"/>
                </a:lnTo>
                <a:lnTo>
                  <a:pt x="92" y="240"/>
                </a:lnTo>
                <a:lnTo>
                  <a:pt x="40" y="240"/>
                </a:lnTo>
                <a:lnTo>
                  <a:pt x="40" y="136"/>
                </a:lnTo>
                <a:lnTo>
                  <a:pt x="216" y="136"/>
                </a:lnTo>
                <a:lnTo>
                  <a:pt x="216" y="240"/>
                </a:lnTo>
                <a:close/>
                <a:moveTo>
                  <a:pt x="240" y="112"/>
                </a:moveTo>
                <a:lnTo>
                  <a:pt x="240" y="112"/>
                </a:lnTo>
                <a:lnTo>
                  <a:pt x="240" y="116"/>
                </a:lnTo>
                <a:lnTo>
                  <a:pt x="238" y="118"/>
                </a:lnTo>
                <a:lnTo>
                  <a:pt x="236" y="120"/>
                </a:lnTo>
                <a:lnTo>
                  <a:pt x="232" y="120"/>
                </a:lnTo>
                <a:lnTo>
                  <a:pt x="218" y="120"/>
                </a:lnTo>
                <a:lnTo>
                  <a:pt x="186" y="64"/>
                </a:lnTo>
                <a:lnTo>
                  <a:pt x="208" y="64"/>
                </a:lnTo>
                <a:lnTo>
                  <a:pt x="208" y="64"/>
                </a:lnTo>
                <a:lnTo>
                  <a:pt x="212" y="64"/>
                </a:lnTo>
                <a:lnTo>
                  <a:pt x="214" y="68"/>
                </a:lnTo>
                <a:lnTo>
                  <a:pt x="238" y="100"/>
                </a:lnTo>
                <a:lnTo>
                  <a:pt x="238" y="100"/>
                </a:lnTo>
                <a:lnTo>
                  <a:pt x="240" y="104"/>
                </a:lnTo>
                <a:lnTo>
                  <a:pt x="240" y="11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ar-SA" sz="2112" dirty="0">
              <a:latin typeface="微软雅黑" panose="020B0503020204020204" pitchFamily="34" charset="-122"/>
            </a:endParaRPr>
          </a:p>
        </p:txBody>
      </p:sp>
      <p:sp>
        <p:nvSpPr>
          <p:cNvPr id="250" name="Freeform 5"/>
          <p:cNvSpPr>
            <a:spLocks noEditPoints="1"/>
          </p:cNvSpPr>
          <p:nvPr/>
        </p:nvSpPr>
        <p:spPr bwMode="auto">
          <a:xfrm>
            <a:off x="7152096" y="2542623"/>
            <a:ext cx="302926" cy="302923"/>
          </a:xfrm>
          <a:custGeom>
            <a:avLst/>
            <a:gdLst/>
            <a:ahLst/>
            <a:cxnLst>
              <a:cxn ang="0">
                <a:pos x="100" y="2"/>
              </a:cxn>
              <a:cxn ang="0">
                <a:pos x="36" y="36"/>
              </a:cxn>
              <a:cxn ang="0">
                <a:pos x="2" y="100"/>
              </a:cxn>
              <a:cxn ang="0">
                <a:pos x="0" y="136"/>
              </a:cxn>
              <a:cxn ang="0">
                <a:pos x="22" y="194"/>
              </a:cxn>
              <a:cxn ang="0">
                <a:pos x="88" y="242"/>
              </a:cxn>
              <a:cxn ang="0">
                <a:pos x="124" y="248"/>
              </a:cxn>
              <a:cxn ang="0">
                <a:pos x="172" y="238"/>
              </a:cxn>
              <a:cxn ang="0">
                <a:pos x="238" y="172"/>
              </a:cxn>
              <a:cxn ang="0">
                <a:pos x="248" y="124"/>
              </a:cxn>
              <a:cxn ang="0">
                <a:pos x="242" y="88"/>
              </a:cxn>
              <a:cxn ang="0">
                <a:pos x="194" y="22"/>
              </a:cxn>
              <a:cxn ang="0">
                <a:pos x="136" y="0"/>
              </a:cxn>
              <a:cxn ang="0">
                <a:pos x="184" y="120"/>
              </a:cxn>
              <a:cxn ang="0">
                <a:pos x="190" y="62"/>
              </a:cxn>
              <a:cxn ang="0">
                <a:pos x="224" y="84"/>
              </a:cxn>
              <a:cxn ang="0">
                <a:pos x="120" y="232"/>
              </a:cxn>
              <a:cxn ang="0">
                <a:pos x="86" y="190"/>
              </a:cxn>
              <a:cxn ang="0">
                <a:pos x="120" y="232"/>
              </a:cxn>
              <a:cxn ang="0">
                <a:pos x="140" y="26"/>
              </a:cxn>
              <a:cxn ang="0">
                <a:pos x="164" y="66"/>
              </a:cxn>
              <a:cxn ang="0">
                <a:pos x="128" y="16"/>
              </a:cxn>
              <a:cxn ang="0">
                <a:pos x="158" y="22"/>
              </a:cxn>
              <a:cxn ang="0">
                <a:pos x="200" y="46"/>
              </a:cxn>
              <a:cxn ang="0">
                <a:pos x="166" y="50"/>
              </a:cxn>
              <a:cxn ang="0">
                <a:pos x="120" y="16"/>
              </a:cxn>
              <a:cxn ang="0">
                <a:pos x="84" y="66"/>
              </a:cxn>
              <a:cxn ang="0">
                <a:pos x="108" y="26"/>
              </a:cxn>
              <a:cxn ang="0">
                <a:pos x="76" y="62"/>
              </a:cxn>
              <a:cxn ang="0">
                <a:pos x="48" y="46"/>
              </a:cxn>
              <a:cxn ang="0">
                <a:pos x="106" y="18"/>
              </a:cxn>
              <a:cxn ang="0">
                <a:pos x="82" y="50"/>
              </a:cxn>
              <a:cxn ang="0">
                <a:pos x="100" y="78"/>
              </a:cxn>
              <a:cxn ang="0">
                <a:pos x="72" y="120"/>
              </a:cxn>
              <a:cxn ang="0">
                <a:pos x="120" y="176"/>
              </a:cxn>
              <a:cxn ang="0">
                <a:pos x="84" y="182"/>
              </a:cxn>
              <a:cxn ang="0">
                <a:pos x="72" y="128"/>
              </a:cxn>
              <a:cxn ang="0">
                <a:pos x="92" y="226"/>
              </a:cxn>
              <a:cxn ang="0">
                <a:pos x="54" y="206"/>
              </a:cxn>
              <a:cxn ang="0">
                <a:pos x="92" y="212"/>
              </a:cxn>
              <a:cxn ang="0">
                <a:pos x="128" y="184"/>
              </a:cxn>
              <a:cxn ang="0">
                <a:pos x="154" y="202"/>
              </a:cxn>
              <a:cxn ang="0">
                <a:pos x="128" y="232"/>
              </a:cxn>
              <a:cxn ang="0">
                <a:pos x="194" y="206"/>
              </a:cxn>
              <a:cxn ang="0">
                <a:pos x="156" y="226"/>
              </a:cxn>
              <a:cxn ang="0">
                <a:pos x="168" y="192"/>
              </a:cxn>
              <a:cxn ang="0">
                <a:pos x="128" y="176"/>
              </a:cxn>
              <a:cxn ang="0">
                <a:pos x="174" y="142"/>
              </a:cxn>
              <a:cxn ang="0">
                <a:pos x="128" y="120"/>
              </a:cxn>
              <a:cxn ang="0">
                <a:pos x="168" y="72"/>
              </a:cxn>
              <a:cxn ang="0">
                <a:pos x="128" y="120"/>
              </a:cxn>
              <a:cxn ang="0">
                <a:pos x="74" y="70"/>
              </a:cxn>
              <a:cxn ang="0">
                <a:pos x="16" y="120"/>
              </a:cxn>
              <a:cxn ang="0">
                <a:pos x="32" y="66"/>
              </a:cxn>
              <a:cxn ang="0">
                <a:pos x="64" y="128"/>
              </a:cxn>
              <a:cxn ang="0">
                <a:pos x="76" y="186"/>
              </a:cxn>
              <a:cxn ang="0">
                <a:pos x="48" y="200"/>
              </a:cxn>
              <a:cxn ang="0">
                <a:pos x="16" y="128"/>
              </a:cxn>
              <a:cxn ang="0">
                <a:pos x="172" y="186"/>
              </a:cxn>
              <a:cxn ang="0">
                <a:pos x="182" y="144"/>
              </a:cxn>
              <a:cxn ang="0">
                <a:pos x="230" y="148"/>
              </a:cxn>
            </a:cxnLst>
            <a:rect l="0" t="0" r="r" b="b"/>
            <a:pathLst>
              <a:path w="248" h="248">
                <a:moveTo>
                  <a:pt x="124" y="0"/>
                </a:moveTo>
                <a:lnTo>
                  <a:pt x="124" y="0"/>
                </a:lnTo>
                <a:lnTo>
                  <a:pt x="112" y="0"/>
                </a:lnTo>
                <a:lnTo>
                  <a:pt x="100" y="2"/>
                </a:lnTo>
                <a:lnTo>
                  <a:pt x="88" y="6"/>
                </a:lnTo>
                <a:lnTo>
                  <a:pt x="76" y="10"/>
                </a:lnTo>
                <a:lnTo>
                  <a:pt x="54" y="22"/>
                </a:lnTo>
                <a:lnTo>
                  <a:pt x="36" y="36"/>
                </a:lnTo>
                <a:lnTo>
                  <a:pt x="22" y="54"/>
                </a:lnTo>
                <a:lnTo>
                  <a:pt x="10" y="76"/>
                </a:lnTo>
                <a:lnTo>
                  <a:pt x="6" y="88"/>
                </a:lnTo>
                <a:lnTo>
                  <a:pt x="2" y="100"/>
                </a:lnTo>
                <a:lnTo>
                  <a:pt x="0" y="112"/>
                </a:lnTo>
                <a:lnTo>
                  <a:pt x="0" y="124"/>
                </a:lnTo>
                <a:lnTo>
                  <a:pt x="0" y="124"/>
                </a:lnTo>
                <a:lnTo>
                  <a:pt x="0" y="136"/>
                </a:lnTo>
                <a:lnTo>
                  <a:pt x="2" y="148"/>
                </a:lnTo>
                <a:lnTo>
                  <a:pt x="6" y="160"/>
                </a:lnTo>
                <a:lnTo>
                  <a:pt x="10" y="172"/>
                </a:lnTo>
                <a:lnTo>
                  <a:pt x="22" y="194"/>
                </a:lnTo>
                <a:lnTo>
                  <a:pt x="36" y="212"/>
                </a:lnTo>
                <a:lnTo>
                  <a:pt x="54" y="226"/>
                </a:lnTo>
                <a:lnTo>
                  <a:pt x="76" y="238"/>
                </a:lnTo>
                <a:lnTo>
                  <a:pt x="88" y="242"/>
                </a:lnTo>
                <a:lnTo>
                  <a:pt x="100" y="246"/>
                </a:lnTo>
                <a:lnTo>
                  <a:pt x="112" y="248"/>
                </a:lnTo>
                <a:lnTo>
                  <a:pt x="124" y="248"/>
                </a:lnTo>
                <a:lnTo>
                  <a:pt x="124" y="248"/>
                </a:lnTo>
                <a:lnTo>
                  <a:pt x="136" y="248"/>
                </a:lnTo>
                <a:lnTo>
                  <a:pt x="148" y="246"/>
                </a:lnTo>
                <a:lnTo>
                  <a:pt x="160" y="242"/>
                </a:lnTo>
                <a:lnTo>
                  <a:pt x="172" y="238"/>
                </a:lnTo>
                <a:lnTo>
                  <a:pt x="194" y="226"/>
                </a:lnTo>
                <a:lnTo>
                  <a:pt x="212" y="212"/>
                </a:lnTo>
                <a:lnTo>
                  <a:pt x="226" y="194"/>
                </a:lnTo>
                <a:lnTo>
                  <a:pt x="238" y="172"/>
                </a:lnTo>
                <a:lnTo>
                  <a:pt x="242" y="160"/>
                </a:lnTo>
                <a:lnTo>
                  <a:pt x="246" y="148"/>
                </a:lnTo>
                <a:lnTo>
                  <a:pt x="248" y="136"/>
                </a:lnTo>
                <a:lnTo>
                  <a:pt x="248" y="124"/>
                </a:lnTo>
                <a:lnTo>
                  <a:pt x="248" y="124"/>
                </a:lnTo>
                <a:lnTo>
                  <a:pt x="248" y="112"/>
                </a:lnTo>
                <a:lnTo>
                  <a:pt x="246" y="100"/>
                </a:lnTo>
                <a:lnTo>
                  <a:pt x="242" y="88"/>
                </a:lnTo>
                <a:lnTo>
                  <a:pt x="238" y="76"/>
                </a:lnTo>
                <a:lnTo>
                  <a:pt x="226" y="54"/>
                </a:lnTo>
                <a:lnTo>
                  <a:pt x="212" y="36"/>
                </a:lnTo>
                <a:lnTo>
                  <a:pt x="194" y="22"/>
                </a:lnTo>
                <a:lnTo>
                  <a:pt x="172" y="10"/>
                </a:lnTo>
                <a:lnTo>
                  <a:pt x="160" y="6"/>
                </a:lnTo>
                <a:lnTo>
                  <a:pt x="148" y="2"/>
                </a:lnTo>
                <a:lnTo>
                  <a:pt x="136" y="0"/>
                </a:lnTo>
                <a:lnTo>
                  <a:pt x="124" y="0"/>
                </a:lnTo>
                <a:close/>
                <a:moveTo>
                  <a:pt x="232" y="120"/>
                </a:moveTo>
                <a:lnTo>
                  <a:pt x="184" y="120"/>
                </a:lnTo>
                <a:lnTo>
                  <a:pt x="184" y="120"/>
                </a:lnTo>
                <a:lnTo>
                  <a:pt x="182" y="94"/>
                </a:lnTo>
                <a:lnTo>
                  <a:pt x="174" y="70"/>
                </a:lnTo>
                <a:lnTo>
                  <a:pt x="174" y="70"/>
                </a:lnTo>
                <a:lnTo>
                  <a:pt x="190" y="62"/>
                </a:lnTo>
                <a:lnTo>
                  <a:pt x="204" y="52"/>
                </a:lnTo>
                <a:lnTo>
                  <a:pt x="204" y="52"/>
                </a:lnTo>
                <a:lnTo>
                  <a:pt x="216" y="66"/>
                </a:lnTo>
                <a:lnTo>
                  <a:pt x="224" y="84"/>
                </a:lnTo>
                <a:lnTo>
                  <a:pt x="230" y="102"/>
                </a:lnTo>
                <a:lnTo>
                  <a:pt x="232" y="120"/>
                </a:lnTo>
                <a:close/>
                <a:moveTo>
                  <a:pt x="120" y="232"/>
                </a:moveTo>
                <a:lnTo>
                  <a:pt x="120" y="232"/>
                </a:lnTo>
                <a:lnTo>
                  <a:pt x="110" y="222"/>
                </a:lnTo>
                <a:lnTo>
                  <a:pt x="102" y="212"/>
                </a:lnTo>
                <a:lnTo>
                  <a:pt x="94" y="202"/>
                </a:lnTo>
                <a:lnTo>
                  <a:pt x="86" y="190"/>
                </a:lnTo>
                <a:lnTo>
                  <a:pt x="86" y="190"/>
                </a:lnTo>
                <a:lnTo>
                  <a:pt x="104" y="186"/>
                </a:lnTo>
                <a:lnTo>
                  <a:pt x="120" y="184"/>
                </a:lnTo>
                <a:lnTo>
                  <a:pt x="120" y="232"/>
                </a:lnTo>
                <a:lnTo>
                  <a:pt x="120" y="232"/>
                </a:lnTo>
                <a:close/>
                <a:moveTo>
                  <a:pt x="128" y="16"/>
                </a:moveTo>
                <a:lnTo>
                  <a:pt x="128" y="16"/>
                </a:lnTo>
                <a:lnTo>
                  <a:pt x="140" y="26"/>
                </a:lnTo>
                <a:lnTo>
                  <a:pt x="148" y="38"/>
                </a:lnTo>
                <a:lnTo>
                  <a:pt x="158" y="52"/>
                </a:lnTo>
                <a:lnTo>
                  <a:pt x="164" y="66"/>
                </a:lnTo>
                <a:lnTo>
                  <a:pt x="164" y="66"/>
                </a:lnTo>
                <a:lnTo>
                  <a:pt x="146" y="70"/>
                </a:lnTo>
                <a:lnTo>
                  <a:pt x="128" y="72"/>
                </a:lnTo>
                <a:lnTo>
                  <a:pt x="128" y="16"/>
                </a:lnTo>
                <a:lnTo>
                  <a:pt x="128" y="16"/>
                </a:lnTo>
                <a:lnTo>
                  <a:pt x="128" y="16"/>
                </a:lnTo>
                <a:close/>
                <a:moveTo>
                  <a:pt x="142" y="18"/>
                </a:moveTo>
                <a:lnTo>
                  <a:pt x="142" y="18"/>
                </a:lnTo>
                <a:lnTo>
                  <a:pt x="158" y="22"/>
                </a:lnTo>
                <a:lnTo>
                  <a:pt x="172" y="28"/>
                </a:lnTo>
                <a:lnTo>
                  <a:pt x="186" y="36"/>
                </a:lnTo>
                <a:lnTo>
                  <a:pt x="200" y="46"/>
                </a:lnTo>
                <a:lnTo>
                  <a:pt x="200" y="46"/>
                </a:lnTo>
                <a:lnTo>
                  <a:pt x="186" y="56"/>
                </a:lnTo>
                <a:lnTo>
                  <a:pt x="172" y="62"/>
                </a:lnTo>
                <a:lnTo>
                  <a:pt x="172" y="62"/>
                </a:lnTo>
                <a:lnTo>
                  <a:pt x="166" y="50"/>
                </a:lnTo>
                <a:lnTo>
                  <a:pt x="158" y="38"/>
                </a:lnTo>
                <a:lnTo>
                  <a:pt x="150" y="28"/>
                </a:lnTo>
                <a:lnTo>
                  <a:pt x="142" y="18"/>
                </a:lnTo>
                <a:close/>
                <a:moveTo>
                  <a:pt x="120" y="16"/>
                </a:moveTo>
                <a:lnTo>
                  <a:pt x="120" y="72"/>
                </a:lnTo>
                <a:lnTo>
                  <a:pt x="120" y="72"/>
                </a:lnTo>
                <a:lnTo>
                  <a:pt x="102" y="70"/>
                </a:lnTo>
                <a:lnTo>
                  <a:pt x="84" y="66"/>
                </a:lnTo>
                <a:lnTo>
                  <a:pt x="84" y="66"/>
                </a:lnTo>
                <a:lnTo>
                  <a:pt x="90" y="52"/>
                </a:lnTo>
                <a:lnTo>
                  <a:pt x="100" y="38"/>
                </a:lnTo>
                <a:lnTo>
                  <a:pt x="108" y="26"/>
                </a:lnTo>
                <a:lnTo>
                  <a:pt x="120" y="16"/>
                </a:lnTo>
                <a:lnTo>
                  <a:pt x="120" y="16"/>
                </a:lnTo>
                <a:lnTo>
                  <a:pt x="120" y="16"/>
                </a:lnTo>
                <a:close/>
                <a:moveTo>
                  <a:pt x="76" y="62"/>
                </a:moveTo>
                <a:lnTo>
                  <a:pt x="76" y="62"/>
                </a:lnTo>
                <a:lnTo>
                  <a:pt x="62" y="56"/>
                </a:lnTo>
                <a:lnTo>
                  <a:pt x="48" y="46"/>
                </a:lnTo>
                <a:lnTo>
                  <a:pt x="48" y="46"/>
                </a:lnTo>
                <a:lnTo>
                  <a:pt x="62" y="36"/>
                </a:lnTo>
                <a:lnTo>
                  <a:pt x="76" y="28"/>
                </a:lnTo>
                <a:lnTo>
                  <a:pt x="90" y="22"/>
                </a:lnTo>
                <a:lnTo>
                  <a:pt x="106" y="18"/>
                </a:lnTo>
                <a:lnTo>
                  <a:pt x="106" y="18"/>
                </a:lnTo>
                <a:lnTo>
                  <a:pt x="98" y="28"/>
                </a:lnTo>
                <a:lnTo>
                  <a:pt x="90" y="38"/>
                </a:lnTo>
                <a:lnTo>
                  <a:pt x="82" y="50"/>
                </a:lnTo>
                <a:lnTo>
                  <a:pt x="76" y="62"/>
                </a:lnTo>
                <a:close/>
                <a:moveTo>
                  <a:pt x="80" y="72"/>
                </a:moveTo>
                <a:lnTo>
                  <a:pt x="80" y="72"/>
                </a:lnTo>
                <a:lnTo>
                  <a:pt x="100" y="78"/>
                </a:lnTo>
                <a:lnTo>
                  <a:pt x="120" y="80"/>
                </a:lnTo>
                <a:lnTo>
                  <a:pt x="120" y="120"/>
                </a:lnTo>
                <a:lnTo>
                  <a:pt x="72" y="120"/>
                </a:lnTo>
                <a:lnTo>
                  <a:pt x="72" y="120"/>
                </a:lnTo>
                <a:lnTo>
                  <a:pt x="74" y="96"/>
                </a:lnTo>
                <a:lnTo>
                  <a:pt x="80" y="72"/>
                </a:lnTo>
                <a:close/>
                <a:moveTo>
                  <a:pt x="120" y="128"/>
                </a:moveTo>
                <a:lnTo>
                  <a:pt x="120" y="176"/>
                </a:lnTo>
                <a:lnTo>
                  <a:pt x="120" y="176"/>
                </a:lnTo>
                <a:lnTo>
                  <a:pt x="102" y="178"/>
                </a:lnTo>
                <a:lnTo>
                  <a:pt x="84" y="182"/>
                </a:lnTo>
                <a:lnTo>
                  <a:pt x="84" y="182"/>
                </a:lnTo>
                <a:lnTo>
                  <a:pt x="80" y="170"/>
                </a:lnTo>
                <a:lnTo>
                  <a:pt x="76" y="156"/>
                </a:lnTo>
                <a:lnTo>
                  <a:pt x="74" y="142"/>
                </a:lnTo>
                <a:lnTo>
                  <a:pt x="72" y="128"/>
                </a:lnTo>
                <a:lnTo>
                  <a:pt x="120" y="128"/>
                </a:lnTo>
                <a:close/>
                <a:moveTo>
                  <a:pt x="106" y="230"/>
                </a:moveTo>
                <a:lnTo>
                  <a:pt x="106" y="230"/>
                </a:lnTo>
                <a:lnTo>
                  <a:pt x="92" y="226"/>
                </a:lnTo>
                <a:lnTo>
                  <a:pt x="78" y="222"/>
                </a:lnTo>
                <a:lnTo>
                  <a:pt x="66" y="214"/>
                </a:lnTo>
                <a:lnTo>
                  <a:pt x="54" y="206"/>
                </a:lnTo>
                <a:lnTo>
                  <a:pt x="54" y="206"/>
                </a:lnTo>
                <a:lnTo>
                  <a:pt x="66" y="198"/>
                </a:lnTo>
                <a:lnTo>
                  <a:pt x="80" y="192"/>
                </a:lnTo>
                <a:lnTo>
                  <a:pt x="80" y="192"/>
                </a:lnTo>
                <a:lnTo>
                  <a:pt x="92" y="212"/>
                </a:lnTo>
                <a:lnTo>
                  <a:pt x="106" y="230"/>
                </a:lnTo>
                <a:close/>
                <a:moveTo>
                  <a:pt x="128" y="232"/>
                </a:moveTo>
                <a:lnTo>
                  <a:pt x="128" y="184"/>
                </a:lnTo>
                <a:lnTo>
                  <a:pt x="128" y="184"/>
                </a:lnTo>
                <a:lnTo>
                  <a:pt x="144" y="186"/>
                </a:lnTo>
                <a:lnTo>
                  <a:pt x="162" y="190"/>
                </a:lnTo>
                <a:lnTo>
                  <a:pt x="162" y="190"/>
                </a:lnTo>
                <a:lnTo>
                  <a:pt x="154" y="202"/>
                </a:lnTo>
                <a:lnTo>
                  <a:pt x="146" y="212"/>
                </a:lnTo>
                <a:lnTo>
                  <a:pt x="138" y="222"/>
                </a:lnTo>
                <a:lnTo>
                  <a:pt x="128" y="232"/>
                </a:lnTo>
                <a:lnTo>
                  <a:pt x="128" y="232"/>
                </a:lnTo>
                <a:close/>
                <a:moveTo>
                  <a:pt x="168" y="192"/>
                </a:moveTo>
                <a:lnTo>
                  <a:pt x="168" y="192"/>
                </a:lnTo>
                <a:lnTo>
                  <a:pt x="182" y="198"/>
                </a:lnTo>
                <a:lnTo>
                  <a:pt x="194" y="206"/>
                </a:lnTo>
                <a:lnTo>
                  <a:pt x="194" y="206"/>
                </a:lnTo>
                <a:lnTo>
                  <a:pt x="182" y="214"/>
                </a:lnTo>
                <a:lnTo>
                  <a:pt x="170" y="222"/>
                </a:lnTo>
                <a:lnTo>
                  <a:pt x="156" y="226"/>
                </a:lnTo>
                <a:lnTo>
                  <a:pt x="142" y="230"/>
                </a:lnTo>
                <a:lnTo>
                  <a:pt x="142" y="230"/>
                </a:lnTo>
                <a:lnTo>
                  <a:pt x="156" y="212"/>
                </a:lnTo>
                <a:lnTo>
                  <a:pt x="168" y="192"/>
                </a:lnTo>
                <a:close/>
                <a:moveTo>
                  <a:pt x="164" y="182"/>
                </a:moveTo>
                <a:lnTo>
                  <a:pt x="164" y="182"/>
                </a:lnTo>
                <a:lnTo>
                  <a:pt x="146" y="178"/>
                </a:lnTo>
                <a:lnTo>
                  <a:pt x="128" y="176"/>
                </a:lnTo>
                <a:lnTo>
                  <a:pt x="128" y="128"/>
                </a:lnTo>
                <a:lnTo>
                  <a:pt x="176" y="128"/>
                </a:lnTo>
                <a:lnTo>
                  <a:pt x="176" y="128"/>
                </a:lnTo>
                <a:lnTo>
                  <a:pt x="174" y="142"/>
                </a:lnTo>
                <a:lnTo>
                  <a:pt x="172" y="156"/>
                </a:lnTo>
                <a:lnTo>
                  <a:pt x="168" y="170"/>
                </a:lnTo>
                <a:lnTo>
                  <a:pt x="164" y="182"/>
                </a:lnTo>
                <a:close/>
                <a:moveTo>
                  <a:pt x="128" y="120"/>
                </a:moveTo>
                <a:lnTo>
                  <a:pt x="128" y="80"/>
                </a:lnTo>
                <a:lnTo>
                  <a:pt x="128" y="80"/>
                </a:lnTo>
                <a:lnTo>
                  <a:pt x="148" y="78"/>
                </a:lnTo>
                <a:lnTo>
                  <a:pt x="168" y="72"/>
                </a:lnTo>
                <a:lnTo>
                  <a:pt x="168" y="72"/>
                </a:lnTo>
                <a:lnTo>
                  <a:pt x="174" y="96"/>
                </a:lnTo>
                <a:lnTo>
                  <a:pt x="176" y="120"/>
                </a:lnTo>
                <a:lnTo>
                  <a:pt x="128" y="120"/>
                </a:lnTo>
                <a:close/>
                <a:moveTo>
                  <a:pt x="44" y="52"/>
                </a:moveTo>
                <a:lnTo>
                  <a:pt x="44" y="52"/>
                </a:lnTo>
                <a:lnTo>
                  <a:pt x="58" y="62"/>
                </a:lnTo>
                <a:lnTo>
                  <a:pt x="74" y="70"/>
                </a:lnTo>
                <a:lnTo>
                  <a:pt x="74" y="70"/>
                </a:lnTo>
                <a:lnTo>
                  <a:pt x="66" y="94"/>
                </a:lnTo>
                <a:lnTo>
                  <a:pt x="64" y="120"/>
                </a:lnTo>
                <a:lnTo>
                  <a:pt x="16" y="120"/>
                </a:lnTo>
                <a:lnTo>
                  <a:pt x="16" y="120"/>
                </a:lnTo>
                <a:lnTo>
                  <a:pt x="18" y="102"/>
                </a:lnTo>
                <a:lnTo>
                  <a:pt x="24" y="84"/>
                </a:lnTo>
                <a:lnTo>
                  <a:pt x="32" y="66"/>
                </a:lnTo>
                <a:lnTo>
                  <a:pt x="44" y="52"/>
                </a:lnTo>
                <a:close/>
                <a:moveTo>
                  <a:pt x="16" y="128"/>
                </a:moveTo>
                <a:lnTo>
                  <a:pt x="64" y="128"/>
                </a:lnTo>
                <a:lnTo>
                  <a:pt x="64" y="128"/>
                </a:lnTo>
                <a:lnTo>
                  <a:pt x="66" y="144"/>
                </a:lnTo>
                <a:lnTo>
                  <a:pt x="68" y="158"/>
                </a:lnTo>
                <a:lnTo>
                  <a:pt x="72" y="172"/>
                </a:lnTo>
                <a:lnTo>
                  <a:pt x="76" y="186"/>
                </a:lnTo>
                <a:lnTo>
                  <a:pt x="76" y="186"/>
                </a:lnTo>
                <a:lnTo>
                  <a:pt x="62" y="192"/>
                </a:lnTo>
                <a:lnTo>
                  <a:pt x="48" y="200"/>
                </a:lnTo>
                <a:lnTo>
                  <a:pt x="48" y="200"/>
                </a:lnTo>
                <a:lnTo>
                  <a:pt x="36" y="186"/>
                </a:lnTo>
                <a:lnTo>
                  <a:pt x="26" y="168"/>
                </a:lnTo>
                <a:lnTo>
                  <a:pt x="18" y="148"/>
                </a:lnTo>
                <a:lnTo>
                  <a:pt x="16" y="128"/>
                </a:lnTo>
                <a:close/>
                <a:moveTo>
                  <a:pt x="200" y="200"/>
                </a:moveTo>
                <a:lnTo>
                  <a:pt x="200" y="200"/>
                </a:lnTo>
                <a:lnTo>
                  <a:pt x="186" y="192"/>
                </a:lnTo>
                <a:lnTo>
                  <a:pt x="172" y="186"/>
                </a:lnTo>
                <a:lnTo>
                  <a:pt x="172" y="186"/>
                </a:lnTo>
                <a:lnTo>
                  <a:pt x="176" y="172"/>
                </a:lnTo>
                <a:lnTo>
                  <a:pt x="180" y="158"/>
                </a:lnTo>
                <a:lnTo>
                  <a:pt x="182" y="144"/>
                </a:lnTo>
                <a:lnTo>
                  <a:pt x="184" y="128"/>
                </a:lnTo>
                <a:lnTo>
                  <a:pt x="232" y="128"/>
                </a:lnTo>
                <a:lnTo>
                  <a:pt x="232" y="128"/>
                </a:lnTo>
                <a:lnTo>
                  <a:pt x="230" y="148"/>
                </a:lnTo>
                <a:lnTo>
                  <a:pt x="222" y="168"/>
                </a:lnTo>
                <a:lnTo>
                  <a:pt x="212" y="186"/>
                </a:lnTo>
                <a:lnTo>
                  <a:pt x="200" y="20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ar-SA" sz="2112" dirty="0">
              <a:latin typeface="微软雅黑" panose="020B0503020204020204" pitchFamily="34" charset="-122"/>
            </a:endParaRPr>
          </a:p>
        </p:txBody>
      </p:sp>
      <p:grpSp>
        <p:nvGrpSpPr>
          <p:cNvPr id="251" name="Group 250"/>
          <p:cNvGrpSpPr/>
          <p:nvPr/>
        </p:nvGrpSpPr>
        <p:grpSpPr>
          <a:xfrm>
            <a:off x="7648848" y="3765571"/>
            <a:ext cx="312699" cy="254066"/>
            <a:chOff x="5588000" y="3625850"/>
            <a:chExt cx="406400" cy="330200"/>
          </a:xfrm>
          <a:solidFill>
            <a:schemeClr val="bg1"/>
          </a:solidFill>
        </p:grpSpPr>
        <p:sp>
          <p:nvSpPr>
            <p:cNvPr id="252" name="Freeform 23"/>
            <p:cNvSpPr>
              <a:spLocks noEditPoints="1"/>
            </p:cNvSpPr>
            <p:nvPr/>
          </p:nvSpPr>
          <p:spPr bwMode="auto">
            <a:xfrm>
              <a:off x="5867400" y="3727450"/>
              <a:ext cx="76200" cy="101600"/>
            </a:xfrm>
            <a:custGeom>
              <a:avLst/>
              <a:gdLst/>
              <a:ahLst/>
              <a:cxnLst>
                <a:cxn ang="0">
                  <a:pos x="22" y="4"/>
                </a:cxn>
                <a:cxn ang="0">
                  <a:pos x="22" y="4"/>
                </a:cxn>
                <a:cxn ang="0">
                  <a:pos x="20" y="0"/>
                </a:cxn>
                <a:cxn ang="0">
                  <a:pos x="16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4" y="0"/>
                </a:cxn>
                <a:cxn ang="0">
                  <a:pos x="2" y="2"/>
                </a:cxn>
                <a:cxn ang="0">
                  <a:pos x="0" y="4"/>
                </a:cxn>
                <a:cxn ang="0">
                  <a:pos x="0" y="8"/>
                </a:cxn>
                <a:cxn ang="0">
                  <a:pos x="0" y="56"/>
                </a:cxn>
                <a:cxn ang="0">
                  <a:pos x="0" y="56"/>
                </a:cxn>
                <a:cxn ang="0">
                  <a:pos x="0" y="60"/>
                </a:cxn>
                <a:cxn ang="0">
                  <a:pos x="2" y="62"/>
                </a:cxn>
                <a:cxn ang="0">
                  <a:pos x="4" y="64"/>
                </a:cxn>
                <a:cxn ang="0">
                  <a:pos x="8" y="64"/>
                </a:cxn>
                <a:cxn ang="0">
                  <a:pos x="40" y="64"/>
                </a:cxn>
                <a:cxn ang="0">
                  <a:pos x="40" y="64"/>
                </a:cxn>
                <a:cxn ang="0">
                  <a:pos x="44" y="64"/>
                </a:cxn>
                <a:cxn ang="0">
                  <a:pos x="46" y="62"/>
                </a:cxn>
                <a:cxn ang="0">
                  <a:pos x="48" y="60"/>
                </a:cxn>
                <a:cxn ang="0">
                  <a:pos x="48" y="56"/>
                </a:cxn>
                <a:cxn ang="0">
                  <a:pos x="48" y="44"/>
                </a:cxn>
                <a:cxn ang="0">
                  <a:pos x="48" y="44"/>
                </a:cxn>
                <a:cxn ang="0">
                  <a:pos x="46" y="40"/>
                </a:cxn>
                <a:cxn ang="0">
                  <a:pos x="22" y="4"/>
                </a:cxn>
                <a:cxn ang="0">
                  <a:pos x="40" y="56"/>
                </a:cxn>
                <a:cxn ang="0">
                  <a:pos x="8" y="56"/>
                </a:cxn>
                <a:cxn ang="0">
                  <a:pos x="8" y="8"/>
                </a:cxn>
                <a:cxn ang="0">
                  <a:pos x="16" y="8"/>
                </a:cxn>
                <a:cxn ang="0">
                  <a:pos x="40" y="44"/>
                </a:cxn>
                <a:cxn ang="0">
                  <a:pos x="40" y="56"/>
                </a:cxn>
              </a:cxnLst>
              <a:rect l="0" t="0" r="r" b="b"/>
              <a:pathLst>
                <a:path w="48" h="64">
                  <a:moveTo>
                    <a:pt x="22" y="4"/>
                  </a:moveTo>
                  <a:lnTo>
                    <a:pt x="22" y="4"/>
                  </a:lnTo>
                  <a:lnTo>
                    <a:pt x="20" y="0"/>
                  </a:lnTo>
                  <a:lnTo>
                    <a:pt x="16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60"/>
                  </a:lnTo>
                  <a:lnTo>
                    <a:pt x="2" y="62"/>
                  </a:lnTo>
                  <a:lnTo>
                    <a:pt x="4" y="64"/>
                  </a:lnTo>
                  <a:lnTo>
                    <a:pt x="8" y="64"/>
                  </a:lnTo>
                  <a:lnTo>
                    <a:pt x="40" y="64"/>
                  </a:lnTo>
                  <a:lnTo>
                    <a:pt x="40" y="64"/>
                  </a:lnTo>
                  <a:lnTo>
                    <a:pt x="44" y="64"/>
                  </a:lnTo>
                  <a:lnTo>
                    <a:pt x="46" y="62"/>
                  </a:lnTo>
                  <a:lnTo>
                    <a:pt x="48" y="60"/>
                  </a:lnTo>
                  <a:lnTo>
                    <a:pt x="48" y="56"/>
                  </a:lnTo>
                  <a:lnTo>
                    <a:pt x="48" y="44"/>
                  </a:lnTo>
                  <a:lnTo>
                    <a:pt x="48" y="44"/>
                  </a:lnTo>
                  <a:lnTo>
                    <a:pt x="46" y="40"/>
                  </a:lnTo>
                  <a:lnTo>
                    <a:pt x="22" y="4"/>
                  </a:lnTo>
                  <a:close/>
                  <a:moveTo>
                    <a:pt x="40" y="56"/>
                  </a:moveTo>
                  <a:lnTo>
                    <a:pt x="8" y="56"/>
                  </a:lnTo>
                  <a:lnTo>
                    <a:pt x="8" y="8"/>
                  </a:lnTo>
                  <a:lnTo>
                    <a:pt x="16" y="8"/>
                  </a:lnTo>
                  <a:lnTo>
                    <a:pt x="40" y="44"/>
                  </a:lnTo>
                  <a:lnTo>
                    <a:pt x="40" y="5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ar-SA" sz="2112" dirty="0">
                <a:latin typeface="微软雅黑" panose="020B0503020204020204" pitchFamily="34" charset="-122"/>
              </a:endParaRPr>
            </a:p>
          </p:txBody>
        </p:sp>
        <p:sp>
          <p:nvSpPr>
            <p:cNvPr id="253" name="Freeform 24"/>
            <p:cNvSpPr>
              <a:spLocks noEditPoints="1"/>
            </p:cNvSpPr>
            <p:nvPr/>
          </p:nvSpPr>
          <p:spPr bwMode="auto">
            <a:xfrm>
              <a:off x="5588000" y="3625850"/>
              <a:ext cx="406400" cy="330200"/>
            </a:xfrm>
            <a:custGeom>
              <a:avLst/>
              <a:gdLst/>
              <a:ahLst/>
              <a:cxnLst>
                <a:cxn ang="0">
                  <a:pos x="220" y="50"/>
                </a:cxn>
                <a:cxn ang="0">
                  <a:pos x="206" y="40"/>
                </a:cxn>
                <a:cxn ang="0">
                  <a:pos x="168" y="24"/>
                </a:cxn>
                <a:cxn ang="0">
                  <a:pos x="160" y="8"/>
                </a:cxn>
                <a:cxn ang="0">
                  <a:pos x="24" y="0"/>
                </a:cxn>
                <a:cxn ang="0">
                  <a:pos x="8" y="8"/>
                </a:cxn>
                <a:cxn ang="0">
                  <a:pos x="0" y="112"/>
                </a:cxn>
                <a:cxn ang="0">
                  <a:pos x="8" y="128"/>
                </a:cxn>
                <a:cxn ang="0">
                  <a:pos x="24" y="136"/>
                </a:cxn>
                <a:cxn ang="0">
                  <a:pos x="26" y="170"/>
                </a:cxn>
                <a:cxn ang="0">
                  <a:pos x="48" y="184"/>
                </a:cxn>
                <a:cxn ang="0">
                  <a:pos x="62" y="194"/>
                </a:cxn>
                <a:cxn ang="0">
                  <a:pos x="88" y="208"/>
                </a:cxn>
                <a:cxn ang="0">
                  <a:pos x="108" y="202"/>
                </a:cxn>
                <a:cxn ang="0">
                  <a:pos x="162" y="184"/>
                </a:cxn>
                <a:cxn ang="0">
                  <a:pos x="172" y="202"/>
                </a:cxn>
                <a:cxn ang="0">
                  <a:pos x="192" y="208"/>
                </a:cxn>
                <a:cxn ang="0">
                  <a:pos x="218" y="194"/>
                </a:cxn>
                <a:cxn ang="0">
                  <a:pos x="232" y="184"/>
                </a:cxn>
                <a:cxn ang="0">
                  <a:pos x="254" y="170"/>
                </a:cxn>
                <a:cxn ang="0">
                  <a:pos x="256" y="112"/>
                </a:cxn>
                <a:cxn ang="0">
                  <a:pos x="24" y="120"/>
                </a:cxn>
                <a:cxn ang="0">
                  <a:pos x="18" y="118"/>
                </a:cxn>
                <a:cxn ang="0">
                  <a:pos x="16" y="24"/>
                </a:cxn>
                <a:cxn ang="0">
                  <a:pos x="18" y="18"/>
                </a:cxn>
                <a:cxn ang="0">
                  <a:pos x="144" y="16"/>
                </a:cxn>
                <a:cxn ang="0">
                  <a:pos x="150" y="18"/>
                </a:cxn>
                <a:cxn ang="0">
                  <a:pos x="152" y="40"/>
                </a:cxn>
                <a:cxn ang="0">
                  <a:pos x="152" y="112"/>
                </a:cxn>
                <a:cxn ang="0">
                  <a:pos x="148" y="120"/>
                </a:cxn>
                <a:cxn ang="0">
                  <a:pos x="88" y="192"/>
                </a:cxn>
                <a:cxn ang="0">
                  <a:pos x="76" y="188"/>
                </a:cxn>
                <a:cxn ang="0">
                  <a:pos x="72" y="176"/>
                </a:cxn>
                <a:cxn ang="0">
                  <a:pos x="82" y="162"/>
                </a:cxn>
                <a:cxn ang="0">
                  <a:pos x="94" y="162"/>
                </a:cxn>
                <a:cxn ang="0">
                  <a:pos x="104" y="176"/>
                </a:cxn>
                <a:cxn ang="0">
                  <a:pos x="100" y="188"/>
                </a:cxn>
                <a:cxn ang="0">
                  <a:pos x="192" y="192"/>
                </a:cxn>
                <a:cxn ang="0">
                  <a:pos x="180" y="188"/>
                </a:cxn>
                <a:cxn ang="0">
                  <a:pos x="176" y="176"/>
                </a:cxn>
                <a:cxn ang="0">
                  <a:pos x="186" y="162"/>
                </a:cxn>
                <a:cxn ang="0">
                  <a:pos x="198" y="162"/>
                </a:cxn>
                <a:cxn ang="0">
                  <a:pos x="208" y="176"/>
                </a:cxn>
                <a:cxn ang="0">
                  <a:pos x="204" y="188"/>
                </a:cxn>
                <a:cxn ang="0">
                  <a:pos x="240" y="160"/>
                </a:cxn>
                <a:cxn ang="0">
                  <a:pos x="238" y="166"/>
                </a:cxn>
                <a:cxn ang="0">
                  <a:pos x="222" y="168"/>
                </a:cxn>
                <a:cxn ang="0">
                  <a:pos x="212" y="150"/>
                </a:cxn>
                <a:cxn ang="0">
                  <a:pos x="192" y="144"/>
                </a:cxn>
                <a:cxn ang="0">
                  <a:pos x="166" y="158"/>
                </a:cxn>
                <a:cxn ang="0">
                  <a:pos x="118" y="168"/>
                </a:cxn>
                <a:cxn ang="0">
                  <a:pos x="98" y="146"/>
                </a:cxn>
                <a:cxn ang="0">
                  <a:pos x="78" y="146"/>
                </a:cxn>
                <a:cxn ang="0">
                  <a:pos x="58" y="168"/>
                </a:cxn>
                <a:cxn ang="0">
                  <a:pos x="44" y="168"/>
                </a:cxn>
                <a:cxn ang="0">
                  <a:pos x="40" y="160"/>
                </a:cxn>
                <a:cxn ang="0">
                  <a:pos x="144" y="136"/>
                </a:cxn>
                <a:cxn ang="0">
                  <a:pos x="166" y="122"/>
                </a:cxn>
                <a:cxn ang="0">
                  <a:pos x="200" y="56"/>
                </a:cxn>
                <a:cxn ang="0">
                  <a:pos x="206" y="60"/>
                </a:cxn>
                <a:cxn ang="0">
                  <a:pos x="240" y="112"/>
                </a:cxn>
              </a:cxnLst>
              <a:rect l="0" t="0" r="r" b="b"/>
              <a:pathLst>
                <a:path w="256" h="208">
                  <a:moveTo>
                    <a:pt x="252" y="98"/>
                  </a:moveTo>
                  <a:lnTo>
                    <a:pt x="220" y="50"/>
                  </a:lnTo>
                  <a:lnTo>
                    <a:pt x="220" y="50"/>
                  </a:lnTo>
                  <a:lnTo>
                    <a:pt x="216" y="46"/>
                  </a:lnTo>
                  <a:lnTo>
                    <a:pt x="212" y="42"/>
                  </a:lnTo>
                  <a:lnTo>
                    <a:pt x="206" y="40"/>
                  </a:lnTo>
                  <a:lnTo>
                    <a:pt x="200" y="40"/>
                  </a:lnTo>
                  <a:lnTo>
                    <a:pt x="168" y="40"/>
                  </a:lnTo>
                  <a:lnTo>
                    <a:pt x="168" y="24"/>
                  </a:lnTo>
                  <a:lnTo>
                    <a:pt x="168" y="24"/>
                  </a:lnTo>
                  <a:lnTo>
                    <a:pt x="166" y="14"/>
                  </a:lnTo>
                  <a:lnTo>
                    <a:pt x="160" y="8"/>
                  </a:lnTo>
                  <a:lnTo>
                    <a:pt x="154" y="2"/>
                  </a:lnTo>
                  <a:lnTo>
                    <a:pt x="144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14" y="2"/>
                  </a:lnTo>
                  <a:lnTo>
                    <a:pt x="8" y="8"/>
                  </a:lnTo>
                  <a:lnTo>
                    <a:pt x="2" y="14"/>
                  </a:lnTo>
                  <a:lnTo>
                    <a:pt x="0" y="24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2" y="122"/>
                  </a:lnTo>
                  <a:lnTo>
                    <a:pt x="8" y="128"/>
                  </a:lnTo>
                  <a:lnTo>
                    <a:pt x="14" y="134"/>
                  </a:lnTo>
                  <a:lnTo>
                    <a:pt x="24" y="136"/>
                  </a:lnTo>
                  <a:lnTo>
                    <a:pt x="24" y="136"/>
                  </a:lnTo>
                  <a:lnTo>
                    <a:pt x="24" y="160"/>
                  </a:lnTo>
                  <a:lnTo>
                    <a:pt x="24" y="160"/>
                  </a:lnTo>
                  <a:lnTo>
                    <a:pt x="26" y="170"/>
                  </a:lnTo>
                  <a:lnTo>
                    <a:pt x="32" y="176"/>
                  </a:lnTo>
                  <a:lnTo>
                    <a:pt x="38" y="182"/>
                  </a:lnTo>
                  <a:lnTo>
                    <a:pt x="48" y="184"/>
                  </a:lnTo>
                  <a:lnTo>
                    <a:pt x="58" y="184"/>
                  </a:lnTo>
                  <a:lnTo>
                    <a:pt x="58" y="184"/>
                  </a:lnTo>
                  <a:lnTo>
                    <a:pt x="62" y="194"/>
                  </a:lnTo>
                  <a:lnTo>
                    <a:pt x="68" y="202"/>
                  </a:lnTo>
                  <a:lnTo>
                    <a:pt x="78" y="206"/>
                  </a:lnTo>
                  <a:lnTo>
                    <a:pt x="88" y="208"/>
                  </a:lnTo>
                  <a:lnTo>
                    <a:pt x="88" y="208"/>
                  </a:lnTo>
                  <a:lnTo>
                    <a:pt x="98" y="206"/>
                  </a:lnTo>
                  <a:lnTo>
                    <a:pt x="108" y="202"/>
                  </a:lnTo>
                  <a:lnTo>
                    <a:pt x="114" y="194"/>
                  </a:lnTo>
                  <a:lnTo>
                    <a:pt x="118" y="184"/>
                  </a:lnTo>
                  <a:lnTo>
                    <a:pt x="162" y="184"/>
                  </a:lnTo>
                  <a:lnTo>
                    <a:pt x="162" y="184"/>
                  </a:lnTo>
                  <a:lnTo>
                    <a:pt x="166" y="194"/>
                  </a:lnTo>
                  <a:lnTo>
                    <a:pt x="172" y="202"/>
                  </a:lnTo>
                  <a:lnTo>
                    <a:pt x="182" y="206"/>
                  </a:lnTo>
                  <a:lnTo>
                    <a:pt x="192" y="208"/>
                  </a:lnTo>
                  <a:lnTo>
                    <a:pt x="192" y="208"/>
                  </a:lnTo>
                  <a:lnTo>
                    <a:pt x="202" y="206"/>
                  </a:lnTo>
                  <a:lnTo>
                    <a:pt x="212" y="202"/>
                  </a:lnTo>
                  <a:lnTo>
                    <a:pt x="218" y="194"/>
                  </a:lnTo>
                  <a:lnTo>
                    <a:pt x="222" y="184"/>
                  </a:lnTo>
                  <a:lnTo>
                    <a:pt x="232" y="184"/>
                  </a:lnTo>
                  <a:lnTo>
                    <a:pt x="232" y="184"/>
                  </a:lnTo>
                  <a:lnTo>
                    <a:pt x="242" y="182"/>
                  </a:lnTo>
                  <a:lnTo>
                    <a:pt x="248" y="176"/>
                  </a:lnTo>
                  <a:lnTo>
                    <a:pt x="254" y="170"/>
                  </a:lnTo>
                  <a:lnTo>
                    <a:pt x="256" y="160"/>
                  </a:lnTo>
                  <a:lnTo>
                    <a:pt x="256" y="112"/>
                  </a:lnTo>
                  <a:lnTo>
                    <a:pt x="256" y="112"/>
                  </a:lnTo>
                  <a:lnTo>
                    <a:pt x="254" y="106"/>
                  </a:lnTo>
                  <a:lnTo>
                    <a:pt x="252" y="98"/>
                  </a:lnTo>
                  <a:close/>
                  <a:moveTo>
                    <a:pt x="24" y="120"/>
                  </a:moveTo>
                  <a:lnTo>
                    <a:pt x="24" y="120"/>
                  </a:lnTo>
                  <a:lnTo>
                    <a:pt x="20" y="120"/>
                  </a:lnTo>
                  <a:lnTo>
                    <a:pt x="18" y="118"/>
                  </a:lnTo>
                  <a:lnTo>
                    <a:pt x="16" y="116"/>
                  </a:lnTo>
                  <a:lnTo>
                    <a:pt x="16" y="112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6" y="20"/>
                  </a:lnTo>
                  <a:lnTo>
                    <a:pt x="18" y="18"/>
                  </a:lnTo>
                  <a:lnTo>
                    <a:pt x="20" y="16"/>
                  </a:lnTo>
                  <a:lnTo>
                    <a:pt x="24" y="16"/>
                  </a:lnTo>
                  <a:lnTo>
                    <a:pt x="144" y="16"/>
                  </a:lnTo>
                  <a:lnTo>
                    <a:pt x="144" y="16"/>
                  </a:lnTo>
                  <a:lnTo>
                    <a:pt x="148" y="16"/>
                  </a:lnTo>
                  <a:lnTo>
                    <a:pt x="150" y="18"/>
                  </a:lnTo>
                  <a:lnTo>
                    <a:pt x="152" y="20"/>
                  </a:lnTo>
                  <a:lnTo>
                    <a:pt x="152" y="24"/>
                  </a:lnTo>
                  <a:lnTo>
                    <a:pt x="152" y="40"/>
                  </a:lnTo>
                  <a:lnTo>
                    <a:pt x="152" y="56"/>
                  </a:lnTo>
                  <a:lnTo>
                    <a:pt x="152" y="112"/>
                  </a:lnTo>
                  <a:lnTo>
                    <a:pt x="152" y="112"/>
                  </a:lnTo>
                  <a:lnTo>
                    <a:pt x="152" y="116"/>
                  </a:lnTo>
                  <a:lnTo>
                    <a:pt x="150" y="118"/>
                  </a:lnTo>
                  <a:lnTo>
                    <a:pt x="148" y="120"/>
                  </a:lnTo>
                  <a:lnTo>
                    <a:pt x="144" y="120"/>
                  </a:lnTo>
                  <a:lnTo>
                    <a:pt x="24" y="120"/>
                  </a:lnTo>
                  <a:close/>
                  <a:moveTo>
                    <a:pt x="88" y="192"/>
                  </a:moveTo>
                  <a:lnTo>
                    <a:pt x="88" y="192"/>
                  </a:lnTo>
                  <a:lnTo>
                    <a:pt x="82" y="190"/>
                  </a:lnTo>
                  <a:lnTo>
                    <a:pt x="76" y="188"/>
                  </a:lnTo>
                  <a:lnTo>
                    <a:pt x="74" y="182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4" y="170"/>
                  </a:lnTo>
                  <a:lnTo>
                    <a:pt x="76" y="164"/>
                  </a:lnTo>
                  <a:lnTo>
                    <a:pt x="82" y="162"/>
                  </a:lnTo>
                  <a:lnTo>
                    <a:pt x="88" y="160"/>
                  </a:lnTo>
                  <a:lnTo>
                    <a:pt x="88" y="160"/>
                  </a:lnTo>
                  <a:lnTo>
                    <a:pt x="94" y="162"/>
                  </a:lnTo>
                  <a:lnTo>
                    <a:pt x="100" y="164"/>
                  </a:lnTo>
                  <a:lnTo>
                    <a:pt x="102" y="170"/>
                  </a:lnTo>
                  <a:lnTo>
                    <a:pt x="104" y="176"/>
                  </a:lnTo>
                  <a:lnTo>
                    <a:pt x="104" y="176"/>
                  </a:lnTo>
                  <a:lnTo>
                    <a:pt x="102" y="182"/>
                  </a:lnTo>
                  <a:lnTo>
                    <a:pt x="100" y="188"/>
                  </a:lnTo>
                  <a:lnTo>
                    <a:pt x="94" y="190"/>
                  </a:lnTo>
                  <a:lnTo>
                    <a:pt x="88" y="192"/>
                  </a:lnTo>
                  <a:close/>
                  <a:moveTo>
                    <a:pt x="192" y="192"/>
                  </a:moveTo>
                  <a:lnTo>
                    <a:pt x="192" y="192"/>
                  </a:lnTo>
                  <a:lnTo>
                    <a:pt x="186" y="190"/>
                  </a:lnTo>
                  <a:lnTo>
                    <a:pt x="180" y="188"/>
                  </a:lnTo>
                  <a:lnTo>
                    <a:pt x="178" y="182"/>
                  </a:lnTo>
                  <a:lnTo>
                    <a:pt x="176" y="176"/>
                  </a:lnTo>
                  <a:lnTo>
                    <a:pt x="176" y="176"/>
                  </a:lnTo>
                  <a:lnTo>
                    <a:pt x="178" y="170"/>
                  </a:lnTo>
                  <a:lnTo>
                    <a:pt x="180" y="164"/>
                  </a:lnTo>
                  <a:lnTo>
                    <a:pt x="186" y="162"/>
                  </a:lnTo>
                  <a:lnTo>
                    <a:pt x="192" y="160"/>
                  </a:lnTo>
                  <a:lnTo>
                    <a:pt x="192" y="160"/>
                  </a:lnTo>
                  <a:lnTo>
                    <a:pt x="198" y="162"/>
                  </a:lnTo>
                  <a:lnTo>
                    <a:pt x="204" y="164"/>
                  </a:lnTo>
                  <a:lnTo>
                    <a:pt x="206" y="170"/>
                  </a:lnTo>
                  <a:lnTo>
                    <a:pt x="208" y="176"/>
                  </a:lnTo>
                  <a:lnTo>
                    <a:pt x="208" y="176"/>
                  </a:lnTo>
                  <a:lnTo>
                    <a:pt x="206" y="182"/>
                  </a:lnTo>
                  <a:lnTo>
                    <a:pt x="204" y="188"/>
                  </a:lnTo>
                  <a:lnTo>
                    <a:pt x="198" y="190"/>
                  </a:lnTo>
                  <a:lnTo>
                    <a:pt x="192" y="192"/>
                  </a:lnTo>
                  <a:close/>
                  <a:moveTo>
                    <a:pt x="240" y="160"/>
                  </a:moveTo>
                  <a:lnTo>
                    <a:pt x="240" y="160"/>
                  </a:lnTo>
                  <a:lnTo>
                    <a:pt x="240" y="164"/>
                  </a:lnTo>
                  <a:lnTo>
                    <a:pt x="238" y="166"/>
                  </a:lnTo>
                  <a:lnTo>
                    <a:pt x="236" y="168"/>
                  </a:lnTo>
                  <a:lnTo>
                    <a:pt x="232" y="168"/>
                  </a:lnTo>
                  <a:lnTo>
                    <a:pt x="222" y="168"/>
                  </a:lnTo>
                  <a:lnTo>
                    <a:pt x="222" y="168"/>
                  </a:lnTo>
                  <a:lnTo>
                    <a:pt x="218" y="158"/>
                  </a:lnTo>
                  <a:lnTo>
                    <a:pt x="212" y="150"/>
                  </a:lnTo>
                  <a:lnTo>
                    <a:pt x="202" y="146"/>
                  </a:lnTo>
                  <a:lnTo>
                    <a:pt x="192" y="144"/>
                  </a:lnTo>
                  <a:lnTo>
                    <a:pt x="192" y="144"/>
                  </a:lnTo>
                  <a:lnTo>
                    <a:pt x="182" y="146"/>
                  </a:lnTo>
                  <a:lnTo>
                    <a:pt x="172" y="150"/>
                  </a:lnTo>
                  <a:lnTo>
                    <a:pt x="166" y="158"/>
                  </a:lnTo>
                  <a:lnTo>
                    <a:pt x="162" y="168"/>
                  </a:lnTo>
                  <a:lnTo>
                    <a:pt x="118" y="168"/>
                  </a:lnTo>
                  <a:lnTo>
                    <a:pt x="118" y="168"/>
                  </a:lnTo>
                  <a:lnTo>
                    <a:pt x="114" y="158"/>
                  </a:lnTo>
                  <a:lnTo>
                    <a:pt x="108" y="150"/>
                  </a:lnTo>
                  <a:lnTo>
                    <a:pt x="98" y="146"/>
                  </a:lnTo>
                  <a:lnTo>
                    <a:pt x="88" y="144"/>
                  </a:lnTo>
                  <a:lnTo>
                    <a:pt x="88" y="144"/>
                  </a:lnTo>
                  <a:lnTo>
                    <a:pt x="78" y="146"/>
                  </a:lnTo>
                  <a:lnTo>
                    <a:pt x="68" y="150"/>
                  </a:lnTo>
                  <a:lnTo>
                    <a:pt x="62" y="158"/>
                  </a:lnTo>
                  <a:lnTo>
                    <a:pt x="58" y="168"/>
                  </a:lnTo>
                  <a:lnTo>
                    <a:pt x="48" y="168"/>
                  </a:lnTo>
                  <a:lnTo>
                    <a:pt x="48" y="168"/>
                  </a:lnTo>
                  <a:lnTo>
                    <a:pt x="44" y="168"/>
                  </a:lnTo>
                  <a:lnTo>
                    <a:pt x="42" y="166"/>
                  </a:lnTo>
                  <a:lnTo>
                    <a:pt x="40" y="164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44" y="136"/>
                  </a:lnTo>
                  <a:lnTo>
                    <a:pt x="144" y="136"/>
                  </a:lnTo>
                  <a:lnTo>
                    <a:pt x="154" y="134"/>
                  </a:lnTo>
                  <a:lnTo>
                    <a:pt x="160" y="128"/>
                  </a:lnTo>
                  <a:lnTo>
                    <a:pt x="166" y="122"/>
                  </a:lnTo>
                  <a:lnTo>
                    <a:pt x="168" y="112"/>
                  </a:lnTo>
                  <a:lnTo>
                    <a:pt x="168" y="56"/>
                  </a:lnTo>
                  <a:lnTo>
                    <a:pt x="200" y="56"/>
                  </a:lnTo>
                  <a:lnTo>
                    <a:pt x="200" y="56"/>
                  </a:lnTo>
                  <a:lnTo>
                    <a:pt x="204" y="56"/>
                  </a:lnTo>
                  <a:lnTo>
                    <a:pt x="206" y="60"/>
                  </a:lnTo>
                  <a:lnTo>
                    <a:pt x="238" y="108"/>
                  </a:lnTo>
                  <a:lnTo>
                    <a:pt x="238" y="108"/>
                  </a:lnTo>
                  <a:lnTo>
                    <a:pt x="240" y="112"/>
                  </a:lnTo>
                  <a:lnTo>
                    <a:pt x="240" y="16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ar-SA" sz="2112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258" name="Group 257"/>
          <p:cNvGrpSpPr/>
          <p:nvPr/>
        </p:nvGrpSpPr>
        <p:grpSpPr>
          <a:xfrm>
            <a:off x="4273709" y="3736254"/>
            <a:ext cx="214978" cy="312697"/>
            <a:chOff x="4838700" y="2774950"/>
            <a:chExt cx="279400" cy="406400"/>
          </a:xfrm>
          <a:solidFill>
            <a:schemeClr val="bg1"/>
          </a:solidFill>
        </p:grpSpPr>
        <p:sp>
          <p:nvSpPr>
            <p:cNvPr id="259" name="Freeform 60"/>
            <p:cNvSpPr>
              <a:spLocks noEditPoints="1"/>
            </p:cNvSpPr>
            <p:nvPr/>
          </p:nvSpPr>
          <p:spPr bwMode="auto">
            <a:xfrm>
              <a:off x="4838700" y="2774950"/>
              <a:ext cx="279400" cy="406400"/>
            </a:xfrm>
            <a:custGeom>
              <a:avLst/>
              <a:gdLst/>
              <a:ahLst/>
              <a:cxnLst>
                <a:cxn ang="0">
                  <a:pos x="88" y="0"/>
                </a:cxn>
                <a:cxn ang="0">
                  <a:pos x="54" y="6"/>
                </a:cxn>
                <a:cxn ang="0">
                  <a:pos x="26" y="26"/>
                </a:cxn>
                <a:cxn ang="0">
                  <a:pos x="6" y="54"/>
                </a:cxn>
                <a:cxn ang="0">
                  <a:pos x="0" y="88"/>
                </a:cxn>
                <a:cxn ang="0">
                  <a:pos x="2" y="100"/>
                </a:cxn>
                <a:cxn ang="0">
                  <a:pos x="16" y="138"/>
                </a:cxn>
                <a:cxn ang="0">
                  <a:pos x="40" y="184"/>
                </a:cxn>
                <a:cxn ang="0">
                  <a:pos x="50" y="214"/>
                </a:cxn>
                <a:cxn ang="0">
                  <a:pos x="62" y="246"/>
                </a:cxn>
                <a:cxn ang="0">
                  <a:pos x="76" y="254"/>
                </a:cxn>
                <a:cxn ang="0">
                  <a:pos x="88" y="256"/>
                </a:cxn>
                <a:cxn ang="0">
                  <a:pos x="108" y="252"/>
                </a:cxn>
                <a:cxn ang="0">
                  <a:pos x="118" y="238"/>
                </a:cxn>
                <a:cxn ang="0">
                  <a:pos x="136" y="184"/>
                </a:cxn>
                <a:cxn ang="0">
                  <a:pos x="146" y="162"/>
                </a:cxn>
                <a:cxn ang="0">
                  <a:pos x="172" y="112"/>
                </a:cxn>
                <a:cxn ang="0">
                  <a:pos x="176" y="88"/>
                </a:cxn>
                <a:cxn ang="0">
                  <a:pos x="174" y="70"/>
                </a:cxn>
                <a:cxn ang="0">
                  <a:pos x="160" y="38"/>
                </a:cxn>
                <a:cxn ang="0">
                  <a:pos x="138" y="16"/>
                </a:cxn>
                <a:cxn ang="0">
                  <a:pos x="106" y="2"/>
                </a:cxn>
                <a:cxn ang="0">
                  <a:pos x="108" y="218"/>
                </a:cxn>
                <a:cxn ang="0">
                  <a:pos x="70" y="222"/>
                </a:cxn>
                <a:cxn ang="0">
                  <a:pos x="64" y="208"/>
                </a:cxn>
                <a:cxn ang="0">
                  <a:pos x="114" y="200"/>
                </a:cxn>
                <a:cxn ang="0">
                  <a:pos x="112" y="208"/>
                </a:cxn>
                <a:cxn ang="0">
                  <a:pos x="108" y="218"/>
                </a:cxn>
                <a:cxn ang="0">
                  <a:pos x="62" y="200"/>
                </a:cxn>
                <a:cxn ang="0">
                  <a:pos x="120" y="184"/>
                </a:cxn>
                <a:cxn ang="0">
                  <a:pos x="116" y="192"/>
                </a:cxn>
                <a:cxn ang="0">
                  <a:pos x="88" y="240"/>
                </a:cxn>
                <a:cxn ang="0">
                  <a:pos x="82" y="240"/>
                </a:cxn>
                <a:cxn ang="0">
                  <a:pos x="76" y="236"/>
                </a:cxn>
                <a:cxn ang="0">
                  <a:pos x="106" y="226"/>
                </a:cxn>
                <a:cxn ang="0">
                  <a:pos x="102" y="234"/>
                </a:cxn>
                <a:cxn ang="0">
                  <a:pos x="94" y="240"/>
                </a:cxn>
                <a:cxn ang="0">
                  <a:pos x="126" y="168"/>
                </a:cxn>
                <a:cxn ang="0">
                  <a:pos x="50" y="168"/>
                </a:cxn>
                <a:cxn ang="0">
                  <a:pos x="38" y="142"/>
                </a:cxn>
                <a:cxn ang="0">
                  <a:pos x="18" y="100"/>
                </a:cxn>
                <a:cxn ang="0">
                  <a:pos x="16" y="88"/>
                </a:cxn>
                <a:cxn ang="0">
                  <a:pos x="22" y="60"/>
                </a:cxn>
                <a:cxn ang="0">
                  <a:pos x="38" y="38"/>
                </a:cxn>
                <a:cxn ang="0">
                  <a:pos x="60" y="22"/>
                </a:cxn>
                <a:cxn ang="0">
                  <a:pos x="88" y="16"/>
                </a:cxn>
                <a:cxn ang="0">
                  <a:pos x="102" y="18"/>
                </a:cxn>
                <a:cxn ang="0">
                  <a:pos x="128" y="28"/>
                </a:cxn>
                <a:cxn ang="0">
                  <a:pos x="148" y="48"/>
                </a:cxn>
                <a:cxn ang="0">
                  <a:pos x="158" y="74"/>
                </a:cxn>
                <a:cxn ang="0">
                  <a:pos x="160" y="88"/>
                </a:cxn>
                <a:cxn ang="0">
                  <a:pos x="154" y="114"/>
                </a:cxn>
                <a:cxn ang="0">
                  <a:pos x="138" y="142"/>
                </a:cxn>
              </a:cxnLst>
              <a:rect l="0" t="0" r="r" b="b"/>
              <a:pathLst>
                <a:path w="176" h="256">
                  <a:moveTo>
                    <a:pt x="88" y="0"/>
                  </a:moveTo>
                  <a:lnTo>
                    <a:pt x="88" y="0"/>
                  </a:lnTo>
                  <a:lnTo>
                    <a:pt x="70" y="2"/>
                  </a:lnTo>
                  <a:lnTo>
                    <a:pt x="54" y="6"/>
                  </a:lnTo>
                  <a:lnTo>
                    <a:pt x="38" y="16"/>
                  </a:lnTo>
                  <a:lnTo>
                    <a:pt x="26" y="26"/>
                  </a:lnTo>
                  <a:lnTo>
                    <a:pt x="16" y="38"/>
                  </a:lnTo>
                  <a:lnTo>
                    <a:pt x="6" y="54"/>
                  </a:lnTo>
                  <a:lnTo>
                    <a:pt x="2" y="70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4" y="112"/>
                  </a:lnTo>
                  <a:lnTo>
                    <a:pt x="16" y="138"/>
                  </a:lnTo>
                  <a:lnTo>
                    <a:pt x="30" y="162"/>
                  </a:lnTo>
                  <a:lnTo>
                    <a:pt x="40" y="184"/>
                  </a:lnTo>
                  <a:lnTo>
                    <a:pt x="40" y="184"/>
                  </a:lnTo>
                  <a:lnTo>
                    <a:pt x="50" y="214"/>
                  </a:lnTo>
                  <a:lnTo>
                    <a:pt x="58" y="238"/>
                  </a:lnTo>
                  <a:lnTo>
                    <a:pt x="62" y="246"/>
                  </a:lnTo>
                  <a:lnTo>
                    <a:pt x="68" y="252"/>
                  </a:lnTo>
                  <a:lnTo>
                    <a:pt x="76" y="254"/>
                  </a:lnTo>
                  <a:lnTo>
                    <a:pt x="88" y="256"/>
                  </a:lnTo>
                  <a:lnTo>
                    <a:pt x="88" y="256"/>
                  </a:lnTo>
                  <a:lnTo>
                    <a:pt x="100" y="254"/>
                  </a:lnTo>
                  <a:lnTo>
                    <a:pt x="108" y="252"/>
                  </a:lnTo>
                  <a:lnTo>
                    <a:pt x="114" y="246"/>
                  </a:lnTo>
                  <a:lnTo>
                    <a:pt x="118" y="238"/>
                  </a:lnTo>
                  <a:lnTo>
                    <a:pt x="126" y="214"/>
                  </a:lnTo>
                  <a:lnTo>
                    <a:pt x="136" y="184"/>
                  </a:lnTo>
                  <a:lnTo>
                    <a:pt x="136" y="184"/>
                  </a:lnTo>
                  <a:lnTo>
                    <a:pt x="146" y="162"/>
                  </a:lnTo>
                  <a:lnTo>
                    <a:pt x="160" y="138"/>
                  </a:lnTo>
                  <a:lnTo>
                    <a:pt x="172" y="112"/>
                  </a:lnTo>
                  <a:lnTo>
                    <a:pt x="174" y="100"/>
                  </a:lnTo>
                  <a:lnTo>
                    <a:pt x="176" y="88"/>
                  </a:lnTo>
                  <a:lnTo>
                    <a:pt x="176" y="88"/>
                  </a:lnTo>
                  <a:lnTo>
                    <a:pt x="174" y="70"/>
                  </a:lnTo>
                  <a:lnTo>
                    <a:pt x="170" y="54"/>
                  </a:lnTo>
                  <a:lnTo>
                    <a:pt x="160" y="38"/>
                  </a:lnTo>
                  <a:lnTo>
                    <a:pt x="150" y="26"/>
                  </a:lnTo>
                  <a:lnTo>
                    <a:pt x="138" y="16"/>
                  </a:lnTo>
                  <a:lnTo>
                    <a:pt x="122" y="6"/>
                  </a:lnTo>
                  <a:lnTo>
                    <a:pt x="106" y="2"/>
                  </a:lnTo>
                  <a:lnTo>
                    <a:pt x="88" y="0"/>
                  </a:lnTo>
                  <a:close/>
                  <a:moveTo>
                    <a:pt x="108" y="218"/>
                  </a:moveTo>
                  <a:lnTo>
                    <a:pt x="70" y="222"/>
                  </a:lnTo>
                  <a:lnTo>
                    <a:pt x="70" y="222"/>
                  </a:lnTo>
                  <a:lnTo>
                    <a:pt x="64" y="208"/>
                  </a:lnTo>
                  <a:lnTo>
                    <a:pt x="64" y="208"/>
                  </a:lnTo>
                  <a:lnTo>
                    <a:pt x="64" y="206"/>
                  </a:lnTo>
                  <a:lnTo>
                    <a:pt x="114" y="200"/>
                  </a:lnTo>
                  <a:lnTo>
                    <a:pt x="114" y="200"/>
                  </a:lnTo>
                  <a:lnTo>
                    <a:pt x="112" y="208"/>
                  </a:lnTo>
                  <a:lnTo>
                    <a:pt x="112" y="208"/>
                  </a:lnTo>
                  <a:lnTo>
                    <a:pt x="108" y="218"/>
                  </a:lnTo>
                  <a:close/>
                  <a:moveTo>
                    <a:pt x="62" y="200"/>
                  </a:moveTo>
                  <a:lnTo>
                    <a:pt x="62" y="200"/>
                  </a:lnTo>
                  <a:lnTo>
                    <a:pt x="56" y="184"/>
                  </a:lnTo>
                  <a:lnTo>
                    <a:pt x="120" y="184"/>
                  </a:lnTo>
                  <a:lnTo>
                    <a:pt x="120" y="184"/>
                  </a:lnTo>
                  <a:lnTo>
                    <a:pt x="116" y="192"/>
                  </a:lnTo>
                  <a:lnTo>
                    <a:pt x="62" y="200"/>
                  </a:lnTo>
                  <a:close/>
                  <a:moveTo>
                    <a:pt x="88" y="240"/>
                  </a:moveTo>
                  <a:lnTo>
                    <a:pt x="88" y="240"/>
                  </a:lnTo>
                  <a:lnTo>
                    <a:pt x="82" y="240"/>
                  </a:lnTo>
                  <a:lnTo>
                    <a:pt x="78" y="238"/>
                  </a:lnTo>
                  <a:lnTo>
                    <a:pt x="76" y="236"/>
                  </a:lnTo>
                  <a:lnTo>
                    <a:pt x="72" y="230"/>
                  </a:lnTo>
                  <a:lnTo>
                    <a:pt x="106" y="226"/>
                  </a:lnTo>
                  <a:lnTo>
                    <a:pt x="106" y="226"/>
                  </a:lnTo>
                  <a:lnTo>
                    <a:pt x="102" y="234"/>
                  </a:lnTo>
                  <a:lnTo>
                    <a:pt x="98" y="238"/>
                  </a:lnTo>
                  <a:lnTo>
                    <a:pt x="94" y="240"/>
                  </a:lnTo>
                  <a:lnTo>
                    <a:pt x="88" y="240"/>
                  </a:lnTo>
                  <a:close/>
                  <a:moveTo>
                    <a:pt x="126" y="168"/>
                  </a:moveTo>
                  <a:lnTo>
                    <a:pt x="50" y="168"/>
                  </a:lnTo>
                  <a:lnTo>
                    <a:pt x="50" y="168"/>
                  </a:lnTo>
                  <a:lnTo>
                    <a:pt x="38" y="142"/>
                  </a:lnTo>
                  <a:lnTo>
                    <a:pt x="38" y="142"/>
                  </a:lnTo>
                  <a:lnTo>
                    <a:pt x="22" y="114"/>
                  </a:lnTo>
                  <a:lnTo>
                    <a:pt x="18" y="100"/>
                  </a:lnTo>
                  <a:lnTo>
                    <a:pt x="16" y="88"/>
                  </a:lnTo>
                  <a:lnTo>
                    <a:pt x="16" y="88"/>
                  </a:lnTo>
                  <a:lnTo>
                    <a:pt x="18" y="74"/>
                  </a:lnTo>
                  <a:lnTo>
                    <a:pt x="22" y="60"/>
                  </a:lnTo>
                  <a:lnTo>
                    <a:pt x="28" y="48"/>
                  </a:lnTo>
                  <a:lnTo>
                    <a:pt x="38" y="38"/>
                  </a:lnTo>
                  <a:lnTo>
                    <a:pt x="48" y="28"/>
                  </a:lnTo>
                  <a:lnTo>
                    <a:pt x="60" y="22"/>
                  </a:lnTo>
                  <a:lnTo>
                    <a:pt x="74" y="18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102" y="18"/>
                  </a:lnTo>
                  <a:lnTo>
                    <a:pt x="116" y="22"/>
                  </a:lnTo>
                  <a:lnTo>
                    <a:pt x="128" y="28"/>
                  </a:lnTo>
                  <a:lnTo>
                    <a:pt x="138" y="38"/>
                  </a:lnTo>
                  <a:lnTo>
                    <a:pt x="148" y="48"/>
                  </a:lnTo>
                  <a:lnTo>
                    <a:pt x="154" y="60"/>
                  </a:lnTo>
                  <a:lnTo>
                    <a:pt x="158" y="74"/>
                  </a:lnTo>
                  <a:lnTo>
                    <a:pt x="160" y="88"/>
                  </a:lnTo>
                  <a:lnTo>
                    <a:pt x="160" y="88"/>
                  </a:lnTo>
                  <a:lnTo>
                    <a:pt x="158" y="100"/>
                  </a:lnTo>
                  <a:lnTo>
                    <a:pt x="154" y="114"/>
                  </a:lnTo>
                  <a:lnTo>
                    <a:pt x="138" y="142"/>
                  </a:lnTo>
                  <a:lnTo>
                    <a:pt x="138" y="142"/>
                  </a:lnTo>
                  <a:lnTo>
                    <a:pt x="126" y="16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ar-SA" sz="2112" dirty="0">
                <a:latin typeface="微软雅黑" panose="020B0503020204020204" pitchFamily="34" charset="-122"/>
              </a:endParaRPr>
            </a:p>
          </p:txBody>
        </p:sp>
        <p:sp>
          <p:nvSpPr>
            <p:cNvPr id="260" name="Freeform 66"/>
            <p:cNvSpPr>
              <a:spLocks/>
            </p:cNvSpPr>
            <p:nvPr/>
          </p:nvSpPr>
          <p:spPr bwMode="auto">
            <a:xfrm>
              <a:off x="4902200" y="2838450"/>
              <a:ext cx="82550" cy="82550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48" y="0"/>
                </a:cxn>
                <a:cxn ang="0">
                  <a:pos x="38" y="0"/>
                </a:cxn>
                <a:cxn ang="0">
                  <a:pos x="30" y="4"/>
                </a:cxn>
                <a:cxn ang="0">
                  <a:pos x="22" y="8"/>
                </a:cxn>
                <a:cxn ang="0">
                  <a:pos x="14" y="14"/>
                </a:cxn>
                <a:cxn ang="0">
                  <a:pos x="8" y="22"/>
                </a:cxn>
                <a:cxn ang="0">
                  <a:pos x="4" y="30"/>
                </a:cxn>
                <a:cxn ang="0">
                  <a:pos x="0" y="38"/>
                </a:cxn>
                <a:cxn ang="0">
                  <a:pos x="0" y="48"/>
                </a:cxn>
                <a:cxn ang="0">
                  <a:pos x="0" y="48"/>
                </a:cxn>
                <a:cxn ang="0">
                  <a:pos x="2" y="50"/>
                </a:cxn>
                <a:cxn ang="0">
                  <a:pos x="4" y="52"/>
                </a:cxn>
                <a:cxn ang="0">
                  <a:pos x="4" y="52"/>
                </a:cxn>
                <a:cxn ang="0">
                  <a:pos x="6" y="50"/>
                </a:cxn>
                <a:cxn ang="0">
                  <a:pos x="8" y="48"/>
                </a:cxn>
                <a:cxn ang="0">
                  <a:pos x="8" y="48"/>
                </a:cxn>
                <a:cxn ang="0">
                  <a:pos x="8" y="40"/>
                </a:cxn>
                <a:cxn ang="0">
                  <a:pos x="12" y="32"/>
                </a:cxn>
                <a:cxn ang="0">
                  <a:pos x="14" y="26"/>
                </a:cxn>
                <a:cxn ang="0">
                  <a:pos x="20" y="20"/>
                </a:cxn>
                <a:cxn ang="0">
                  <a:pos x="26" y="14"/>
                </a:cxn>
                <a:cxn ang="0">
                  <a:pos x="32" y="12"/>
                </a:cxn>
                <a:cxn ang="0">
                  <a:pos x="40" y="8"/>
                </a:cxn>
                <a:cxn ang="0">
                  <a:pos x="48" y="8"/>
                </a:cxn>
                <a:cxn ang="0">
                  <a:pos x="48" y="8"/>
                </a:cxn>
                <a:cxn ang="0">
                  <a:pos x="50" y="6"/>
                </a:cxn>
                <a:cxn ang="0">
                  <a:pos x="52" y="4"/>
                </a:cxn>
                <a:cxn ang="0">
                  <a:pos x="52" y="4"/>
                </a:cxn>
                <a:cxn ang="0">
                  <a:pos x="50" y="2"/>
                </a:cxn>
                <a:cxn ang="0">
                  <a:pos x="48" y="0"/>
                </a:cxn>
              </a:cxnLst>
              <a:rect l="0" t="0" r="r" b="b"/>
              <a:pathLst>
                <a:path w="52" h="52">
                  <a:moveTo>
                    <a:pt x="48" y="0"/>
                  </a:moveTo>
                  <a:lnTo>
                    <a:pt x="48" y="0"/>
                  </a:lnTo>
                  <a:lnTo>
                    <a:pt x="38" y="0"/>
                  </a:lnTo>
                  <a:lnTo>
                    <a:pt x="30" y="4"/>
                  </a:lnTo>
                  <a:lnTo>
                    <a:pt x="22" y="8"/>
                  </a:lnTo>
                  <a:lnTo>
                    <a:pt x="14" y="14"/>
                  </a:lnTo>
                  <a:lnTo>
                    <a:pt x="8" y="22"/>
                  </a:lnTo>
                  <a:lnTo>
                    <a:pt x="4" y="30"/>
                  </a:lnTo>
                  <a:lnTo>
                    <a:pt x="0" y="3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2" y="50"/>
                  </a:lnTo>
                  <a:lnTo>
                    <a:pt x="4" y="52"/>
                  </a:lnTo>
                  <a:lnTo>
                    <a:pt x="4" y="52"/>
                  </a:lnTo>
                  <a:lnTo>
                    <a:pt x="6" y="50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8" y="40"/>
                  </a:lnTo>
                  <a:lnTo>
                    <a:pt x="12" y="32"/>
                  </a:lnTo>
                  <a:lnTo>
                    <a:pt x="14" y="26"/>
                  </a:lnTo>
                  <a:lnTo>
                    <a:pt x="20" y="20"/>
                  </a:lnTo>
                  <a:lnTo>
                    <a:pt x="26" y="14"/>
                  </a:lnTo>
                  <a:lnTo>
                    <a:pt x="32" y="12"/>
                  </a:lnTo>
                  <a:lnTo>
                    <a:pt x="40" y="8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50" y="6"/>
                  </a:lnTo>
                  <a:lnTo>
                    <a:pt x="52" y="4"/>
                  </a:lnTo>
                  <a:lnTo>
                    <a:pt x="52" y="4"/>
                  </a:lnTo>
                  <a:lnTo>
                    <a:pt x="50" y="2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ar-SA" sz="2112" dirty="0">
                <a:latin typeface="微软雅黑" panose="020B0503020204020204" pitchFamily="34" charset="-122"/>
              </a:endParaRPr>
            </a:p>
          </p:txBody>
        </p:sp>
        <p:sp>
          <p:nvSpPr>
            <p:cNvPr id="261" name="Freeform 67"/>
            <p:cNvSpPr>
              <a:spLocks/>
            </p:cNvSpPr>
            <p:nvPr/>
          </p:nvSpPr>
          <p:spPr bwMode="auto">
            <a:xfrm>
              <a:off x="4902200" y="2838450"/>
              <a:ext cx="82550" cy="82550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48" y="0"/>
                </a:cxn>
                <a:cxn ang="0">
                  <a:pos x="38" y="0"/>
                </a:cxn>
                <a:cxn ang="0">
                  <a:pos x="30" y="4"/>
                </a:cxn>
                <a:cxn ang="0">
                  <a:pos x="22" y="8"/>
                </a:cxn>
                <a:cxn ang="0">
                  <a:pos x="14" y="14"/>
                </a:cxn>
                <a:cxn ang="0">
                  <a:pos x="8" y="22"/>
                </a:cxn>
                <a:cxn ang="0">
                  <a:pos x="4" y="30"/>
                </a:cxn>
                <a:cxn ang="0">
                  <a:pos x="0" y="38"/>
                </a:cxn>
                <a:cxn ang="0">
                  <a:pos x="0" y="48"/>
                </a:cxn>
                <a:cxn ang="0">
                  <a:pos x="0" y="48"/>
                </a:cxn>
                <a:cxn ang="0">
                  <a:pos x="2" y="50"/>
                </a:cxn>
                <a:cxn ang="0">
                  <a:pos x="4" y="52"/>
                </a:cxn>
                <a:cxn ang="0">
                  <a:pos x="4" y="52"/>
                </a:cxn>
                <a:cxn ang="0">
                  <a:pos x="6" y="50"/>
                </a:cxn>
                <a:cxn ang="0">
                  <a:pos x="8" y="48"/>
                </a:cxn>
                <a:cxn ang="0">
                  <a:pos x="8" y="48"/>
                </a:cxn>
                <a:cxn ang="0">
                  <a:pos x="8" y="40"/>
                </a:cxn>
                <a:cxn ang="0">
                  <a:pos x="12" y="32"/>
                </a:cxn>
                <a:cxn ang="0">
                  <a:pos x="14" y="26"/>
                </a:cxn>
                <a:cxn ang="0">
                  <a:pos x="20" y="20"/>
                </a:cxn>
                <a:cxn ang="0">
                  <a:pos x="26" y="14"/>
                </a:cxn>
                <a:cxn ang="0">
                  <a:pos x="32" y="12"/>
                </a:cxn>
                <a:cxn ang="0">
                  <a:pos x="40" y="8"/>
                </a:cxn>
                <a:cxn ang="0">
                  <a:pos x="48" y="8"/>
                </a:cxn>
                <a:cxn ang="0">
                  <a:pos x="48" y="8"/>
                </a:cxn>
                <a:cxn ang="0">
                  <a:pos x="50" y="6"/>
                </a:cxn>
                <a:cxn ang="0">
                  <a:pos x="52" y="4"/>
                </a:cxn>
                <a:cxn ang="0">
                  <a:pos x="52" y="4"/>
                </a:cxn>
                <a:cxn ang="0">
                  <a:pos x="50" y="2"/>
                </a:cxn>
                <a:cxn ang="0">
                  <a:pos x="48" y="0"/>
                </a:cxn>
              </a:cxnLst>
              <a:rect l="0" t="0" r="r" b="b"/>
              <a:pathLst>
                <a:path w="52" h="52">
                  <a:moveTo>
                    <a:pt x="48" y="0"/>
                  </a:moveTo>
                  <a:lnTo>
                    <a:pt x="48" y="0"/>
                  </a:lnTo>
                  <a:lnTo>
                    <a:pt x="38" y="0"/>
                  </a:lnTo>
                  <a:lnTo>
                    <a:pt x="30" y="4"/>
                  </a:lnTo>
                  <a:lnTo>
                    <a:pt x="22" y="8"/>
                  </a:lnTo>
                  <a:lnTo>
                    <a:pt x="14" y="14"/>
                  </a:lnTo>
                  <a:lnTo>
                    <a:pt x="8" y="22"/>
                  </a:lnTo>
                  <a:lnTo>
                    <a:pt x="4" y="30"/>
                  </a:lnTo>
                  <a:lnTo>
                    <a:pt x="0" y="3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2" y="50"/>
                  </a:lnTo>
                  <a:lnTo>
                    <a:pt x="4" y="52"/>
                  </a:lnTo>
                  <a:lnTo>
                    <a:pt x="4" y="52"/>
                  </a:lnTo>
                  <a:lnTo>
                    <a:pt x="6" y="50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8" y="40"/>
                  </a:lnTo>
                  <a:lnTo>
                    <a:pt x="12" y="32"/>
                  </a:lnTo>
                  <a:lnTo>
                    <a:pt x="14" y="26"/>
                  </a:lnTo>
                  <a:lnTo>
                    <a:pt x="20" y="20"/>
                  </a:lnTo>
                  <a:lnTo>
                    <a:pt x="26" y="14"/>
                  </a:lnTo>
                  <a:lnTo>
                    <a:pt x="32" y="12"/>
                  </a:lnTo>
                  <a:lnTo>
                    <a:pt x="40" y="8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50" y="6"/>
                  </a:lnTo>
                  <a:lnTo>
                    <a:pt x="52" y="4"/>
                  </a:lnTo>
                  <a:lnTo>
                    <a:pt x="52" y="4"/>
                  </a:lnTo>
                  <a:lnTo>
                    <a:pt x="50" y="2"/>
                  </a:lnTo>
                  <a:lnTo>
                    <a:pt x="48" y="0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ar-SA" sz="2112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262" name="Group 261"/>
          <p:cNvGrpSpPr/>
          <p:nvPr/>
        </p:nvGrpSpPr>
        <p:grpSpPr>
          <a:xfrm>
            <a:off x="4732092" y="4940655"/>
            <a:ext cx="312699" cy="312697"/>
            <a:chOff x="5588000" y="1962150"/>
            <a:chExt cx="406400" cy="406400"/>
          </a:xfrm>
          <a:solidFill>
            <a:schemeClr val="bg1"/>
          </a:solidFill>
        </p:grpSpPr>
        <p:sp>
          <p:nvSpPr>
            <p:cNvPr id="263" name="Freeform 106"/>
            <p:cNvSpPr>
              <a:spLocks noEditPoints="1"/>
            </p:cNvSpPr>
            <p:nvPr/>
          </p:nvSpPr>
          <p:spPr bwMode="auto">
            <a:xfrm>
              <a:off x="5588000" y="1962150"/>
              <a:ext cx="406400" cy="406400"/>
            </a:xfrm>
            <a:custGeom>
              <a:avLst/>
              <a:gdLst/>
              <a:ahLst/>
              <a:cxnLst>
                <a:cxn ang="0">
                  <a:pos x="214" y="86"/>
                </a:cxn>
                <a:cxn ang="0">
                  <a:pos x="230" y="54"/>
                </a:cxn>
                <a:cxn ang="0">
                  <a:pos x="210" y="30"/>
                </a:cxn>
                <a:cxn ang="0">
                  <a:pos x="194" y="26"/>
                </a:cxn>
                <a:cxn ang="0">
                  <a:pos x="160" y="38"/>
                </a:cxn>
                <a:cxn ang="0">
                  <a:pos x="150" y="4"/>
                </a:cxn>
                <a:cxn ang="0">
                  <a:pos x="118" y="0"/>
                </a:cxn>
                <a:cxn ang="0">
                  <a:pos x="102" y="12"/>
                </a:cxn>
                <a:cxn ang="0">
                  <a:pos x="66" y="28"/>
                </a:cxn>
                <a:cxn ang="0">
                  <a:pos x="56" y="26"/>
                </a:cxn>
                <a:cxn ang="0">
                  <a:pos x="30" y="46"/>
                </a:cxn>
                <a:cxn ang="0">
                  <a:pos x="28" y="66"/>
                </a:cxn>
                <a:cxn ang="0">
                  <a:pos x="12" y="102"/>
                </a:cxn>
                <a:cxn ang="0">
                  <a:pos x="0" y="112"/>
                </a:cxn>
                <a:cxn ang="0">
                  <a:pos x="0" y="144"/>
                </a:cxn>
                <a:cxn ang="0">
                  <a:pos x="38" y="160"/>
                </a:cxn>
                <a:cxn ang="0">
                  <a:pos x="28" y="190"/>
                </a:cxn>
                <a:cxn ang="0">
                  <a:pos x="30" y="210"/>
                </a:cxn>
                <a:cxn ang="0">
                  <a:pos x="56" y="230"/>
                </a:cxn>
                <a:cxn ang="0">
                  <a:pos x="86" y="214"/>
                </a:cxn>
                <a:cxn ang="0">
                  <a:pos x="102" y="244"/>
                </a:cxn>
                <a:cxn ang="0">
                  <a:pos x="118" y="256"/>
                </a:cxn>
                <a:cxn ang="0">
                  <a:pos x="150" y="252"/>
                </a:cxn>
                <a:cxn ang="0">
                  <a:pos x="160" y="218"/>
                </a:cxn>
                <a:cxn ang="0">
                  <a:pos x="194" y="230"/>
                </a:cxn>
                <a:cxn ang="0">
                  <a:pos x="210" y="226"/>
                </a:cxn>
                <a:cxn ang="0">
                  <a:pos x="230" y="202"/>
                </a:cxn>
                <a:cxn ang="0">
                  <a:pos x="214" y="170"/>
                </a:cxn>
                <a:cxn ang="0">
                  <a:pos x="248" y="152"/>
                </a:cxn>
                <a:cxn ang="0">
                  <a:pos x="256" y="118"/>
                </a:cxn>
                <a:cxn ang="0">
                  <a:pos x="248" y="104"/>
                </a:cxn>
                <a:cxn ang="0">
                  <a:pos x="208" y="148"/>
                </a:cxn>
                <a:cxn ang="0">
                  <a:pos x="200" y="162"/>
                </a:cxn>
                <a:cxn ang="0">
                  <a:pos x="200" y="214"/>
                </a:cxn>
                <a:cxn ang="0">
                  <a:pos x="170" y="198"/>
                </a:cxn>
                <a:cxn ang="0">
                  <a:pos x="154" y="204"/>
                </a:cxn>
                <a:cxn ang="0">
                  <a:pos x="138" y="240"/>
                </a:cxn>
                <a:cxn ang="0">
                  <a:pos x="108" y="208"/>
                </a:cxn>
                <a:cxn ang="0">
                  <a:pos x="94" y="200"/>
                </a:cxn>
                <a:cxn ang="0">
                  <a:pos x="78" y="202"/>
                </a:cxn>
                <a:cxn ang="0">
                  <a:pos x="54" y="178"/>
                </a:cxn>
                <a:cxn ang="0">
                  <a:pos x="52" y="154"/>
                </a:cxn>
                <a:cxn ang="0">
                  <a:pos x="16" y="138"/>
                </a:cxn>
                <a:cxn ang="0">
                  <a:pos x="48" y="108"/>
                </a:cxn>
                <a:cxn ang="0">
                  <a:pos x="56" y="94"/>
                </a:cxn>
                <a:cxn ang="0">
                  <a:pos x="56" y="42"/>
                </a:cxn>
                <a:cxn ang="0">
                  <a:pos x="86" y="58"/>
                </a:cxn>
                <a:cxn ang="0">
                  <a:pos x="102" y="52"/>
                </a:cxn>
                <a:cxn ang="0">
                  <a:pos x="118" y="16"/>
                </a:cxn>
                <a:cxn ang="0">
                  <a:pos x="148" y="48"/>
                </a:cxn>
                <a:cxn ang="0">
                  <a:pos x="162" y="56"/>
                </a:cxn>
                <a:cxn ang="0">
                  <a:pos x="178" y="54"/>
                </a:cxn>
                <a:cxn ang="0">
                  <a:pos x="202" y="78"/>
                </a:cxn>
                <a:cxn ang="0">
                  <a:pos x="204" y="102"/>
                </a:cxn>
                <a:cxn ang="0">
                  <a:pos x="240" y="118"/>
                </a:cxn>
              </a:cxnLst>
              <a:rect l="0" t="0" r="r" b="b"/>
              <a:pathLst>
                <a:path w="256" h="256">
                  <a:moveTo>
                    <a:pt x="244" y="102"/>
                  </a:moveTo>
                  <a:lnTo>
                    <a:pt x="218" y="96"/>
                  </a:lnTo>
                  <a:lnTo>
                    <a:pt x="218" y="96"/>
                  </a:lnTo>
                  <a:lnTo>
                    <a:pt x="214" y="86"/>
                  </a:lnTo>
                  <a:lnTo>
                    <a:pt x="228" y="66"/>
                  </a:lnTo>
                  <a:lnTo>
                    <a:pt x="228" y="66"/>
                  </a:lnTo>
                  <a:lnTo>
                    <a:pt x="230" y="60"/>
                  </a:lnTo>
                  <a:lnTo>
                    <a:pt x="230" y="54"/>
                  </a:lnTo>
                  <a:lnTo>
                    <a:pt x="230" y="50"/>
                  </a:lnTo>
                  <a:lnTo>
                    <a:pt x="226" y="46"/>
                  </a:lnTo>
                  <a:lnTo>
                    <a:pt x="210" y="30"/>
                  </a:lnTo>
                  <a:lnTo>
                    <a:pt x="210" y="30"/>
                  </a:lnTo>
                  <a:lnTo>
                    <a:pt x="206" y="26"/>
                  </a:lnTo>
                  <a:lnTo>
                    <a:pt x="200" y="26"/>
                  </a:lnTo>
                  <a:lnTo>
                    <a:pt x="200" y="26"/>
                  </a:lnTo>
                  <a:lnTo>
                    <a:pt x="194" y="26"/>
                  </a:lnTo>
                  <a:lnTo>
                    <a:pt x="190" y="28"/>
                  </a:lnTo>
                  <a:lnTo>
                    <a:pt x="170" y="42"/>
                  </a:lnTo>
                  <a:lnTo>
                    <a:pt x="170" y="42"/>
                  </a:lnTo>
                  <a:lnTo>
                    <a:pt x="160" y="38"/>
                  </a:lnTo>
                  <a:lnTo>
                    <a:pt x="154" y="12"/>
                  </a:lnTo>
                  <a:lnTo>
                    <a:pt x="154" y="12"/>
                  </a:lnTo>
                  <a:lnTo>
                    <a:pt x="152" y="8"/>
                  </a:lnTo>
                  <a:lnTo>
                    <a:pt x="150" y="4"/>
                  </a:lnTo>
                  <a:lnTo>
                    <a:pt x="144" y="0"/>
                  </a:lnTo>
                  <a:lnTo>
                    <a:pt x="138" y="0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112" y="0"/>
                  </a:lnTo>
                  <a:lnTo>
                    <a:pt x="106" y="4"/>
                  </a:lnTo>
                  <a:lnTo>
                    <a:pt x="104" y="8"/>
                  </a:lnTo>
                  <a:lnTo>
                    <a:pt x="102" y="12"/>
                  </a:lnTo>
                  <a:lnTo>
                    <a:pt x="96" y="38"/>
                  </a:lnTo>
                  <a:lnTo>
                    <a:pt x="96" y="38"/>
                  </a:lnTo>
                  <a:lnTo>
                    <a:pt x="86" y="42"/>
                  </a:lnTo>
                  <a:lnTo>
                    <a:pt x="66" y="28"/>
                  </a:lnTo>
                  <a:lnTo>
                    <a:pt x="66" y="28"/>
                  </a:lnTo>
                  <a:lnTo>
                    <a:pt x="62" y="26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50" y="26"/>
                  </a:lnTo>
                  <a:lnTo>
                    <a:pt x="46" y="30"/>
                  </a:lnTo>
                  <a:lnTo>
                    <a:pt x="30" y="46"/>
                  </a:lnTo>
                  <a:lnTo>
                    <a:pt x="30" y="46"/>
                  </a:lnTo>
                  <a:lnTo>
                    <a:pt x="26" y="50"/>
                  </a:lnTo>
                  <a:lnTo>
                    <a:pt x="26" y="54"/>
                  </a:lnTo>
                  <a:lnTo>
                    <a:pt x="26" y="60"/>
                  </a:lnTo>
                  <a:lnTo>
                    <a:pt x="28" y="66"/>
                  </a:lnTo>
                  <a:lnTo>
                    <a:pt x="42" y="86"/>
                  </a:lnTo>
                  <a:lnTo>
                    <a:pt x="42" y="86"/>
                  </a:lnTo>
                  <a:lnTo>
                    <a:pt x="38" y="96"/>
                  </a:lnTo>
                  <a:lnTo>
                    <a:pt x="12" y="102"/>
                  </a:lnTo>
                  <a:lnTo>
                    <a:pt x="12" y="102"/>
                  </a:lnTo>
                  <a:lnTo>
                    <a:pt x="8" y="104"/>
                  </a:lnTo>
                  <a:lnTo>
                    <a:pt x="4" y="106"/>
                  </a:lnTo>
                  <a:lnTo>
                    <a:pt x="0" y="112"/>
                  </a:lnTo>
                  <a:lnTo>
                    <a:pt x="0" y="118"/>
                  </a:lnTo>
                  <a:lnTo>
                    <a:pt x="0" y="138"/>
                  </a:lnTo>
                  <a:lnTo>
                    <a:pt x="0" y="138"/>
                  </a:lnTo>
                  <a:lnTo>
                    <a:pt x="0" y="144"/>
                  </a:lnTo>
                  <a:lnTo>
                    <a:pt x="4" y="150"/>
                  </a:lnTo>
                  <a:lnTo>
                    <a:pt x="8" y="152"/>
                  </a:lnTo>
                  <a:lnTo>
                    <a:pt x="12" y="154"/>
                  </a:lnTo>
                  <a:lnTo>
                    <a:pt x="38" y="160"/>
                  </a:lnTo>
                  <a:lnTo>
                    <a:pt x="38" y="160"/>
                  </a:lnTo>
                  <a:lnTo>
                    <a:pt x="42" y="170"/>
                  </a:lnTo>
                  <a:lnTo>
                    <a:pt x="28" y="190"/>
                  </a:lnTo>
                  <a:lnTo>
                    <a:pt x="28" y="190"/>
                  </a:lnTo>
                  <a:lnTo>
                    <a:pt x="26" y="196"/>
                  </a:lnTo>
                  <a:lnTo>
                    <a:pt x="26" y="202"/>
                  </a:lnTo>
                  <a:lnTo>
                    <a:pt x="26" y="206"/>
                  </a:lnTo>
                  <a:lnTo>
                    <a:pt x="30" y="210"/>
                  </a:lnTo>
                  <a:lnTo>
                    <a:pt x="46" y="226"/>
                  </a:lnTo>
                  <a:lnTo>
                    <a:pt x="46" y="226"/>
                  </a:lnTo>
                  <a:lnTo>
                    <a:pt x="50" y="230"/>
                  </a:lnTo>
                  <a:lnTo>
                    <a:pt x="56" y="230"/>
                  </a:lnTo>
                  <a:lnTo>
                    <a:pt x="56" y="230"/>
                  </a:lnTo>
                  <a:lnTo>
                    <a:pt x="62" y="230"/>
                  </a:lnTo>
                  <a:lnTo>
                    <a:pt x="66" y="228"/>
                  </a:lnTo>
                  <a:lnTo>
                    <a:pt x="86" y="214"/>
                  </a:lnTo>
                  <a:lnTo>
                    <a:pt x="86" y="214"/>
                  </a:lnTo>
                  <a:lnTo>
                    <a:pt x="96" y="218"/>
                  </a:lnTo>
                  <a:lnTo>
                    <a:pt x="102" y="244"/>
                  </a:lnTo>
                  <a:lnTo>
                    <a:pt x="102" y="244"/>
                  </a:lnTo>
                  <a:lnTo>
                    <a:pt x="104" y="248"/>
                  </a:lnTo>
                  <a:lnTo>
                    <a:pt x="106" y="252"/>
                  </a:lnTo>
                  <a:lnTo>
                    <a:pt x="112" y="256"/>
                  </a:lnTo>
                  <a:lnTo>
                    <a:pt x="118" y="256"/>
                  </a:lnTo>
                  <a:lnTo>
                    <a:pt x="138" y="256"/>
                  </a:lnTo>
                  <a:lnTo>
                    <a:pt x="138" y="256"/>
                  </a:lnTo>
                  <a:lnTo>
                    <a:pt x="144" y="256"/>
                  </a:lnTo>
                  <a:lnTo>
                    <a:pt x="150" y="252"/>
                  </a:lnTo>
                  <a:lnTo>
                    <a:pt x="152" y="248"/>
                  </a:lnTo>
                  <a:lnTo>
                    <a:pt x="154" y="244"/>
                  </a:lnTo>
                  <a:lnTo>
                    <a:pt x="160" y="218"/>
                  </a:lnTo>
                  <a:lnTo>
                    <a:pt x="160" y="218"/>
                  </a:lnTo>
                  <a:lnTo>
                    <a:pt x="170" y="214"/>
                  </a:lnTo>
                  <a:lnTo>
                    <a:pt x="190" y="228"/>
                  </a:lnTo>
                  <a:lnTo>
                    <a:pt x="190" y="228"/>
                  </a:lnTo>
                  <a:lnTo>
                    <a:pt x="194" y="230"/>
                  </a:lnTo>
                  <a:lnTo>
                    <a:pt x="200" y="230"/>
                  </a:lnTo>
                  <a:lnTo>
                    <a:pt x="200" y="230"/>
                  </a:lnTo>
                  <a:lnTo>
                    <a:pt x="206" y="230"/>
                  </a:lnTo>
                  <a:lnTo>
                    <a:pt x="210" y="226"/>
                  </a:lnTo>
                  <a:lnTo>
                    <a:pt x="226" y="210"/>
                  </a:lnTo>
                  <a:lnTo>
                    <a:pt x="226" y="210"/>
                  </a:lnTo>
                  <a:lnTo>
                    <a:pt x="230" y="206"/>
                  </a:lnTo>
                  <a:lnTo>
                    <a:pt x="230" y="202"/>
                  </a:lnTo>
                  <a:lnTo>
                    <a:pt x="230" y="196"/>
                  </a:lnTo>
                  <a:lnTo>
                    <a:pt x="228" y="190"/>
                  </a:lnTo>
                  <a:lnTo>
                    <a:pt x="214" y="170"/>
                  </a:lnTo>
                  <a:lnTo>
                    <a:pt x="214" y="170"/>
                  </a:lnTo>
                  <a:lnTo>
                    <a:pt x="218" y="160"/>
                  </a:lnTo>
                  <a:lnTo>
                    <a:pt x="244" y="154"/>
                  </a:lnTo>
                  <a:lnTo>
                    <a:pt x="244" y="154"/>
                  </a:lnTo>
                  <a:lnTo>
                    <a:pt x="248" y="152"/>
                  </a:lnTo>
                  <a:lnTo>
                    <a:pt x="252" y="150"/>
                  </a:lnTo>
                  <a:lnTo>
                    <a:pt x="256" y="144"/>
                  </a:lnTo>
                  <a:lnTo>
                    <a:pt x="256" y="138"/>
                  </a:lnTo>
                  <a:lnTo>
                    <a:pt x="256" y="118"/>
                  </a:lnTo>
                  <a:lnTo>
                    <a:pt x="256" y="118"/>
                  </a:lnTo>
                  <a:lnTo>
                    <a:pt x="256" y="112"/>
                  </a:lnTo>
                  <a:lnTo>
                    <a:pt x="252" y="106"/>
                  </a:lnTo>
                  <a:lnTo>
                    <a:pt x="248" y="104"/>
                  </a:lnTo>
                  <a:lnTo>
                    <a:pt x="244" y="102"/>
                  </a:lnTo>
                  <a:close/>
                  <a:moveTo>
                    <a:pt x="216" y="144"/>
                  </a:moveTo>
                  <a:lnTo>
                    <a:pt x="216" y="144"/>
                  </a:lnTo>
                  <a:lnTo>
                    <a:pt x="208" y="148"/>
                  </a:lnTo>
                  <a:lnTo>
                    <a:pt x="204" y="154"/>
                  </a:lnTo>
                  <a:lnTo>
                    <a:pt x="204" y="154"/>
                  </a:lnTo>
                  <a:lnTo>
                    <a:pt x="200" y="162"/>
                  </a:lnTo>
                  <a:lnTo>
                    <a:pt x="200" y="162"/>
                  </a:lnTo>
                  <a:lnTo>
                    <a:pt x="198" y="170"/>
                  </a:lnTo>
                  <a:lnTo>
                    <a:pt x="202" y="178"/>
                  </a:lnTo>
                  <a:lnTo>
                    <a:pt x="214" y="200"/>
                  </a:lnTo>
                  <a:lnTo>
                    <a:pt x="200" y="21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174" y="198"/>
                  </a:lnTo>
                  <a:lnTo>
                    <a:pt x="170" y="198"/>
                  </a:lnTo>
                  <a:lnTo>
                    <a:pt x="170" y="198"/>
                  </a:lnTo>
                  <a:lnTo>
                    <a:pt x="162" y="200"/>
                  </a:lnTo>
                  <a:lnTo>
                    <a:pt x="162" y="200"/>
                  </a:lnTo>
                  <a:lnTo>
                    <a:pt x="154" y="204"/>
                  </a:lnTo>
                  <a:lnTo>
                    <a:pt x="154" y="204"/>
                  </a:lnTo>
                  <a:lnTo>
                    <a:pt x="148" y="208"/>
                  </a:lnTo>
                  <a:lnTo>
                    <a:pt x="144" y="216"/>
                  </a:lnTo>
                  <a:lnTo>
                    <a:pt x="138" y="240"/>
                  </a:lnTo>
                  <a:lnTo>
                    <a:pt x="118" y="240"/>
                  </a:lnTo>
                  <a:lnTo>
                    <a:pt x="112" y="216"/>
                  </a:lnTo>
                  <a:lnTo>
                    <a:pt x="112" y="216"/>
                  </a:lnTo>
                  <a:lnTo>
                    <a:pt x="108" y="208"/>
                  </a:lnTo>
                  <a:lnTo>
                    <a:pt x="102" y="204"/>
                  </a:lnTo>
                  <a:lnTo>
                    <a:pt x="102" y="204"/>
                  </a:lnTo>
                  <a:lnTo>
                    <a:pt x="94" y="200"/>
                  </a:lnTo>
                  <a:lnTo>
                    <a:pt x="94" y="200"/>
                  </a:lnTo>
                  <a:lnTo>
                    <a:pt x="86" y="198"/>
                  </a:lnTo>
                  <a:lnTo>
                    <a:pt x="86" y="198"/>
                  </a:lnTo>
                  <a:lnTo>
                    <a:pt x="82" y="198"/>
                  </a:lnTo>
                  <a:lnTo>
                    <a:pt x="78" y="202"/>
                  </a:lnTo>
                  <a:lnTo>
                    <a:pt x="56" y="214"/>
                  </a:lnTo>
                  <a:lnTo>
                    <a:pt x="42" y="200"/>
                  </a:lnTo>
                  <a:lnTo>
                    <a:pt x="54" y="178"/>
                  </a:lnTo>
                  <a:lnTo>
                    <a:pt x="54" y="178"/>
                  </a:lnTo>
                  <a:lnTo>
                    <a:pt x="58" y="170"/>
                  </a:lnTo>
                  <a:lnTo>
                    <a:pt x="56" y="162"/>
                  </a:lnTo>
                  <a:lnTo>
                    <a:pt x="56" y="162"/>
                  </a:lnTo>
                  <a:lnTo>
                    <a:pt x="52" y="154"/>
                  </a:lnTo>
                  <a:lnTo>
                    <a:pt x="52" y="154"/>
                  </a:lnTo>
                  <a:lnTo>
                    <a:pt x="48" y="148"/>
                  </a:lnTo>
                  <a:lnTo>
                    <a:pt x="40" y="144"/>
                  </a:lnTo>
                  <a:lnTo>
                    <a:pt x="16" y="138"/>
                  </a:lnTo>
                  <a:lnTo>
                    <a:pt x="16" y="118"/>
                  </a:lnTo>
                  <a:lnTo>
                    <a:pt x="40" y="112"/>
                  </a:lnTo>
                  <a:lnTo>
                    <a:pt x="40" y="112"/>
                  </a:lnTo>
                  <a:lnTo>
                    <a:pt x="48" y="108"/>
                  </a:lnTo>
                  <a:lnTo>
                    <a:pt x="52" y="102"/>
                  </a:lnTo>
                  <a:lnTo>
                    <a:pt x="52" y="102"/>
                  </a:lnTo>
                  <a:lnTo>
                    <a:pt x="56" y="94"/>
                  </a:lnTo>
                  <a:lnTo>
                    <a:pt x="56" y="94"/>
                  </a:lnTo>
                  <a:lnTo>
                    <a:pt x="58" y="86"/>
                  </a:lnTo>
                  <a:lnTo>
                    <a:pt x="54" y="78"/>
                  </a:lnTo>
                  <a:lnTo>
                    <a:pt x="42" y="56"/>
                  </a:lnTo>
                  <a:lnTo>
                    <a:pt x="56" y="42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82" y="58"/>
                  </a:lnTo>
                  <a:lnTo>
                    <a:pt x="86" y="58"/>
                  </a:lnTo>
                  <a:lnTo>
                    <a:pt x="86" y="58"/>
                  </a:lnTo>
                  <a:lnTo>
                    <a:pt x="94" y="56"/>
                  </a:lnTo>
                  <a:lnTo>
                    <a:pt x="94" y="56"/>
                  </a:lnTo>
                  <a:lnTo>
                    <a:pt x="102" y="52"/>
                  </a:lnTo>
                  <a:lnTo>
                    <a:pt x="102" y="52"/>
                  </a:lnTo>
                  <a:lnTo>
                    <a:pt x="108" y="48"/>
                  </a:lnTo>
                  <a:lnTo>
                    <a:pt x="112" y="40"/>
                  </a:lnTo>
                  <a:lnTo>
                    <a:pt x="118" y="16"/>
                  </a:lnTo>
                  <a:lnTo>
                    <a:pt x="138" y="16"/>
                  </a:lnTo>
                  <a:lnTo>
                    <a:pt x="144" y="40"/>
                  </a:lnTo>
                  <a:lnTo>
                    <a:pt x="144" y="40"/>
                  </a:lnTo>
                  <a:lnTo>
                    <a:pt x="148" y="48"/>
                  </a:lnTo>
                  <a:lnTo>
                    <a:pt x="154" y="52"/>
                  </a:lnTo>
                  <a:lnTo>
                    <a:pt x="154" y="52"/>
                  </a:lnTo>
                  <a:lnTo>
                    <a:pt x="162" y="56"/>
                  </a:lnTo>
                  <a:lnTo>
                    <a:pt x="162" y="56"/>
                  </a:lnTo>
                  <a:lnTo>
                    <a:pt x="170" y="58"/>
                  </a:lnTo>
                  <a:lnTo>
                    <a:pt x="170" y="58"/>
                  </a:lnTo>
                  <a:lnTo>
                    <a:pt x="174" y="58"/>
                  </a:lnTo>
                  <a:lnTo>
                    <a:pt x="178" y="54"/>
                  </a:lnTo>
                  <a:lnTo>
                    <a:pt x="200" y="42"/>
                  </a:lnTo>
                  <a:lnTo>
                    <a:pt x="214" y="56"/>
                  </a:lnTo>
                  <a:lnTo>
                    <a:pt x="202" y="78"/>
                  </a:lnTo>
                  <a:lnTo>
                    <a:pt x="202" y="78"/>
                  </a:lnTo>
                  <a:lnTo>
                    <a:pt x="198" y="86"/>
                  </a:lnTo>
                  <a:lnTo>
                    <a:pt x="200" y="94"/>
                  </a:lnTo>
                  <a:lnTo>
                    <a:pt x="200" y="94"/>
                  </a:lnTo>
                  <a:lnTo>
                    <a:pt x="204" y="102"/>
                  </a:lnTo>
                  <a:lnTo>
                    <a:pt x="204" y="102"/>
                  </a:lnTo>
                  <a:lnTo>
                    <a:pt x="208" y="108"/>
                  </a:lnTo>
                  <a:lnTo>
                    <a:pt x="216" y="112"/>
                  </a:lnTo>
                  <a:lnTo>
                    <a:pt x="240" y="118"/>
                  </a:lnTo>
                  <a:lnTo>
                    <a:pt x="240" y="138"/>
                  </a:lnTo>
                  <a:lnTo>
                    <a:pt x="216" y="14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ar-SA" sz="2112" dirty="0">
                <a:latin typeface="微软雅黑" panose="020B0503020204020204" pitchFamily="34" charset="-122"/>
              </a:endParaRPr>
            </a:p>
          </p:txBody>
        </p:sp>
        <p:sp>
          <p:nvSpPr>
            <p:cNvPr id="264" name="Freeform 109"/>
            <p:cNvSpPr>
              <a:spLocks noEditPoints="1"/>
            </p:cNvSpPr>
            <p:nvPr/>
          </p:nvSpPr>
          <p:spPr bwMode="auto">
            <a:xfrm>
              <a:off x="5702300" y="2076450"/>
              <a:ext cx="177800" cy="177800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34" y="4"/>
                </a:cxn>
                <a:cxn ang="0">
                  <a:pos x="16" y="16"/>
                </a:cxn>
                <a:cxn ang="0">
                  <a:pos x="4" y="34"/>
                </a:cxn>
                <a:cxn ang="0">
                  <a:pos x="0" y="56"/>
                </a:cxn>
                <a:cxn ang="0">
                  <a:pos x="2" y="68"/>
                </a:cxn>
                <a:cxn ang="0">
                  <a:pos x="10" y="88"/>
                </a:cxn>
                <a:cxn ang="0">
                  <a:pos x="24" y="102"/>
                </a:cxn>
                <a:cxn ang="0">
                  <a:pos x="44" y="110"/>
                </a:cxn>
                <a:cxn ang="0">
                  <a:pos x="56" y="112"/>
                </a:cxn>
                <a:cxn ang="0">
                  <a:pos x="78" y="108"/>
                </a:cxn>
                <a:cxn ang="0">
                  <a:pos x="96" y="96"/>
                </a:cxn>
                <a:cxn ang="0">
                  <a:pos x="108" y="78"/>
                </a:cxn>
                <a:cxn ang="0">
                  <a:pos x="112" y="56"/>
                </a:cxn>
                <a:cxn ang="0">
                  <a:pos x="110" y="44"/>
                </a:cxn>
                <a:cxn ang="0">
                  <a:pos x="102" y="24"/>
                </a:cxn>
                <a:cxn ang="0">
                  <a:pos x="88" y="10"/>
                </a:cxn>
                <a:cxn ang="0">
                  <a:pos x="68" y="2"/>
                </a:cxn>
                <a:cxn ang="0">
                  <a:pos x="56" y="104"/>
                </a:cxn>
                <a:cxn ang="0">
                  <a:pos x="46" y="104"/>
                </a:cxn>
                <a:cxn ang="0">
                  <a:pos x="28" y="96"/>
                </a:cxn>
                <a:cxn ang="0">
                  <a:pos x="16" y="84"/>
                </a:cxn>
                <a:cxn ang="0">
                  <a:pos x="8" y="66"/>
                </a:cxn>
                <a:cxn ang="0">
                  <a:pos x="8" y="56"/>
                </a:cxn>
                <a:cxn ang="0">
                  <a:pos x="10" y="36"/>
                </a:cxn>
                <a:cxn ang="0">
                  <a:pos x="22" y="22"/>
                </a:cxn>
                <a:cxn ang="0">
                  <a:pos x="36" y="10"/>
                </a:cxn>
                <a:cxn ang="0">
                  <a:pos x="56" y="6"/>
                </a:cxn>
                <a:cxn ang="0">
                  <a:pos x="66" y="8"/>
                </a:cxn>
                <a:cxn ang="0">
                  <a:pos x="84" y="16"/>
                </a:cxn>
                <a:cxn ang="0">
                  <a:pos x="96" y="28"/>
                </a:cxn>
                <a:cxn ang="0">
                  <a:pos x="104" y="46"/>
                </a:cxn>
                <a:cxn ang="0">
                  <a:pos x="106" y="56"/>
                </a:cxn>
                <a:cxn ang="0">
                  <a:pos x="102" y="76"/>
                </a:cxn>
                <a:cxn ang="0">
                  <a:pos x="90" y="90"/>
                </a:cxn>
                <a:cxn ang="0">
                  <a:pos x="76" y="102"/>
                </a:cxn>
                <a:cxn ang="0">
                  <a:pos x="56" y="104"/>
                </a:cxn>
              </a:cxnLst>
              <a:rect l="0" t="0" r="r" b="b"/>
              <a:pathLst>
                <a:path w="112" h="112">
                  <a:moveTo>
                    <a:pt x="56" y="0"/>
                  </a:moveTo>
                  <a:lnTo>
                    <a:pt x="56" y="0"/>
                  </a:lnTo>
                  <a:lnTo>
                    <a:pt x="44" y="2"/>
                  </a:lnTo>
                  <a:lnTo>
                    <a:pt x="34" y="4"/>
                  </a:lnTo>
                  <a:lnTo>
                    <a:pt x="24" y="10"/>
                  </a:lnTo>
                  <a:lnTo>
                    <a:pt x="16" y="16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2" y="44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2" y="68"/>
                  </a:lnTo>
                  <a:lnTo>
                    <a:pt x="4" y="78"/>
                  </a:lnTo>
                  <a:lnTo>
                    <a:pt x="10" y="88"/>
                  </a:lnTo>
                  <a:lnTo>
                    <a:pt x="16" y="96"/>
                  </a:lnTo>
                  <a:lnTo>
                    <a:pt x="24" y="102"/>
                  </a:lnTo>
                  <a:lnTo>
                    <a:pt x="34" y="108"/>
                  </a:lnTo>
                  <a:lnTo>
                    <a:pt x="44" y="110"/>
                  </a:lnTo>
                  <a:lnTo>
                    <a:pt x="56" y="112"/>
                  </a:lnTo>
                  <a:lnTo>
                    <a:pt x="56" y="112"/>
                  </a:lnTo>
                  <a:lnTo>
                    <a:pt x="68" y="110"/>
                  </a:lnTo>
                  <a:lnTo>
                    <a:pt x="78" y="108"/>
                  </a:lnTo>
                  <a:lnTo>
                    <a:pt x="88" y="102"/>
                  </a:lnTo>
                  <a:lnTo>
                    <a:pt x="96" y="96"/>
                  </a:lnTo>
                  <a:lnTo>
                    <a:pt x="102" y="88"/>
                  </a:lnTo>
                  <a:lnTo>
                    <a:pt x="108" y="78"/>
                  </a:lnTo>
                  <a:lnTo>
                    <a:pt x="110" y="68"/>
                  </a:lnTo>
                  <a:lnTo>
                    <a:pt x="112" y="56"/>
                  </a:lnTo>
                  <a:lnTo>
                    <a:pt x="112" y="56"/>
                  </a:lnTo>
                  <a:lnTo>
                    <a:pt x="110" y="44"/>
                  </a:lnTo>
                  <a:lnTo>
                    <a:pt x="108" y="34"/>
                  </a:lnTo>
                  <a:lnTo>
                    <a:pt x="102" y="24"/>
                  </a:lnTo>
                  <a:lnTo>
                    <a:pt x="96" y="16"/>
                  </a:lnTo>
                  <a:lnTo>
                    <a:pt x="88" y="10"/>
                  </a:lnTo>
                  <a:lnTo>
                    <a:pt x="78" y="4"/>
                  </a:lnTo>
                  <a:lnTo>
                    <a:pt x="68" y="2"/>
                  </a:lnTo>
                  <a:lnTo>
                    <a:pt x="56" y="0"/>
                  </a:lnTo>
                  <a:close/>
                  <a:moveTo>
                    <a:pt x="56" y="104"/>
                  </a:moveTo>
                  <a:lnTo>
                    <a:pt x="56" y="104"/>
                  </a:lnTo>
                  <a:lnTo>
                    <a:pt x="46" y="104"/>
                  </a:lnTo>
                  <a:lnTo>
                    <a:pt x="36" y="102"/>
                  </a:lnTo>
                  <a:lnTo>
                    <a:pt x="28" y="96"/>
                  </a:lnTo>
                  <a:lnTo>
                    <a:pt x="22" y="90"/>
                  </a:lnTo>
                  <a:lnTo>
                    <a:pt x="16" y="84"/>
                  </a:lnTo>
                  <a:lnTo>
                    <a:pt x="10" y="76"/>
                  </a:lnTo>
                  <a:lnTo>
                    <a:pt x="8" y="6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46"/>
                  </a:lnTo>
                  <a:lnTo>
                    <a:pt x="10" y="36"/>
                  </a:lnTo>
                  <a:lnTo>
                    <a:pt x="16" y="28"/>
                  </a:lnTo>
                  <a:lnTo>
                    <a:pt x="22" y="22"/>
                  </a:lnTo>
                  <a:lnTo>
                    <a:pt x="28" y="16"/>
                  </a:lnTo>
                  <a:lnTo>
                    <a:pt x="36" y="10"/>
                  </a:lnTo>
                  <a:lnTo>
                    <a:pt x="46" y="8"/>
                  </a:lnTo>
                  <a:lnTo>
                    <a:pt x="56" y="6"/>
                  </a:lnTo>
                  <a:lnTo>
                    <a:pt x="56" y="6"/>
                  </a:lnTo>
                  <a:lnTo>
                    <a:pt x="66" y="8"/>
                  </a:lnTo>
                  <a:lnTo>
                    <a:pt x="76" y="10"/>
                  </a:lnTo>
                  <a:lnTo>
                    <a:pt x="84" y="16"/>
                  </a:lnTo>
                  <a:lnTo>
                    <a:pt x="90" y="22"/>
                  </a:lnTo>
                  <a:lnTo>
                    <a:pt x="96" y="28"/>
                  </a:lnTo>
                  <a:lnTo>
                    <a:pt x="102" y="36"/>
                  </a:lnTo>
                  <a:lnTo>
                    <a:pt x="104" y="46"/>
                  </a:lnTo>
                  <a:lnTo>
                    <a:pt x="106" y="56"/>
                  </a:lnTo>
                  <a:lnTo>
                    <a:pt x="106" y="56"/>
                  </a:lnTo>
                  <a:lnTo>
                    <a:pt x="104" y="66"/>
                  </a:lnTo>
                  <a:lnTo>
                    <a:pt x="102" y="76"/>
                  </a:lnTo>
                  <a:lnTo>
                    <a:pt x="96" y="84"/>
                  </a:lnTo>
                  <a:lnTo>
                    <a:pt x="90" y="90"/>
                  </a:lnTo>
                  <a:lnTo>
                    <a:pt x="84" y="96"/>
                  </a:lnTo>
                  <a:lnTo>
                    <a:pt x="76" y="102"/>
                  </a:lnTo>
                  <a:lnTo>
                    <a:pt x="66" y="104"/>
                  </a:lnTo>
                  <a:lnTo>
                    <a:pt x="56" y="10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ar-SA" sz="2112" dirty="0">
                <a:latin typeface="微软雅黑" panose="020B0503020204020204" pitchFamily="34" charset="-122"/>
              </a:endParaRPr>
            </a:p>
          </p:txBody>
        </p:sp>
        <p:sp>
          <p:nvSpPr>
            <p:cNvPr id="265" name="Freeform 112"/>
            <p:cNvSpPr>
              <a:spLocks noEditPoints="1"/>
            </p:cNvSpPr>
            <p:nvPr/>
          </p:nvSpPr>
          <p:spPr bwMode="auto">
            <a:xfrm>
              <a:off x="5740400" y="2114550"/>
              <a:ext cx="101600" cy="101600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32" y="0"/>
                </a:cxn>
                <a:cxn ang="0">
                  <a:pos x="26" y="0"/>
                </a:cxn>
                <a:cxn ang="0">
                  <a:pos x="20" y="2"/>
                </a:cxn>
                <a:cxn ang="0">
                  <a:pos x="10" y="10"/>
                </a:cxn>
                <a:cxn ang="0">
                  <a:pos x="2" y="20"/>
                </a:cxn>
                <a:cxn ang="0">
                  <a:pos x="0" y="26"/>
                </a:cxn>
                <a:cxn ang="0">
                  <a:pos x="0" y="32"/>
                </a:cxn>
                <a:cxn ang="0">
                  <a:pos x="0" y="32"/>
                </a:cxn>
                <a:cxn ang="0">
                  <a:pos x="0" y="38"/>
                </a:cxn>
                <a:cxn ang="0">
                  <a:pos x="2" y="44"/>
                </a:cxn>
                <a:cxn ang="0">
                  <a:pos x="10" y="54"/>
                </a:cxn>
                <a:cxn ang="0">
                  <a:pos x="20" y="62"/>
                </a:cxn>
                <a:cxn ang="0">
                  <a:pos x="26" y="64"/>
                </a:cxn>
                <a:cxn ang="0">
                  <a:pos x="32" y="64"/>
                </a:cxn>
                <a:cxn ang="0">
                  <a:pos x="32" y="64"/>
                </a:cxn>
                <a:cxn ang="0">
                  <a:pos x="38" y="64"/>
                </a:cxn>
                <a:cxn ang="0">
                  <a:pos x="44" y="62"/>
                </a:cxn>
                <a:cxn ang="0">
                  <a:pos x="54" y="54"/>
                </a:cxn>
                <a:cxn ang="0">
                  <a:pos x="62" y="44"/>
                </a:cxn>
                <a:cxn ang="0">
                  <a:pos x="64" y="38"/>
                </a:cxn>
                <a:cxn ang="0">
                  <a:pos x="64" y="32"/>
                </a:cxn>
                <a:cxn ang="0">
                  <a:pos x="64" y="32"/>
                </a:cxn>
                <a:cxn ang="0">
                  <a:pos x="64" y="26"/>
                </a:cxn>
                <a:cxn ang="0">
                  <a:pos x="62" y="20"/>
                </a:cxn>
                <a:cxn ang="0">
                  <a:pos x="54" y="10"/>
                </a:cxn>
                <a:cxn ang="0">
                  <a:pos x="44" y="2"/>
                </a:cxn>
                <a:cxn ang="0">
                  <a:pos x="38" y="0"/>
                </a:cxn>
                <a:cxn ang="0">
                  <a:pos x="32" y="0"/>
                </a:cxn>
                <a:cxn ang="0">
                  <a:pos x="32" y="56"/>
                </a:cxn>
                <a:cxn ang="0">
                  <a:pos x="32" y="56"/>
                </a:cxn>
                <a:cxn ang="0">
                  <a:pos x="22" y="54"/>
                </a:cxn>
                <a:cxn ang="0">
                  <a:pos x="16" y="48"/>
                </a:cxn>
                <a:cxn ang="0">
                  <a:pos x="10" y="42"/>
                </a:cxn>
                <a:cxn ang="0">
                  <a:pos x="8" y="32"/>
                </a:cxn>
                <a:cxn ang="0">
                  <a:pos x="8" y="32"/>
                </a:cxn>
                <a:cxn ang="0">
                  <a:pos x="10" y="22"/>
                </a:cxn>
                <a:cxn ang="0">
                  <a:pos x="16" y="16"/>
                </a:cxn>
                <a:cxn ang="0">
                  <a:pos x="22" y="10"/>
                </a:cxn>
                <a:cxn ang="0">
                  <a:pos x="32" y="8"/>
                </a:cxn>
                <a:cxn ang="0">
                  <a:pos x="32" y="8"/>
                </a:cxn>
                <a:cxn ang="0">
                  <a:pos x="42" y="10"/>
                </a:cxn>
                <a:cxn ang="0">
                  <a:pos x="48" y="16"/>
                </a:cxn>
                <a:cxn ang="0">
                  <a:pos x="54" y="22"/>
                </a:cxn>
                <a:cxn ang="0">
                  <a:pos x="56" y="32"/>
                </a:cxn>
                <a:cxn ang="0">
                  <a:pos x="56" y="32"/>
                </a:cxn>
                <a:cxn ang="0">
                  <a:pos x="54" y="42"/>
                </a:cxn>
                <a:cxn ang="0">
                  <a:pos x="48" y="48"/>
                </a:cxn>
                <a:cxn ang="0">
                  <a:pos x="42" y="54"/>
                </a:cxn>
                <a:cxn ang="0">
                  <a:pos x="32" y="56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lnTo>
                    <a:pt x="32" y="0"/>
                  </a:lnTo>
                  <a:lnTo>
                    <a:pt x="26" y="0"/>
                  </a:lnTo>
                  <a:lnTo>
                    <a:pt x="20" y="2"/>
                  </a:lnTo>
                  <a:lnTo>
                    <a:pt x="10" y="10"/>
                  </a:lnTo>
                  <a:lnTo>
                    <a:pt x="2" y="20"/>
                  </a:lnTo>
                  <a:lnTo>
                    <a:pt x="0" y="26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8"/>
                  </a:lnTo>
                  <a:lnTo>
                    <a:pt x="2" y="44"/>
                  </a:lnTo>
                  <a:lnTo>
                    <a:pt x="10" y="54"/>
                  </a:lnTo>
                  <a:lnTo>
                    <a:pt x="20" y="62"/>
                  </a:lnTo>
                  <a:lnTo>
                    <a:pt x="26" y="64"/>
                  </a:lnTo>
                  <a:lnTo>
                    <a:pt x="32" y="64"/>
                  </a:lnTo>
                  <a:lnTo>
                    <a:pt x="32" y="64"/>
                  </a:lnTo>
                  <a:lnTo>
                    <a:pt x="38" y="64"/>
                  </a:lnTo>
                  <a:lnTo>
                    <a:pt x="44" y="62"/>
                  </a:lnTo>
                  <a:lnTo>
                    <a:pt x="54" y="54"/>
                  </a:lnTo>
                  <a:lnTo>
                    <a:pt x="62" y="44"/>
                  </a:lnTo>
                  <a:lnTo>
                    <a:pt x="64" y="38"/>
                  </a:lnTo>
                  <a:lnTo>
                    <a:pt x="64" y="32"/>
                  </a:lnTo>
                  <a:lnTo>
                    <a:pt x="64" y="32"/>
                  </a:lnTo>
                  <a:lnTo>
                    <a:pt x="64" y="26"/>
                  </a:lnTo>
                  <a:lnTo>
                    <a:pt x="62" y="20"/>
                  </a:lnTo>
                  <a:lnTo>
                    <a:pt x="54" y="10"/>
                  </a:lnTo>
                  <a:lnTo>
                    <a:pt x="44" y="2"/>
                  </a:lnTo>
                  <a:lnTo>
                    <a:pt x="38" y="0"/>
                  </a:lnTo>
                  <a:lnTo>
                    <a:pt x="32" y="0"/>
                  </a:lnTo>
                  <a:close/>
                  <a:moveTo>
                    <a:pt x="32" y="56"/>
                  </a:moveTo>
                  <a:lnTo>
                    <a:pt x="32" y="56"/>
                  </a:lnTo>
                  <a:lnTo>
                    <a:pt x="22" y="54"/>
                  </a:lnTo>
                  <a:lnTo>
                    <a:pt x="16" y="48"/>
                  </a:lnTo>
                  <a:lnTo>
                    <a:pt x="10" y="42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10" y="22"/>
                  </a:lnTo>
                  <a:lnTo>
                    <a:pt x="16" y="16"/>
                  </a:lnTo>
                  <a:lnTo>
                    <a:pt x="22" y="10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42" y="10"/>
                  </a:lnTo>
                  <a:lnTo>
                    <a:pt x="48" y="16"/>
                  </a:lnTo>
                  <a:lnTo>
                    <a:pt x="54" y="22"/>
                  </a:lnTo>
                  <a:lnTo>
                    <a:pt x="56" y="32"/>
                  </a:lnTo>
                  <a:lnTo>
                    <a:pt x="56" y="32"/>
                  </a:lnTo>
                  <a:lnTo>
                    <a:pt x="54" y="42"/>
                  </a:lnTo>
                  <a:lnTo>
                    <a:pt x="48" y="48"/>
                  </a:lnTo>
                  <a:lnTo>
                    <a:pt x="42" y="54"/>
                  </a:lnTo>
                  <a:lnTo>
                    <a:pt x="32" y="5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ar-SA" sz="2112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266" name="Group 265"/>
          <p:cNvGrpSpPr/>
          <p:nvPr/>
        </p:nvGrpSpPr>
        <p:grpSpPr>
          <a:xfrm>
            <a:off x="4740030" y="2572106"/>
            <a:ext cx="312699" cy="244293"/>
            <a:chOff x="3962400" y="1200150"/>
            <a:chExt cx="406400" cy="317500"/>
          </a:xfrm>
          <a:solidFill>
            <a:schemeClr val="bg1"/>
          </a:solidFill>
        </p:grpSpPr>
        <p:sp>
          <p:nvSpPr>
            <p:cNvPr id="267" name="Freeform 157"/>
            <p:cNvSpPr>
              <a:spLocks noEditPoints="1"/>
            </p:cNvSpPr>
            <p:nvPr/>
          </p:nvSpPr>
          <p:spPr bwMode="auto">
            <a:xfrm>
              <a:off x="4013200" y="1247775"/>
              <a:ext cx="254000" cy="206375"/>
            </a:xfrm>
            <a:custGeom>
              <a:avLst/>
              <a:gdLst/>
              <a:ahLst/>
              <a:cxnLst>
                <a:cxn ang="0">
                  <a:pos x="146" y="6"/>
                </a:cxn>
                <a:cxn ang="0">
                  <a:pos x="146" y="6"/>
                </a:cxn>
                <a:cxn ang="0">
                  <a:pos x="112" y="2"/>
                </a:cxn>
                <a:cxn ang="0">
                  <a:pos x="80" y="0"/>
                </a:cxn>
                <a:cxn ang="0">
                  <a:pos x="80" y="0"/>
                </a:cxn>
                <a:cxn ang="0">
                  <a:pos x="48" y="2"/>
                </a:cxn>
                <a:cxn ang="0">
                  <a:pos x="14" y="6"/>
                </a:cxn>
                <a:cxn ang="0">
                  <a:pos x="14" y="6"/>
                </a:cxn>
                <a:cxn ang="0">
                  <a:pos x="10" y="8"/>
                </a:cxn>
                <a:cxn ang="0">
                  <a:pos x="8" y="12"/>
                </a:cxn>
                <a:cxn ang="0">
                  <a:pos x="8" y="12"/>
                </a:cxn>
                <a:cxn ang="0">
                  <a:pos x="2" y="38"/>
                </a:cxn>
                <a:cxn ang="0">
                  <a:pos x="0" y="66"/>
                </a:cxn>
                <a:cxn ang="0">
                  <a:pos x="2" y="92"/>
                </a:cxn>
                <a:cxn ang="0">
                  <a:pos x="8" y="118"/>
                </a:cxn>
                <a:cxn ang="0">
                  <a:pos x="8" y="118"/>
                </a:cxn>
                <a:cxn ang="0">
                  <a:pos x="10" y="122"/>
                </a:cxn>
                <a:cxn ang="0">
                  <a:pos x="14" y="124"/>
                </a:cxn>
                <a:cxn ang="0">
                  <a:pos x="14" y="124"/>
                </a:cxn>
                <a:cxn ang="0">
                  <a:pos x="48" y="128"/>
                </a:cxn>
                <a:cxn ang="0">
                  <a:pos x="80" y="130"/>
                </a:cxn>
                <a:cxn ang="0">
                  <a:pos x="80" y="130"/>
                </a:cxn>
                <a:cxn ang="0">
                  <a:pos x="112" y="128"/>
                </a:cxn>
                <a:cxn ang="0">
                  <a:pos x="146" y="124"/>
                </a:cxn>
                <a:cxn ang="0">
                  <a:pos x="146" y="124"/>
                </a:cxn>
                <a:cxn ang="0">
                  <a:pos x="148" y="122"/>
                </a:cxn>
                <a:cxn ang="0">
                  <a:pos x="152" y="118"/>
                </a:cxn>
                <a:cxn ang="0">
                  <a:pos x="152" y="118"/>
                </a:cxn>
                <a:cxn ang="0">
                  <a:pos x="158" y="92"/>
                </a:cxn>
                <a:cxn ang="0">
                  <a:pos x="160" y="66"/>
                </a:cxn>
                <a:cxn ang="0">
                  <a:pos x="158" y="38"/>
                </a:cxn>
                <a:cxn ang="0">
                  <a:pos x="152" y="12"/>
                </a:cxn>
                <a:cxn ang="0">
                  <a:pos x="152" y="12"/>
                </a:cxn>
                <a:cxn ang="0">
                  <a:pos x="148" y="8"/>
                </a:cxn>
                <a:cxn ang="0">
                  <a:pos x="146" y="6"/>
                </a:cxn>
                <a:cxn ang="0">
                  <a:pos x="144" y="116"/>
                </a:cxn>
                <a:cxn ang="0">
                  <a:pos x="144" y="116"/>
                </a:cxn>
                <a:cxn ang="0">
                  <a:pos x="112" y="120"/>
                </a:cxn>
                <a:cxn ang="0">
                  <a:pos x="80" y="122"/>
                </a:cxn>
                <a:cxn ang="0">
                  <a:pos x="48" y="120"/>
                </a:cxn>
                <a:cxn ang="0">
                  <a:pos x="16" y="116"/>
                </a:cxn>
                <a:cxn ang="0">
                  <a:pos x="16" y="116"/>
                </a:cxn>
                <a:cxn ang="0">
                  <a:pos x="10" y="90"/>
                </a:cxn>
                <a:cxn ang="0">
                  <a:pos x="8" y="66"/>
                </a:cxn>
                <a:cxn ang="0">
                  <a:pos x="10" y="40"/>
                </a:cxn>
                <a:cxn ang="0">
                  <a:pos x="16" y="14"/>
                </a:cxn>
                <a:cxn ang="0">
                  <a:pos x="16" y="14"/>
                </a:cxn>
                <a:cxn ang="0">
                  <a:pos x="48" y="10"/>
                </a:cxn>
                <a:cxn ang="0">
                  <a:pos x="80" y="8"/>
                </a:cxn>
                <a:cxn ang="0">
                  <a:pos x="112" y="10"/>
                </a:cxn>
                <a:cxn ang="0">
                  <a:pos x="144" y="14"/>
                </a:cxn>
                <a:cxn ang="0">
                  <a:pos x="144" y="14"/>
                </a:cxn>
                <a:cxn ang="0">
                  <a:pos x="150" y="40"/>
                </a:cxn>
                <a:cxn ang="0">
                  <a:pos x="152" y="66"/>
                </a:cxn>
                <a:cxn ang="0">
                  <a:pos x="150" y="90"/>
                </a:cxn>
                <a:cxn ang="0">
                  <a:pos x="144" y="116"/>
                </a:cxn>
              </a:cxnLst>
              <a:rect l="0" t="0" r="r" b="b"/>
              <a:pathLst>
                <a:path w="160" h="130">
                  <a:moveTo>
                    <a:pt x="146" y="6"/>
                  </a:moveTo>
                  <a:lnTo>
                    <a:pt x="146" y="6"/>
                  </a:lnTo>
                  <a:lnTo>
                    <a:pt x="112" y="2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48" y="2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0" y="8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2" y="38"/>
                  </a:lnTo>
                  <a:lnTo>
                    <a:pt x="0" y="66"/>
                  </a:lnTo>
                  <a:lnTo>
                    <a:pt x="2" y="92"/>
                  </a:lnTo>
                  <a:lnTo>
                    <a:pt x="8" y="118"/>
                  </a:lnTo>
                  <a:lnTo>
                    <a:pt x="8" y="118"/>
                  </a:lnTo>
                  <a:lnTo>
                    <a:pt x="10" y="122"/>
                  </a:lnTo>
                  <a:lnTo>
                    <a:pt x="14" y="124"/>
                  </a:lnTo>
                  <a:lnTo>
                    <a:pt x="14" y="124"/>
                  </a:lnTo>
                  <a:lnTo>
                    <a:pt x="48" y="128"/>
                  </a:lnTo>
                  <a:lnTo>
                    <a:pt x="80" y="130"/>
                  </a:lnTo>
                  <a:lnTo>
                    <a:pt x="80" y="130"/>
                  </a:lnTo>
                  <a:lnTo>
                    <a:pt x="112" y="128"/>
                  </a:lnTo>
                  <a:lnTo>
                    <a:pt x="146" y="124"/>
                  </a:lnTo>
                  <a:lnTo>
                    <a:pt x="146" y="124"/>
                  </a:lnTo>
                  <a:lnTo>
                    <a:pt x="148" y="122"/>
                  </a:lnTo>
                  <a:lnTo>
                    <a:pt x="152" y="118"/>
                  </a:lnTo>
                  <a:lnTo>
                    <a:pt x="152" y="118"/>
                  </a:lnTo>
                  <a:lnTo>
                    <a:pt x="158" y="92"/>
                  </a:lnTo>
                  <a:lnTo>
                    <a:pt x="160" y="66"/>
                  </a:lnTo>
                  <a:lnTo>
                    <a:pt x="158" y="38"/>
                  </a:lnTo>
                  <a:lnTo>
                    <a:pt x="152" y="12"/>
                  </a:lnTo>
                  <a:lnTo>
                    <a:pt x="152" y="12"/>
                  </a:lnTo>
                  <a:lnTo>
                    <a:pt x="148" y="8"/>
                  </a:lnTo>
                  <a:lnTo>
                    <a:pt x="146" y="6"/>
                  </a:lnTo>
                  <a:close/>
                  <a:moveTo>
                    <a:pt x="144" y="116"/>
                  </a:moveTo>
                  <a:lnTo>
                    <a:pt x="144" y="116"/>
                  </a:lnTo>
                  <a:lnTo>
                    <a:pt x="112" y="120"/>
                  </a:lnTo>
                  <a:lnTo>
                    <a:pt x="80" y="122"/>
                  </a:lnTo>
                  <a:lnTo>
                    <a:pt x="48" y="120"/>
                  </a:lnTo>
                  <a:lnTo>
                    <a:pt x="16" y="116"/>
                  </a:lnTo>
                  <a:lnTo>
                    <a:pt x="16" y="116"/>
                  </a:lnTo>
                  <a:lnTo>
                    <a:pt x="10" y="90"/>
                  </a:lnTo>
                  <a:lnTo>
                    <a:pt x="8" y="66"/>
                  </a:lnTo>
                  <a:lnTo>
                    <a:pt x="10" y="40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48" y="10"/>
                  </a:lnTo>
                  <a:lnTo>
                    <a:pt x="80" y="8"/>
                  </a:lnTo>
                  <a:lnTo>
                    <a:pt x="112" y="10"/>
                  </a:lnTo>
                  <a:lnTo>
                    <a:pt x="144" y="14"/>
                  </a:lnTo>
                  <a:lnTo>
                    <a:pt x="144" y="14"/>
                  </a:lnTo>
                  <a:lnTo>
                    <a:pt x="150" y="40"/>
                  </a:lnTo>
                  <a:lnTo>
                    <a:pt x="152" y="66"/>
                  </a:lnTo>
                  <a:lnTo>
                    <a:pt x="150" y="90"/>
                  </a:lnTo>
                  <a:lnTo>
                    <a:pt x="144" y="11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ar-SA" sz="2112" dirty="0">
                <a:latin typeface="微软雅黑" panose="020B0503020204020204" pitchFamily="34" charset="-122"/>
              </a:endParaRPr>
            </a:p>
          </p:txBody>
        </p:sp>
        <p:sp>
          <p:nvSpPr>
            <p:cNvPr id="268" name="Freeform 160"/>
            <p:cNvSpPr>
              <a:spLocks noEditPoints="1"/>
            </p:cNvSpPr>
            <p:nvPr/>
          </p:nvSpPr>
          <p:spPr bwMode="auto">
            <a:xfrm>
              <a:off x="3962400" y="1200150"/>
              <a:ext cx="406400" cy="317500"/>
            </a:xfrm>
            <a:custGeom>
              <a:avLst/>
              <a:gdLst/>
              <a:ahLst/>
              <a:cxnLst>
                <a:cxn ang="0">
                  <a:pos x="246" y="18"/>
                </a:cxn>
                <a:cxn ang="0">
                  <a:pos x="242" y="10"/>
                </a:cxn>
                <a:cxn ang="0">
                  <a:pos x="234" y="6"/>
                </a:cxn>
                <a:cxn ang="0">
                  <a:pos x="180" y="2"/>
                </a:cxn>
                <a:cxn ang="0">
                  <a:pos x="128" y="0"/>
                </a:cxn>
                <a:cxn ang="0">
                  <a:pos x="22" y="6"/>
                </a:cxn>
                <a:cxn ang="0">
                  <a:pos x="18" y="8"/>
                </a:cxn>
                <a:cxn ang="0">
                  <a:pos x="12" y="14"/>
                </a:cxn>
                <a:cxn ang="0">
                  <a:pos x="10" y="18"/>
                </a:cxn>
                <a:cxn ang="0">
                  <a:pos x="0" y="96"/>
                </a:cxn>
                <a:cxn ang="0">
                  <a:pos x="10" y="174"/>
                </a:cxn>
                <a:cxn ang="0">
                  <a:pos x="12" y="178"/>
                </a:cxn>
                <a:cxn ang="0">
                  <a:pos x="18" y="184"/>
                </a:cxn>
                <a:cxn ang="0">
                  <a:pos x="22" y="186"/>
                </a:cxn>
                <a:cxn ang="0">
                  <a:pos x="74" y="190"/>
                </a:cxn>
                <a:cxn ang="0">
                  <a:pos x="72" y="192"/>
                </a:cxn>
                <a:cxn ang="0">
                  <a:pos x="76" y="196"/>
                </a:cxn>
                <a:cxn ang="0">
                  <a:pos x="106" y="200"/>
                </a:cxn>
                <a:cxn ang="0">
                  <a:pos x="128" y="200"/>
                </a:cxn>
                <a:cxn ang="0">
                  <a:pos x="168" y="198"/>
                </a:cxn>
                <a:cxn ang="0">
                  <a:pos x="182" y="194"/>
                </a:cxn>
                <a:cxn ang="0">
                  <a:pos x="184" y="192"/>
                </a:cxn>
                <a:cxn ang="0">
                  <a:pos x="182" y="190"/>
                </a:cxn>
                <a:cxn ang="0">
                  <a:pos x="234" y="186"/>
                </a:cxn>
                <a:cxn ang="0">
                  <a:pos x="242" y="182"/>
                </a:cxn>
                <a:cxn ang="0">
                  <a:pos x="246" y="174"/>
                </a:cxn>
                <a:cxn ang="0">
                  <a:pos x="254" y="134"/>
                </a:cxn>
                <a:cxn ang="0">
                  <a:pos x="254" y="58"/>
                </a:cxn>
                <a:cxn ang="0">
                  <a:pos x="232" y="170"/>
                </a:cxn>
                <a:cxn ang="0">
                  <a:pos x="180" y="174"/>
                </a:cxn>
                <a:cxn ang="0">
                  <a:pos x="76" y="174"/>
                </a:cxn>
                <a:cxn ang="0">
                  <a:pos x="24" y="170"/>
                </a:cxn>
                <a:cxn ang="0">
                  <a:pos x="16" y="96"/>
                </a:cxn>
                <a:cxn ang="0">
                  <a:pos x="24" y="22"/>
                </a:cxn>
                <a:cxn ang="0">
                  <a:pos x="76" y="18"/>
                </a:cxn>
                <a:cxn ang="0">
                  <a:pos x="180" y="18"/>
                </a:cxn>
                <a:cxn ang="0">
                  <a:pos x="232" y="22"/>
                </a:cxn>
                <a:cxn ang="0">
                  <a:pos x="240" y="96"/>
                </a:cxn>
                <a:cxn ang="0">
                  <a:pos x="232" y="170"/>
                </a:cxn>
              </a:cxnLst>
              <a:rect l="0" t="0" r="r" b="b"/>
              <a:pathLst>
                <a:path w="256" h="200">
                  <a:moveTo>
                    <a:pt x="246" y="18"/>
                  </a:moveTo>
                  <a:lnTo>
                    <a:pt x="246" y="18"/>
                  </a:lnTo>
                  <a:lnTo>
                    <a:pt x="244" y="14"/>
                  </a:lnTo>
                  <a:lnTo>
                    <a:pt x="242" y="10"/>
                  </a:lnTo>
                  <a:lnTo>
                    <a:pt x="238" y="8"/>
                  </a:lnTo>
                  <a:lnTo>
                    <a:pt x="234" y="6"/>
                  </a:lnTo>
                  <a:lnTo>
                    <a:pt x="234" y="6"/>
                  </a:lnTo>
                  <a:lnTo>
                    <a:pt x="180" y="2"/>
                  </a:lnTo>
                  <a:lnTo>
                    <a:pt x="128" y="0"/>
                  </a:lnTo>
                  <a:lnTo>
                    <a:pt x="128" y="0"/>
                  </a:lnTo>
                  <a:lnTo>
                    <a:pt x="76" y="2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18" y="8"/>
                  </a:lnTo>
                  <a:lnTo>
                    <a:pt x="14" y="10"/>
                  </a:lnTo>
                  <a:lnTo>
                    <a:pt x="12" y="14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2" y="58"/>
                  </a:lnTo>
                  <a:lnTo>
                    <a:pt x="0" y="96"/>
                  </a:lnTo>
                  <a:lnTo>
                    <a:pt x="2" y="134"/>
                  </a:lnTo>
                  <a:lnTo>
                    <a:pt x="10" y="174"/>
                  </a:lnTo>
                  <a:lnTo>
                    <a:pt x="10" y="174"/>
                  </a:lnTo>
                  <a:lnTo>
                    <a:pt x="12" y="178"/>
                  </a:lnTo>
                  <a:lnTo>
                    <a:pt x="14" y="182"/>
                  </a:lnTo>
                  <a:lnTo>
                    <a:pt x="18" y="184"/>
                  </a:lnTo>
                  <a:lnTo>
                    <a:pt x="22" y="186"/>
                  </a:lnTo>
                  <a:lnTo>
                    <a:pt x="22" y="186"/>
                  </a:lnTo>
                  <a:lnTo>
                    <a:pt x="74" y="190"/>
                  </a:lnTo>
                  <a:lnTo>
                    <a:pt x="74" y="190"/>
                  </a:lnTo>
                  <a:lnTo>
                    <a:pt x="72" y="192"/>
                  </a:lnTo>
                  <a:lnTo>
                    <a:pt x="72" y="192"/>
                  </a:lnTo>
                  <a:lnTo>
                    <a:pt x="74" y="194"/>
                  </a:lnTo>
                  <a:lnTo>
                    <a:pt x="76" y="196"/>
                  </a:lnTo>
                  <a:lnTo>
                    <a:pt x="88" y="198"/>
                  </a:lnTo>
                  <a:lnTo>
                    <a:pt x="106" y="200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50" y="200"/>
                  </a:lnTo>
                  <a:lnTo>
                    <a:pt x="168" y="198"/>
                  </a:lnTo>
                  <a:lnTo>
                    <a:pt x="180" y="196"/>
                  </a:lnTo>
                  <a:lnTo>
                    <a:pt x="182" y="194"/>
                  </a:lnTo>
                  <a:lnTo>
                    <a:pt x="184" y="192"/>
                  </a:lnTo>
                  <a:lnTo>
                    <a:pt x="184" y="192"/>
                  </a:lnTo>
                  <a:lnTo>
                    <a:pt x="182" y="190"/>
                  </a:lnTo>
                  <a:lnTo>
                    <a:pt x="182" y="190"/>
                  </a:lnTo>
                  <a:lnTo>
                    <a:pt x="234" y="186"/>
                  </a:lnTo>
                  <a:lnTo>
                    <a:pt x="234" y="186"/>
                  </a:lnTo>
                  <a:lnTo>
                    <a:pt x="238" y="184"/>
                  </a:lnTo>
                  <a:lnTo>
                    <a:pt x="242" y="182"/>
                  </a:lnTo>
                  <a:lnTo>
                    <a:pt x="244" y="178"/>
                  </a:lnTo>
                  <a:lnTo>
                    <a:pt x="246" y="174"/>
                  </a:lnTo>
                  <a:lnTo>
                    <a:pt x="246" y="174"/>
                  </a:lnTo>
                  <a:lnTo>
                    <a:pt x="254" y="134"/>
                  </a:lnTo>
                  <a:lnTo>
                    <a:pt x="256" y="96"/>
                  </a:lnTo>
                  <a:lnTo>
                    <a:pt x="254" y="58"/>
                  </a:lnTo>
                  <a:lnTo>
                    <a:pt x="246" y="18"/>
                  </a:lnTo>
                  <a:close/>
                  <a:moveTo>
                    <a:pt x="232" y="170"/>
                  </a:moveTo>
                  <a:lnTo>
                    <a:pt x="232" y="170"/>
                  </a:lnTo>
                  <a:lnTo>
                    <a:pt x="180" y="174"/>
                  </a:lnTo>
                  <a:lnTo>
                    <a:pt x="128" y="176"/>
                  </a:lnTo>
                  <a:lnTo>
                    <a:pt x="76" y="174"/>
                  </a:lnTo>
                  <a:lnTo>
                    <a:pt x="24" y="170"/>
                  </a:lnTo>
                  <a:lnTo>
                    <a:pt x="24" y="170"/>
                  </a:lnTo>
                  <a:lnTo>
                    <a:pt x="18" y="132"/>
                  </a:lnTo>
                  <a:lnTo>
                    <a:pt x="16" y="96"/>
                  </a:lnTo>
                  <a:lnTo>
                    <a:pt x="18" y="60"/>
                  </a:lnTo>
                  <a:lnTo>
                    <a:pt x="24" y="22"/>
                  </a:lnTo>
                  <a:lnTo>
                    <a:pt x="24" y="22"/>
                  </a:lnTo>
                  <a:lnTo>
                    <a:pt x="76" y="18"/>
                  </a:lnTo>
                  <a:lnTo>
                    <a:pt x="128" y="16"/>
                  </a:lnTo>
                  <a:lnTo>
                    <a:pt x="180" y="18"/>
                  </a:lnTo>
                  <a:lnTo>
                    <a:pt x="232" y="22"/>
                  </a:lnTo>
                  <a:lnTo>
                    <a:pt x="232" y="22"/>
                  </a:lnTo>
                  <a:lnTo>
                    <a:pt x="238" y="60"/>
                  </a:lnTo>
                  <a:lnTo>
                    <a:pt x="240" y="96"/>
                  </a:lnTo>
                  <a:lnTo>
                    <a:pt x="238" y="132"/>
                  </a:lnTo>
                  <a:lnTo>
                    <a:pt x="232" y="17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ar-SA" sz="2112" dirty="0">
                <a:latin typeface="微软雅黑" panose="020B0503020204020204" pitchFamily="34" charset="-122"/>
              </a:endParaRPr>
            </a:p>
          </p:txBody>
        </p:sp>
        <p:sp>
          <p:nvSpPr>
            <p:cNvPr id="269" name="Freeform 163"/>
            <p:cNvSpPr>
              <a:spLocks noEditPoints="1"/>
            </p:cNvSpPr>
            <p:nvPr/>
          </p:nvSpPr>
          <p:spPr bwMode="auto">
            <a:xfrm>
              <a:off x="4279900" y="1263650"/>
              <a:ext cx="38100" cy="38100"/>
            </a:xfrm>
            <a:custGeom>
              <a:avLst/>
              <a:gdLst/>
              <a:ahLst/>
              <a:cxnLst>
                <a:cxn ang="0">
                  <a:pos x="12" y="24"/>
                </a:cxn>
                <a:cxn ang="0">
                  <a:pos x="12" y="24"/>
                </a:cxn>
                <a:cxn ang="0">
                  <a:pos x="16" y="24"/>
                </a:cxn>
                <a:cxn ang="0">
                  <a:pos x="20" y="20"/>
                </a:cxn>
                <a:cxn ang="0">
                  <a:pos x="24" y="16"/>
                </a:cxn>
                <a:cxn ang="0">
                  <a:pos x="24" y="12"/>
                </a:cxn>
                <a:cxn ang="0">
                  <a:pos x="24" y="12"/>
                </a:cxn>
                <a:cxn ang="0">
                  <a:pos x="24" y="8"/>
                </a:cxn>
                <a:cxn ang="0">
                  <a:pos x="20" y="4"/>
                </a:cxn>
                <a:cxn ang="0">
                  <a:pos x="16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8" y="0"/>
                </a:cxn>
                <a:cxn ang="0">
                  <a:pos x="4" y="4"/>
                </a:cxn>
                <a:cxn ang="0">
                  <a:pos x="0" y="8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6"/>
                </a:cxn>
                <a:cxn ang="0">
                  <a:pos x="4" y="20"/>
                </a:cxn>
                <a:cxn ang="0">
                  <a:pos x="8" y="24"/>
                </a:cxn>
                <a:cxn ang="0">
                  <a:pos x="12" y="24"/>
                </a:cxn>
                <a:cxn ang="0">
                  <a:pos x="12" y="8"/>
                </a:cxn>
                <a:cxn ang="0">
                  <a:pos x="12" y="8"/>
                </a:cxn>
                <a:cxn ang="0">
                  <a:pos x="14" y="10"/>
                </a:cxn>
                <a:cxn ang="0">
                  <a:pos x="16" y="12"/>
                </a:cxn>
                <a:cxn ang="0">
                  <a:pos x="16" y="12"/>
                </a:cxn>
                <a:cxn ang="0">
                  <a:pos x="14" y="14"/>
                </a:cxn>
                <a:cxn ang="0">
                  <a:pos x="12" y="16"/>
                </a:cxn>
                <a:cxn ang="0">
                  <a:pos x="12" y="16"/>
                </a:cxn>
                <a:cxn ang="0">
                  <a:pos x="10" y="14"/>
                </a:cxn>
                <a:cxn ang="0">
                  <a:pos x="8" y="12"/>
                </a:cxn>
                <a:cxn ang="0">
                  <a:pos x="8" y="12"/>
                </a:cxn>
                <a:cxn ang="0">
                  <a:pos x="10" y="10"/>
                </a:cxn>
                <a:cxn ang="0">
                  <a:pos x="12" y="8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lnTo>
                    <a:pt x="12" y="24"/>
                  </a:lnTo>
                  <a:lnTo>
                    <a:pt x="16" y="24"/>
                  </a:lnTo>
                  <a:lnTo>
                    <a:pt x="20" y="20"/>
                  </a:lnTo>
                  <a:lnTo>
                    <a:pt x="24" y="16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4" y="8"/>
                  </a:lnTo>
                  <a:lnTo>
                    <a:pt x="20" y="4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4" y="4"/>
                  </a:lnTo>
                  <a:lnTo>
                    <a:pt x="0" y="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4" y="20"/>
                  </a:lnTo>
                  <a:lnTo>
                    <a:pt x="8" y="24"/>
                  </a:lnTo>
                  <a:lnTo>
                    <a:pt x="12" y="24"/>
                  </a:lnTo>
                  <a:close/>
                  <a:moveTo>
                    <a:pt x="12" y="8"/>
                  </a:moveTo>
                  <a:lnTo>
                    <a:pt x="12" y="8"/>
                  </a:lnTo>
                  <a:lnTo>
                    <a:pt x="14" y="10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4" y="14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0" y="14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0" y="10"/>
                  </a:lnTo>
                  <a:lnTo>
                    <a:pt x="12" y="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ar-SA" sz="2112" dirty="0">
                <a:latin typeface="微软雅黑" panose="020B0503020204020204" pitchFamily="34" charset="-122"/>
              </a:endParaRPr>
            </a:p>
          </p:txBody>
        </p:sp>
        <p:sp>
          <p:nvSpPr>
            <p:cNvPr id="270" name="Freeform 166"/>
            <p:cNvSpPr>
              <a:spLocks/>
            </p:cNvSpPr>
            <p:nvPr/>
          </p:nvSpPr>
          <p:spPr bwMode="auto">
            <a:xfrm>
              <a:off x="4267200" y="1428750"/>
              <a:ext cx="50800" cy="18000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2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2" y="6"/>
                </a:cxn>
                <a:cxn ang="0">
                  <a:pos x="4" y="8"/>
                </a:cxn>
                <a:cxn ang="0">
                  <a:pos x="28" y="8"/>
                </a:cxn>
                <a:cxn ang="0">
                  <a:pos x="28" y="8"/>
                </a:cxn>
                <a:cxn ang="0">
                  <a:pos x="30" y="6"/>
                </a:cxn>
                <a:cxn ang="0">
                  <a:pos x="32" y="4"/>
                </a:cxn>
                <a:cxn ang="0">
                  <a:pos x="32" y="4"/>
                </a:cxn>
                <a:cxn ang="0">
                  <a:pos x="30" y="2"/>
                </a:cxn>
                <a:cxn ang="0">
                  <a:pos x="28" y="0"/>
                </a:cxn>
              </a:cxnLst>
              <a:rect l="0" t="0" r="r" b="b"/>
              <a:pathLst>
                <a:path w="32" h="8">
                  <a:moveTo>
                    <a:pt x="28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30" y="6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30" y="2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ar-SA" sz="2112" dirty="0">
                <a:latin typeface="微软雅黑" panose="020B0503020204020204" pitchFamily="34" charset="-122"/>
              </a:endParaRPr>
            </a:p>
          </p:txBody>
        </p:sp>
        <p:sp>
          <p:nvSpPr>
            <p:cNvPr id="271" name="Freeform 168"/>
            <p:cNvSpPr>
              <a:spLocks/>
            </p:cNvSpPr>
            <p:nvPr/>
          </p:nvSpPr>
          <p:spPr bwMode="auto">
            <a:xfrm>
              <a:off x="4279900" y="1390650"/>
              <a:ext cx="50800" cy="18000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2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2" y="6"/>
                </a:cxn>
                <a:cxn ang="0">
                  <a:pos x="4" y="8"/>
                </a:cxn>
                <a:cxn ang="0">
                  <a:pos x="28" y="8"/>
                </a:cxn>
                <a:cxn ang="0">
                  <a:pos x="28" y="8"/>
                </a:cxn>
                <a:cxn ang="0">
                  <a:pos x="30" y="6"/>
                </a:cxn>
                <a:cxn ang="0">
                  <a:pos x="32" y="4"/>
                </a:cxn>
                <a:cxn ang="0">
                  <a:pos x="32" y="4"/>
                </a:cxn>
                <a:cxn ang="0">
                  <a:pos x="30" y="2"/>
                </a:cxn>
                <a:cxn ang="0">
                  <a:pos x="28" y="0"/>
                </a:cxn>
              </a:cxnLst>
              <a:rect l="0" t="0" r="r" b="b"/>
              <a:pathLst>
                <a:path w="32" h="8">
                  <a:moveTo>
                    <a:pt x="28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30" y="6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30" y="2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ar-SA" sz="2112" dirty="0">
                <a:latin typeface="微软雅黑" panose="020B0503020204020204" pitchFamily="34" charset="-122"/>
              </a:endParaRPr>
            </a:p>
          </p:txBody>
        </p:sp>
        <p:sp>
          <p:nvSpPr>
            <p:cNvPr id="272" name="Freeform 170"/>
            <p:cNvSpPr>
              <a:spLocks/>
            </p:cNvSpPr>
            <p:nvPr/>
          </p:nvSpPr>
          <p:spPr bwMode="auto">
            <a:xfrm>
              <a:off x="4279900" y="1352550"/>
              <a:ext cx="50800" cy="21600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2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2" y="6"/>
                </a:cxn>
                <a:cxn ang="0">
                  <a:pos x="4" y="8"/>
                </a:cxn>
                <a:cxn ang="0">
                  <a:pos x="28" y="8"/>
                </a:cxn>
                <a:cxn ang="0">
                  <a:pos x="28" y="8"/>
                </a:cxn>
                <a:cxn ang="0">
                  <a:pos x="30" y="6"/>
                </a:cxn>
                <a:cxn ang="0">
                  <a:pos x="32" y="4"/>
                </a:cxn>
                <a:cxn ang="0">
                  <a:pos x="32" y="4"/>
                </a:cxn>
                <a:cxn ang="0">
                  <a:pos x="30" y="2"/>
                </a:cxn>
                <a:cxn ang="0">
                  <a:pos x="28" y="0"/>
                </a:cxn>
              </a:cxnLst>
              <a:rect l="0" t="0" r="r" b="b"/>
              <a:pathLst>
                <a:path w="32" h="8">
                  <a:moveTo>
                    <a:pt x="28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30" y="6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30" y="2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ar-SA" sz="2112" dirty="0">
                <a:latin typeface="微软雅黑" panose="020B0503020204020204" pitchFamily="34" charset="-122"/>
              </a:endParaRPr>
            </a:p>
          </p:txBody>
        </p:sp>
        <p:sp>
          <p:nvSpPr>
            <p:cNvPr id="273" name="Freeform 172"/>
            <p:cNvSpPr>
              <a:spLocks/>
            </p:cNvSpPr>
            <p:nvPr/>
          </p:nvSpPr>
          <p:spPr bwMode="auto">
            <a:xfrm>
              <a:off x="4064000" y="1298575"/>
              <a:ext cx="76200" cy="53975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8" y="4"/>
                </a:cxn>
                <a:cxn ang="0">
                  <a:pos x="8" y="4"/>
                </a:cxn>
                <a:cxn ang="0">
                  <a:pos x="4" y="4"/>
                </a:cxn>
                <a:cxn ang="0">
                  <a:pos x="2" y="8"/>
                </a:cxn>
                <a:cxn ang="0">
                  <a:pos x="0" y="30"/>
                </a:cxn>
                <a:cxn ang="0">
                  <a:pos x="0" y="30"/>
                </a:cxn>
                <a:cxn ang="0">
                  <a:pos x="2" y="32"/>
                </a:cxn>
                <a:cxn ang="0">
                  <a:pos x="4" y="34"/>
                </a:cxn>
                <a:cxn ang="0">
                  <a:pos x="4" y="34"/>
                </a:cxn>
                <a:cxn ang="0">
                  <a:pos x="6" y="32"/>
                </a:cxn>
                <a:cxn ang="0">
                  <a:pos x="8" y="30"/>
                </a:cxn>
                <a:cxn ang="0">
                  <a:pos x="10" y="14"/>
                </a:cxn>
                <a:cxn ang="0">
                  <a:pos x="10" y="14"/>
                </a:cxn>
                <a:cxn ang="0">
                  <a:pos x="12" y="12"/>
                </a:cxn>
                <a:cxn ang="0">
                  <a:pos x="14" y="10"/>
                </a:cxn>
                <a:cxn ang="0">
                  <a:pos x="44" y="8"/>
                </a:cxn>
                <a:cxn ang="0">
                  <a:pos x="44" y="8"/>
                </a:cxn>
                <a:cxn ang="0">
                  <a:pos x="46" y="8"/>
                </a:cxn>
                <a:cxn ang="0">
                  <a:pos x="48" y="4"/>
                </a:cxn>
                <a:cxn ang="0">
                  <a:pos x="48" y="4"/>
                </a:cxn>
                <a:cxn ang="0">
                  <a:pos x="46" y="2"/>
                </a:cxn>
                <a:cxn ang="0">
                  <a:pos x="44" y="0"/>
                </a:cxn>
              </a:cxnLst>
              <a:rect l="0" t="0" r="r" b="b"/>
              <a:pathLst>
                <a:path w="48" h="34">
                  <a:moveTo>
                    <a:pt x="44" y="0"/>
                  </a:moveTo>
                  <a:lnTo>
                    <a:pt x="8" y="4"/>
                  </a:lnTo>
                  <a:lnTo>
                    <a:pt x="8" y="4"/>
                  </a:lnTo>
                  <a:lnTo>
                    <a:pt x="4" y="4"/>
                  </a:lnTo>
                  <a:lnTo>
                    <a:pt x="2" y="8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2" y="32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6" y="32"/>
                  </a:lnTo>
                  <a:lnTo>
                    <a:pt x="8" y="30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2" y="12"/>
                  </a:lnTo>
                  <a:lnTo>
                    <a:pt x="14" y="10"/>
                  </a:lnTo>
                  <a:lnTo>
                    <a:pt x="44" y="8"/>
                  </a:lnTo>
                  <a:lnTo>
                    <a:pt x="44" y="8"/>
                  </a:lnTo>
                  <a:lnTo>
                    <a:pt x="46" y="8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46" y="2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ar-SA" sz="2112" dirty="0">
                <a:latin typeface="微软雅黑" panose="020B0503020204020204" pitchFamily="34" charset="-122"/>
              </a:endParaRPr>
            </a:p>
          </p:txBody>
        </p:sp>
      </p:grpSp>
      <p:sp>
        <p:nvSpPr>
          <p:cNvPr id="63" name="Freeform 62"/>
          <p:cNvSpPr/>
          <p:nvPr/>
        </p:nvSpPr>
        <p:spPr>
          <a:xfrm>
            <a:off x="5918592" y="4936576"/>
            <a:ext cx="354820" cy="1489542"/>
          </a:xfrm>
          <a:custGeom>
            <a:avLst/>
            <a:gdLst>
              <a:gd name="connsiteX0" fmla="*/ 70702 w 314943"/>
              <a:gd name="connsiteY0" fmla="*/ 0 h 1322136"/>
              <a:gd name="connsiteX1" fmla="*/ 244242 w 314943"/>
              <a:gd name="connsiteY1" fmla="*/ 0 h 1322136"/>
              <a:gd name="connsiteX2" fmla="*/ 244242 w 314943"/>
              <a:gd name="connsiteY2" fmla="*/ 518712 h 1322136"/>
              <a:gd name="connsiteX3" fmla="*/ 262452 w 314943"/>
              <a:gd name="connsiteY3" fmla="*/ 518712 h 1322136"/>
              <a:gd name="connsiteX4" fmla="*/ 314943 w 314943"/>
              <a:gd name="connsiteY4" fmla="*/ 571203 h 1322136"/>
              <a:gd name="connsiteX5" fmla="*/ 314943 w 314943"/>
              <a:gd name="connsiteY5" fmla="*/ 1269645 h 1322136"/>
              <a:gd name="connsiteX6" fmla="*/ 262452 w 314943"/>
              <a:gd name="connsiteY6" fmla="*/ 1322136 h 1322136"/>
              <a:gd name="connsiteX7" fmla="*/ 52491 w 314943"/>
              <a:gd name="connsiteY7" fmla="*/ 1322136 h 1322136"/>
              <a:gd name="connsiteX8" fmla="*/ 0 w 314943"/>
              <a:gd name="connsiteY8" fmla="*/ 1269645 h 1322136"/>
              <a:gd name="connsiteX9" fmla="*/ 0 w 314943"/>
              <a:gd name="connsiteY9" fmla="*/ 571203 h 1322136"/>
              <a:gd name="connsiteX10" fmla="*/ 52491 w 314943"/>
              <a:gd name="connsiteY10" fmla="*/ 518712 h 1322136"/>
              <a:gd name="connsiteX11" fmla="*/ 70702 w 314943"/>
              <a:gd name="connsiteY11" fmla="*/ 518712 h 1322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4943" h="1322136">
                <a:moveTo>
                  <a:pt x="70702" y="0"/>
                </a:moveTo>
                <a:lnTo>
                  <a:pt x="244242" y="0"/>
                </a:lnTo>
                <a:lnTo>
                  <a:pt x="244242" y="518712"/>
                </a:lnTo>
                <a:lnTo>
                  <a:pt x="262452" y="518712"/>
                </a:lnTo>
                <a:cubicBezTo>
                  <a:pt x="291443" y="518712"/>
                  <a:pt x="314943" y="542212"/>
                  <a:pt x="314943" y="571203"/>
                </a:cubicBezTo>
                <a:lnTo>
                  <a:pt x="314943" y="1269645"/>
                </a:lnTo>
                <a:cubicBezTo>
                  <a:pt x="314943" y="1298636"/>
                  <a:pt x="291443" y="1322136"/>
                  <a:pt x="262452" y="1322136"/>
                </a:cubicBezTo>
                <a:lnTo>
                  <a:pt x="52491" y="1322136"/>
                </a:lnTo>
                <a:cubicBezTo>
                  <a:pt x="23501" y="1322136"/>
                  <a:pt x="0" y="1298636"/>
                  <a:pt x="0" y="1269645"/>
                </a:cubicBezTo>
                <a:lnTo>
                  <a:pt x="0" y="571203"/>
                </a:lnTo>
                <a:cubicBezTo>
                  <a:pt x="0" y="542212"/>
                  <a:pt x="23501" y="518712"/>
                  <a:pt x="52491" y="518712"/>
                </a:cubicBezTo>
                <a:lnTo>
                  <a:pt x="70702" y="518712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12" dirty="0">
              <a:latin typeface="微软雅黑" panose="020B0503020204020204" pitchFamily="34" charset="-122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5920040" y="5648927"/>
            <a:ext cx="351923" cy="651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12" dirty="0">
              <a:latin typeface="微软雅黑" panose="020B0503020204020204" pitchFamily="34" charset="-122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5920040" y="6249280"/>
            <a:ext cx="351923" cy="651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12" dirty="0">
              <a:latin typeface="微软雅黑" panose="020B0503020204020204" pitchFamily="34" charset="-122"/>
            </a:endParaRPr>
          </a:p>
        </p:txBody>
      </p:sp>
      <p:sp>
        <p:nvSpPr>
          <p:cNvPr id="42" name="Freeform 41"/>
          <p:cNvSpPr>
            <a:spLocks/>
          </p:cNvSpPr>
          <p:nvPr/>
        </p:nvSpPr>
        <p:spPr bwMode="auto">
          <a:xfrm>
            <a:off x="5006732" y="2805288"/>
            <a:ext cx="2178539" cy="2242467"/>
          </a:xfrm>
          <a:custGeom>
            <a:avLst/>
            <a:gdLst>
              <a:gd name="connsiteX0" fmla="*/ 703262 w 1406525"/>
              <a:gd name="connsiteY0" fmla="*/ 85725 h 1447800"/>
              <a:gd name="connsiteX1" fmla="*/ 87312 w 1406525"/>
              <a:gd name="connsiteY1" fmla="*/ 701675 h 1447800"/>
              <a:gd name="connsiteX2" fmla="*/ 703262 w 1406525"/>
              <a:gd name="connsiteY2" fmla="*/ 1317625 h 1447800"/>
              <a:gd name="connsiteX3" fmla="*/ 1319212 w 1406525"/>
              <a:gd name="connsiteY3" fmla="*/ 701675 h 1447800"/>
              <a:gd name="connsiteX4" fmla="*/ 703262 w 1406525"/>
              <a:gd name="connsiteY4" fmla="*/ 85725 h 1447800"/>
              <a:gd name="connsiteX5" fmla="*/ 702958 w 1406525"/>
              <a:gd name="connsiteY5" fmla="*/ 0 h 1447800"/>
              <a:gd name="connsiteX6" fmla="*/ 1406525 w 1406525"/>
              <a:gd name="connsiteY6" fmla="*/ 702001 h 1447800"/>
              <a:gd name="connsiteX7" fmla="*/ 938699 w 1406525"/>
              <a:gd name="connsiteY7" fmla="*/ 1363852 h 1447800"/>
              <a:gd name="connsiteX8" fmla="*/ 938699 w 1406525"/>
              <a:gd name="connsiteY8" fmla="*/ 1365677 h 1447800"/>
              <a:gd name="connsiteX9" fmla="*/ 709659 w 1406525"/>
              <a:gd name="connsiteY9" fmla="*/ 1447800 h 1447800"/>
              <a:gd name="connsiteX10" fmla="*/ 481228 w 1406525"/>
              <a:gd name="connsiteY10" fmla="*/ 1368110 h 1447800"/>
              <a:gd name="connsiteX11" fmla="*/ 0 w 1406525"/>
              <a:gd name="connsiteY11" fmla="*/ 702001 h 1447800"/>
              <a:gd name="connsiteX12" fmla="*/ 702958 w 1406525"/>
              <a:gd name="connsiteY12" fmla="*/ 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06525" h="1447800">
                <a:moveTo>
                  <a:pt x="703262" y="85725"/>
                </a:moveTo>
                <a:cubicBezTo>
                  <a:pt x="363082" y="85725"/>
                  <a:pt x="87312" y="361495"/>
                  <a:pt x="87312" y="701675"/>
                </a:cubicBezTo>
                <a:cubicBezTo>
                  <a:pt x="87312" y="1041855"/>
                  <a:pt x="363082" y="1317625"/>
                  <a:pt x="703262" y="1317625"/>
                </a:cubicBezTo>
                <a:cubicBezTo>
                  <a:pt x="1043442" y="1317625"/>
                  <a:pt x="1319212" y="1041855"/>
                  <a:pt x="1319212" y="701675"/>
                </a:cubicBezTo>
                <a:cubicBezTo>
                  <a:pt x="1319212" y="361495"/>
                  <a:pt x="1043442" y="85725"/>
                  <a:pt x="703262" y="85725"/>
                </a:cubicBezTo>
                <a:close/>
                <a:moveTo>
                  <a:pt x="702958" y="0"/>
                </a:moveTo>
                <a:cubicBezTo>
                  <a:pt x="1091595" y="0"/>
                  <a:pt x="1406525" y="313893"/>
                  <a:pt x="1406525" y="702001"/>
                </a:cubicBezTo>
                <a:cubicBezTo>
                  <a:pt x="1406525" y="1007377"/>
                  <a:pt x="1210988" y="1267129"/>
                  <a:pt x="938699" y="1363852"/>
                </a:cubicBezTo>
                <a:cubicBezTo>
                  <a:pt x="938699" y="1364460"/>
                  <a:pt x="938699" y="1365069"/>
                  <a:pt x="938699" y="1365677"/>
                </a:cubicBezTo>
                <a:cubicBezTo>
                  <a:pt x="938699" y="1410693"/>
                  <a:pt x="836362" y="1447800"/>
                  <a:pt x="709659" y="1447800"/>
                </a:cubicBezTo>
                <a:cubicBezTo>
                  <a:pt x="586001" y="1447800"/>
                  <a:pt x="485492" y="1412518"/>
                  <a:pt x="481228" y="1368110"/>
                </a:cubicBezTo>
                <a:cubicBezTo>
                  <a:pt x="201628" y="1275646"/>
                  <a:pt x="0" y="1012244"/>
                  <a:pt x="0" y="702001"/>
                </a:cubicBezTo>
                <a:cubicBezTo>
                  <a:pt x="0" y="313893"/>
                  <a:pt x="314930" y="0"/>
                  <a:pt x="702958" y="0"/>
                </a:cubicBezTo>
                <a:close/>
              </a:path>
            </a:pathLst>
          </a:custGeom>
          <a:solidFill>
            <a:srgbClr val="404040"/>
          </a:solidFill>
          <a:ln w="3175" cap="flat">
            <a:noFill/>
            <a:prstDash val="solid"/>
            <a:miter lim="800000"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112" dirty="0">
              <a:latin typeface="微软雅黑" panose="020B0503020204020204" pitchFamily="34" charset="-122"/>
            </a:endParaRPr>
          </a:p>
        </p:txBody>
      </p:sp>
      <p:sp>
        <p:nvSpPr>
          <p:cNvPr id="64" name="Text Placeholder 2"/>
          <p:cNvSpPr txBox="1">
            <a:spLocks/>
          </p:cNvSpPr>
          <p:nvPr/>
        </p:nvSpPr>
        <p:spPr>
          <a:xfrm>
            <a:off x="7750492" y="2387534"/>
            <a:ext cx="2382516" cy="32471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6" name="TextBox 61"/>
          <p:cNvSpPr txBox="1"/>
          <p:nvPr/>
        </p:nvSpPr>
        <p:spPr>
          <a:xfrm>
            <a:off x="7822720" y="2712245"/>
            <a:ext cx="27560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8" name="Text Placeholder 2"/>
          <p:cNvSpPr txBox="1">
            <a:spLocks/>
          </p:cNvSpPr>
          <p:nvPr/>
        </p:nvSpPr>
        <p:spPr>
          <a:xfrm>
            <a:off x="8196299" y="3597209"/>
            <a:ext cx="2382516" cy="32471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75" name="TextBox 61"/>
          <p:cNvSpPr txBox="1"/>
          <p:nvPr/>
        </p:nvSpPr>
        <p:spPr>
          <a:xfrm>
            <a:off x="8268527" y="3921920"/>
            <a:ext cx="27560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6" name="Text Placeholder 2"/>
          <p:cNvSpPr txBox="1">
            <a:spLocks/>
          </p:cNvSpPr>
          <p:nvPr/>
        </p:nvSpPr>
        <p:spPr>
          <a:xfrm>
            <a:off x="7773483" y="4793307"/>
            <a:ext cx="2382516" cy="32471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77" name="TextBox 61"/>
          <p:cNvSpPr txBox="1"/>
          <p:nvPr/>
        </p:nvSpPr>
        <p:spPr>
          <a:xfrm>
            <a:off x="7845711" y="5118018"/>
            <a:ext cx="27560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8" name="Text Placeholder 2"/>
          <p:cNvSpPr txBox="1">
            <a:spLocks/>
          </p:cNvSpPr>
          <p:nvPr/>
        </p:nvSpPr>
        <p:spPr>
          <a:xfrm>
            <a:off x="4961439" y="3743557"/>
            <a:ext cx="2382516" cy="32471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0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24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79" name="Text Placeholder 2"/>
          <p:cNvSpPr txBox="1">
            <a:spLocks/>
          </p:cNvSpPr>
          <p:nvPr/>
        </p:nvSpPr>
        <p:spPr>
          <a:xfrm>
            <a:off x="1920386" y="2355418"/>
            <a:ext cx="2426491" cy="32470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80" name="TextBox 70"/>
          <p:cNvSpPr txBox="1"/>
          <p:nvPr/>
        </p:nvSpPr>
        <p:spPr>
          <a:xfrm>
            <a:off x="1513968" y="2680128"/>
            <a:ext cx="275609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2" name="Text Placeholder 2"/>
          <p:cNvSpPr txBox="1">
            <a:spLocks/>
          </p:cNvSpPr>
          <p:nvPr/>
        </p:nvSpPr>
        <p:spPr>
          <a:xfrm>
            <a:off x="1495912" y="3597209"/>
            <a:ext cx="2426491" cy="32470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84" name="TextBox 70"/>
          <p:cNvSpPr txBox="1"/>
          <p:nvPr/>
        </p:nvSpPr>
        <p:spPr>
          <a:xfrm>
            <a:off x="1089494" y="3921919"/>
            <a:ext cx="275609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5" name="Text Placeholder 2"/>
          <p:cNvSpPr txBox="1">
            <a:spLocks/>
          </p:cNvSpPr>
          <p:nvPr/>
        </p:nvSpPr>
        <p:spPr>
          <a:xfrm>
            <a:off x="2063809" y="4796850"/>
            <a:ext cx="2426491" cy="32470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86" name="TextBox 70"/>
          <p:cNvSpPr txBox="1"/>
          <p:nvPr/>
        </p:nvSpPr>
        <p:spPr>
          <a:xfrm>
            <a:off x="1657391" y="5121560"/>
            <a:ext cx="275609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200097" y="377879"/>
            <a:ext cx="2905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</a:p>
        </p:txBody>
      </p:sp>
    </p:spTree>
    <p:extLst>
      <p:ext uri="{BB962C8B-B14F-4D97-AF65-F5344CB8AC3E}">
        <p14:creationId xmlns:p14="http://schemas.microsoft.com/office/powerpoint/2010/main" val="42633555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83" b="13702"/>
          <a:stretch/>
        </p:blipFill>
        <p:spPr>
          <a:xfrm>
            <a:off x="4203700" y="1353659"/>
            <a:ext cx="7988300" cy="2841625"/>
          </a:xfrm>
          <a:prstGeom prst="rect">
            <a:avLst/>
          </a:prstGeom>
        </p:spPr>
      </p:pic>
      <p:sp>
        <p:nvSpPr>
          <p:cNvPr id="25" name="Sev01"/>
          <p:cNvSpPr/>
          <p:nvPr/>
        </p:nvSpPr>
        <p:spPr>
          <a:xfrm>
            <a:off x="5921023" y="3572390"/>
            <a:ext cx="1227381" cy="1227381"/>
          </a:xfrm>
          <a:prstGeom prst="rect">
            <a:avLst/>
          </a:prstGeom>
          <a:solidFill>
            <a:srgbClr val="FF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55880" tIns="55880" rIns="55880" bIns="55880" numCol="1" spcCol="1270" anchor="ctr" anchorCtr="0">
            <a:noAutofit/>
          </a:bodyPr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26" name="Sev02"/>
          <p:cNvSpPr/>
          <p:nvPr/>
        </p:nvSpPr>
        <p:spPr>
          <a:xfrm>
            <a:off x="7261059" y="3572390"/>
            <a:ext cx="1227381" cy="1227381"/>
          </a:xfrm>
          <a:prstGeom prst="rect">
            <a:avLst/>
          </a:prstGeom>
          <a:solidFill>
            <a:prstClr val="black">
              <a:lumMod val="75000"/>
              <a:lumOff val="25000"/>
            </a:prst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55880" tIns="55880" rIns="55880" bIns="55880" numCol="1" spcCol="1270" anchor="ctr" anchorCtr="0">
            <a:noAutofit/>
          </a:bodyPr>
          <a:lstStyle/>
          <a:p>
            <a:endParaRPr lang="en-US" dirty="0">
              <a:solidFill>
                <a:schemeClr val="tx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7" name="Sev03"/>
          <p:cNvSpPr/>
          <p:nvPr/>
        </p:nvSpPr>
        <p:spPr>
          <a:xfrm>
            <a:off x="8602203" y="3572390"/>
            <a:ext cx="1227381" cy="1227381"/>
          </a:xfrm>
          <a:prstGeom prst="rect">
            <a:avLst/>
          </a:prstGeom>
          <a:solidFill>
            <a:srgbClr val="FF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55880" tIns="55880" rIns="55880" bIns="55880" numCol="1" spcCol="1270" anchor="ctr" anchorCtr="0">
            <a:noAutofit/>
          </a:bodyPr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28" name="Sev04"/>
          <p:cNvSpPr/>
          <p:nvPr/>
        </p:nvSpPr>
        <p:spPr>
          <a:xfrm>
            <a:off x="9926954" y="3572390"/>
            <a:ext cx="1227381" cy="1227381"/>
          </a:xfrm>
          <a:prstGeom prst="rect">
            <a:avLst/>
          </a:prstGeom>
          <a:solidFill>
            <a:prstClr val="black">
              <a:lumMod val="75000"/>
              <a:lumOff val="25000"/>
            </a:prst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55880" tIns="55880" rIns="55880" bIns="55880" numCol="1" spcCol="1270" anchor="ctr" anchorCtr="0">
            <a:noAutofit/>
          </a:bodyPr>
          <a:lstStyle/>
          <a:p>
            <a:endParaRPr lang="en-US" dirty="0">
              <a:solidFill>
                <a:schemeClr val="tx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9" name="Freeform 52"/>
          <p:cNvSpPr>
            <a:spLocks noEditPoints="1"/>
          </p:cNvSpPr>
          <p:nvPr/>
        </p:nvSpPr>
        <p:spPr bwMode="auto">
          <a:xfrm>
            <a:off x="10305672" y="3933283"/>
            <a:ext cx="469944" cy="505595"/>
          </a:xfrm>
          <a:custGeom>
            <a:avLst/>
            <a:gdLst/>
            <a:ahLst/>
            <a:cxnLst>
              <a:cxn ang="0">
                <a:pos x="67" y="67"/>
              </a:cxn>
              <a:cxn ang="0">
                <a:pos x="61" y="72"/>
              </a:cxn>
              <a:cxn ang="0">
                <a:pos x="5" y="72"/>
              </a:cxn>
              <a:cxn ang="0">
                <a:pos x="0" y="67"/>
              </a:cxn>
              <a:cxn ang="0">
                <a:pos x="0" y="16"/>
              </a:cxn>
              <a:cxn ang="0">
                <a:pos x="5" y="11"/>
              </a:cxn>
              <a:cxn ang="0">
                <a:pos x="10" y="11"/>
              </a:cxn>
              <a:cxn ang="0">
                <a:pos x="10" y="7"/>
              </a:cxn>
              <a:cxn ang="0">
                <a:pos x="16" y="0"/>
              </a:cxn>
              <a:cxn ang="0">
                <a:pos x="19" y="0"/>
              </a:cxn>
              <a:cxn ang="0">
                <a:pos x="25" y="7"/>
              </a:cxn>
              <a:cxn ang="0">
                <a:pos x="25" y="11"/>
              </a:cxn>
              <a:cxn ang="0">
                <a:pos x="41" y="11"/>
              </a:cxn>
              <a:cxn ang="0">
                <a:pos x="41" y="7"/>
              </a:cxn>
              <a:cxn ang="0">
                <a:pos x="47" y="0"/>
              </a:cxn>
              <a:cxn ang="0">
                <a:pos x="50" y="0"/>
              </a:cxn>
              <a:cxn ang="0">
                <a:pos x="56" y="7"/>
              </a:cxn>
              <a:cxn ang="0">
                <a:pos x="56" y="11"/>
              </a:cxn>
              <a:cxn ang="0">
                <a:pos x="61" y="11"/>
              </a:cxn>
              <a:cxn ang="0">
                <a:pos x="67" y="16"/>
              </a:cxn>
              <a:cxn ang="0">
                <a:pos x="67" y="67"/>
              </a:cxn>
              <a:cxn ang="0">
                <a:pos x="61" y="67"/>
              </a:cxn>
              <a:cxn ang="0">
                <a:pos x="61" y="26"/>
              </a:cxn>
              <a:cxn ang="0">
                <a:pos x="5" y="26"/>
              </a:cxn>
              <a:cxn ang="0">
                <a:pos x="5" y="67"/>
              </a:cxn>
              <a:cxn ang="0">
                <a:pos x="61" y="67"/>
              </a:cxn>
              <a:cxn ang="0">
                <a:pos x="20" y="7"/>
              </a:cxn>
              <a:cxn ang="0">
                <a:pos x="19" y="5"/>
              </a:cxn>
              <a:cxn ang="0">
                <a:pos x="16" y="5"/>
              </a:cxn>
              <a:cxn ang="0">
                <a:pos x="15" y="7"/>
              </a:cxn>
              <a:cxn ang="0">
                <a:pos x="15" y="18"/>
              </a:cxn>
              <a:cxn ang="0">
                <a:pos x="16" y="20"/>
              </a:cxn>
              <a:cxn ang="0">
                <a:pos x="19" y="20"/>
              </a:cxn>
              <a:cxn ang="0">
                <a:pos x="20" y="18"/>
              </a:cxn>
              <a:cxn ang="0">
                <a:pos x="20" y="7"/>
              </a:cxn>
              <a:cxn ang="0">
                <a:pos x="51" y="7"/>
              </a:cxn>
              <a:cxn ang="0">
                <a:pos x="50" y="5"/>
              </a:cxn>
              <a:cxn ang="0">
                <a:pos x="47" y="5"/>
              </a:cxn>
              <a:cxn ang="0">
                <a:pos x="46" y="7"/>
              </a:cxn>
              <a:cxn ang="0">
                <a:pos x="46" y="18"/>
              </a:cxn>
              <a:cxn ang="0">
                <a:pos x="47" y="20"/>
              </a:cxn>
              <a:cxn ang="0">
                <a:pos x="50" y="20"/>
              </a:cxn>
              <a:cxn ang="0">
                <a:pos x="51" y="18"/>
              </a:cxn>
              <a:cxn ang="0">
                <a:pos x="51" y="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0" name="Freeform 42"/>
          <p:cNvSpPr>
            <a:spLocks noEditPoints="1"/>
          </p:cNvSpPr>
          <p:nvPr/>
        </p:nvSpPr>
        <p:spPr bwMode="auto">
          <a:xfrm>
            <a:off x="6278675" y="3965693"/>
            <a:ext cx="512077" cy="440776"/>
          </a:xfrm>
          <a:custGeom>
            <a:avLst/>
            <a:gdLst/>
            <a:ahLst/>
            <a:cxnLst>
              <a:cxn ang="0">
                <a:pos x="73" y="47"/>
              </a:cxn>
              <a:cxn ang="0">
                <a:pos x="67" y="53"/>
              </a:cxn>
              <a:cxn ang="0">
                <a:pos x="46" y="53"/>
              </a:cxn>
              <a:cxn ang="0">
                <a:pos x="48" y="60"/>
              </a:cxn>
              <a:cxn ang="0">
                <a:pos x="46" y="63"/>
              </a:cxn>
              <a:cxn ang="0">
                <a:pos x="26" y="63"/>
              </a:cxn>
              <a:cxn ang="0">
                <a:pos x="24" y="60"/>
              </a:cxn>
              <a:cxn ang="0">
                <a:pos x="26" y="53"/>
              </a:cxn>
              <a:cxn ang="0">
                <a:pos x="6" y="53"/>
              </a:cxn>
              <a:cxn ang="0">
                <a:pos x="0" y="47"/>
              </a:cxn>
              <a:cxn ang="0">
                <a:pos x="0" y="6"/>
              </a:cxn>
              <a:cxn ang="0">
                <a:pos x="6" y="0"/>
              </a:cxn>
              <a:cxn ang="0">
                <a:pos x="67" y="0"/>
              </a:cxn>
              <a:cxn ang="0">
                <a:pos x="73" y="6"/>
              </a:cxn>
              <a:cxn ang="0">
                <a:pos x="73" y="47"/>
              </a:cxn>
              <a:cxn ang="0">
                <a:pos x="68" y="6"/>
              </a:cxn>
              <a:cxn ang="0">
                <a:pos x="67" y="5"/>
              </a:cxn>
              <a:cxn ang="0">
                <a:pos x="6" y="5"/>
              </a:cxn>
              <a:cxn ang="0">
                <a:pos x="5" y="6"/>
              </a:cxn>
              <a:cxn ang="0">
                <a:pos x="5" y="37"/>
              </a:cxn>
              <a:cxn ang="0">
                <a:pos x="6" y="39"/>
              </a:cxn>
              <a:cxn ang="0">
                <a:pos x="67" y="39"/>
              </a:cxn>
              <a:cxn ang="0">
                <a:pos x="68" y="37"/>
              </a:cxn>
              <a:cxn ang="0">
                <a:pos x="68" y="6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1" name="Freeform 178"/>
          <p:cNvSpPr>
            <a:spLocks noEditPoints="1"/>
          </p:cNvSpPr>
          <p:nvPr/>
        </p:nvSpPr>
        <p:spPr bwMode="auto">
          <a:xfrm>
            <a:off x="8959857" y="3993243"/>
            <a:ext cx="512076" cy="385679"/>
          </a:xfrm>
          <a:custGeom>
            <a:avLst/>
            <a:gdLst/>
            <a:ahLst/>
            <a:cxnLst>
              <a:cxn ang="0">
                <a:pos x="158" y="119"/>
              </a:cxn>
              <a:cxn ang="0">
                <a:pos x="0" y="119"/>
              </a:cxn>
              <a:cxn ang="0">
                <a:pos x="0" y="0"/>
              </a:cxn>
              <a:cxn ang="0">
                <a:pos x="9" y="0"/>
              </a:cxn>
              <a:cxn ang="0">
                <a:pos x="9" y="108"/>
              </a:cxn>
              <a:cxn ang="0">
                <a:pos x="158" y="108"/>
              </a:cxn>
              <a:cxn ang="0">
                <a:pos x="158" y="119"/>
              </a:cxn>
              <a:cxn ang="0">
                <a:pos x="50" y="99"/>
              </a:cxn>
              <a:cxn ang="0">
                <a:pos x="29" y="99"/>
              </a:cxn>
              <a:cxn ang="0">
                <a:pos x="29" y="60"/>
              </a:cxn>
              <a:cxn ang="0">
                <a:pos x="50" y="60"/>
              </a:cxn>
              <a:cxn ang="0">
                <a:pos x="50" y="99"/>
              </a:cxn>
              <a:cxn ang="0">
                <a:pos x="78" y="99"/>
              </a:cxn>
              <a:cxn ang="0">
                <a:pos x="59" y="99"/>
              </a:cxn>
              <a:cxn ang="0">
                <a:pos x="59" y="19"/>
              </a:cxn>
              <a:cxn ang="0">
                <a:pos x="78" y="19"/>
              </a:cxn>
              <a:cxn ang="0">
                <a:pos x="78" y="99"/>
              </a:cxn>
              <a:cxn ang="0">
                <a:pos x="109" y="99"/>
              </a:cxn>
              <a:cxn ang="0">
                <a:pos x="89" y="99"/>
              </a:cxn>
              <a:cxn ang="0">
                <a:pos x="89" y="39"/>
              </a:cxn>
              <a:cxn ang="0">
                <a:pos x="109" y="39"/>
              </a:cxn>
              <a:cxn ang="0">
                <a:pos x="109" y="99"/>
              </a:cxn>
              <a:cxn ang="0">
                <a:pos x="139" y="99"/>
              </a:cxn>
              <a:cxn ang="0">
                <a:pos x="119" y="99"/>
              </a:cxn>
              <a:cxn ang="0">
                <a:pos x="119" y="11"/>
              </a:cxn>
              <a:cxn ang="0">
                <a:pos x="139" y="11"/>
              </a:cxn>
              <a:cxn ang="0">
                <a:pos x="139" y="99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2" name="Freeform 86"/>
          <p:cNvSpPr>
            <a:spLocks noEditPoints="1"/>
          </p:cNvSpPr>
          <p:nvPr/>
        </p:nvSpPr>
        <p:spPr bwMode="auto">
          <a:xfrm>
            <a:off x="7699409" y="3891067"/>
            <a:ext cx="350680" cy="590031"/>
          </a:xfrm>
          <a:custGeom>
            <a:avLst/>
            <a:gdLst/>
            <a:ahLst/>
            <a:cxnLst>
              <a:cxn ang="0">
                <a:pos x="29" y="44"/>
              </a:cxn>
              <a:cxn ang="0">
                <a:pos x="24" y="49"/>
              </a:cxn>
              <a:cxn ang="0">
                <a:pos x="5" y="49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24" y="0"/>
              </a:cxn>
              <a:cxn ang="0">
                <a:pos x="29" y="5"/>
              </a:cxn>
              <a:cxn ang="0">
                <a:pos x="29" y="44"/>
              </a:cxn>
              <a:cxn ang="0">
                <a:pos x="25" y="11"/>
              </a:cxn>
              <a:cxn ang="0">
                <a:pos x="24" y="10"/>
              </a:cxn>
              <a:cxn ang="0">
                <a:pos x="5" y="10"/>
              </a:cxn>
              <a:cxn ang="0">
                <a:pos x="3" y="11"/>
              </a:cxn>
              <a:cxn ang="0">
                <a:pos x="3" y="38"/>
              </a:cxn>
              <a:cxn ang="0">
                <a:pos x="5" y="39"/>
              </a:cxn>
              <a:cxn ang="0">
                <a:pos x="24" y="39"/>
              </a:cxn>
              <a:cxn ang="0">
                <a:pos x="25" y="38"/>
              </a:cxn>
              <a:cxn ang="0">
                <a:pos x="25" y="11"/>
              </a:cxn>
              <a:cxn ang="0">
                <a:pos x="17" y="5"/>
              </a:cxn>
              <a:cxn ang="0">
                <a:pos x="11" y="5"/>
              </a:cxn>
              <a:cxn ang="0">
                <a:pos x="11" y="6"/>
              </a:cxn>
              <a:cxn ang="0">
                <a:pos x="11" y="6"/>
              </a:cxn>
              <a:cxn ang="0">
                <a:pos x="17" y="6"/>
              </a:cxn>
              <a:cxn ang="0">
                <a:pos x="18" y="6"/>
              </a:cxn>
              <a:cxn ang="0">
                <a:pos x="17" y="5"/>
              </a:cxn>
              <a:cxn ang="0">
                <a:pos x="14" y="41"/>
              </a:cxn>
              <a:cxn ang="0">
                <a:pos x="11" y="44"/>
              </a:cxn>
              <a:cxn ang="0">
                <a:pos x="14" y="47"/>
              </a:cxn>
              <a:cxn ang="0">
                <a:pos x="17" y="44"/>
              </a:cxn>
              <a:cxn ang="0">
                <a:pos x="14" y="41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3" name="Freeform 245"/>
          <p:cNvSpPr>
            <a:spLocks/>
          </p:cNvSpPr>
          <p:nvPr/>
        </p:nvSpPr>
        <p:spPr bwMode="auto">
          <a:xfrm>
            <a:off x="1974879" y="1747801"/>
            <a:ext cx="854059" cy="854059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rgbClr val="FF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55880" tIns="55880" rIns="55880" bIns="55880" numCol="1" spcCol="1270" anchor="ctr" anchorCtr="0">
            <a:noAutofit/>
          </a:bodyPr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cxnSp>
        <p:nvCxnSpPr>
          <p:cNvPr id="39" name="Straight Line buttom"/>
          <p:cNvCxnSpPr/>
          <p:nvPr/>
        </p:nvCxnSpPr>
        <p:spPr>
          <a:xfrm>
            <a:off x="914400" y="5179547"/>
            <a:ext cx="10363200" cy="0"/>
          </a:xfrm>
          <a:prstGeom prst="line">
            <a:avLst/>
          </a:prstGeom>
          <a:ln w="19050">
            <a:solidFill>
              <a:srgbClr val="404040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51"/>
          <p:cNvSpPr txBox="1"/>
          <p:nvPr/>
        </p:nvSpPr>
        <p:spPr>
          <a:xfrm>
            <a:off x="1333799" y="5558622"/>
            <a:ext cx="9524402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三更精品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设计，更专业，更专注，更专心。点击此出编辑文本内容，以表达您的项目详细资料，建议您在展示时采用微软雅黑字体。您也可以根据您的实际需求对文档之中的字体、图标、图片进行进一步修改美化，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YaHei" charset="0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6" name="TextBox 51"/>
          <p:cNvSpPr txBox="1"/>
          <p:nvPr/>
        </p:nvSpPr>
        <p:spPr>
          <a:xfrm>
            <a:off x="914400" y="3088712"/>
            <a:ext cx="2953929" cy="1040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三更精品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设计，更专业，更专注，更专心。点击此出编辑文本内容，以表达您的项目详细资料，建议您在展示时采用微软雅黑字体。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icrosoft YaHei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00097" y="377879"/>
            <a:ext cx="2905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</a:p>
        </p:txBody>
      </p:sp>
    </p:spTree>
    <p:extLst>
      <p:ext uri="{BB962C8B-B14F-4D97-AF65-F5344CB8AC3E}">
        <p14:creationId xmlns:p14="http://schemas.microsoft.com/office/powerpoint/2010/main" val="2913820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414815" y="2424056"/>
            <a:ext cx="1495425" cy="1597025"/>
            <a:chOff x="2475706" y="1988910"/>
            <a:chExt cx="1495425" cy="1597025"/>
          </a:xfrm>
        </p:grpSpPr>
        <p:sp>
          <p:nvSpPr>
            <p:cNvPr id="4" name="TextBox 68"/>
            <p:cNvSpPr txBox="1">
              <a:spLocks noChangeArrowheads="1"/>
            </p:cNvSpPr>
            <p:nvPr/>
          </p:nvSpPr>
          <p:spPr bwMode="auto">
            <a:xfrm>
              <a:off x="2793999" y="2612387"/>
              <a:ext cx="75882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42%</a:t>
              </a:r>
              <a:endParaRPr lang="zh-CN" altLang="en-US" sz="12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" name="Freeform 39"/>
            <p:cNvSpPr>
              <a:spLocks/>
            </p:cNvSpPr>
            <p:nvPr/>
          </p:nvSpPr>
          <p:spPr bwMode="auto">
            <a:xfrm>
              <a:off x="2601119" y="2192110"/>
              <a:ext cx="1168400" cy="1192213"/>
            </a:xfrm>
            <a:custGeom>
              <a:avLst/>
              <a:gdLst>
                <a:gd name="T0" fmla="*/ 2147483647 w 243"/>
                <a:gd name="T1" fmla="*/ 2147483647 h 248"/>
                <a:gd name="T2" fmla="*/ 2147483647 w 243"/>
                <a:gd name="T3" fmla="*/ 2147483647 h 248"/>
                <a:gd name="T4" fmla="*/ 2147483647 w 243"/>
                <a:gd name="T5" fmla="*/ 2147483647 h 248"/>
                <a:gd name="T6" fmla="*/ 2147483647 w 243"/>
                <a:gd name="T7" fmla="*/ 2147483647 h 248"/>
                <a:gd name="T8" fmla="*/ 2147483647 w 243"/>
                <a:gd name="T9" fmla="*/ 2147483647 h 248"/>
                <a:gd name="T10" fmla="*/ 2147483647 w 243"/>
                <a:gd name="T11" fmla="*/ 2147483647 h 248"/>
                <a:gd name="T12" fmla="*/ 2147483647 w 243"/>
                <a:gd name="T13" fmla="*/ 2147483647 h 248"/>
                <a:gd name="T14" fmla="*/ 2147483647 w 243"/>
                <a:gd name="T15" fmla="*/ 0 h 248"/>
                <a:gd name="T16" fmla="*/ 0 w 243"/>
                <a:gd name="T17" fmla="*/ 2147483647 h 248"/>
                <a:gd name="T18" fmla="*/ 2147483647 w 243"/>
                <a:gd name="T19" fmla="*/ 2147483647 h 248"/>
                <a:gd name="T20" fmla="*/ 2147483647 w 243"/>
                <a:gd name="T21" fmla="*/ 2147483647 h 24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43" h="248">
                  <a:moveTo>
                    <a:pt x="119" y="22"/>
                  </a:moveTo>
                  <a:cubicBezTo>
                    <a:pt x="175" y="22"/>
                    <a:pt x="221" y="67"/>
                    <a:pt x="221" y="124"/>
                  </a:cubicBezTo>
                  <a:cubicBezTo>
                    <a:pt x="221" y="181"/>
                    <a:pt x="175" y="227"/>
                    <a:pt x="119" y="227"/>
                  </a:cubicBezTo>
                  <a:cubicBezTo>
                    <a:pt x="119" y="227"/>
                    <a:pt x="118" y="227"/>
                    <a:pt x="118" y="227"/>
                  </a:cubicBezTo>
                  <a:cubicBezTo>
                    <a:pt x="118" y="248"/>
                    <a:pt x="118" y="248"/>
                    <a:pt x="118" y="248"/>
                  </a:cubicBezTo>
                  <a:cubicBezTo>
                    <a:pt x="118" y="248"/>
                    <a:pt x="119" y="248"/>
                    <a:pt x="119" y="248"/>
                  </a:cubicBezTo>
                  <a:cubicBezTo>
                    <a:pt x="187" y="248"/>
                    <a:pt x="243" y="193"/>
                    <a:pt x="243" y="124"/>
                  </a:cubicBezTo>
                  <a:cubicBezTo>
                    <a:pt x="243" y="55"/>
                    <a:pt x="187" y="0"/>
                    <a:pt x="119" y="0"/>
                  </a:cubicBezTo>
                  <a:cubicBezTo>
                    <a:pt x="63" y="0"/>
                    <a:pt x="17" y="36"/>
                    <a:pt x="0" y="85"/>
                  </a:cubicBezTo>
                  <a:cubicBezTo>
                    <a:pt x="21" y="92"/>
                    <a:pt x="21" y="92"/>
                    <a:pt x="21" y="92"/>
                  </a:cubicBezTo>
                  <a:cubicBezTo>
                    <a:pt x="35" y="51"/>
                    <a:pt x="73" y="22"/>
                    <a:pt x="119" y="22"/>
                  </a:cubicBez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Freeform 40"/>
            <p:cNvSpPr>
              <a:spLocks/>
            </p:cNvSpPr>
            <p:nvPr/>
          </p:nvSpPr>
          <p:spPr bwMode="auto">
            <a:xfrm>
              <a:off x="2567781" y="1988910"/>
              <a:ext cx="1403350" cy="1597025"/>
            </a:xfrm>
            <a:custGeom>
              <a:avLst/>
              <a:gdLst>
                <a:gd name="T0" fmla="*/ 2147483647 w 292"/>
                <a:gd name="T1" fmla="*/ 2147483647 h 332"/>
                <a:gd name="T2" fmla="*/ 2147483647 w 292"/>
                <a:gd name="T3" fmla="*/ 2147483647 h 332"/>
                <a:gd name="T4" fmla="*/ 2147483647 w 292"/>
                <a:gd name="T5" fmla="*/ 2147483647 h 332"/>
                <a:gd name="T6" fmla="*/ 2147483647 w 292"/>
                <a:gd name="T7" fmla="*/ 2147483647 h 332"/>
                <a:gd name="T8" fmla="*/ 2147483647 w 292"/>
                <a:gd name="T9" fmla="*/ 2147483647 h 332"/>
                <a:gd name="T10" fmla="*/ 2147483647 w 292"/>
                <a:gd name="T11" fmla="*/ 2147483647 h 332"/>
                <a:gd name="T12" fmla="*/ 2147483647 w 292"/>
                <a:gd name="T13" fmla="*/ 2147483647 h 332"/>
                <a:gd name="T14" fmla="*/ 2147483647 w 292"/>
                <a:gd name="T15" fmla="*/ 0 h 332"/>
                <a:gd name="T16" fmla="*/ 0 w 292"/>
                <a:gd name="T17" fmla="*/ 2147483647 h 332"/>
                <a:gd name="T18" fmla="*/ 2147483647 w 292"/>
                <a:gd name="T19" fmla="*/ 2147483647 h 332"/>
                <a:gd name="T20" fmla="*/ 2147483647 w 292"/>
                <a:gd name="T21" fmla="*/ 2147483647 h 33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92" h="332">
                  <a:moveTo>
                    <a:pt x="126" y="21"/>
                  </a:moveTo>
                  <a:cubicBezTo>
                    <a:pt x="206" y="21"/>
                    <a:pt x="271" y="86"/>
                    <a:pt x="271" y="166"/>
                  </a:cubicBezTo>
                  <a:cubicBezTo>
                    <a:pt x="271" y="246"/>
                    <a:pt x="206" y="311"/>
                    <a:pt x="126" y="311"/>
                  </a:cubicBezTo>
                  <a:cubicBezTo>
                    <a:pt x="126" y="311"/>
                    <a:pt x="125" y="311"/>
                    <a:pt x="125" y="311"/>
                  </a:cubicBezTo>
                  <a:cubicBezTo>
                    <a:pt x="125" y="332"/>
                    <a:pt x="125" y="332"/>
                    <a:pt x="125" y="332"/>
                  </a:cubicBezTo>
                  <a:cubicBezTo>
                    <a:pt x="125" y="332"/>
                    <a:pt x="126" y="332"/>
                    <a:pt x="126" y="332"/>
                  </a:cubicBezTo>
                  <a:cubicBezTo>
                    <a:pt x="217" y="332"/>
                    <a:pt x="292" y="258"/>
                    <a:pt x="292" y="166"/>
                  </a:cubicBezTo>
                  <a:cubicBezTo>
                    <a:pt x="292" y="74"/>
                    <a:pt x="217" y="0"/>
                    <a:pt x="126" y="0"/>
                  </a:cubicBezTo>
                  <a:cubicBezTo>
                    <a:pt x="76" y="0"/>
                    <a:pt x="31" y="22"/>
                    <a:pt x="0" y="57"/>
                  </a:cubicBezTo>
                  <a:cubicBezTo>
                    <a:pt x="16" y="71"/>
                    <a:pt x="16" y="71"/>
                    <a:pt x="16" y="71"/>
                  </a:cubicBezTo>
                  <a:cubicBezTo>
                    <a:pt x="43" y="40"/>
                    <a:pt x="82" y="21"/>
                    <a:pt x="126" y="21"/>
                  </a:cubicBez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Freeform 41"/>
            <p:cNvSpPr>
              <a:spLocks/>
            </p:cNvSpPr>
            <p:nvPr/>
          </p:nvSpPr>
          <p:spPr bwMode="auto">
            <a:xfrm>
              <a:off x="3059906" y="2296885"/>
              <a:ext cx="604838" cy="987425"/>
            </a:xfrm>
            <a:custGeom>
              <a:avLst/>
              <a:gdLst>
                <a:gd name="T0" fmla="*/ 2147483647 w 126"/>
                <a:gd name="T1" fmla="*/ 2147483647 h 205"/>
                <a:gd name="T2" fmla="*/ 2147483647 w 126"/>
                <a:gd name="T3" fmla="*/ 2147483647 h 205"/>
                <a:gd name="T4" fmla="*/ 2147483647 w 126"/>
                <a:gd name="T5" fmla="*/ 2147483647 h 205"/>
                <a:gd name="T6" fmla="*/ 2147483647 w 126"/>
                <a:gd name="T7" fmla="*/ 2147483647 h 205"/>
                <a:gd name="T8" fmla="*/ 2147483647 w 126"/>
                <a:gd name="T9" fmla="*/ 2147483647 h 205"/>
                <a:gd name="T10" fmla="*/ 2147483647 w 126"/>
                <a:gd name="T11" fmla="*/ 2147483647 h 205"/>
                <a:gd name="T12" fmla="*/ 2147483647 w 126"/>
                <a:gd name="T13" fmla="*/ 2147483647 h 205"/>
                <a:gd name="T14" fmla="*/ 2147483647 w 126"/>
                <a:gd name="T15" fmla="*/ 0 h 205"/>
                <a:gd name="T16" fmla="*/ 0 w 126"/>
                <a:gd name="T17" fmla="*/ 2147483647 h 205"/>
                <a:gd name="T18" fmla="*/ 2147483647 w 126"/>
                <a:gd name="T19" fmla="*/ 2147483647 h 205"/>
                <a:gd name="T20" fmla="*/ 2147483647 w 126"/>
                <a:gd name="T21" fmla="*/ 2147483647 h 20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26" h="205">
                  <a:moveTo>
                    <a:pt x="24" y="21"/>
                  </a:moveTo>
                  <a:cubicBezTo>
                    <a:pt x="68" y="21"/>
                    <a:pt x="105" y="57"/>
                    <a:pt x="105" y="102"/>
                  </a:cubicBezTo>
                  <a:cubicBezTo>
                    <a:pt x="105" y="147"/>
                    <a:pt x="68" y="183"/>
                    <a:pt x="24" y="183"/>
                  </a:cubicBezTo>
                  <a:cubicBezTo>
                    <a:pt x="24" y="183"/>
                    <a:pt x="24" y="183"/>
                    <a:pt x="23" y="183"/>
                  </a:cubicBezTo>
                  <a:cubicBezTo>
                    <a:pt x="23" y="205"/>
                    <a:pt x="23" y="205"/>
                    <a:pt x="23" y="205"/>
                  </a:cubicBezTo>
                  <a:cubicBezTo>
                    <a:pt x="23" y="205"/>
                    <a:pt x="24" y="205"/>
                    <a:pt x="24" y="205"/>
                  </a:cubicBezTo>
                  <a:cubicBezTo>
                    <a:pt x="80" y="205"/>
                    <a:pt x="126" y="159"/>
                    <a:pt x="126" y="102"/>
                  </a:cubicBezTo>
                  <a:cubicBezTo>
                    <a:pt x="126" y="45"/>
                    <a:pt x="80" y="0"/>
                    <a:pt x="24" y="0"/>
                  </a:cubicBezTo>
                  <a:cubicBezTo>
                    <a:pt x="16" y="0"/>
                    <a:pt x="8" y="0"/>
                    <a:pt x="0" y="2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11" y="22"/>
                    <a:pt x="17" y="21"/>
                    <a:pt x="24" y="2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Freeform 42"/>
            <p:cNvSpPr>
              <a:spLocks/>
            </p:cNvSpPr>
            <p:nvPr/>
          </p:nvSpPr>
          <p:spPr bwMode="auto">
            <a:xfrm>
              <a:off x="2475706" y="2090510"/>
              <a:ext cx="1395413" cy="1395413"/>
            </a:xfrm>
            <a:custGeom>
              <a:avLst/>
              <a:gdLst>
                <a:gd name="T0" fmla="*/ 2147483647 w 290"/>
                <a:gd name="T1" fmla="*/ 2147483647 h 290"/>
                <a:gd name="T2" fmla="*/ 2147483647 w 290"/>
                <a:gd name="T3" fmla="*/ 2147483647 h 290"/>
                <a:gd name="T4" fmla="*/ 2147483647 w 290"/>
                <a:gd name="T5" fmla="*/ 2147483647 h 290"/>
                <a:gd name="T6" fmla="*/ 2147483647 w 290"/>
                <a:gd name="T7" fmla="*/ 2147483647 h 290"/>
                <a:gd name="T8" fmla="*/ 2147483647 w 290"/>
                <a:gd name="T9" fmla="*/ 2147483647 h 290"/>
                <a:gd name="T10" fmla="*/ 2147483647 w 290"/>
                <a:gd name="T11" fmla="*/ 2147483647 h 290"/>
                <a:gd name="T12" fmla="*/ 2147483647 w 290"/>
                <a:gd name="T13" fmla="*/ 2147483647 h 290"/>
                <a:gd name="T14" fmla="*/ 2147483647 w 290"/>
                <a:gd name="T15" fmla="*/ 2147483647 h 290"/>
                <a:gd name="T16" fmla="*/ 2147483647 w 290"/>
                <a:gd name="T17" fmla="*/ 0 h 290"/>
                <a:gd name="T18" fmla="*/ 0 w 290"/>
                <a:gd name="T19" fmla="*/ 2147483647 h 290"/>
                <a:gd name="T20" fmla="*/ 2147483647 w 290"/>
                <a:gd name="T21" fmla="*/ 2147483647 h 290"/>
                <a:gd name="T22" fmla="*/ 2147483647 w 290"/>
                <a:gd name="T23" fmla="*/ 2147483647 h 290"/>
                <a:gd name="T24" fmla="*/ 2147483647 w 290"/>
                <a:gd name="T25" fmla="*/ 2147483647 h 29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90" h="290">
                  <a:moveTo>
                    <a:pt x="20" y="145"/>
                  </a:moveTo>
                  <a:cubicBezTo>
                    <a:pt x="20" y="76"/>
                    <a:pt x="76" y="21"/>
                    <a:pt x="145" y="21"/>
                  </a:cubicBezTo>
                  <a:cubicBezTo>
                    <a:pt x="213" y="21"/>
                    <a:pt x="269" y="76"/>
                    <a:pt x="269" y="145"/>
                  </a:cubicBezTo>
                  <a:cubicBezTo>
                    <a:pt x="269" y="214"/>
                    <a:pt x="213" y="269"/>
                    <a:pt x="145" y="269"/>
                  </a:cubicBezTo>
                  <a:cubicBezTo>
                    <a:pt x="145" y="269"/>
                    <a:pt x="144" y="269"/>
                    <a:pt x="144" y="269"/>
                  </a:cubicBezTo>
                  <a:cubicBezTo>
                    <a:pt x="144" y="290"/>
                    <a:pt x="144" y="290"/>
                    <a:pt x="144" y="290"/>
                  </a:cubicBezTo>
                  <a:cubicBezTo>
                    <a:pt x="144" y="290"/>
                    <a:pt x="145" y="290"/>
                    <a:pt x="145" y="290"/>
                  </a:cubicBezTo>
                  <a:cubicBezTo>
                    <a:pt x="225" y="290"/>
                    <a:pt x="290" y="225"/>
                    <a:pt x="290" y="145"/>
                  </a:cubicBezTo>
                  <a:cubicBezTo>
                    <a:pt x="290" y="65"/>
                    <a:pt x="225" y="0"/>
                    <a:pt x="145" y="0"/>
                  </a:cubicBezTo>
                  <a:cubicBezTo>
                    <a:pt x="64" y="0"/>
                    <a:pt x="0" y="65"/>
                    <a:pt x="0" y="145"/>
                  </a:cubicBezTo>
                  <a:cubicBezTo>
                    <a:pt x="0" y="151"/>
                    <a:pt x="0" y="157"/>
                    <a:pt x="1" y="163"/>
                  </a:cubicBezTo>
                  <a:cubicBezTo>
                    <a:pt x="21" y="160"/>
                    <a:pt x="21" y="160"/>
                    <a:pt x="21" y="160"/>
                  </a:cubicBezTo>
                  <a:cubicBezTo>
                    <a:pt x="21" y="155"/>
                    <a:pt x="20" y="150"/>
                    <a:pt x="20" y="145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345063" y="2535181"/>
            <a:ext cx="1595438" cy="1374775"/>
            <a:chOff x="4418012" y="2210593"/>
            <a:chExt cx="1595438" cy="1374775"/>
          </a:xfrm>
        </p:grpSpPr>
        <p:sp>
          <p:nvSpPr>
            <p:cNvPr id="18" name="Freeform 46"/>
            <p:cNvSpPr>
              <a:spLocks/>
            </p:cNvSpPr>
            <p:nvPr/>
          </p:nvSpPr>
          <p:spPr bwMode="auto">
            <a:xfrm>
              <a:off x="4619625" y="2421731"/>
              <a:ext cx="1192212" cy="962025"/>
            </a:xfrm>
            <a:custGeom>
              <a:avLst/>
              <a:gdLst>
                <a:gd name="T0" fmla="*/ 2147483647 w 248"/>
                <a:gd name="T1" fmla="*/ 2147483647 h 200"/>
                <a:gd name="T2" fmla="*/ 2147483647 w 248"/>
                <a:gd name="T3" fmla="*/ 2147483647 h 200"/>
                <a:gd name="T4" fmla="*/ 2147483647 w 248"/>
                <a:gd name="T5" fmla="*/ 2147483647 h 200"/>
                <a:gd name="T6" fmla="*/ 2147483647 w 248"/>
                <a:gd name="T7" fmla="*/ 2147483647 h 200"/>
                <a:gd name="T8" fmla="*/ 0 w 248"/>
                <a:gd name="T9" fmla="*/ 2147483647 h 200"/>
                <a:gd name="T10" fmla="*/ 0 w 248"/>
                <a:gd name="T11" fmla="*/ 2147483647 h 200"/>
                <a:gd name="T12" fmla="*/ 2147483647 w 248"/>
                <a:gd name="T13" fmla="*/ 2147483647 h 200"/>
                <a:gd name="T14" fmla="*/ 2147483647 w 248"/>
                <a:gd name="T15" fmla="*/ 2147483647 h 200"/>
                <a:gd name="T16" fmla="*/ 2147483647 w 248"/>
                <a:gd name="T17" fmla="*/ 0 h 200"/>
                <a:gd name="T18" fmla="*/ 2147483647 w 248"/>
                <a:gd name="T19" fmla="*/ 2147483647 h 200"/>
                <a:gd name="T20" fmla="*/ 2147483647 w 248"/>
                <a:gd name="T21" fmla="*/ 2147483647 h 2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48" h="200">
                  <a:moveTo>
                    <a:pt x="227" y="76"/>
                  </a:moveTo>
                  <a:cubicBezTo>
                    <a:pt x="227" y="133"/>
                    <a:pt x="181" y="179"/>
                    <a:pt x="124" y="179"/>
                  </a:cubicBezTo>
                  <a:cubicBezTo>
                    <a:pt x="67" y="179"/>
                    <a:pt x="21" y="133"/>
                    <a:pt x="21" y="76"/>
                  </a:cubicBezTo>
                  <a:cubicBezTo>
                    <a:pt x="21" y="76"/>
                    <a:pt x="21" y="76"/>
                    <a:pt x="21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145"/>
                    <a:pt x="55" y="200"/>
                    <a:pt x="124" y="200"/>
                  </a:cubicBezTo>
                  <a:cubicBezTo>
                    <a:pt x="193" y="200"/>
                    <a:pt x="248" y="145"/>
                    <a:pt x="248" y="76"/>
                  </a:cubicBezTo>
                  <a:cubicBezTo>
                    <a:pt x="248" y="47"/>
                    <a:pt x="239" y="21"/>
                    <a:pt x="222" y="0"/>
                  </a:cubicBezTo>
                  <a:cubicBezTo>
                    <a:pt x="205" y="13"/>
                    <a:pt x="205" y="13"/>
                    <a:pt x="205" y="13"/>
                  </a:cubicBezTo>
                  <a:cubicBezTo>
                    <a:pt x="218" y="31"/>
                    <a:pt x="227" y="52"/>
                    <a:pt x="227" y="76"/>
                  </a:cubicBez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47"/>
            <p:cNvSpPr>
              <a:spLocks/>
            </p:cNvSpPr>
            <p:nvPr/>
          </p:nvSpPr>
          <p:spPr bwMode="auto">
            <a:xfrm>
              <a:off x="4518025" y="2210593"/>
              <a:ext cx="1395412" cy="1274763"/>
            </a:xfrm>
            <a:custGeom>
              <a:avLst/>
              <a:gdLst>
                <a:gd name="T0" fmla="*/ 2147483647 w 290"/>
                <a:gd name="T1" fmla="*/ 2147483647 h 265"/>
                <a:gd name="T2" fmla="*/ 2147483647 w 290"/>
                <a:gd name="T3" fmla="*/ 2147483647 h 265"/>
                <a:gd name="T4" fmla="*/ 2147483647 w 290"/>
                <a:gd name="T5" fmla="*/ 2147483647 h 265"/>
                <a:gd name="T6" fmla="*/ 2147483647 w 290"/>
                <a:gd name="T7" fmla="*/ 2147483647 h 265"/>
                <a:gd name="T8" fmla="*/ 0 w 290"/>
                <a:gd name="T9" fmla="*/ 2147483647 h 265"/>
                <a:gd name="T10" fmla="*/ 0 w 290"/>
                <a:gd name="T11" fmla="*/ 2147483647 h 265"/>
                <a:gd name="T12" fmla="*/ 2147483647 w 290"/>
                <a:gd name="T13" fmla="*/ 2147483647 h 265"/>
                <a:gd name="T14" fmla="*/ 2147483647 w 290"/>
                <a:gd name="T15" fmla="*/ 2147483647 h 265"/>
                <a:gd name="T16" fmla="*/ 2147483647 w 290"/>
                <a:gd name="T17" fmla="*/ 0 h 265"/>
                <a:gd name="T18" fmla="*/ 2147483647 w 290"/>
                <a:gd name="T19" fmla="*/ 2147483647 h 265"/>
                <a:gd name="T20" fmla="*/ 2147483647 w 290"/>
                <a:gd name="T21" fmla="*/ 2147483647 h 26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90" h="265">
                  <a:moveTo>
                    <a:pt x="269" y="120"/>
                  </a:moveTo>
                  <a:cubicBezTo>
                    <a:pt x="269" y="189"/>
                    <a:pt x="214" y="244"/>
                    <a:pt x="145" y="244"/>
                  </a:cubicBezTo>
                  <a:cubicBezTo>
                    <a:pt x="76" y="244"/>
                    <a:pt x="21" y="189"/>
                    <a:pt x="21" y="120"/>
                  </a:cubicBezTo>
                  <a:cubicBezTo>
                    <a:pt x="21" y="120"/>
                    <a:pt x="21" y="120"/>
                    <a:pt x="21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200"/>
                    <a:pt x="65" y="265"/>
                    <a:pt x="145" y="265"/>
                  </a:cubicBezTo>
                  <a:cubicBezTo>
                    <a:pt x="225" y="265"/>
                    <a:pt x="290" y="200"/>
                    <a:pt x="290" y="120"/>
                  </a:cubicBezTo>
                  <a:cubicBezTo>
                    <a:pt x="290" y="70"/>
                    <a:pt x="264" y="26"/>
                    <a:pt x="226" y="0"/>
                  </a:cubicBezTo>
                  <a:cubicBezTo>
                    <a:pt x="214" y="17"/>
                    <a:pt x="214" y="17"/>
                    <a:pt x="214" y="17"/>
                  </a:cubicBezTo>
                  <a:cubicBezTo>
                    <a:pt x="247" y="39"/>
                    <a:pt x="269" y="77"/>
                    <a:pt x="269" y="12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Freeform 48"/>
            <p:cNvSpPr>
              <a:spLocks/>
            </p:cNvSpPr>
            <p:nvPr/>
          </p:nvSpPr>
          <p:spPr bwMode="auto">
            <a:xfrm>
              <a:off x="4418012" y="2507456"/>
              <a:ext cx="1595438" cy="1077912"/>
            </a:xfrm>
            <a:custGeom>
              <a:avLst/>
              <a:gdLst>
                <a:gd name="T0" fmla="*/ 2147483647 w 332"/>
                <a:gd name="T1" fmla="*/ 2147483647 h 224"/>
                <a:gd name="T2" fmla="*/ 2147483647 w 332"/>
                <a:gd name="T3" fmla="*/ 2147483647 h 224"/>
                <a:gd name="T4" fmla="*/ 2147483647 w 332"/>
                <a:gd name="T5" fmla="*/ 2147483647 h 224"/>
                <a:gd name="T6" fmla="*/ 2147483647 w 332"/>
                <a:gd name="T7" fmla="*/ 2147483647 h 224"/>
                <a:gd name="T8" fmla="*/ 0 w 332"/>
                <a:gd name="T9" fmla="*/ 2147483647 h 224"/>
                <a:gd name="T10" fmla="*/ 0 w 332"/>
                <a:gd name="T11" fmla="*/ 2147483647 h 224"/>
                <a:gd name="T12" fmla="*/ 2147483647 w 332"/>
                <a:gd name="T13" fmla="*/ 2147483647 h 224"/>
                <a:gd name="T14" fmla="*/ 2147483647 w 332"/>
                <a:gd name="T15" fmla="*/ 2147483647 h 224"/>
                <a:gd name="T16" fmla="*/ 2147483647 w 332"/>
                <a:gd name="T17" fmla="*/ 0 h 224"/>
                <a:gd name="T18" fmla="*/ 2147483647 w 332"/>
                <a:gd name="T19" fmla="*/ 2147483647 h 224"/>
                <a:gd name="T20" fmla="*/ 2147483647 w 332"/>
                <a:gd name="T21" fmla="*/ 2147483647 h 22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32" h="224">
                  <a:moveTo>
                    <a:pt x="311" y="58"/>
                  </a:moveTo>
                  <a:cubicBezTo>
                    <a:pt x="311" y="138"/>
                    <a:pt x="246" y="203"/>
                    <a:pt x="166" y="203"/>
                  </a:cubicBezTo>
                  <a:cubicBezTo>
                    <a:pt x="86" y="203"/>
                    <a:pt x="21" y="138"/>
                    <a:pt x="21" y="58"/>
                  </a:cubicBezTo>
                  <a:cubicBezTo>
                    <a:pt x="21" y="58"/>
                    <a:pt x="21" y="58"/>
                    <a:pt x="21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150"/>
                    <a:pt x="74" y="224"/>
                    <a:pt x="166" y="224"/>
                  </a:cubicBezTo>
                  <a:cubicBezTo>
                    <a:pt x="258" y="224"/>
                    <a:pt x="332" y="150"/>
                    <a:pt x="332" y="58"/>
                  </a:cubicBezTo>
                  <a:cubicBezTo>
                    <a:pt x="332" y="38"/>
                    <a:pt x="328" y="18"/>
                    <a:pt x="322" y="0"/>
                  </a:cubicBezTo>
                  <a:cubicBezTo>
                    <a:pt x="302" y="7"/>
                    <a:pt x="302" y="7"/>
                    <a:pt x="302" y="7"/>
                  </a:cubicBezTo>
                  <a:cubicBezTo>
                    <a:pt x="308" y="23"/>
                    <a:pt x="311" y="40"/>
                    <a:pt x="311" y="58"/>
                  </a:cubicBez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49"/>
            <p:cNvSpPr>
              <a:spLocks/>
            </p:cNvSpPr>
            <p:nvPr/>
          </p:nvSpPr>
          <p:spPr bwMode="auto">
            <a:xfrm>
              <a:off x="4719637" y="2296318"/>
              <a:ext cx="992188" cy="987425"/>
            </a:xfrm>
            <a:custGeom>
              <a:avLst/>
              <a:gdLst>
                <a:gd name="T0" fmla="*/ 2147483647 w 206"/>
                <a:gd name="T1" fmla="*/ 2147483647 h 205"/>
                <a:gd name="T2" fmla="*/ 2147483647 w 206"/>
                <a:gd name="T3" fmla="*/ 2147483647 h 205"/>
                <a:gd name="T4" fmla="*/ 2147483647 w 206"/>
                <a:gd name="T5" fmla="*/ 2147483647 h 205"/>
                <a:gd name="T6" fmla="*/ 2147483647 w 206"/>
                <a:gd name="T7" fmla="*/ 2147483647 h 205"/>
                <a:gd name="T8" fmla="*/ 2147483647 w 206"/>
                <a:gd name="T9" fmla="*/ 2147483647 h 205"/>
                <a:gd name="T10" fmla="*/ 0 w 206"/>
                <a:gd name="T11" fmla="*/ 2147483647 h 205"/>
                <a:gd name="T12" fmla="*/ 0 w 206"/>
                <a:gd name="T13" fmla="*/ 2147483647 h 205"/>
                <a:gd name="T14" fmla="*/ 2147483647 w 206"/>
                <a:gd name="T15" fmla="*/ 2147483647 h 205"/>
                <a:gd name="T16" fmla="*/ 2147483647 w 206"/>
                <a:gd name="T17" fmla="*/ 2147483647 h 205"/>
                <a:gd name="T18" fmla="*/ 2147483647 w 206"/>
                <a:gd name="T19" fmla="*/ 0 h 205"/>
                <a:gd name="T20" fmla="*/ 2147483647 w 206"/>
                <a:gd name="T21" fmla="*/ 2147483647 h 205"/>
                <a:gd name="T22" fmla="*/ 2147483647 w 206"/>
                <a:gd name="T23" fmla="*/ 2147483647 h 205"/>
                <a:gd name="T24" fmla="*/ 2147483647 w 206"/>
                <a:gd name="T25" fmla="*/ 2147483647 h 20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06" h="205">
                  <a:moveTo>
                    <a:pt x="103" y="21"/>
                  </a:moveTo>
                  <a:cubicBezTo>
                    <a:pt x="148" y="21"/>
                    <a:pt x="184" y="57"/>
                    <a:pt x="184" y="102"/>
                  </a:cubicBezTo>
                  <a:cubicBezTo>
                    <a:pt x="184" y="147"/>
                    <a:pt x="148" y="183"/>
                    <a:pt x="103" y="183"/>
                  </a:cubicBezTo>
                  <a:cubicBezTo>
                    <a:pt x="58" y="183"/>
                    <a:pt x="22" y="147"/>
                    <a:pt x="22" y="102"/>
                  </a:cubicBezTo>
                  <a:cubicBezTo>
                    <a:pt x="22" y="102"/>
                    <a:pt x="22" y="102"/>
                    <a:pt x="22" y="102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59"/>
                    <a:pt x="46" y="205"/>
                    <a:pt x="103" y="205"/>
                  </a:cubicBezTo>
                  <a:cubicBezTo>
                    <a:pt x="160" y="205"/>
                    <a:pt x="206" y="159"/>
                    <a:pt x="206" y="102"/>
                  </a:cubicBezTo>
                  <a:cubicBezTo>
                    <a:pt x="206" y="45"/>
                    <a:pt x="160" y="0"/>
                    <a:pt x="103" y="0"/>
                  </a:cubicBezTo>
                  <a:cubicBezTo>
                    <a:pt x="73" y="0"/>
                    <a:pt x="46" y="12"/>
                    <a:pt x="27" y="33"/>
                  </a:cubicBezTo>
                  <a:cubicBezTo>
                    <a:pt x="43" y="48"/>
                    <a:pt x="43" y="48"/>
                    <a:pt x="43" y="48"/>
                  </a:cubicBezTo>
                  <a:cubicBezTo>
                    <a:pt x="58" y="31"/>
                    <a:pt x="79" y="21"/>
                    <a:pt x="103" y="2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Box 125"/>
            <p:cNvSpPr txBox="1">
              <a:spLocks noChangeArrowheads="1"/>
            </p:cNvSpPr>
            <p:nvPr/>
          </p:nvSpPr>
          <p:spPr bwMode="auto">
            <a:xfrm>
              <a:off x="4897437" y="2623343"/>
              <a:ext cx="75882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r>
                <a:rPr lang="en-US" altLang="zh-CN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36%</a:t>
              </a:r>
              <a:endParaRPr lang="zh-CN" altLang="en-US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375324" y="2539149"/>
            <a:ext cx="1597025" cy="1366838"/>
            <a:chOff x="6210300" y="1988343"/>
            <a:chExt cx="1597025" cy="1366838"/>
          </a:xfrm>
        </p:grpSpPr>
        <p:sp>
          <p:nvSpPr>
            <p:cNvPr id="10" name="Freeform 53"/>
            <p:cNvSpPr>
              <a:spLocks/>
            </p:cNvSpPr>
            <p:nvPr/>
          </p:nvSpPr>
          <p:spPr bwMode="auto">
            <a:xfrm>
              <a:off x="6411912" y="2191543"/>
              <a:ext cx="1198563" cy="1163638"/>
            </a:xfrm>
            <a:custGeom>
              <a:avLst/>
              <a:gdLst>
                <a:gd name="T0" fmla="*/ 2147483647 w 249"/>
                <a:gd name="T1" fmla="*/ 2147483647 h 242"/>
                <a:gd name="T2" fmla="*/ 2147483647 w 249"/>
                <a:gd name="T3" fmla="*/ 2147483647 h 242"/>
                <a:gd name="T4" fmla="*/ 2147483647 w 249"/>
                <a:gd name="T5" fmla="*/ 2147483647 h 242"/>
                <a:gd name="T6" fmla="*/ 2147483647 w 249"/>
                <a:gd name="T7" fmla="*/ 2147483647 h 242"/>
                <a:gd name="T8" fmla="*/ 2147483647 w 249"/>
                <a:gd name="T9" fmla="*/ 2147483647 h 242"/>
                <a:gd name="T10" fmla="*/ 2147483647 w 249"/>
                <a:gd name="T11" fmla="*/ 2147483647 h 242"/>
                <a:gd name="T12" fmla="*/ 2147483647 w 249"/>
                <a:gd name="T13" fmla="*/ 0 h 242"/>
                <a:gd name="T14" fmla="*/ 0 w 249"/>
                <a:gd name="T15" fmla="*/ 2147483647 h 242"/>
                <a:gd name="T16" fmla="*/ 2147483647 w 249"/>
                <a:gd name="T17" fmla="*/ 2147483647 h 242"/>
                <a:gd name="T18" fmla="*/ 2147483647 w 249"/>
                <a:gd name="T19" fmla="*/ 2147483647 h 242"/>
                <a:gd name="T20" fmla="*/ 2147483647 w 249"/>
                <a:gd name="T21" fmla="*/ 2147483647 h 2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49" h="242">
                  <a:moveTo>
                    <a:pt x="22" y="124"/>
                  </a:moveTo>
                  <a:cubicBezTo>
                    <a:pt x="22" y="67"/>
                    <a:pt x="68" y="22"/>
                    <a:pt x="124" y="22"/>
                  </a:cubicBezTo>
                  <a:cubicBezTo>
                    <a:pt x="181" y="22"/>
                    <a:pt x="227" y="67"/>
                    <a:pt x="227" y="124"/>
                  </a:cubicBezTo>
                  <a:cubicBezTo>
                    <a:pt x="227" y="124"/>
                    <a:pt x="227" y="124"/>
                    <a:pt x="227" y="124"/>
                  </a:cubicBezTo>
                  <a:cubicBezTo>
                    <a:pt x="249" y="124"/>
                    <a:pt x="249" y="124"/>
                    <a:pt x="249" y="124"/>
                  </a:cubicBezTo>
                  <a:cubicBezTo>
                    <a:pt x="249" y="124"/>
                    <a:pt x="249" y="124"/>
                    <a:pt x="249" y="124"/>
                  </a:cubicBezTo>
                  <a:cubicBezTo>
                    <a:pt x="249" y="55"/>
                    <a:pt x="193" y="0"/>
                    <a:pt x="124" y="0"/>
                  </a:cubicBezTo>
                  <a:cubicBezTo>
                    <a:pt x="56" y="0"/>
                    <a:pt x="0" y="55"/>
                    <a:pt x="0" y="124"/>
                  </a:cubicBezTo>
                  <a:cubicBezTo>
                    <a:pt x="0" y="179"/>
                    <a:pt x="36" y="226"/>
                    <a:pt x="86" y="242"/>
                  </a:cubicBezTo>
                  <a:cubicBezTo>
                    <a:pt x="92" y="222"/>
                    <a:pt x="92" y="222"/>
                    <a:pt x="92" y="222"/>
                  </a:cubicBezTo>
                  <a:cubicBezTo>
                    <a:pt x="51" y="208"/>
                    <a:pt x="22" y="170"/>
                    <a:pt x="22" y="124"/>
                  </a:cubicBez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 54"/>
            <p:cNvSpPr>
              <a:spLocks/>
            </p:cNvSpPr>
            <p:nvPr/>
          </p:nvSpPr>
          <p:spPr bwMode="auto">
            <a:xfrm>
              <a:off x="6311900" y="2089943"/>
              <a:ext cx="1395412" cy="1227138"/>
            </a:xfrm>
            <a:custGeom>
              <a:avLst/>
              <a:gdLst>
                <a:gd name="T0" fmla="*/ 2147483647 w 290"/>
                <a:gd name="T1" fmla="*/ 2147483647 h 255"/>
                <a:gd name="T2" fmla="*/ 2147483647 w 290"/>
                <a:gd name="T3" fmla="*/ 2147483647 h 255"/>
                <a:gd name="T4" fmla="*/ 2147483647 w 290"/>
                <a:gd name="T5" fmla="*/ 2147483647 h 255"/>
                <a:gd name="T6" fmla="*/ 2147483647 w 290"/>
                <a:gd name="T7" fmla="*/ 2147483647 h 255"/>
                <a:gd name="T8" fmla="*/ 2147483647 w 290"/>
                <a:gd name="T9" fmla="*/ 2147483647 h 255"/>
                <a:gd name="T10" fmla="*/ 2147483647 w 290"/>
                <a:gd name="T11" fmla="*/ 2147483647 h 255"/>
                <a:gd name="T12" fmla="*/ 2147483647 w 290"/>
                <a:gd name="T13" fmla="*/ 0 h 255"/>
                <a:gd name="T14" fmla="*/ 0 w 290"/>
                <a:gd name="T15" fmla="*/ 2147483647 h 255"/>
                <a:gd name="T16" fmla="*/ 2147483647 w 290"/>
                <a:gd name="T17" fmla="*/ 2147483647 h 255"/>
                <a:gd name="T18" fmla="*/ 2147483647 w 290"/>
                <a:gd name="T19" fmla="*/ 2147483647 h 255"/>
                <a:gd name="T20" fmla="*/ 2147483647 w 290"/>
                <a:gd name="T21" fmla="*/ 2147483647 h 25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90" h="255">
                  <a:moveTo>
                    <a:pt x="21" y="145"/>
                  </a:moveTo>
                  <a:cubicBezTo>
                    <a:pt x="21" y="76"/>
                    <a:pt x="77" y="21"/>
                    <a:pt x="145" y="21"/>
                  </a:cubicBezTo>
                  <a:cubicBezTo>
                    <a:pt x="214" y="21"/>
                    <a:pt x="270" y="76"/>
                    <a:pt x="270" y="145"/>
                  </a:cubicBezTo>
                  <a:cubicBezTo>
                    <a:pt x="270" y="145"/>
                    <a:pt x="270" y="145"/>
                    <a:pt x="270" y="145"/>
                  </a:cubicBezTo>
                  <a:cubicBezTo>
                    <a:pt x="290" y="145"/>
                    <a:pt x="290" y="145"/>
                    <a:pt x="290" y="145"/>
                  </a:cubicBezTo>
                  <a:cubicBezTo>
                    <a:pt x="290" y="145"/>
                    <a:pt x="290" y="145"/>
                    <a:pt x="290" y="145"/>
                  </a:cubicBezTo>
                  <a:cubicBezTo>
                    <a:pt x="290" y="65"/>
                    <a:pt x="225" y="0"/>
                    <a:pt x="145" y="0"/>
                  </a:cubicBezTo>
                  <a:cubicBezTo>
                    <a:pt x="65" y="0"/>
                    <a:pt x="0" y="65"/>
                    <a:pt x="0" y="145"/>
                  </a:cubicBezTo>
                  <a:cubicBezTo>
                    <a:pt x="0" y="189"/>
                    <a:pt x="20" y="228"/>
                    <a:pt x="50" y="255"/>
                  </a:cubicBezTo>
                  <a:cubicBezTo>
                    <a:pt x="64" y="239"/>
                    <a:pt x="64" y="239"/>
                    <a:pt x="64" y="239"/>
                  </a:cubicBezTo>
                  <a:cubicBezTo>
                    <a:pt x="38" y="216"/>
                    <a:pt x="21" y="183"/>
                    <a:pt x="21" y="145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55"/>
            <p:cNvSpPr>
              <a:spLocks/>
            </p:cNvSpPr>
            <p:nvPr/>
          </p:nvSpPr>
          <p:spPr bwMode="auto">
            <a:xfrm>
              <a:off x="6210300" y="1988343"/>
              <a:ext cx="1597025" cy="982663"/>
            </a:xfrm>
            <a:custGeom>
              <a:avLst/>
              <a:gdLst>
                <a:gd name="T0" fmla="*/ 2147483647 w 332"/>
                <a:gd name="T1" fmla="*/ 2147483647 h 204"/>
                <a:gd name="T2" fmla="*/ 2147483647 w 332"/>
                <a:gd name="T3" fmla="*/ 2147483647 h 204"/>
                <a:gd name="T4" fmla="*/ 2147483647 w 332"/>
                <a:gd name="T5" fmla="*/ 2147483647 h 204"/>
                <a:gd name="T6" fmla="*/ 2147483647 w 332"/>
                <a:gd name="T7" fmla="*/ 2147483647 h 204"/>
                <a:gd name="T8" fmla="*/ 2147483647 w 332"/>
                <a:gd name="T9" fmla="*/ 2147483647 h 204"/>
                <a:gd name="T10" fmla="*/ 2147483647 w 332"/>
                <a:gd name="T11" fmla="*/ 2147483647 h 204"/>
                <a:gd name="T12" fmla="*/ 2147483647 w 332"/>
                <a:gd name="T13" fmla="*/ 0 h 204"/>
                <a:gd name="T14" fmla="*/ 0 w 332"/>
                <a:gd name="T15" fmla="*/ 2147483647 h 204"/>
                <a:gd name="T16" fmla="*/ 2147483647 w 332"/>
                <a:gd name="T17" fmla="*/ 2147483647 h 204"/>
                <a:gd name="T18" fmla="*/ 2147483647 w 332"/>
                <a:gd name="T19" fmla="*/ 2147483647 h 204"/>
                <a:gd name="T20" fmla="*/ 2147483647 w 332"/>
                <a:gd name="T21" fmla="*/ 2147483647 h 20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32" h="204">
                  <a:moveTo>
                    <a:pt x="21" y="166"/>
                  </a:moveTo>
                  <a:cubicBezTo>
                    <a:pt x="21" y="86"/>
                    <a:pt x="86" y="21"/>
                    <a:pt x="166" y="21"/>
                  </a:cubicBezTo>
                  <a:cubicBezTo>
                    <a:pt x="246" y="21"/>
                    <a:pt x="311" y="86"/>
                    <a:pt x="311" y="166"/>
                  </a:cubicBezTo>
                  <a:cubicBezTo>
                    <a:pt x="311" y="166"/>
                    <a:pt x="311" y="166"/>
                    <a:pt x="311" y="166"/>
                  </a:cubicBezTo>
                  <a:cubicBezTo>
                    <a:pt x="332" y="166"/>
                    <a:pt x="332" y="166"/>
                    <a:pt x="332" y="166"/>
                  </a:cubicBezTo>
                  <a:cubicBezTo>
                    <a:pt x="332" y="166"/>
                    <a:pt x="332" y="166"/>
                    <a:pt x="332" y="166"/>
                  </a:cubicBezTo>
                  <a:cubicBezTo>
                    <a:pt x="332" y="74"/>
                    <a:pt x="258" y="0"/>
                    <a:pt x="166" y="0"/>
                  </a:cubicBezTo>
                  <a:cubicBezTo>
                    <a:pt x="75" y="0"/>
                    <a:pt x="0" y="74"/>
                    <a:pt x="0" y="166"/>
                  </a:cubicBezTo>
                  <a:cubicBezTo>
                    <a:pt x="0" y="179"/>
                    <a:pt x="2" y="192"/>
                    <a:pt x="4" y="204"/>
                  </a:cubicBezTo>
                  <a:cubicBezTo>
                    <a:pt x="25" y="199"/>
                    <a:pt x="25" y="199"/>
                    <a:pt x="25" y="199"/>
                  </a:cubicBezTo>
                  <a:cubicBezTo>
                    <a:pt x="23" y="188"/>
                    <a:pt x="21" y="177"/>
                    <a:pt x="21" y="166"/>
                  </a:cubicBez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56"/>
            <p:cNvSpPr>
              <a:spLocks/>
            </p:cNvSpPr>
            <p:nvPr/>
          </p:nvSpPr>
          <p:spPr bwMode="auto">
            <a:xfrm>
              <a:off x="6518275" y="2296318"/>
              <a:ext cx="987425" cy="987425"/>
            </a:xfrm>
            <a:custGeom>
              <a:avLst/>
              <a:gdLst>
                <a:gd name="T0" fmla="*/ 2147483647 w 205"/>
                <a:gd name="T1" fmla="*/ 2147483647 h 205"/>
                <a:gd name="T2" fmla="*/ 2147483647 w 205"/>
                <a:gd name="T3" fmla="*/ 2147483647 h 205"/>
                <a:gd name="T4" fmla="*/ 2147483647 w 205"/>
                <a:gd name="T5" fmla="*/ 2147483647 h 205"/>
                <a:gd name="T6" fmla="*/ 2147483647 w 205"/>
                <a:gd name="T7" fmla="*/ 2147483647 h 205"/>
                <a:gd name="T8" fmla="*/ 2147483647 w 205"/>
                <a:gd name="T9" fmla="*/ 2147483647 h 205"/>
                <a:gd name="T10" fmla="*/ 2147483647 w 205"/>
                <a:gd name="T11" fmla="*/ 2147483647 h 205"/>
                <a:gd name="T12" fmla="*/ 2147483647 w 205"/>
                <a:gd name="T13" fmla="*/ 2147483647 h 205"/>
                <a:gd name="T14" fmla="*/ 2147483647 w 205"/>
                <a:gd name="T15" fmla="*/ 0 h 205"/>
                <a:gd name="T16" fmla="*/ 0 w 205"/>
                <a:gd name="T17" fmla="*/ 2147483647 h 205"/>
                <a:gd name="T18" fmla="*/ 2147483647 w 205"/>
                <a:gd name="T19" fmla="*/ 2147483647 h 205"/>
                <a:gd name="T20" fmla="*/ 2147483647 w 205"/>
                <a:gd name="T21" fmla="*/ 2147483647 h 205"/>
                <a:gd name="T22" fmla="*/ 2147483647 w 205"/>
                <a:gd name="T23" fmla="*/ 2147483647 h 205"/>
                <a:gd name="T24" fmla="*/ 2147483647 w 205"/>
                <a:gd name="T25" fmla="*/ 2147483647 h 20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05" h="205">
                  <a:moveTo>
                    <a:pt x="102" y="183"/>
                  </a:moveTo>
                  <a:cubicBezTo>
                    <a:pt x="58" y="183"/>
                    <a:pt x="21" y="147"/>
                    <a:pt x="21" y="102"/>
                  </a:cubicBezTo>
                  <a:cubicBezTo>
                    <a:pt x="21" y="57"/>
                    <a:pt x="58" y="21"/>
                    <a:pt x="102" y="21"/>
                  </a:cubicBezTo>
                  <a:cubicBezTo>
                    <a:pt x="147" y="21"/>
                    <a:pt x="183" y="57"/>
                    <a:pt x="183" y="102"/>
                  </a:cubicBezTo>
                  <a:cubicBezTo>
                    <a:pt x="183" y="102"/>
                    <a:pt x="183" y="102"/>
                    <a:pt x="183" y="102"/>
                  </a:cubicBezTo>
                  <a:cubicBezTo>
                    <a:pt x="205" y="102"/>
                    <a:pt x="205" y="102"/>
                    <a:pt x="205" y="102"/>
                  </a:cubicBezTo>
                  <a:cubicBezTo>
                    <a:pt x="205" y="102"/>
                    <a:pt x="205" y="102"/>
                    <a:pt x="205" y="102"/>
                  </a:cubicBezTo>
                  <a:cubicBezTo>
                    <a:pt x="205" y="45"/>
                    <a:pt x="159" y="0"/>
                    <a:pt x="102" y="0"/>
                  </a:cubicBezTo>
                  <a:cubicBezTo>
                    <a:pt x="46" y="0"/>
                    <a:pt x="0" y="45"/>
                    <a:pt x="0" y="102"/>
                  </a:cubicBezTo>
                  <a:cubicBezTo>
                    <a:pt x="0" y="159"/>
                    <a:pt x="46" y="205"/>
                    <a:pt x="102" y="205"/>
                  </a:cubicBezTo>
                  <a:cubicBezTo>
                    <a:pt x="106" y="205"/>
                    <a:pt x="111" y="204"/>
                    <a:pt x="115" y="204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09" y="183"/>
                    <a:pt x="106" y="183"/>
                    <a:pt x="102" y="183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TextBox 126"/>
            <p:cNvSpPr txBox="1">
              <a:spLocks noChangeArrowheads="1"/>
            </p:cNvSpPr>
            <p:nvPr/>
          </p:nvSpPr>
          <p:spPr bwMode="auto">
            <a:xfrm>
              <a:off x="6688137" y="2623343"/>
              <a:ext cx="75882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r>
                <a:rPr lang="en-US" altLang="zh-CN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24%</a:t>
              </a:r>
              <a:endParaRPr lang="zh-CN" altLang="en-US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407173" y="2424056"/>
            <a:ext cx="1370013" cy="1597025"/>
            <a:chOff x="7980362" y="1988343"/>
            <a:chExt cx="1370013" cy="1597025"/>
          </a:xfrm>
        </p:grpSpPr>
        <p:sp>
          <p:nvSpPr>
            <p:cNvPr id="14" name="Freeform 60"/>
            <p:cNvSpPr>
              <a:spLocks/>
            </p:cNvSpPr>
            <p:nvPr/>
          </p:nvSpPr>
          <p:spPr bwMode="auto">
            <a:xfrm>
              <a:off x="8181975" y="2185193"/>
              <a:ext cx="1168400" cy="1198563"/>
            </a:xfrm>
            <a:custGeom>
              <a:avLst/>
              <a:gdLst>
                <a:gd name="T0" fmla="*/ 2147483647 w 243"/>
                <a:gd name="T1" fmla="*/ 2147483647 h 249"/>
                <a:gd name="T2" fmla="*/ 2147483647 w 243"/>
                <a:gd name="T3" fmla="*/ 2147483647 h 249"/>
                <a:gd name="T4" fmla="*/ 2147483647 w 243"/>
                <a:gd name="T5" fmla="*/ 2147483647 h 249"/>
                <a:gd name="T6" fmla="*/ 2147483647 w 243"/>
                <a:gd name="T7" fmla="*/ 2147483647 h 249"/>
                <a:gd name="T8" fmla="*/ 2147483647 w 243"/>
                <a:gd name="T9" fmla="*/ 0 h 249"/>
                <a:gd name="T10" fmla="*/ 2147483647 w 243"/>
                <a:gd name="T11" fmla="*/ 0 h 249"/>
                <a:gd name="T12" fmla="*/ 2147483647 w 243"/>
                <a:gd name="T13" fmla="*/ 2147483647 h 249"/>
                <a:gd name="T14" fmla="*/ 2147483647 w 243"/>
                <a:gd name="T15" fmla="*/ 2147483647 h 249"/>
                <a:gd name="T16" fmla="*/ 2147483647 w 243"/>
                <a:gd name="T17" fmla="*/ 2147483647 h 249"/>
                <a:gd name="T18" fmla="*/ 2147483647 w 243"/>
                <a:gd name="T19" fmla="*/ 2147483647 h 249"/>
                <a:gd name="T20" fmla="*/ 2147483647 w 243"/>
                <a:gd name="T21" fmla="*/ 2147483647 h 24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43" h="249">
                  <a:moveTo>
                    <a:pt x="125" y="227"/>
                  </a:moveTo>
                  <a:cubicBezTo>
                    <a:pt x="69" y="228"/>
                    <a:pt x="22" y="182"/>
                    <a:pt x="22" y="125"/>
                  </a:cubicBezTo>
                  <a:cubicBezTo>
                    <a:pt x="22" y="69"/>
                    <a:pt x="68" y="22"/>
                    <a:pt x="124" y="22"/>
                  </a:cubicBezTo>
                  <a:cubicBezTo>
                    <a:pt x="124" y="22"/>
                    <a:pt x="125" y="22"/>
                    <a:pt x="125" y="22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5" y="0"/>
                    <a:pt x="124" y="0"/>
                    <a:pt x="124" y="0"/>
                  </a:cubicBezTo>
                  <a:cubicBezTo>
                    <a:pt x="56" y="1"/>
                    <a:pt x="0" y="57"/>
                    <a:pt x="1" y="125"/>
                  </a:cubicBezTo>
                  <a:cubicBezTo>
                    <a:pt x="1" y="194"/>
                    <a:pt x="57" y="249"/>
                    <a:pt x="125" y="249"/>
                  </a:cubicBezTo>
                  <a:cubicBezTo>
                    <a:pt x="180" y="249"/>
                    <a:pt x="227" y="213"/>
                    <a:pt x="243" y="163"/>
                  </a:cubicBezTo>
                  <a:cubicBezTo>
                    <a:pt x="222" y="157"/>
                    <a:pt x="222" y="157"/>
                    <a:pt x="222" y="157"/>
                  </a:cubicBezTo>
                  <a:cubicBezTo>
                    <a:pt x="209" y="198"/>
                    <a:pt x="171" y="227"/>
                    <a:pt x="125" y="227"/>
                  </a:cubicBez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61"/>
            <p:cNvSpPr>
              <a:spLocks/>
            </p:cNvSpPr>
            <p:nvPr/>
          </p:nvSpPr>
          <p:spPr bwMode="auto">
            <a:xfrm>
              <a:off x="8286750" y="2291556"/>
              <a:ext cx="992187" cy="992187"/>
            </a:xfrm>
            <a:custGeom>
              <a:avLst/>
              <a:gdLst>
                <a:gd name="T0" fmla="*/ 2147483647 w 206"/>
                <a:gd name="T1" fmla="*/ 2147483647 h 206"/>
                <a:gd name="T2" fmla="*/ 2147483647 w 206"/>
                <a:gd name="T3" fmla="*/ 2147483647 h 206"/>
                <a:gd name="T4" fmla="*/ 2147483647 w 206"/>
                <a:gd name="T5" fmla="*/ 2147483647 h 206"/>
                <a:gd name="T6" fmla="*/ 2147483647 w 206"/>
                <a:gd name="T7" fmla="*/ 2147483647 h 206"/>
                <a:gd name="T8" fmla="*/ 2147483647 w 206"/>
                <a:gd name="T9" fmla="*/ 2147483647 h 206"/>
                <a:gd name="T10" fmla="*/ 2147483647 w 206"/>
                <a:gd name="T11" fmla="*/ 0 h 206"/>
                <a:gd name="T12" fmla="*/ 2147483647 w 206"/>
                <a:gd name="T13" fmla="*/ 0 h 206"/>
                <a:gd name="T14" fmla="*/ 0 w 206"/>
                <a:gd name="T15" fmla="*/ 2147483647 h 206"/>
                <a:gd name="T16" fmla="*/ 2147483647 w 206"/>
                <a:gd name="T17" fmla="*/ 2147483647 h 206"/>
                <a:gd name="T18" fmla="*/ 2147483647 w 206"/>
                <a:gd name="T19" fmla="*/ 2147483647 h 206"/>
                <a:gd name="T20" fmla="*/ 2147483647 w 206"/>
                <a:gd name="T21" fmla="*/ 2147483647 h 206"/>
                <a:gd name="T22" fmla="*/ 2147483647 w 206"/>
                <a:gd name="T23" fmla="*/ 2147483647 h 206"/>
                <a:gd name="T24" fmla="*/ 2147483647 w 206"/>
                <a:gd name="T25" fmla="*/ 2147483647 h 20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06" h="206">
                  <a:moveTo>
                    <a:pt x="184" y="102"/>
                  </a:moveTo>
                  <a:cubicBezTo>
                    <a:pt x="184" y="147"/>
                    <a:pt x="148" y="183"/>
                    <a:pt x="103" y="184"/>
                  </a:cubicBezTo>
                  <a:cubicBezTo>
                    <a:pt x="59" y="184"/>
                    <a:pt x="22" y="148"/>
                    <a:pt x="22" y="103"/>
                  </a:cubicBezTo>
                  <a:cubicBezTo>
                    <a:pt x="22" y="58"/>
                    <a:pt x="58" y="22"/>
                    <a:pt x="102" y="22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3" y="0"/>
                    <a:pt x="102" y="0"/>
                    <a:pt x="102" y="0"/>
                  </a:cubicBezTo>
                  <a:cubicBezTo>
                    <a:pt x="46" y="0"/>
                    <a:pt x="0" y="47"/>
                    <a:pt x="0" y="103"/>
                  </a:cubicBezTo>
                  <a:cubicBezTo>
                    <a:pt x="0" y="160"/>
                    <a:pt x="47" y="206"/>
                    <a:pt x="103" y="205"/>
                  </a:cubicBezTo>
                  <a:cubicBezTo>
                    <a:pt x="160" y="205"/>
                    <a:pt x="206" y="159"/>
                    <a:pt x="205" y="102"/>
                  </a:cubicBezTo>
                  <a:cubicBezTo>
                    <a:pt x="205" y="94"/>
                    <a:pt x="204" y="86"/>
                    <a:pt x="203" y="79"/>
                  </a:cubicBezTo>
                  <a:cubicBezTo>
                    <a:pt x="182" y="84"/>
                    <a:pt x="182" y="84"/>
                    <a:pt x="182" y="84"/>
                  </a:cubicBezTo>
                  <a:cubicBezTo>
                    <a:pt x="183" y="90"/>
                    <a:pt x="184" y="96"/>
                    <a:pt x="184" y="102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62"/>
            <p:cNvSpPr>
              <a:spLocks/>
            </p:cNvSpPr>
            <p:nvPr/>
          </p:nvSpPr>
          <p:spPr bwMode="auto">
            <a:xfrm>
              <a:off x="7980362" y="1988343"/>
              <a:ext cx="1201738" cy="1597025"/>
            </a:xfrm>
            <a:custGeom>
              <a:avLst/>
              <a:gdLst>
                <a:gd name="T0" fmla="*/ 2147483647 w 250"/>
                <a:gd name="T1" fmla="*/ 2147483647 h 332"/>
                <a:gd name="T2" fmla="*/ 2147483647 w 250"/>
                <a:gd name="T3" fmla="*/ 2147483647 h 332"/>
                <a:gd name="T4" fmla="*/ 2147483647 w 250"/>
                <a:gd name="T5" fmla="*/ 2147483647 h 332"/>
                <a:gd name="T6" fmla="*/ 2147483647 w 250"/>
                <a:gd name="T7" fmla="*/ 2147483647 h 332"/>
                <a:gd name="T8" fmla="*/ 2147483647 w 250"/>
                <a:gd name="T9" fmla="*/ 0 h 332"/>
                <a:gd name="T10" fmla="*/ 2147483647 w 250"/>
                <a:gd name="T11" fmla="*/ 0 h 332"/>
                <a:gd name="T12" fmla="*/ 2147483647 w 250"/>
                <a:gd name="T13" fmla="*/ 2147483647 h 332"/>
                <a:gd name="T14" fmla="*/ 2147483647 w 250"/>
                <a:gd name="T15" fmla="*/ 2147483647 h 332"/>
                <a:gd name="T16" fmla="*/ 2147483647 w 250"/>
                <a:gd name="T17" fmla="*/ 2147483647 h 332"/>
                <a:gd name="T18" fmla="*/ 2147483647 w 250"/>
                <a:gd name="T19" fmla="*/ 2147483647 h 332"/>
                <a:gd name="T20" fmla="*/ 2147483647 w 250"/>
                <a:gd name="T21" fmla="*/ 2147483647 h 33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50" h="332">
                  <a:moveTo>
                    <a:pt x="168" y="311"/>
                  </a:moveTo>
                  <a:cubicBezTo>
                    <a:pt x="87" y="311"/>
                    <a:pt x="22" y="247"/>
                    <a:pt x="22" y="166"/>
                  </a:cubicBezTo>
                  <a:cubicBezTo>
                    <a:pt x="21" y="86"/>
                    <a:pt x="86" y="21"/>
                    <a:pt x="166" y="21"/>
                  </a:cubicBezTo>
                  <a:cubicBezTo>
                    <a:pt x="166" y="21"/>
                    <a:pt x="166" y="21"/>
                    <a:pt x="167" y="21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74" y="0"/>
                    <a:pt x="0" y="75"/>
                    <a:pt x="1" y="167"/>
                  </a:cubicBezTo>
                  <a:cubicBezTo>
                    <a:pt x="1" y="258"/>
                    <a:pt x="76" y="332"/>
                    <a:pt x="168" y="332"/>
                  </a:cubicBezTo>
                  <a:cubicBezTo>
                    <a:pt x="197" y="332"/>
                    <a:pt x="225" y="324"/>
                    <a:pt x="250" y="310"/>
                  </a:cubicBezTo>
                  <a:cubicBezTo>
                    <a:pt x="239" y="292"/>
                    <a:pt x="239" y="292"/>
                    <a:pt x="239" y="292"/>
                  </a:cubicBezTo>
                  <a:cubicBezTo>
                    <a:pt x="218" y="304"/>
                    <a:pt x="194" y="311"/>
                    <a:pt x="168" y="311"/>
                  </a:cubicBez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63"/>
            <p:cNvSpPr>
              <a:spLocks/>
            </p:cNvSpPr>
            <p:nvPr/>
          </p:nvSpPr>
          <p:spPr bwMode="auto">
            <a:xfrm>
              <a:off x="8080375" y="2089943"/>
              <a:ext cx="1241425" cy="1395413"/>
            </a:xfrm>
            <a:custGeom>
              <a:avLst/>
              <a:gdLst>
                <a:gd name="T0" fmla="*/ 2147483647 w 258"/>
                <a:gd name="T1" fmla="*/ 2147483647 h 290"/>
                <a:gd name="T2" fmla="*/ 2147483647 w 258"/>
                <a:gd name="T3" fmla="*/ 2147483647 h 290"/>
                <a:gd name="T4" fmla="*/ 2147483647 w 258"/>
                <a:gd name="T5" fmla="*/ 2147483647 h 290"/>
                <a:gd name="T6" fmla="*/ 2147483647 w 258"/>
                <a:gd name="T7" fmla="*/ 2147483647 h 290"/>
                <a:gd name="T8" fmla="*/ 2147483647 w 258"/>
                <a:gd name="T9" fmla="*/ 0 h 290"/>
                <a:gd name="T10" fmla="*/ 2147483647 w 258"/>
                <a:gd name="T11" fmla="*/ 0 h 290"/>
                <a:gd name="T12" fmla="*/ 2147483647 w 258"/>
                <a:gd name="T13" fmla="*/ 2147483647 h 290"/>
                <a:gd name="T14" fmla="*/ 2147483647 w 258"/>
                <a:gd name="T15" fmla="*/ 2147483647 h 290"/>
                <a:gd name="T16" fmla="*/ 2147483647 w 258"/>
                <a:gd name="T17" fmla="*/ 2147483647 h 290"/>
                <a:gd name="T18" fmla="*/ 2147483647 w 258"/>
                <a:gd name="T19" fmla="*/ 2147483647 h 290"/>
                <a:gd name="T20" fmla="*/ 2147483647 w 258"/>
                <a:gd name="T21" fmla="*/ 2147483647 h 29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58" h="290">
                  <a:moveTo>
                    <a:pt x="146" y="269"/>
                  </a:moveTo>
                  <a:cubicBezTo>
                    <a:pt x="78" y="269"/>
                    <a:pt x="22" y="214"/>
                    <a:pt x="22" y="145"/>
                  </a:cubicBezTo>
                  <a:cubicBezTo>
                    <a:pt x="21" y="77"/>
                    <a:pt x="77" y="21"/>
                    <a:pt x="145" y="20"/>
                  </a:cubicBezTo>
                  <a:cubicBezTo>
                    <a:pt x="145" y="20"/>
                    <a:pt x="146" y="20"/>
                    <a:pt x="146" y="2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65" y="0"/>
                    <a:pt x="0" y="65"/>
                    <a:pt x="1" y="145"/>
                  </a:cubicBezTo>
                  <a:cubicBezTo>
                    <a:pt x="1" y="226"/>
                    <a:pt x="66" y="290"/>
                    <a:pt x="147" y="290"/>
                  </a:cubicBezTo>
                  <a:cubicBezTo>
                    <a:pt x="191" y="290"/>
                    <a:pt x="231" y="269"/>
                    <a:pt x="258" y="237"/>
                  </a:cubicBezTo>
                  <a:cubicBezTo>
                    <a:pt x="242" y="224"/>
                    <a:pt x="242" y="224"/>
                    <a:pt x="242" y="224"/>
                  </a:cubicBezTo>
                  <a:cubicBezTo>
                    <a:pt x="219" y="251"/>
                    <a:pt x="185" y="269"/>
                    <a:pt x="146" y="269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TextBox 127"/>
            <p:cNvSpPr txBox="1">
              <a:spLocks noChangeArrowheads="1"/>
            </p:cNvSpPr>
            <p:nvPr/>
          </p:nvSpPr>
          <p:spPr bwMode="auto">
            <a:xfrm>
              <a:off x="8467725" y="2623343"/>
              <a:ext cx="75723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r>
                <a:rPr lang="en-US" altLang="zh-CN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62%</a:t>
              </a:r>
              <a:endParaRPr lang="zh-CN" altLang="en-US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7" name="矩形 27"/>
          <p:cNvSpPr>
            <a:spLocks noChangeArrowheads="1"/>
          </p:cNvSpPr>
          <p:nvPr/>
        </p:nvSpPr>
        <p:spPr bwMode="auto">
          <a:xfrm>
            <a:off x="2018864" y="4452881"/>
            <a:ext cx="8154271" cy="1040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三更精品</a:t>
            </a:r>
            <a:r>
              <a:rPr lang="en-US" altLang="zh-CN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PPT</a:t>
            </a:r>
            <a:r>
              <a:rPr lang="zh-CN" altLang="en-US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设计，更专业，更专注，更专心。点击此出编辑文本内容，以表达您的项目详细资料，建议您在展示时采用微软雅黑字体。您也可以根据您的实际需求对文档之中的字体、图标、图片进行进一步修改美化，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200097" y="377879"/>
            <a:ext cx="2905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</a:p>
        </p:txBody>
      </p:sp>
    </p:spTree>
    <p:extLst>
      <p:ext uri="{BB962C8B-B14F-4D97-AF65-F5344CB8AC3E}">
        <p14:creationId xmlns:p14="http://schemas.microsoft.com/office/powerpoint/2010/main" val="33625748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1867153" y="2317374"/>
            <a:ext cx="3677687" cy="4540626"/>
          </a:xfrm>
          <a:custGeom>
            <a:avLst/>
            <a:gdLst>
              <a:gd name="connsiteX0" fmla="*/ 1743740 w 3742661"/>
              <a:gd name="connsiteY0" fmla="*/ 4476307 h 4476307"/>
              <a:gd name="connsiteX1" fmla="*/ 1796903 w 3742661"/>
              <a:gd name="connsiteY1" fmla="*/ 3785190 h 4476307"/>
              <a:gd name="connsiteX2" fmla="*/ 1307805 w 3742661"/>
              <a:gd name="connsiteY2" fmla="*/ 3381153 h 4476307"/>
              <a:gd name="connsiteX3" fmla="*/ 31898 w 3742661"/>
              <a:gd name="connsiteY3" fmla="*/ 2945218 h 4476307"/>
              <a:gd name="connsiteX4" fmla="*/ 1127052 w 3742661"/>
              <a:gd name="connsiteY4" fmla="*/ 3242930 h 4476307"/>
              <a:gd name="connsiteX5" fmla="*/ 393405 w 3742661"/>
              <a:gd name="connsiteY5" fmla="*/ 2456121 h 4476307"/>
              <a:gd name="connsiteX6" fmla="*/ 1775638 w 3742661"/>
              <a:gd name="connsiteY6" fmla="*/ 3519376 h 4476307"/>
              <a:gd name="connsiteX7" fmla="*/ 1679945 w 3742661"/>
              <a:gd name="connsiteY7" fmla="*/ 2392325 h 4476307"/>
              <a:gd name="connsiteX8" fmla="*/ 0 w 3742661"/>
              <a:gd name="connsiteY8" fmla="*/ 754911 h 4476307"/>
              <a:gd name="connsiteX9" fmla="*/ 988828 w 3742661"/>
              <a:gd name="connsiteY9" fmla="*/ 1924493 h 4476307"/>
              <a:gd name="connsiteX10" fmla="*/ 1137684 w 3742661"/>
              <a:gd name="connsiteY10" fmla="*/ 861237 h 4476307"/>
              <a:gd name="connsiteX11" fmla="*/ 1222745 w 3742661"/>
              <a:gd name="connsiteY11" fmla="*/ 2062716 h 4476307"/>
              <a:gd name="connsiteX12" fmla="*/ 1690577 w 3742661"/>
              <a:gd name="connsiteY12" fmla="*/ 2190307 h 4476307"/>
              <a:gd name="connsiteX13" fmla="*/ 1956391 w 3742661"/>
              <a:gd name="connsiteY13" fmla="*/ 0 h 4476307"/>
              <a:gd name="connsiteX14" fmla="*/ 2083982 w 3742661"/>
              <a:gd name="connsiteY14" fmla="*/ 978195 h 4476307"/>
              <a:gd name="connsiteX15" fmla="*/ 1881963 w 3742661"/>
              <a:gd name="connsiteY15" fmla="*/ 2232837 h 4476307"/>
              <a:gd name="connsiteX16" fmla="*/ 2041452 w 3742661"/>
              <a:gd name="connsiteY16" fmla="*/ 3030279 h 4476307"/>
              <a:gd name="connsiteX17" fmla="*/ 2647507 w 3742661"/>
              <a:gd name="connsiteY17" fmla="*/ 2519916 h 4476307"/>
              <a:gd name="connsiteX18" fmla="*/ 2849526 w 3742661"/>
              <a:gd name="connsiteY18" fmla="*/ 1307804 h 4476307"/>
              <a:gd name="connsiteX19" fmla="*/ 2838893 w 3742661"/>
              <a:gd name="connsiteY19" fmla="*/ 2371060 h 4476307"/>
              <a:gd name="connsiteX20" fmla="*/ 3742661 w 3742661"/>
              <a:gd name="connsiteY20" fmla="*/ 1148316 h 4476307"/>
              <a:gd name="connsiteX21" fmla="*/ 2222205 w 3742661"/>
              <a:gd name="connsiteY21" fmla="*/ 3370521 h 4476307"/>
              <a:gd name="connsiteX22" fmla="*/ 2169042 w 3742661"/>
              <a:gd name="connsiteY22" fmla="*/ 3817088 h 4476307"/>
              <a:gd name="connsiteX23" fmla="*/ 3317358 w 3742661"/>
              <a:gd name="connsiteY23" fmla="*/ 3094074 h 4476307"/>
              <a:gd name="connsiteX24" fmla="*/ 2190307 w 3742661"/>
              <a:gd name="connsiteY24" fmla="*/ 4051004 h 4476307"/>
              <a:gd name="connsiteX25" fmla="*/ 2232838 w 3742661"/>
              <a:gd name="connsiteY25" fmla="*/ 4476307 h 4476307"/>
              <a:gd name="connsiteX26" fmla="*/ 1743740 w 3742661"/>
              <a:gd name="connsiteY26" fmla="*/ 4476307 h 4476307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0307 w 3742661"/>
              <a:gd name="connsiteY24" fmla="*/ 4051004 h 4492350"/>
              <a:gd name="connsiteX25" fmla="*/ 2232838 w 3742661"/>
              <a:gd name="connsiteY25" fmla="*/ 4476307 h 4492350"/>
              <a:gd name="connsiteX26" fmla="*/ 1743740 w 3742661"/>
              <a:gd name="connsiteY26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0307 w 3742661"/>
              <a:gd name="connsiteY24" fmla="*/ 4051004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0307 w 3742661"/>
              <a:gd name="connsiteY24" fmla="*/ 4051004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0307 w 3742661"/>
              <a:gd name="connsiteY24" fmla="*/ 4051004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0307 w 3742661"/>
              <a:gd name="connsiteY24" fmla="*/ 4051004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913694 w 3742661"/>
              <a:gd name="connsiteY18" fmla="*/ 1291762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913694 w 3742661"/>
              <a:gd name="connsiteY18" fmla="*/ 1291762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913694 w 3742661"/>
              <a:gd name="connsiteY18" fmla="*/ 1291762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913694 w 3742661"/>
              <a:gd name="connsiteY18" fmla="*/ 1291762 h 4492350"/>
              <a:gd name="connsiteX19" fmla="*/ 2806809 w 3742661"/>
              <a:gd name="connsiteY19" fmla="*/ 2383091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913694 w 3742661"/>
              <a:gd name="connsiteY18" fmla="*/ 1291762 h 4492350"/>
              <a:gd name="connsiteX19" fmla="*/ 2806809 w 3742661"/>
              <a:gd name="connsiteY19" fmla="*/ 2383091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913694 w 3742661"/>
              <a:gd name="connsiteY18" fmla="*/ 1291762 h 4492350"/>
              <a:gd name="connsiteX19" fmla="*/ 2806809 w 3742661"/>
              <a:gd name="connsiteY19" fmla="*/ 2383091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913694 w 3742661"/>
              <a:gd name="connsiteY18" fmla="*/ 1291762 h 4492350"/>
              <a:gd name="connsiteX19" fmla="*/ 2806809 w 3742661"/>
              <a:gd name="connsiteY19" fmla="*/ 2383091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913694 w 3742661"/>
              <a:gd name="connsiteY18" fmla="*/ 1291762 h 4492350"/>
              <a:gd name="connsiteX19" fmla="*/ 2806809 w 3742661"/>
              <a:gd name="connsiteY19" fmla="*/ 2383091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18598"/>
              <a:gd name="connsiteY0" fmla="*/ 4492350 h 4492350"/>
              <a:gd name="connsiteX1" fmla="*/ 1796903 w 3718598"/>
              <a:gd name="connsiteY1" fmla="*/ 3785190 h 4492350"/>
              <a:gd name="connsiteX2" fmla="*/ 1307805 w 3718598"/>
              <a:gd name="connsiteY2" fmla="*/ 3381153 h 4492350"/>
              <a:gd name="connsiteX3" fmla="*/ 31898 w 3718598"/>
              <a:gd name="connsiteY3" fmla="*/ 2945218 h 4492350"/>
              <a:gd name="connsiteX4" fmla="*/ 1127052 w 3718598"/>
              <a:gd name="connsiteY4" fmla="*/ 3242930 h 4492350"/>
              <a:gd name="connsiteX5" fmla="*/ 393405 w 3718598"/>
              <a:gd name="connsiteY5" fmla="*/ 2456121 h 4492350"/>
              <a:gd name="connsiteX6" fmla="*/ 1775638 w 3718598"/>
              <a:gd name="connsiteY6" fmla="*/ 3519376 h 4492350"/>
              <a:gd name="connsiteX7" fmla="*/ 1679945 w 3718598"/>
              <a:gd name="connsiteY7" fmla="*/ 2392325 h 4492350"/>
              <a:gd name="connsiteX8" fmla="*/ 0 w 3718598"/>
              <a:gd name="connsiteY8" fmla="*/ 754911 h 4492350"/>
              <a:gd name="connsiteX9" fmla="*/ 988828 w 3718598"/>
              <a:gd name="connsiteY9" fmla="*/ 1924493 h 4492350"/>
              <a:gd name="connsiteX10" fmla="*/ 1137684 w 3718598"/>
              <a:gd name="connsiteY10" fmla="*/ 861237 h 4492350"/>
              <a:gd name="connsiteX11" fmla="*/ 1222745 w 3718598"/>
              <a:gd name="connsiteY11" fmla="*/ 2062716 h 4492350"/>
              <a:gd name="connsiteX12" fmla="*/ 1690577 w 3718598"/>
              <a:gd name="connsiteY12" fmla="*/ 2190307 h 4492350"/>
              <a:gd name="connsiteX13" fmla="*/ 1956391 w 3718598"/>
              <a:gd name="connsiteY13" fmla="*/ 0 h 4492350"/>
              <a:gd name="connsiteX14" fmla="*/ 2083982 w 3718598"/>
              <a:gd name="connsiteY14" fmla="*/ 978195 h 4492350"/>
              <a:gd name="connsiteX15" fmla="*/ 1881963 w 3718598"/>
              <a:gd name="connsiteY15" fmla="*/ 2232837 h 4492350"/>
              <a:gd name="connsiteX16" fmla="*/ 2057494 w 3718598"/>
              <a:gd name="connsiteY16" fmla="*/ 3046321 h 4492350"/>
              <a:gd name="connsiteX17" fmla="*/ 2647507 w 3718598"/>
              <a:gd name="connsiteY17" fmla="*/ 2519916 h 4492350"/>
              <a:gd name="connsiteX18" fmla="*/ 2913694 w 3718598"/>
              <a:gd name="connsiteY18" fmla="*/ 1291762 h 4492350"/>
              <a:gd name="connsiteX19" fmla="*/ 2806809 w 3718598"/>
              <a:gd name="connsiteY19" fmla="*/ 2383091 h 4492350"/>
              <a:gd name="connsiteX20" fmla="*/ 3718598 w 3718598"/>
              <a:gd name="connsiteY20" fmla="*/ 1120242 h 4492350"/>
              <a:gd name="connsiteX21" fmla="*/ 2222205 w 3718598"/>
              <a:gd name="connsiteY21" fmla="*/ 3370521 h 4492350"/>
              <a:gd name="connsiteX22" fmla="*/ 2169042 w 3718598"/>
              <a:gd name="connsiteY22" fmla="*/ 3817088 h 4492350"/>
              <a:gd name="connsiteX23" fmla="*/ 3317358 w 3718598"/>
              <a:gd name="connsiteY23" fmla="*/ 3094074 h 4492350"/>
              <a:gd name="connsiteX24" fmla="*/ 2194317 w 3718598"/>
              <a:gd name="connsiteY24" fmla="*/ 4030951 h 4492350"/>
              <a:gd name="connsiteX25" fmla="*/ 2232838 w 3718598"/>
              <a:gd name="connsiteY25" fmla="*/ 4476307 h 4492350"/>
              <a:gd name="connsiteX26" fmla="*/ 2218194 w 3718598"/>
              <a:gd name="connsiteY26" fmla="*/ 4491415 h 4492350"/>
              <a:gd name="connsiteX27" fmla="*/ 1743740 w 3718598"/>
              <a:gd name="connsiteY27" fmla="*/ 4492350 h 4492350"/>
              <a:gd name="connsiteX0" fmla="*/ 1743740 w 3718598"/>
              <a:gd name="connsiteY0" fmla="*/ 4492350 h 4492350"/>
              <a:gd name="connsiteX1" fmla="*/ 1796903 w 3718598"/>
              <a:gd name="connsiteY1" fmla="*/ 3785190 h 4492350"/>
              <a:gd name="connsiteX2" fmla="*/ 1307805 w 3718598"/>
              <a:gd name="connsiteY2" fmla="*/ 3381153 h 4492350"/>
              <a:gd name="connsiteX3" fmla="*/ 31898 w 3718598"/>
              <a:gd name="connsiteY3" fmla="*/ 2945218 h 4492350"/>
              <a:gd name="connsiteX4" fmla="*/ 1127052 w 3718598"/>
              <a:gd name="connsiteY4" fmla="*/ 3242930 h 4492350"/>
              <a:gd name="connsiteX5" fmla="*/ 393405 w 3718598"/>
              <a:gd name="connsiteY5" fmla="*/ 2456121 h 4492350"/>
              <a:gd name="connsiteX6" fmla="*/ 1775638 w 3718598"/>
              <a:gd name="connsiteY6" fmla="*/ 3519376 h 4492350"/>
              <a:gd name="connsiteX7" fmla="*/ 1679945 w 3718598"/>
              <a:gd name="connsiteY7" fmla="*/ 2392325 h 4492350"/>
              <a:gd name="connsiteX8" fmla="*/ 0 w 3718598"/>
              <a:gd name="connsiteY8" fmla="*/ 754911 h 4492350"/>
              <a:gd name="connsiteX9" fmla="*/ 988828 w 3718598"/>
              <a:gd name="connsiteY9" fmla="*/ 1924493 h 4492350"/>
              <a:gd name="connsiteX10" fmla="*/ 1137684 w 3718598"/>
              <a:gd name="connsiteY10" fmla="*/ 861237 h 4492350"/>
              <a:gd name="connsiteX11" fmla="*/ 1222745 w 3718598"/>
              <a:gd name="connsiteY11" fmla="*/ 2062716 h 4492350"/>
              <a:gd name="connsiteX12" fmla="*/ 1690577 w 3718598"/>
              <a:gd name="connsiteY12" fmla="*/ 2190307 h 4492350"/>
              <a:gd name="connsiteX13" fmla="*/ 1956391 w 3718598"/>
              <a:gd name="connsiteY13" fmla="*/ 0 h 4492350"/>
              <a:gd name="connsiteX14" fmla="*/ 2083982 w 3718598"/>
              <a:gd name="connsiteY14" fmla="*/ 978195 h 4492350"/>
              <a:gd name="connsiteX15" fmla="*/ 1881963 w 3718598"/>
              <a:gd name="connsiteY15" fmla="*/ 2232837 h 4492350"/>
              <a:gd name="connsiteX16" fmla="*/ 2057494 w 3718598"/>
              <a:gd name="connsiteY16" fmla="*/ 3046321 h 4492350"/>
              <a:gd name="connsiteX17" fmla="*/ 2647507 w 3718598"/>
              <a:gd name="connsiteY17" fmla="*/ 2519916 h 4492350"/>
              <a:gd name="connsiteX18" fmla="*/ 2913694 w 3718598"/>
              <a:gd name="connsiteY18" fmla="*/ 1291762 h 4492350"/>
              <a:gd name="connsiteX19" fmla="*/ 2806809 w 3718598"/>
              <a:gd name="connsiteY19" fmla="*/ 2383091 h 4492350"/>
              <a:gd name="connsiteX20" fmla="*/ 3718598 w 3718598"/>
              <a:gd name="connsiteY20" fmla="*/ 1120242 h 4492350"/>
              <a:gd name="connsiteX21" fmla="*/ 2222205 w 3718598"/>
              <a:gd name="connsiteY21" fmla="*/ 3370521 h 4492350"/>
              <a:gd name="connsiteX22" fmla="*/ 2169042 w 3718598"/>
              <a:gd name="connsiteY22" fmla="*/ 3817088 h 4492350"/>
              <a:gd name="connsiteX23" fmla="*/ 3317358 w 3718598"/>
              <a:gd name="connsiteY23" fmla="*/ 3094074 h 4492350"/>
              <a:gd name="connsiteX24" fmla="*/ 2194317 w 3718598"/>
              <a:gd name="connsiteY24" fmla="*/ 4030951 h 4492350"/>
              <a:gd name="connsiteX25" fmla="*/ 2232838 w 3718598"/>
              <a:gd name="connsiteY25" fmla="*/ 4476307 h 4492350"/>
              <a:gd name="connsiteX26" fmla="*/ 2218194 w 3718598"/>
              <a:gd name="connsiteY26" fmla="*/ 4491415 h 4492350"/>
              <a:gd name="connsiteX27" fmla="*/ 1743740 w 3718598"/>
              <a:gd name="connsiteY27" fmla="*/ 4492350 h 4492350"/>
              <a:gd name="connsiteX0" fmla="*/ 1743740 w 3718598"/>
              <a:gd name="connsiteY0" fmla="*/ 4492350 h 4492350"/>
              <a:gd name="connsiteX1" fmla="*/ 1796903 w 3718598"/>
              <a:gd name="connsiteY1" fmla="*/ 3785190 h 4492350"/>
              <a:gd name="connsiteX2" fmla="*/ 1307805 w 3718598"/>
              <a:gd name="connsiteY2" fmla="*/ 3381153 h 4492350"/>
              <a:gd name="connsiteX3" fmla="*/ 31898 w 3718598"/>
              <a:gd name="connsiteY3" fmla="*/ 2945218 h 4492350"/>
              <a:gd name="connsiteX4" fmla="*/ 1127052 w 3718598"/>
              <a:gd name="connsiteY4" fmla="*/ 3242930 h 4492350"/>
              <a:gd name="connsiteX5" fmla="*/ 393405 w 3718598"/>
              <a:gd name="connsiteY5" fmla="*/ 2456121 h 4492350"/>
              <a:gd name="connsiteX6" fmla="*/ 1775638 w 3718598"/>
              <a:gd name="connsiteY6" fmla="*/ 3519376 h 4492350"/>
              <a:gd name="connsiteX7" fmla="*/ 1679945 w 3718598"/>
              <a:gd name="connsiteY7" fmla="*/ 2392325 h 4492350"/>
              <a:gd name="connsiteX8" fmla="*/ 0 w 3718598"/>
              <a:gd name="connsiteY8" fmla="*/ 754911 h 4492350"/>
              <a:gd name="connsiteX9" fmla="*/ 988828 w 3718598"/>
              <a:gd name="connsiteY9" fmla="*/ 1924493 h 4492350"/>
              <a:gd name="connsiteX10" fmla="*/ 1137684 w 3718598"/>
              <a:gd name="connsiteY10" fmla="*/ 861237 h 4492350"/>
              <a:gd name="connsiteX11" fmla="*/ 1222745 w 3718598"/>
              <a:gd name="connsiteY11" fmla="*/ 2062716 h 4492350"/>
              <a:gd name="connsiteX12" fmla="*/ 1690577 w 3718598"/>
              <a:gd name="connsiteY12" fmla="*/ 2190307 h 4492350"/>
              <a:gd name="connsiteX13" fmla="*/ 1956391 w 3718598"/>
              <a:gd name="connsiteY13" fmla="*/ 0 h 4492350"/>
              <a:gd name="connsiteX14" fmla="*/ 2083982 w 3718598"/>
              <a:gd name="connsiteY14" fmla="*/ 978195 h 4492350"/>
              <a:gd name="connsiteX15" fmla="*/ 1881963 w 3718598"/>
              <a:gd name="connsiteY15" fmla="*/ 2232837 h 4492350"/>
              <a:gd name="connsiteX16" fmla="*/ 2057494 w 3718598"/>
              <a:gd name="connsiteY16" fmla="*/ 3046321 h 4492350"/>
              <a:gd name="connsiteX17" fmla="*/ 2647507 w 3718598"/>
              <a:gd name="connsiteY17" fmla="*/ 2519916 h 4492350"/>
              <a:gd name="connsiteX18" fmla="*/ 2913694 w 3718598"/>
              <a:gd name="connsiteY18" fmla="*/ 1291762 h 4492350"/>
              <a:gd name="connsiteX19" fmla="*/ 2806809 w 3718598"/>
              <a:gd name="connsiteY19" fmla="*/ 2383091 h 4492350"/>
              <a:gd name="connsiteX20" fmla="*/ 3718598 w 3718598"/>
              <a:gd name="connsiteY20" fmla="*/ 1120242 h 4492350"/>
              <a:gd name="connsiteX21" fmla="*/ 2222205 w 3718598"/>
              <a:gd name="connsiteY21" fmla="*/ 3370521 h 4492350"/>
              <a:gd name="connsiteX22" fmla="*/ 2169042 w 3718598"/>
              <a:gd name="connsiteY22" fmla="*/ 3817088 h 4492350"/>
              <a:gd name="connsiteX23" fmla="*/ 3317358 w 3718598"/>
              <a:gd name="connsiteY23" fmla="*/ 3094074 h 4492350"/>
              <a:gd name="connsiteX24" fmla="*/ 2194317 w 3718598"/>
              <a:gd name="connsiteY24" fmla="*/ 4030951 h 4492350"/>
              <a:gd name="connsiteX25" fmla="*/ 2232838 w 3718598"/>
              <a:gd name="connsiteY25" fmla="*/ 4476307 h 4492350"/>
              <a:gd name="connsiteX26" fmla="*/ 2218194 w 3718598"/>
              <a:gd name="connsiteY26" fmla="*/ 4491415 h 4492350"/>
              <a:gd name="connsiteX27" fmla="*/ 1743740 w 3718598"/>
              <a:gd name="connsiteY27" fmla="*/ 4492350 h 4492350"/>
              <a:gd name="connsiteX0" fmla="*/ 1743740 w 3718598"/>
              <a:gd name="connsiteY0" fmla="*/ 4492350 h 4492350"/>
              <a:gd name="connsiteX1" fmla="*/ 1796903 w 3718598"/>
              <a:gd name="connsiteY1" fmla="*/ 3785190 h 4492350"/>
              <a:gd name="connsiteX2" fmla="*/ 1307805 w 3718598"/>
              <a:gd name="connsiteY2" fmla="*/ 3381153 h 4492350"/>
              <a:gd name="connsiteX3" fmla="*/ 31898 w 3718598"/>
              <a:gd name="connsiteY3" fmla="*/ 2945218 h 4492350"/>
              <a:gd name="connsiteX4" fmla="*/ 1127052 w 3718598"/>
              <a:gd name="connsiteY4" fmla="*/ 3242930 h 4492350"/>
              <a:gd name="connsiteX5" fmla="*/ 393405 w 3718598"/>
              <a:gd name="connsiteY5" fmla="*/ 2456121 h 4492350"/>
              <a:gd name="connsiteX6" fmla="*/ 1775638 w 3718598"/>
              <a:gd name="connsiteY6" fmla="*/ 3519376 h 4492350"/>
              <a:gd name="connsiteX7" fmla="*/ 1679945 w 3718598"/>
              <a:gd name="connsiteY7" fmla="*/ 2392325 h 4492350"/>
              <a:gd name="connsiteX8" fmla="*/ 0 w 3718598"/>
              <a:gd name="connsiteY8" fmla="*/ 754911 h 4492350"/>
              <a:gd name="connsiteX9" fmla="*/ 988828 w 3718598"/>
              <a:gd name="connsiteY9" fmla="*/ 1924493 h 4492350"/>
              <a:gd name="connsiteX10" fmla="*/ 1137684 w 3718598"/>
              <a:gd name="connsiteY10" fmla="*/ 861237 h 4492350"/>
              <a:gd name="connsiteX11" fmla="*/ 1222745 w 3718598"/>
              <a:gd name="connsiteY11" fmla="*/ 2062716 h 4492350"/>
              <a:gd name="connsiteX12" fmla="*/ 1690577 w 3718598"/>
              <a:gd name="connsiteY12" fmla="*/ 2190307 h 4492350"/>
              <a:gd name="connsiteX13" fmla="*/ 1956391 w 3718598"/>
              <a:gd name="connsiteY13" fmla="*/ 0 h 4492350"/>
              <a:gd name="connsiteX14" fmla="*/ 2083982 w 3718598"/>
              <a:gd name="connsiteY14" fmla="*/ 978195 h 4492350"/>
              <a:gd name="connsiteX15" fmla="*/ 1881963 w 3718598"/>
              <a:gd name="connsiteY15" fmla="*/ 2232837 h 4492350"/>
              <a:gd name="connsiteX16" fmla="*/ 2057494 w 3718598"/>
              <a:gd name="connsiteY16" fmla="*/ 3046321 h 4492350"/>
              <a:gd name="connsiteX17" fmla="*/ 2647507 w 3718598"/>
              <a:gd name="connsiteY17" fmla="*/ 2519916 h 4492350"/>
              <a:gd name="connsiteX18" fmla="*/ 2913694 w 3718598"/>
              <a:gd name="connsiteY18" fmla="*/ 1291762 h 4492350"/>
              <a:gd name="connsiteX19" fmla="*/ 2806809 w 3718598"/>
              <a:gd name="connsiteY19" fmla="*/ 2383091 h 4492350"/>
              <a:gd name="connsiteX20" fmla="*/ 3718598 w 3718598"/>
              <a:gd name="connsiteY20" fmla="*/ 1120242 h 4492350"/>
              <a:gd name="connsiteX21" fmla="*/ 2222205 w 3718598"/>
              <a:gd name="connsiteY21" fmla="*/ 3370521 h 4492350"/>
              <a:gd name="connsiteX22" fmla="*/ 2169042 w 3718598"/>
              <a:gd name="connsiteY22" fmla="*/ 3817088 h 4492350"/>
              <a:gd name="connsiteX23" fmla="*/ 3317358 w 3718598"/>
              <a:gd name="connsiteY23" fmla="*/ 3094074 h 4492350"/>
              <a:gd name="connsiteX24" fmla="*/ 2194317 w 3718598"/>
              <a:gd name="connsiteY24" fmla="*/ 4030951 h 4492350"/>
              <a:gd name="connsiteX25" fmla="*/ 2232838 w 3718598"/>
              <a:gd name="connsiteY25" fmla="*/ 4476307 h 4492350"/>
              <a:gd name="connsiteX26" fmla="*/ 2218194 w 3718598"/>
              <a:gd name="connsiteY26" fmla="*/ 4491415 h 4492350"/>
              <a:gd name="connsiteX27" fmla="*/ 1743740 w 3718598"/>
              <a:gd name="connsiteY27" fmla="*/ 4492350 h 4492350"/>
              <a:gd name="connsiteX0" fmla="*/ 1743740 w 3718598"/>
              <a:gd name="connsiteY0" fmla="*/ 4492350 h 4492350"/>
              <a:gd name="connsiteX1" fmla="*/ 1796903 w 3718598"/>
              <a:gd name="connsiteY1" fmla="*/ 3785190 h 4492350"/>
              <a:gd name="connsiteX2" fmla="*/ 1307805 w 3718598"/>
              <a:gd name="connsiteY2" fmla="*/ 3381153 h 4492350"/>
              <a:gd name="connsiteX3" fmla="*/ 31898 w 3718598"/>
              <a:gd name="connsiteY3" fmla="*/ 2945218 h 4492350"/>
              <a:gd name="connsiteX4" fmla="*/ 1127052 w 3718598"/>
              <a:gd name="connsiteY4" fmla="*/ 3242930 h 4492350"/>
              <a:gd name="connsiteX5" fmla="*/ 393405 w 3718598"/>
              <a:gd name="connsiteY5" fmla="*/ 2456121 h 4492350"/>
              <a:gd name="connsiteX6" fmla="*/ 1775638 w 3718598"/>
              <a:gd name="connsiteY6" fmla="*/ 3519376 h 4492350"/>
              <a:gd name="connsiteX7" fmla="*/ 1679945 w 3718598"/>
              <a:gd name="connsiteY7" fmla="*/ 2392325 h 4492350"/>
              <a:gd name="connsiteX8" fmla="*/ 0 w 3718598"/>
              <a:gd name="connsiteY8" fmla="*/ 754911 h 4492350"/>
              <a:gd name="connsiteX9" fmla="*/ 988828 w 3718598"/>
              <a:gd name="connsiteY9" fmla="*/ 1924493 h 4492350"/>
              <a:gd name="connsiteX10" fmla="*/ 1137684 w 3718598"/>
              <a:gd name="connsiteY10" fmla="*/ 861237 h 4492350"/>
              <a:gd name="connsiteX11" fmla="*/ 1222745 w 3718598"/>
              <a:gd name="connsiteY11" fmla="*/ 2062716 h 4492350"/>
              <a:gd name="connsiteX12" fmla="*/ 1690577 w 3718598"/>
              <a:gd name="connsiteY12" fmla="*/ 2190307 h 4492350"/>
              <a:gd name="connsiteX13" fmla="*/ 1956391 w 3718598"/>
              <a:gd name="connsiteY13" fmla="*/ 0 h 4492350"/>
              <a:gd name="connsiteX14" fmla="*/ 2083982 w 3718598"/>
              <a:gd name="connsiteY14" fmla="*/ 978195 h 4492350"/>
              <a:gd name="connsiteX15" fmla="*/ 1881963 w 3718598"/>
              <a:gd name="connsiteY15" fmla="*/ 2232837 h 4492350"/>
              <a:gd name="connsiteX16" fmla="*/ 2057494 w 3718598"/>
              <a:gd name="connsiteY16" fmla="*/ 3046321 h 4492350"/>
              <a:gd name="connsiteX17" fmla="*/ 2647507 w 3718598"/>
              <a:gd name="connsiteY17" fmla="*/ 2519916 h 4492350"/>
              <a:gd name="connsiteX18" fmla="*/ 2913694 w 3718598"/>
              <a:gd name="connsiteY18" fmla="*/ 1291762 h 4492350"/>
              <a:gd name="connsiteX19" fmla="*/ 2806809 w 3718598"/>
              <a:gd name="connsiteY19" fmla="*/ 2383091 h 4492350"/>
              <a:gd name="connsiteX20" fmla="*/ 3718598 w 3718598"/>
              <a:gd name="connsiteY20" fmla="*/ 1120242 h 4492350"/>
              <a:gd name="connsiteX21" fmla="*/ 2222205 w 3718598"/>
              <a:gd name="connsiteY21" fmla="*/ 3370521 h 4492350"/>
              <a:gd name="connsiteX22" fmla="*/ 2169042 w 3718598"/>
              <a:gd name="connsiteY22" fmla="*/ 3817088 h 4492350"/>
              <a:gd name="connsiteX23" fmla="*/ 3317358 w 3718598"/>
              <a:gd name="connsiteY23" fmla="*/ 3094074 h 4492350"/>
              <a:gd name="connsiteX24" fmla="*/ 2194317 w 3718598"/>
              <a:gd name="connsiteY24" fmla="*/ 4030951 h 4492350"/>
              <a:gd name="connsiteX25" fmla="*/ 2232838 w 3718598"/>
              <a:gd name="connsiteY25" fmla="*/ 4476307 h 4492350"/>
              <a:gd name="connsiteX26" fmla="*/ 2218194 w 3718598"/>
              <a:gd name="connsiteY26" fmla="*/ 4491415 h 4492350"/>
              <a:gd name="connsiteX27" fmla="*/ 1743740 w 3718598"/>
              <a:gd name="connsiteY27" fmla="*/ 4492350 h 4492350"/>
              <a:gd name="connsiteX0" fmla="*/ 1743740 w 3718598"/>
              <a:gd name="connsiteY0" fmla="*/ 4492350 h 4492350"/>
              <a:gd name="connsiteX1" fmla="*/ 1796903 w 3718598"/>
              <a:gd name="connsiteY1" fmla="*/ 3785190 h 4492350"/>
              <a:gd name="connsiteX2" fmla="*/ 1307805 w 3718598"/>
              <a:gd name="connsiteY2" fmla="*/ 3381153 h 4492350"/>
              <a:gd name="connsiteX3" fmla="*/ 31898 w 3718598"/>
              <a:gd name="connsiteY3" fmla="*/ 2945218 h 4492350"/>
              <a:gd name="connsiteX4" fmla="*/ 1127052 w 3718598"/>
              <a:gd name="connsiteY4" fmla="*/ 3242930 h 4492350"/>
              <a:gd name="connsiteX5" fmla="*/ 393405 w 3718598"/>
              <a:gd name="connsiteY5" fmla="*/ 2456121 h 4492350"/>
              <a:gd name="connsiteX6" fmla="*/ 1775638 w 3718598"/>
              <a:gd name="connsiteY6" fmla="*/ 3519376 h 4492350"/>
              <a:gd name="connsiteX7" fmla="*/ 1679945 w 3718598"/>
              <a:gd name="connsiteY7" fmla="*/ 2392325 h 4492350"/>
              <a:gd name="connsiteX8" fmla="*/ 0 w 3718598"/>
              <a:gd name="connsiteY8" fmla="*/ 754911 h 4492350"/>
              <a:gd name="connsiteX9" fmla="*/ 988828 w 3718598"/>
              <a:gd name="connsiteY9" fmla="*/ 1924493 h 4492350"/>
              <a:gd name="connsiteX10" fmla="*/ 1137684 w 3718598"/>
              <a:gd name="connsiteY10" fmla="*/ 861237 h 4492350"/>
              <a:gd name="connsiteX11" fmla="*/ 1222745 w 3718598"/>
              <a:gd name="connsiteY11" fmla="*/ 2062716 h 4492350"/>
              <a:gd name="connsiteX12" fmla="*/ 1690577 w 3718598"/>
              <a:gd name="connsiteY12" fmla="*/ 2190307 h 4492350"/>
              <a:gd name="connsiteX13" fmla="*/ 1956391 w 3718598"/>
              <a:gd name="connsiteY13" fmla="*/ 0 h 4492350"/>
              <a:gd name="connsiteX14" fmla="*/ 2083982 w 3718598"/>
              <a:gd name="connsiteY14" fmla="*/ 978195 h 4492350"/>
              <a:gd name="connsiteX15" fmla="*/ 1881963 w 3718598"/>
              <a:gd name="connsiteY15" fmla="*/ 2232837 h 4492350"/>
              <a:gd name="connsiteX16" fmla="*/ 2057494 w 3718598"/>
              <a:gd name="connsiteY16" fmla="*/ 3046321 h 4492350"/>
              <a:gd name="connsiteX17" fmla="*/ 2647507 w 3718598"/>
              <a:gd name="connsiteY17" fmla="*/ 2519916 h 4492350"/>
              <a:gd name="connsiteX18" fmla="*/ 2913694 w 3718598"/>
              <a:gd name="connsiteY18" fmla="*/ 1291762 h 4492350"/>
              <a:gd name="connsiteX19" fmla="*/ 2806809 w 3718598"/>
              <a:gd name="connsiteY19" fmla="*/ 2383091 h 4492350"/>
              <a:gd name="connsiteX20" fmla="*/ 3718598 w 3718598"/>
              <a:gd name="connsiteY20" fmla="*/ 1120242 h 4492350"/>
              <a:gd name="connsiteX21" fmla="*/ 2222205 w 3718598"/>
              <a:gd name="connsiteY21" fmla="*/ 3370521 h 4492350"/>
              <a:gd name="connsiteX22" fmla="*/ 2169042 w 3718598"/>
              <a:gd name="connsiteY22" fmla="*/ 3817088 h 4492350"/>
              <a:gd name="connsiteX23" fmla="*/ 3317358 w 3718598"/>
              <a:gd name="connsiteY23" fmla="*/ 3094074 h 4492350"/>
              <a:gd name="connsiteX24" fmla="*/ 2194317 w 3718598"/>
              <a:gd name="connsiteY24" fmla="*/ 4030951 h 4492350"/>
              <a:gd name="connsiteX25" fmla="*/ 2232838 w 3718598"/>
              <a:gd name="connsiteY25" fmla="*/ 4476307 h 4492350"/>
              <a:gd name="connsiteX26" fmla="*/ 2218194 w 3718598"/>
              <a:gd name="connsiteY26" fmla="*/ 4491415 h 4492350"/>
              <a:gd name="connsiteX27" fmla="*/ 1743740 w 3718598"/>
              <a:gd name="connsiteY27" fmla="*/ 4492350 h 4492350"/>
              <a:gd name="connsiteX0" fmla="*/ 1743740 w 3718598"/>
              <a:gd name="connsiteY0" fmla="*/ 4492350 h 4492350"/>
              <a:gd name="connsiteX1" fmla="*/ 1796903 w 3718598"/>
              <a:gd name="connsiteY1" fmla="*/ 3785190 h 4492350"/>
              <a:gd name="connsiteX2" fmla="*/ 1307805 w 3718598"/>
              <a:gd name="connsiteY2" fmla="*/ 3381153 h 4492350"/>
              <a:gd name="connsiteX3" fmla="*/ 31898 w 3718598"/>
              <a:gd name="connsiteY3" fmla="*/ 2945218 h 4492350"/>
              <a:gd name="connsiteX4" fmla="*/ 1127052 w 3718598"/>
              <a:gd name="connsiteY4" fmla="*/ 3242930 h 4492350"/>
              <a:gd name="connsiteX5" fmla="*/ 393405 w 3718598"/>
              <a:gd name="connsiteY5" fmla="*/ 2456121 h 4492350"/>
              <a:gd name="connsiteX6" fmla="*/ 1775638 w 3718598"/>
              <a:gd name="connsiteY6" fmla="*/ 3519376 h 4492350"/>
              <a:gd name="connsiteX7" fmla="*/ 1679945 w 3718598"/>
              <a:gd name="connsiteY7" fmla="*/ 2392325 h 4492350"/>
              <a:gd name="connsiteX8" fmla="*/ 0 w 3718598"/>
              <a:gd name="connsiteY8" fmla="*/ 754911 h 4492350"/>
              <a:gd name="connsiteX9" fmla="*/ 988828 w 3718598"/>
              <a:gd name="connsiteY9" fmla="*/ 1924493 h 4492350"/>
              <a:gd name="connsiteX10" fmla="*/ 1137684 w 3718598"/>
              <a:gd name="connsiteY10" fmla="*/ 861237 h 4492350"/>
              <a:gd name="connsiteX11" fmla="*/ 1222745 w 3718598"/>
              <a:gd name="connsiteY11" fmla="*/ 2062716 h 4492350"/>
              <a:gd name="connsiteX12" fmla="*/ 1690577 w 3718598"/>
              <a:gd name="connsiteY12" fmla="*/ 2190307 h 4492350"/>
              <a:gd name="connsiteX13" fmla="*/ 1956391 w 3718598"/>
              <a:gd name="connsiteY13" fmla="*/ 0 h 4492350"/>
              <a:gd name="connsiteX14" fmla="*/ 2083982 w 3718598"/>
              <a:gd name="connsiteY14" fmla="*/ 978195 h 4492350"/>
              <a:gd name="connsiteX15" fmla="*/ 1881963 w 3718598"/>
              <a:gd name="connsiteY15" fmla="*/ 2232837 h 4492350"/>
              <a:gd name="connsiteX16" fmla="*/ 2057494 w 3718598"/>
              <a:gd name="connsiteY16" fmla="*/ 3046321 h 4492350"/>
              <a:gd name="connsiteX17" fmla="*/ 2647507 w 3718598"/>
              <a:gd name="connsiteY17" fmla="*/ 2519916 h 4492350"/>
              <a:gd name="connsiteX18" fmla="*/ 2913694 w 3718598"/>
              <a:gd name="connsiteY18" fmla="*/ 1291762 h 4492350"/>
              <a:gd name="connsiteX19" fmla="*/ 2806809 w 3718598"/>
              <a:gd name="connsiteY19" fmla="*/ 2383091 h 4492350"/>
              <a:gd name="connsiteX20" fmla="*/ 3718598 w 3718598"/>
              <a:gd name="connsiteY20" fmla="*/ 1120242 h 4492350"/>
              <a:gd name="connsiteX21" fmla="*/ 2222205 w 3718598"/>
              <a:gd name="connsiteY21" fmla="*/ 3370521 h 4492350"/>
              <a:gd name="connsiteX22" fmla="*/ 2169042 w 3718598"/>
              <a:gd name="connsiteY22" fmla="*/ 3817088 h 4492350"/>
              <a:gd name="connsiteX23" fmla="*/ 3317358 w 3718598"/>
              <a:gd name="connsiteY23" fmla="*/ 3094074 h 4492350"/>
              <a:gd name="connsiteX24" fmla="*/ 2194317 w 3718598"/>
              <a:gd name="connsiteY24" fmla="*/ 4030951 h 4492350"/>
              <a:gd name="connsiteX25" fmla="*/ 2232838 w 3718598"/>
              <a:gd name="connsiteY25" fmla="*/ 4476307 h 4492350"/>
              <a:gd name="connsiteX26" fmla="*/ 2218194 w 3718598"/>
              <a:gd name="connsiteY26" fmla="*/ 4491415 h 4492350"/>
              <a:gd name="connsiteX27" fmla="*/ 1743740 w 3718598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523651 h 4523651"/>
              <a:gd name="connsiteX1" fmla="*/ 1796903 w 3694535"/>
              <a:gd name="connsiteY1" fmla="*/ 3816491 h 4523651"/>
              <a:gd name="connsiteX2" fmla="*/ 1307805 w 3694535"/>
              <a:gd name="connsiteY2" fmla="*/ 3412454 h 4523651"/>
              <a:gd name="connsiteX3" fmla="*/ 31898 w 3694535"/>
              <a:gd name="connsiteY3" fmla="*/ 2976519 h 4523651"/>
              <a:gd name="connsiteX4" fmla="*/ 1127052 w 3694535"/>
              <a:gd name="connsiteY4" fmla="*/ 3274231 h 4523651"/>
              <a:gd name="connsiteX5" fmla="*/ 393405 w 3694535"/>
              <a:gd name="connsiteY5" fmla="*/ 2487422 h 4523651"/>
              <a:gd name="connsiteX6" fmla="*/ 1775638 w 3694535"/>
              <a:gd name="connsiteY6" fmla="*/ 3550677 h 4523651"/>
              <a:gd name="connsiteX7" fmla="*/ 1679945 w 3694535"/>
              <a:gd name="connsiteY7" fmla="*/ 2423626 h 4523651"/>
              <a:gd name="connsiteX8" fmla="*/ 0 w 3694535"/>
              <a:gd name="connsiteY8" fmla="*/ 786212 h 4523651"/>
              <a:gd name="connsiteX9" fmla="*/ 988828 w 3694535"/>
              <a:gd name="connsiteY9" fmla="*/ 1955794 h 4523651"/>
              <a:gd name="connsiteX10" fmla="*/ 1137684 w 3694535"/>
              <a:gd name="connsiteY10" fmla="*/ 892538 h 4523651"/>
              <a:gd name="connsiteX11" fmla="*/ 1222745 w 3694535"/>
              <a:gd name="connsiteY11" fmla="*/ 2094017 h 4523651"/>
              <a:gd name="connsiteX12" fmla="*/ 1690577 w 3694535"/>
              <a:gd name="connsiteY12" fmla="*/ 2221608 h 4523651"/>
              <a:gd name="connsiteX13" fmla="*/ 1956391 w 3694535"/>
              <a:gd name="connsiteY13" fmla="*/ 31301 h 4523651"/>
              <a:gd name="connsiteX14" fmla="*/ 2027834 w 3694535"/>
              <a:gd name="connsiteY14" fmla="*/ 1017517 h 4523651"/>
              <a:gd name="connsiteX15" fmla="*/ 1881963 w 3694535"/>
              <a:gd name="connsiteY15" fmla="*/ 2264138 h 4523651"/>
              <a:gd name="connsiteX16" fmla="*/ 2057494 w 3694535"/>
              <a:gd name="connsiteY16" fmla="*/ 3077622 h 4523651"/>
              <a:gd name="connsiteX17" fmla="*/ 2647507 w 3694535"/>
              <a:gd name="connsiteY17" fmla="*/ 2551217 h 4523651"/>
              <a:gd name="connsiteX18" fmla="*/ 2913694 w 3694535"/>
              <a:gd name="connsiteY18" fmla="*/ 1323063 h 4523651"/>
              <a:gd name="connsiteX19" fmla="*/ 2806809 w 3694535"/>
              <a:gd name="connsiteY19" fmla="*/ 2414392 h 4523651"/>
              <a:gd name="connsiteX20" fmla="*/ 3694535 w 3694535"/>
              <a:gd name="connsiteY20" fmla="*/ 1155553 h 4523651"/>
              <a:gd name="connsiteX21" fmla="*/ 2222205 w 3694535"/>
              <a:gd name="connsiteY21" fmla="*/ 3401822 h 4523651"/>
              <a:gd name="connsiteX22" fmla="*/ 2169042 w 3694535"/>
              <a:gd name="connsiteY22" fmla="*/ 3848389 h 4523651"/>
              <a:gd name="connsiteX23" fmla="*/ 3317358 w 3694535"/>
              <a:gd name="connsiteY23" fmla="*/ 3125375 h 4523651"/>
              <a:gd name="connsiteX24" fmla="*/ 2194317 w 3694535"/>
              <a:gd name="connsiteY24" fmla="*/ 4062252 h 4523651"/>
              <a:gd name="connsiteX25" fmla="*/ 2232838 w 3694535"/>
              <a:gd name="connsiteY25" fmla="*/ 4507608 h 4523651"/>
              <a:gd name="connsiteX26" fmla="*/ 2218194 w 3694535"/>
              <a:gd name="connsiteY26" fmla="*/ 4522716 h 4523651"/>
              <a:gd name="connsiteX27" fmla="*/ 1743740 w 3694535"/>
              <a:gd name="connsiteY27" fmla="*/ 4523651 h 4523651"/>
              <a:gd name="connsiteX0" fmla="*/ 1743740 w 3694535"/>
              <a:gd name="connsiteY0" fmla="*/ 4523651 h 4523651"/>
              <a:gd name="connsiteX1" fmla="*/ 1796903 w 3694535"/>
              <a:gd name="connsiteY1" fmla="*/ 3816491 h 4523651"/>
              <a:gd name="connsiteX2" fmla="*/ 1307805 w 3694535"/>
              <a:gd name="connsiteY2" fmla="*/ 3412454 h 4523651"/>
              <a:gd name="connsiteX3" fmla="*/ 31898 w 3694535"/>
              <a:gd name="connsiteY3" fmla="*/ 2976519 h 4523651"/>
              <a:gd name="connsiteX4" fmla="*/ 1127052 w 3694535"/>
              <a:gd name="connsiteY4" fmla="*/ 3274231 h 4523651"/>
              <a:gd name="connsiteX5" fmla="*/ 393405 w 3694535"/>
              <a:gd name="connsiteY5" fmla="*/ 2487422 h 4523651"/>
              <a:gd name="connsiteX6" fmla="*/ 1775638 w 3694535"/>
              <a:gd name="connsiteY6" fmla="*/ 3550677 h 4523651"/>
              <a:gd name="connsiteX7" fmla="*/ 1679945 w 3694535"/>
              <a:gd name="connsiteY7" fmla="*/ 2423626 h 4523651"/>
              <a:gd name="connsiteX8" fmla="*/ 0 w 3694535"/>
              <a:gd name="connsiteY8" fmla="*/ 786212 h 4523651"/>
              <a:gd name="connsiteX9" fmla="*/ 988828 w 3694535"/>
              <a:gd name="connsiteY9" fmla="*/ 1955794 h 4523651"/>
              <a:gd name="connsiteX10" fmla="*/ 1137684 w 3694535"/>
              <a:gd name="connsiteY10" fmla="*/ 892538 h 4523651"/>
              <a:gd name="connsiteX11" fmla="*/ 1222745 w 3694535"/>
              <a:gd name="connsiteY11" fmla="*/ 2094017 h 4523651"/>
              <a:gd name="connsiteX12" fmla="*/ 1690577 w 3694535"/>
              <a:gd name="connsiteY12" fmla="*/ 2221608 h 4523651"/>
              <a:gd name="connsiteX13" fmla="*/ 1956391 w 3694535"/>
              <a:gd name="connsiteY13" fmla="*/ 31301 h 4523651"/>
              <a:gd name="connsiteX14" fmla="*/ 2027834 w 3694535"/>
              <a:gd name="connsiteY14" fmla="*/ 1017517 h 4523651"/>
              <a:gd name="connsiteX15" fmla="*/ 1881963 w 3694535"/>
              <a:gd name="connsiteY15" fmla="*/ 2264138 h 4523651"/>
              <a:gd name="connsiteX16" fmla="*/ 2057494 w 3694535"/>
              <a:gd name="connsiteY16" fmla="*/ 3077622 h 4523651"/>
              <a:gd name="connsiteX17" fmla="*/ 2647507 w 3694535"/>
              <a:gd name="connsiteY17" fmla="*/ 2551217 h 4523651"/>
              <a:gd name="connsiteX18" fmla="*/ 2913694 w 3694535"/>
              <a:gd name="connsiteY18" fmla="*/ 1323063 h 4523651"/>
              <a:gd name="connsiteX19" fmla="*/ 2806809 w 3694535"/>
              <a:gd name="connsiteY19" fmla="*/ 2414392 h 4523651"/>
              <a:gd name="connsiteX20" fmla="*/ 3694535 w 3694535"/>
              <a:gd name="connsiteY20" fmla="*/ 1155553 h 4523651"/>
              <a:gd name="connsiteX21" fmla="*/ 2222205 w 3694535"/>
              <a:gd name="connsiteY21" fmla="*/ 3401822 h 4523651"/>
              <a:gd name="connsiteX22" fmla="*/ 2169042 w 3694535"/>
              <a:gd name="connsiteY22" fmla="*/ 3848389 h 4523651"/>
              <a:gd name="connsiteX23" fmla="*/ 3317358 w 3694535"/>
              <a:gd name="connsiteY23" fmla="*/ 3125375 h 4523651"/>
              <a:gd name="connsiteX24" fmla="*/ 2194317 w 3694535"/>
              <a:gd name="connsiteY24" fmla="*/ 4062252 h 4523651"/>
              <a:gd name="connsiteX25" fmla="*/ 2232838 w 3694535"/>
              <a:gd name="connsiteY25" fmla="*/ 4507608 h 4523651"/>
              <a:gd name="connsiteX26" fmla="*/ 2218194 w 3694535"/>
              <a:gd name="connsiteY26" fmla="*/ 4522716 h 4523651"/>
              <a:gd name="connsiteX27" fmla="*/ 1743740 w 3694535"/>
              <a:gd name="connsiteY27" fmla="*/ 4523651 h 4523651"/>
              <a:gd name="connsiteX0" fmla="*/ 1743740 w 3694535"/>
              <a:gd name="connsiteY0" fmla="*/ 4523651 h 4523651"/>
              <a:gd name="connsiteX1" fmla="*/ 1796903 w 3694535"/>
              <a:gd name="connsiteY1" fmla="*/ 3816491 h 4523651"/>
              <a:gd name="connsiteX2" fmla="*/ 1307805 w 3694535"/>
              <a:gd name="connsiteY2" fmla="*/ 3412454 h 4523651"/>
              <a:gd name="connsiteX3" fmla="*/ 31898 w 3694535"/>
              <a:gd name="connsiteY3" fmla="*/ 2976519 h 4523651"/>
              <a:gd name="connsiteX4" fmla="*/ 1127052 w 3694535"/>
              <a:gd name="connsiteY4" fmla="*/ 3274231 h 4523651"/>
              <a:gd name="connsiteX5" fmla="*/ 393405 w 3694535"/>
              <a:gd name="connsiteY5" fmla="*/ 2487422 h 4523651"/>
              <a:gd name="connsiteX6" fmla="*/ 1775638 w 3694535"/>
              <a:gd name="connsiteY6" fmla="*/ 3550677 h 4523651"/>
              <a:gd name="connsiteX7" fmla="*/ 1679945 w 3694535"/>
              <a:gd name="connsiteY7" fmla="*/ 2423626 h 4523651"/>
              <a:gd name="connsiteX8" fmla="*/ 0 w 3694535"/>
              <a:gd name="connsiteY8" fmla="*/ 786212 h 4523651"/>
              <a:gd name="connsiteX9" fmla="*/ 988828 w 3694535"/>
              <a:gd name="connsiteY9" fmla="*/ 1955794 h 4523651"/>
              <a:gd name="connsiteX10" fmla="*/ 1137684 w 3694535"/>
              <a:gd name="connsiteY10" fmla="*/ 892538 h 4523651"/>
              <a:gd name="connsiteX11" fmla="*/ 1222745 w 3694535"/>
              <a:gd name="connsiteY11" fmla="*/ 2094017 h 4523651"/>
              <a:gd name="connsiteX12" fmla="*/ 1690577 w 3694535"/>
              <a:gd name="connsiteY12" fmla="*/ 2221608 h 4523651"/>
              <a:gd name="connsiteX13" fmla="*/ 1956391 w 3694535"/>
              <a:gd name="connsiteY13" fmla="*/ 31301 h 4523651"/>
              <a:gd name="connsiteX14" fmla="*/ 2027834 w 3694535"/>
              <a:gd name="connsiteY14" fmla="*/ 1017517 h 4523651"/>
              <a:gd name="connsiteX15" fmla="*/ 1881963 w 3694535"/>
              <a:gd name="connsiteY15" fmla="*/ 2264138 h 4523651"/>
              <a:gd name="connsiteX16" fmla="*/ 2057494 w 3694535"/>
              <a:gd name="connsiteY16" fmla="*/ 3077622 h 4523651"/>
              <a:gd name="connsiteX17" fmla="*/ 2647507 w 3694535"/>
              <a:gd name="connsiteY17" fmla="*/ 2551217 h 4523651"/>
              <a:gd name="connsiteX18" fmla="*/ 2913694 w 3694535"/>
              <a:gd name="connsiteY18" fmla="*/ 1323063 h 4523651"/>
              <a:gd name="connsiteX19" fmla="*/ 2806809 w 3694535"/>
              <a:gd name="connsiteY19" fmla="*/ 2414392 h 4523651"/>
              <a:gd name="connsiteX20" fmla="*/ 3694535 w 3694535"/>
              <a:gd name="connsiteY20" fmla="*/ 1155553 h 4523651"/>
              <a:gd name="connsiteX21" fmla="*/ 2222205 w 3694535"/>
              <a:gd name="connsiteY21" fmla="*/ 3401822 h 4523651"/>
              <a:gd name="connsiteX22" fmla="*/ 2169042 w 3694535"/>
              <a:gd name="connsiteY22" fmla="*/ 3848389 h 4523651"/>
              <a:gd name="connsiteX23" fmla="*/ 3317358 w 3694535"/>
              <a:gd name="connsiteY23" fmla="*/ 3125375 h 4523651"/>
              <a:gd name="connsiteX24" fmla="*/ 2194317 w 3694535"/>
              <a:gd name="connsiteY24" fmla="*/ 4062252 h 4523651"/>
              <a:gd name="connsiteX25" fmla="*/ 2232838 w 3694535"/>
              <a:gd name="connsiteY25" fmla="*/ 4507608 h 4523651"/>
              <a:gd name="connsiteX26" fmla="*/ 2218194 w 3694535"/>
              <a:gd name="connsiteY26" fmla="*/ 4522716 h 4523651"/>
              <a:gd name="connsiteX27" fmla="*/ 1743740 w 3694535"/>
              <a:gd name="connsiteY27" fmla="*/ 4523651 h 4523651"/>
              <a:gd name="connsiteX0" fmla="*/ 1743740 w 3694535"/>
              <a:gd name="connsiteY0" fmla="*/ 4523651 h 4523651"/>
              <a:gd name="connsiteX1" fmla="*/ 1796903 w 3694535"/>
              <a:gd name="connsiteY1" fmla="*/ 3816491 h 4523651"/>
              <a:gd name="connsiteX2" fmla="*/ 1307805 w 3694535"/>
              <a:gd name="connsiteY2" fmla="*/ 3412454 h 4523651"/>
              <a:gd name="connsiteX3" fmla="*/ 31898 w 3694535"/>
              <a:gd name="connsiteY3" fmla="*/ 2976519 h 4523651"/>
              <a:gd name="connsiteX4" fmla="*/ 1127052 w 3694535"/>
              <a:gd name="connsiteY4" fmla="*/ 3274231 h 4523651"/>
              <a:gd name="connsiteX5" fmla="*/ 393405 w 3694535"/>
              <a:gd name="connsiteY5" fmla="*/ 2487422 h 4523651"/>
              <a:gd name="connsiteX6" fmla="*/ 1775638 w 3694535"/>
              <a:gd name="connsiteY6" fmla="*/ 3550677 h 4523651"/>
              <a:gd name="connsiteX7" fmla="*/ 1679945 w 3694535"/>
              <a:gd name="connsiteY7" fmla="*/ 2423626 h 4523651"/>
              <a:gd name="connsiteX8" fmla="*/ 0 w 3694535"/>
              <a:gd name="connsiteY8" fmla="*/ 786212 h 4523651"/>
              <a:gd name="connsiteX9" fmla="*/ 988828 w 3694535"/>
              <a:gd name="connsiteY9" fmla="*/ 1955794 h 4523651"/>
              <a:gd name="connsiteX10" fmla="*/ 1137684 w 3694535"/>
              <a:gd name="connsiteY10" fmla="*/ 892538 h 4523651"/>
              <a:gd name="connsiteX11" fmla="*/ 1222745 w 3694535"/>
              <a:gd name="connsiteY11" fmla="*/ 2094017 h 4523651"/>
              <a:gd name="connsiteX12" fmla="*/ 1690577 w 3694535"/>
              <a:gd name="connsiteY12" fmla="*/ 2221608 h 4523651"/>
              <a:gd name="connsiteX13" fmla="*/ 1956391 w 3694535"/>
              <a:gd name="connsiteY13" fmla="*/ 31301 h 4523651"/>
              <a:gd name="connsiteX14" fmla="*/ 2027834 w 3694535"/>
              <a:gd name="connsiteY14" fmla="*/ 1017517 h 4523651"/>
              <a:gd name="connsiteX15" fmla="*/ 1881963 w 3694535"/>
              <a:gd name="connsiteY15" fmla="*/ 2264138 h 4523651"/>
              <a:gd name="connsiteX16" fmla="*/ 2057494 w 3694535"/>
              <a:gd name="connsiteY16" fmla="*/ 3077622 h 4523651"/>
              <a:gd name="connsiteX17" fmla="*/ 2647507 w 3694535"/>
              <a:gd name="connsiteY17" fmla="*/ 2551217 h 4523651"/>
              <a:gd name="connsiteX18" fmla="*/ 2913694 w 3694535"/>
              <a:gd name="connsiteY18" fmla="*/ 1323063 h 4523651"/>
              <a:gd name="connsiteX19" fmla="*/ 2806809 w 3694535"/>
              <a:gd name="connsiteY19" fmla="*/ 2414392 h 4523651"/>
              <a:gd name="connsiteX20" fmla="*/ 3694535 w 3694535"/>
              <a:gd name="connsiteY20" fmla="*/ 1155553 h 4523651"/>
              <a:gd name="connsiteX21" fmla="*/ 2222205 w 3694535"/>
              <a:gd name="connsiteY21" fmla="*/ 3401822 h 4523651"/>
              <a:gd name="connsiteX22" fmla="*/ 2169042 w 3694535"/>
              <a:gd name="connsiteY22" fmla="*/ 3848389 h 4523651"/>
              <a:gd name="connsiteX23" fmla="*/ 3317358 w 3694535"/>
              <a:gd name="connsiteY23" fmla="*/ 3125375 h 4523651"/>
              <a:gd name="connsiteX24" fmla="*/ 2194317 w 3694535"/>
              <a:gd name="connsiteY24" fmla="*/ 4062252 h 4523651"/>
              <a:gd name="connsiteX25" fmla="*/ 2232838 w 3694535"/>
              <a:gd name="connsiteY25" fmla="*/ 4507608 h 4523651"/>
              <a:gd name="connsiteX26" fmla="*/ 2218194 w 3694535"/>
              <a:gd name="connsiteY26" fmla="*/ 4522716 h 4523651"/>
              <a:gd name="connsiteX27" fmla="*/ 1743740 w 3694535"/>
              <a:gd name="connsiteY27" fmla="*/ 4523651 h 4523651"/>
              <a:gd name="connsiteX0" fmla="*/ 1743740 w 3694535"/>
              <a:gd name="connsiteY0" fmla="*/ 4523651 h 4523651"/>
              <a:gd name="connsiteX1" fmla="*/ 1796903 w 3694535"/>
              <a:gd name="connsiteY1" fmla="*/ 3816491 h 4523651"/>
              <a:gd name="connsiteX2" fmla="*/ 1307805 w 3694535"/>
              <a:gd name="connsiteY2" fmla="*/ 3412454 h 4523651"/>
              <a:gd name="connsiteX3" fmla="*/ 31898 w 3694535"/>
              <a:gd name="connsiteY3" fmla="*/ 2976519 h 4523651"/>
              <a:gd name="connsiteX4" fmla="*/ 1127052 w 3694535"/>
              <a:gd name="connsiteY4" fmla="*/ 3274231 h 4523651"/>
              <a:gd name="connsiteX5" fmla="*/ 393405 w 3694535"/>
              <a:gd name="connsiteY5" fmla="*/ 2487422 h 4523651"/>
              <a:gd name="connsiteX6" fmla="*/ 1775638 w 3694535"/>
              <a:gd name="connsiteY6" fmla="*/ 3550677 h 4523651"/>
              <a:gd name="connsiteX7" fmla="*/ 1679945 w 3694535"/>
              <a:gd name="connsiteY7" fmla="*/ 2423626 h 4523651"/>
              <a:gd name="connsiteX8" fmla="*/ 0 w 3694535"/>
              <a:gd name="connsiteY8" fmla="*/ 786212 h 4523651"/>
              <a:gd name="connsiteX9" fmla="*/ 988828 w 3694535"/>
              <a:gd name="connsiteY9" fmla="*/ 1955794 h 4523651"/>
              <a:gd name="connsiteX10" fmla="*/ 1137684 w 3694535"/>
              <a:gd name="connsiteY10" fmla="*/ 892538 h 4523651"/>
              <a:gd name="connsiteX11" fmla="*/ 1222745 w 3694535"/>
              <a:gd name="connsiteY11" fmla="*/ 2094017 h 4523651"/>
              <a:gd name="connsiteX12" fmla="*/ 1690577 w 3694535"/>
              <a:gd name="connsiteY12" fmla="*/ 2221608 h 4523651"/>
              <a:gd name="connsiteX13" fmla="*/ 1956391 w 3694535"/>
              <a:gd name="connsiteY13" fmla="*/ 31301 h 4523651"/>
              <a:gd name="connsiteX14" fmla="*/ 2027834 w 3694535"/>
              <a:gd name="connsiteY14" fmla="*/ 1017517 h 4523651"/>
              <a:gd name="connsiteX15" fmla="*/ 1881963 w 3694535"/>
              <a:gd name="connsiteY15" fmla="*/ 2264138 h 4523651"/>
              <a:gd name="connsiteX16" fmla="*/ 2057494 w 3694535"/>
              <a:gd name="connsiteY16" fmla="*/ 3077622 h 4523651"/>
              <a:gd name="connsiteX17" fmla="*/ 2647507 w 3694535"/>
              <a:gd name="connsiteY17" fmla="*/ 2551217 h 4523651"/>
              <a:gd name="connsiteX18" fmla="*/ 2913694 w 3694535"/>
              <a:gd name="connsiteY18" fmla="*/ 1323063 h 4523651"/>
              <a:gd name="connsiteX19" fmla="*/ 2806809 w 3694535"/>
              <a:gd name="connsiteY19" fmla="*/ 2414392 h 4523651"/>
              <a:gd name="connsiteX20" fmla="*/ 3694535 w 3694535"/>
              <a:gd name="connsiteY20" fmla="*/ 1155553 h 4523651"/>
              <a:gd name="connsiteX21" fmla="*/ 2222205 w 3694535"/>
              <a:gd name="connsiteY21" fmla="*/ 3401822 h 4523651"/>
              <a:gd name="connsiteX22" fmla="*/ 2169042 w 3694535"/>
              <a:gd name="connsiteY22" fmla="*/ 3848389 h 4523651"/>
              <a:gd name="connsiteX23" fmla="*/ 3317358 w 3694535"/>
              <a:gd name="connsiteY23" fmla="*/ 3125375 h 4523651"/>
              <a:gd name="connsiteX24" fmla="*/ 2194317 w 3694535"/>
              <a:gd name="connsiteY24" fmla="*/ 4062252 h 4523651"/>
              <a:gd name="connsiteX25" fmla="*/ 2232838 w 3694535"/>
              <a:gd name="connsiteY25" fmla="*/ 4507608 h 4523651"/>
              <a:gd name="connsiteX26" fmla="*/ 2218194 w 3694535"/>
              <a:gd name="connsiteY26" fmla="*/ 4522716 h 4523651"/>
              <a:gd name="connsiteX27" fmla="*/ 1743740 w 3694535"/>
              <a:gd name="connsiteY27" fmla="*/ 4523651 h 4523651"/>
              <a:gd name="connsiteX0" fmla="*/ 1743740 w 3694535"/>
              <a:gd name="connsiteY0" fmla="*/ 4523651 h 4523651"/>
              <a:gd name="connsiteX1" fmla="*/ 1796903 w 3694535"/>
              <a:gd name="connsiteY1" fmla="*/ 3816491 h 4523651"/>
              <a:gd name="connsiteX2" fmla="*/ 1307805 w 3694535"/>
              <a:gd name="connsiteY2" fmla="*/ 3412454 h 4523651"/>
              <a:gd name="connsiteX3" fmla="*/ 31898 w 3694535"/>
              <a:gd name="connsiteY3" fmla="*/ 2976519 h 4523651"/>
              <a:gd name="connsiteX4" fmla="*/ 1127052 w 3694535"/>
              <a:gd name="connsiteY4" fmla="*/ 3274231 h 4523651"/>
              <a:gd name="connsiteX5" fmla="*/ 393405 w 3694535"/>
              <a:gd name="connsiteY5" fmla="*/ 2487422 h 4523651"/>
              <a:gd name="connsiteX6" fmla="*/ 1775638 w 3694535"/>
              <a:gd name="connsiteY6" fmla="*/ 3550677 h 4523651"/>
              <a:gd name="connsiteX7" fmla="*/ 1679945 w 3694535"/>
              <a:gd name="connsiteY7" fmla="*/ 2423626 h 4523651"/>
              <a:gd name="connsiteX8" fmla="*/ 0 w 3694535"/>
              <a:gd name="connsiteY8" fmla="*/ 786212 h 4523651"/>
              <a:gd name="connsiteX9" fmla="*/ 988828 w 3694535"/>
              <a:gd name="connsiteY9" fmla="*/ 1955794 h 4523651"/>
              <a:gd name="connsiteX10" fmla="*/ 1137684 w 3694535"/>
              <a:gd name="connsiteY10" fmla="*/ 892538 h 4523651"/>
              <a:gd name="connsiteX11" fmla="*/ 1222745 w 3694535"/>
              <a:gd name="connsiteY11" fmla="*/ 2094017 h 4523651"/>
              <a:gd name="connsiteX12" fmla="*/ 1690577 w 3694535"/>
              <a:gd name="connsiteY12" fmla="*/ 2221608 h 4523651"/>
              <a:gd name="connsiteX13" fmla="*/ 1956391 w 3694535"/>
              <a:gd name="connsiteY13" fmla="*/ 31301 h 4523651"/>
              <a:gd name="connsiteX14" fmla="*/ 2027834 w 3694535"/>
              <a:gd name="connsiteY14" fmla="*/ 1017517 h 4523651"/>
              <a:gd name="connsiteX15" fmla="*/ 1881963 w 3694535"/>
              <a:gd name="connsiteY15" fmla="*/ 2264138 h 4523651"/>
              <a:gd name="connsiteX16" fmla="*/ 2057494 w 3694535"/>
              <a:gd name="connsiteY16" fmla="*/ 3077622 h 4523651"/>
              <a:gd name="connsiteX17" fmla="*/ 2647507 w 3694535"/>
              <a:gd name="connsiteY17" fmla="*/ 2551217 h 4523651"/>
              <a:gd name="connsiteX18" fmla="*/ 2913694 w 3694535"/>
              <a:gd name="connsiteY18" fmla="*/ 1323063 h 4523651"/>
              <a:gd name="connsiteX19" fmla="*/ 2806809 w 3694535"/>
              <a:gd name="connsiteY19" fmla="*/ 2414392 h 4523651"/>
              <a:gd name="connsiteX20" fmla="*/ 3694535 w 3694535"/>
              <a:gd name="connsiteY20" fmla="*/ 1155553 h 4523651"/>
              <a:gd name="connsiteX21" fmla="*/ 2222205 w 3694535"/>
              <a:gd name="connsiteY21" fmla="*/ 3401822 h 4523651"/>
              <a:gd name="connsiteX22" fmla="*/ 2169042 w 3694535"/>
              <a:gd name="connsiteY22" fmla="*/ 3848389 h 4523651"/>
              <a:gd name="connsiteX23" fmla="*/ 3317358 w 3694535"/>
              <a:gd name="connsiteY23" fmla="*/ 3125375 h 4523651"/>
              <a:gd name="connsiteX24" fmla="*/ 2194317 w 3694535"/>
              <a:gd name="connsiteY24" fmla="*/ 4062252 h 4523651"/>
              <a:gd name="connsiteX25" fmla="*/ 2232838 w 3694535"/>
              <a:gd name="connsiteY25" fmla="*/ 4507608 h 4523651"/>
              <a:gd name="connsiteX26" fmla="*/ 2218194 w 3694535"/>
              <a:gd name="connsiteY26" fmla="*/ 4522716 h 4523651"/>
              <a:gd name="connsiteX27" fmla="*/ 1743740 w 3694535"/>
              <a:gd name="connsiteY27" fmla="*/ 4523651 h 4523651"/>
              <a:gd name="connsiteX0" fmla="*/ 1743740 w 3694535"/>
              <a:gd name="connsiteY0" fmla="*/ 4522819 h 4522819"/>
              <a:gd name="connsiteX1" fmla="*/ 1796903 w 3694535"/>
              <a:gd name="connsiteY1" fmla="*/ 3815659 h 4522819"/>
              <a:gd name="connsiteX2" fmla="*/ 1307805 w 3694535"/>
              <a:gd name="connsiteY2" fmla="*/ 3411622 h 4522819"/>
              <a:gd name="connsiteX3" fmla="*/ 31898 w 3694535"/>
              <a:gd name="connsiteY3" fmla="*/ 2975687 h 4522819"/>
              <a:gd name="connsiteX4" fmla="*/ 1127052 w 3694535"/>
              <a:gd name="connsiteY4" fmla="*/ 3273399 h 4522819"/>
              <a:gd name="connsiteX5" fmla="*/ 393405 w 3694535"/>
              <a:gd name="connsiteY5" fmla="*/ 2486590 h 4522819"/>
              <a:gd name="connsiteX6" fmla="*/ 1775638 w 3694535"/>
              <a:gd name="connsiteY6" fmla="*/ 3549845 h 4522819"/>
              <a:gd name="connsiteX7" fmla="*/ 1679945 w 3694535"/>
              <a:gd name="connsiteY7" fmla="*/ 2422794 h 4522819"/>
              <a:gd name="connsiteX8" fmla="*/ 0 w 3694535"/>
              <a:gd name="connsiteY8" fmla="*/ 785380 h 4522819"/>
              <a:gd name="connsiteX9" fmla="*/ 988828 w 3694535"/>
              <a:gd name="connsiteY9" fmla="*/ 1954962 h 4522819"/>
              <a:gd name="connsiteX10" fmla="*/ 1137684 w 3694535"/>
              <a:gd name="connsiteY10" fmla="*/ 891706 h 4522819"/>
              <a:gd name="connsiteX11" fmla="*/ 1222745 w 3694535"/>
              <a:gd name="connsiteY11" fmla="*/ 2093185 h 4522819"/>
              <a:gd name="connsiteX12" fmla="*/ 1690577 w 3694535"/>
              <a:gd name="connsiteY12" fmla="*/ 2220776 h 4522819"/>
              <a:gd name="connsiteX13" fmla="*/ 1956391 w 3694535"/>
              <a:gd name="connsiteY13" fmla="*/ 30469 h 4522819"/>
              <a:gd name="connsiteX14" fmla="*/ 2027834 w 3694535"/>
              <a:gd name="connsiteY14" fmla="*/ 1016685 h 4522819"/>
              <a:gd name="connsiteX15" fmla="*/ 1881963 w 3694535"/>
              <a:gd name="connsiteY15" fmla="*/ 2090854 h 4522819"/>
              <a:gd name="connsiteX16" fmla="*/ 2057494 w 3694535"/>
              <a:gd name="connsiteY16" fmla="*/ 3076790 h 4522819"/>
              <a:gd name="connsiteX17" fmla="*/ 2647507 w 3694535"/>
              <a:gd name="connsiteY17" fmla="*/ 2550385 h 4522819"/>
              <a:gd name="connsiteX18" fmla="*/ 2913694 w 3694535"/>
              <a:gd name="connsiteY18" fmla="*/ 1322231 h 4522819"/>
              <a:gd name="connsiteX19" fmla="*/ 2806809 w 3694535"/>
              <a:gd name="connsiteY19" fmla="*/ 2413560 h 4522819"/>
              <a:gd name="connsiteX20" fmla="*/ 3694535 w 3694535"/>
              <a:gd name="connsiteY20" fmla="*/ 1154721 h 4522819"/>
              <a:gd name="connsiteX21" fmla="*/ 2222205 w 3694535"/>
              <a:gd name="connsiteY21" fmla="*/ 3400990 h 4522819"/>
              <a:gd name="connsiteX22" fmla="*/ 2169042 w 3694535"/>
              <a:gd name="connsiteY22" fmla="*/ 3847557 h 4522819"/>
              <a:gd name="connsiteX23" fmla="*/ 3317358 w 3694535"/>
              <a:gd name="connsiteY23" fmla="*/ 3124543 h 4522819"/>
              <a:gd name="connsiteX24" fmla="*/ 2194317 w 3694535"/>
              <a:gd name="connsiteY24" fmla="*/ 4061420 h 4522819"/>
              <a:gd name="connsiteX25" fmla="*/ 2232838 w 3694535"/>
              <a:gd name="connsiteY25" fmla="*/ 4506776 h 4522819"/>
              <a:gd name="connsiteX26" fmla="*/ 2218194 w 3694535"/>
              <a:gd name="connsiteY26" fmla="*/ 4521884 h 4522819"/>
              <a:gd name="connsiteX27" fmla="*/ 1743740 w 3694535"/>
              <a:gd name="connsiteY27" fmla="*/ 4522819 h 4522819"/>
              <a:gd name="connsiteX0" fmla="*/ 1743740 w 3694535"/>
              <a:gd name="connsiteY0" fmla="*/ 4522819 h 4522819"/>
              <a:gd name="connsiteX1" fmla="*/ 1796903 w 3694535"/>
              <a:gd name="connsiteY1" fmla="*/ 3815659 h 4522819"/>
              <a:gd name="connsiteX2" fmla="*/ 1307805 w 3694535"/>
              <a:gd name="connsiteY2" fmla="*/ 3411622 h 4522819"/>
              <a:gd name="connsiteX3" fmla="*/ 31898 w 3694535"/>
              <a:gd name="connsiteY3" fmla="*/ 2975687 h 4522819"/>
              <a:gd name="connsiteX4" fmla="*/ 1127052 w 3694535"/>
              <a:gd name="connsiteY4" fmla="*/ 3273399 h 4522819"/>
              <a:gd name="connsiteX5" fmla="*/ 393405 w 3694535"/>
              <a:gd name="connsiteY5" fmla="*/ 2486590 h 4522819"/>
              <a:gd name="connsiteX6" fmla="*/ 1775638 w 3694535"/>
              <a:gd name="connsiteY6" fmla="*/ 3549845 h 4522819"/>
              <a:gd name="connsiteX7" fmla="*/ 1679945 w 3694535"/>
              <a:gd name="connsiteY7" fmla="*/ 2422794 h 4522819"/>
              <a:gd name="connsiteX8" fmla="*/ 0 w 3694535"/>
              <a:gd name="connsiteY8" fmla="*/ 785380 h 4522819"/>
              <a:gd name="connsiteX9" fmla="*/ 988828 w 3694535"/>
              <a:gd name="connsiteY9" fmla="*/ 1954962 h 4522819"/>
              <a:gd name="connsiteX10" fmla="*/ 1137684 w 3694535"/>
              <a:gd name="connsiteY10" fmla="*/ 891706 h 4522819"/>
              <a:gd name="connsiteX11" fmla="*/ 1222745 w 3694535"/>
              <a:gd name="connsiteY11" fmla="*/ 2093185 h 4522819"/>
              <a:gd name="connsiteX12" fmla="*/ 1690577 w 3694535"/>
              <a:gd name="connsiteY12" fmla="*/ 2220776 h 4522819"/>
              <a:gd name="connsiteX13" fmla="*/ 1956391 w 3694535"/>
              <a:gd name="connsiteY13" fmla="*/ 30469 h 4522819"/>
              <a:gd name="connsiteX14" fmla="*/ 2027834 w 3694535"/>
              <a:gd name="connsiteY14" fmla="*/ 1016685 h 4522819"/>
              <a:gd name="connsiteX15" fmla="*/ 1881963 w 3694535"/>
              <a:gd name="connsiteY15" fmla="*/ 2090854 h 4522819"/>
              <a:gd name="connsiteX16" fmla="*/ 2057494 w 3694535"/>
              <a:gd name="connsiteY16" fmla="*/ 3076790 h 4522819"/>
              <a:gd name="connsiteX17" fmla="*/ 2647507 w 3694535"/>
              <a:gd name="connsiteY17" fmla="*/ 2550385 h 4522819"/>
              <a:gd name="connsiteX18" fmla="*/ 2913694 w 3694535"/>
              <a:gd name="connsiteY18" fmla="*/ 1322231 h 4522819"/>
              <a:gd name="connsiteX19" fmla="*/ 2806809 w 3694535"/>
              <a:gd name="connsiteY19" fmla="*/ 2413560 h 4522819"/>
              <a:gd name="connsiteX20" fmla="*/ 3694535 w 3694535"/>
              <a:gd name="connsiteY20" fmla="*/ 1154721 h 4522819"/>
              <a:gd name="connsiteX21" fmla="*/ 2222205 w 3694535"/>
              <a:gd name="connsiteY21" fmla="*/ 3400990 h 4522819"/>
              <a:gd name="connsiteX22" fmla="*/ 2169042 w 3694535"/>
              <a:gd name="connsiteY22" fmla="*/ 3847557 h 4522819"/>
              <a:gd name="connsiteX23" fmla="*/ 3317358 w 3694535"/>
              <a:gd name="connsiteY23" fmla="*/ 3124543 h 4522819"/>
              <a:gd name="connsiteX24" fmla="*/ 2194317 w 3694535"/>
              <a:gd name="connsiteY24" fmla="*/ 4061420 h 4522819"/>
              <a:gd name="connsiteX25" fmla="*/ 2232838 w 3694535"/>
              <a:gd name="connsiteY25" fmla="*/ 4506776 h 4522819"/>
              <a:gd name="connsiteX26" fmla="*/ 2218194 w 3694535"/>
              <a:gd name="connsiteY26" fmla="*/ 4521884 h 4522819"/>
              <a:gd name="connsiteX27" fmla="*/ 1743740 w 3694535"/>
              <a:gd name="connsiteY27" fmla="*/ 4522819 h 4522819"/>
              <a:gd name="connsiteX0" fmla="*/ 1743740 w 3694535"/>
              <a:gd name="connsiteY0" fmla="*/ 4522814 h 4522814"/>
              <a:gd name="connsiteX1" fmla="*/ 1796903 w 3694535"/>
              <a:gd name="connsiteY1" fmla="*/ 3815654 h 4522814"/>
              <a:gd name="connsiteX2" fmla="*/ 1307805 w 3694535"/>
              <a:gd name="connsiteY2" fmla="*/ 3411617 h 4522814"/>
              <a:gd name="connsiteX3" fmla="*/ 31898 w 3694535"/>
              <a:gd name="connsiteY3" fmla="*/ 2975682 h 4522814"/>
              <a:gd name="connsiteX4" fmla="*/ 1127052 w 3694535"/>
              <a:gd name="connsiteY4" fmla="*/ 3273394 h 4522814"/>
              <a:gd name="connsiteX5" fmla="*/ 393405 w 3694535"/>
              <a:gd name="connsiteY5" fmla="*/ 2486585 h 4522814"/>
              <a:gd name="connsiteX6" fmla="*/ 1775638 w 3694535"/>
              <a:gd name="connsiteY6" fmla="*/ 3549840 h 4522814"/>
              <a:gd name="connsiteX7" fmla="*/ 1679945 w 3694535"/>
              <a:gd name="connsiteY7" fmla="*/ 2422789 h 4522814"/>
              <a:gd name="connsiteX8" fmla="*/ 0 w 3694535"/>
              <a:gd name="connsiteY8" fmla="*/ 785375 h 4522814"/>
              <a:gd name="connsiteX9" fmla="*/ 988828 w 3694535"/>
              <a:gd name="connsiteY9" fmla="*/ 1954957 h 4522814"/>
              <a:gd name="connsiteX10" fmla="*/ 1137684 w 3694535"/>
              <a:gd name="connsiteY10" fmla="*/ 891701 h 4522814"/>
              <a:gd name="connsiteX11" fmla="*/ 1222745 w 3694535"/>
              <a:gd name="connsiteY11" fmla="*/ 2093180 h 4522814"/>
              <a:gd name="connsiteX12" fmla="*/ 1690577 w 3694535"/>
              <a:gd name="connsiteY12" fmla="*/ 2220771 h 4522814"/>
              <a:gd name="connsiteX13" fmla="*/ 1956391 w 3694535"/>
              <a:gd name="connsiteY13" fmla="*/ 30464 h 4522814"/>
              <a:gd name="connsiteX14" fmla="*/ 2027834 w 3694535"/>
              <a:gd name="connsiteY14" fmla="*/ 1016680 h 4522814"/>
              <a:gd name="connsiteX15" fmla="*/ 1881963 w 3694535"/>
              <a:gd name="connsiteY15" fmla="*/ 2090849 h 4522814"/>
              <a:gd name="connsiteX16" fmla="*/ 2057494 w 3694535"/>
              <a:gd name="connsiteY16" fmla="*/ 3076785 h 4522814"/>
              <a:gd name="connsiteX17" fmla="*/ 2647507 w 3694535"/>
              <a:gd name="connsiteY17" fmla="*/ 2550380 h 4522814"/>
              <a:gd name="connsiteX18" fmla="*/ 2913694 w 3694535"/>
              <a:gd name="connsiteY18" fmla="*/ 1322226 h 4522814"/>
              <a:gd name="connsiteX19" fmla="*/ 2806809 w 3694535"/>
              <a:gd name="connsiteY19" fmla="*/ 2413555 h 4522814"/>
              <a:gd name="connsiteX20" fmla="*/ 3694535 w 3694535"/>
              <a:gd name="connsiteY20" fmla="*/ 1154716 h 4522814"/>
              <a:gd name="connsiteX21" fmla="*/ 2222205 w 3694535"/>
              <a:gd name="connsiteY21" fmla="*/ 3400985 h 4522814"/>
              <a:gd name="connsiteX22" fmla="*/ 2169042 w 3694535"/>
              <a:gd name="connsiteY22" fmla="*/ 3847552 h 4522814"/>
              <a:gd name="connsiteX23" fmla="*/ 3317358 w 3694535"/>
              <a:gd name="connsiteY23" fmla="*/ 3124538 h 4522814"/>
              <a:gd name="connsiteX24" fmla="*/ 2194317 w 3694535"/>
              <a:gd name="connsiteY24" fmla="*/ 4061415 h 4522814"/>
              <a:gd name="connsiteX25" fmla="*/ 2232838 w 3694535"/>
              <a:gd name="connsiteY25" fmla="*/ 4506771 h 4522814"/>
              <a:gd name="connsiteX26" fmla="*/ 2218194 w 3694535"/>
              <a:gd name="connsiteY26" fmla="*/ 4521879 h 4522814"/>
              <a:gd name="connsiteX27" fmla="*/ 1743740 w 3694535"/>
              <a:gd name="connsiteY27" fmla="*/ 4522814 h 4522814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194671 w 3694535"/>
              <a:gd name="connsiteY11" fmla="*/ 2026621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194671 w 3694535"/>
              <a:gd name="connsiteY11" fmla="*/ 2026621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194671 w 3694535"/>
              <a:gd name="connsiteY11" fmla="*/ 2026621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13621 w 3694535"/>
              <a:gd name="connsiteY10" fmla="*/ 861237 h 4492350"/>
              <a:gd name="connsiteX11" fmla="*/ 1194671 w 3694535"/>
              <a:gd name="connsiteY11" fmla="*/ 2026621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13621 w 3694535"/>
              <a:gd name="connsiteY10" fmla="*/ 861237 h 4492350"/>
              <a:gd name="connsiteX11" fmla="*/ 1194671 w 3694535"/>
              <a:gd name="connsiteY11" fmla="*/ 2026621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13621 w 3694535"/>
              <a:gd name="connsiteY10" fmla="*/ 861237 h 4492350"/>
              <a:gd name="connsiteX11" fmla="*/ 1194671 w 3694535"/>
              <a:gd name="connsiteY11" fmla="*/ 2026621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093568 w 3694535"/>
              <a:gd name="connsiteY10" fmla="*/ 857226 h 4492350"/>
              <a:gd name="connsiteX11" fmla="*/ 1194671 w 3694535"/>
              <a:gd name="connsiteY11" fmla="*/ 2026621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093568 w 3694535"/>
              <a:gd name="connsiteY10" fmla="*/ 857226 h 4492350"/>
              <a:gd name="connsiteX11" fmla="*/ 1194671 w 3694535"/>
              <a:gd name="connsiteY11" fmla="*/ 2026621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24409 h 4492350"/>
              <a:gd name="connsiteX8" fmla="*/ 8208 w 3662637"/>
              <a:gd name="connsiteY8" fmla="*/ 750901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24409 h 4492350"/>
              <a:gd name="connsiteX8" fmla="*/ 8208 w 3662637"/>
              <a:gd name="connsiteY8" fmla="*/ 750901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24409 h 4492350"/>
              <a:gd name="connsiteX8" fmla="*/ 8208 w 3662637"/>
              <a:gd name="connsiteY8" fmla="*/ 750901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24409 h 4492350"/>
              <a:gd name="connsiteX8" fmla="*/ 8208 w 3662637"/>
              <a:gd name="connsiteY8" fmla="*/ 750901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8208 w 3662637"/>
              <a:gd name="connsiteY8" fmla="*/ 750901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8208 w 3662637"/>
              <a:gd name="connsiteY8" fmla="*/ 750901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8208 w 3662637"/>
              <a:gd name="connsiteY8" fmla="*/ 750901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8208 w 3662637"/>
              <a:gd name="connsiteY8" fmla="*/ 750901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111196 w 3662637"/>
              <a:gd name="connsiteY4" fmla="*/ 323892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111196 w 3662637"/>
              <a:gd name="connsiteY4" fmla="*/ 323892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111196 w 3662637"/>
              <a:gd name="connsiteY4" fmla="*/ 323892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111196 w 3662637"/>
              <a:gd name="connsiteY4" fmla="*/ 323892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111196 w 3662637"/>
              <a:gd name="connsiteY4" fmla="*/ 323892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111196 w 3662637"/>
              <a:gd name="connsiteY4" fmla="*/ 323892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111196 w 3662637"/>
              <a:gd name="connsiteY4" fmla="*/ 323892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111196 w 3662637"/>
              <a:gd name="connsiteY4" fmla="*/ 323892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51844 w 3638574"/>
              <a:gd name="connsiteY2" fmla="*/ 3381153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57497 w 3638574"/>
              <a:gd name="connsiteY5" fmla="*/ 2432058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51844 w 3638574"/>
              <a:gd name="connsiteY2" fmla="*/ 3381153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57497 w 3638574"/>
              <a:gd name="connsiteY5" fmla="*/ 2432058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51844 w 3638574"/>
              <a:gd name="connsiteY2" fmla="*/ 3381153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57497 w 3638574"/>
              <a:gd name="connsiteY5" fmla="*/ 2432058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57497 w 3638574"/>
              <a:gd name="connsiteY5" fmla="*/ 2432058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57497 w 3638574"/>
              <a:gd name="connsiteY5" fmla="*/ 2432058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65518 w 3638574"/>
              <a:gd name="connsiteY5" fmla="*/ 2420026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65518 w 3638574"/>
              <a:gd name="connsiteY5" fmla="*/ 2420026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65518 w 3638574"/>
              <a:gd name="connsiteY5" fmla="*/ 2420026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65518 w 3638574"/>
              <a:gd name="connsiteY5" fmla="*/ 2420026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65518 w 3638574"/>
              <a:gd name="connsiteY5" fmla="*/ 2420026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46038 w 3638574"/>
              <a:gd name="connsiteY12" fmla="*/ 2198532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19873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46038 w 3638574"/>
              <a:gd name="connsiteY12" fmla="*/ 2198532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03018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46038 w 3638574"/>
              <a:gd name="connsiteY12" fmla="*/ 2198532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03018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46038 w 3638574"/>
              <a:gd name="connsiteY12" fmla="*/ 2198532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21509 w 3638574"/>
              <a:gd name="connsiteY22" fmla="*/ 3808660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638574" h="4492350">
                <a:moveTo>
                  <a:pt x="1687779" y="4492350"/>
                </a:moveTo>
                <a:cubicBezTo>
                  <a:pt x="1649353" y="4280693"/>
                  <a:pt x="1685297" y="4020910"/>
                  <a:pt x="1703018" y="3785190"/>
                </a:cubicBezTo>
                <a:lnTo>
                  <a:pt x="1239812" y="3369121"/>
                </a:lnTo>
                <a:cubicBezTo>
                  <a:pt x="710236" y="3436368"/>
                  <a:pt x="325039" y="3138656"/>
                  <a:pt x="0" y="2917145"/>
                </a:cubicBezTo>
                <a:cubicBezTo>
                  <a:pt x="370399" y="3119320"/>
                  <a:pt x="1037576" y="3333525"/>
                  <a:pt x="1087133" y="3238920"/>
                </a:cubicBezTo>
                <a:cubicBezTo>
                  <a:pt x="945521" y="3141082"/>
                  <a:pt x="539214" y="2730422"/>
                  <a:pt x="389581" y="2412005"/>
                </a:cubicBezTo>
                <a:cubicBezTo>
                  <a:pt x="859682" y="2946896"/>
                  <a:pt x="1430048" y="3277253"/>
                  <a:pt x="1719677" y="3519376"/>
                </a:cubicBezTo>
                <a:cubicBezTo>
                  <a:pt x="1735906" y="3304113"/>
                  <a:pt x="1659893" y="2776030"/>
                  <a:pt x="1627995" y="2400346"/>
                </a:cubicBezTo>
                <a:cubicBezTo>
                  <a:pt x="725782" y="2160678"/>
                  <a:pt x="172484" y="1536000"/>
                  <a:pt x="4198" y="742880"/>
                </a:cubicBezTo>
                <a:cubicBezTo>
                  <a:pt x="248250" y="1210277"/>
                  <a:pt x="456205" y="1649601"/>
                  <a:pt x="932867" y="1924493"/>
                </a:cubicBezTo>
                <a:cubicBezTo>
                  <a:pt x="1158949" y="1666327"/>
                  <a:pt x="1108304" y="1211645"/>
                  <a:pt x="1037607" y="857226"/>
                </a:cubicBezTo>
                <a:cubicBezTo>
                  <a:pt x="1222371" y="1153446"/>
                  <a:pt x="1266767" y="1586023"/>
                  <a:pt x="1138710" y="2026621"/>
                </a:cubicBezTo>
                <a:cubicBezTo>
                  <a:pt x="1250538" y="2109256"/>
                  <a:pt x="1570304" y="2252254"/>
                  <a:pt x="1646038" y="2198532"/>
                </a:cubicBezTo>
                <a:cubicBezTo>
                  <a:pt x="1690527" y="1476450"/>
                  <a:pt x="1904067" y="874481"/>
                  <a:pt x="1900430" y="0"/>
                </a:cubicBezTo>
                <a:cubicBezTo>
                  <a:pt x="1976693" y="192349"/>
                  <a:pt x="2015482" y="645373"/>
                  <a:pt x="1971873" y="986216"/>
                </a:cubicBezTo>
                <a:cubicBezTo>
                  <a:pt x="1947436" y="1177213"/>
                  <a:pt x="1846749" y="1657958"/>
                  <a:pt x="1826002" y="2060385"/>
                </a:cubicBezTo>
                <a:cubicBezTo>
                  <a:pt x="1811014" y="2351099"/>
                  <a:pt x="1951043" y="3007770"/>
                  <a:pt x="2001533" y="3046321"/>
                </a:cubicBezTo>
                <a:cubicBezTo>
                  <a:pt x="2041794" y="3055338"/>
                  <a:pt x="2575349" y="2567047"/>
                  <a:pt x="2591546" y="2519916"/>
                </a:cubicBezTo>
                <a:cubicBezTo>
                  <a:pt x="2482423" y="2107858"/>
                  <a:pt x="2569814" y="1503293"/>
                  <a:pt x="2857733" y="1291762"/>
                </a:cubicBezTo>
                <a:cubicBezTo>
                  <a:pt x="2648315" y="1639496"/>
                  <a:pt x="2663487" y="2195777"/>
                  <a:pt x="2750848" y="2383091"/>
                </a:cubicBezTo>
                <a:cubicBezTo>
                  <a:pt x="3066810" y="2282983"/>
                  <a:pt x="3503085" y="1513118"/>
                  <a:pt x="3638574" y="1124252"/>
                </a:cubicBezTo>
                <a:cubicBezTo>
                  <a:pt x="3492704" y="2254009"/>
                  <a:pt x="2460505" y="2814271"/>
                  <a:pt x="2166244" y="3370521"/>
                </a:cubicBezTo>
                <a:cubicBezTo>
                  <a:pt x="2148523" y="3519377"/>
                  <a:pt x="2147251" y="3667825"/>
                  <a:pt x="2121509" y="3808660"/>
                </a:cubicBezTo>
                <a:cubicBezTo>
                  <a:pt x="2452144" y="3808286"/>
                  <a:pt x="3159362" y="3298984"/>
                  <a:pt x="3261397" y="3094074"/>
                </a:cubicBezTo>
                <a:cubicBezTo>
                  <a:pt x="3262702" y="3429094"/>
                  <a:pt x="2493987" y="3820258"/>
                  <a:pt x="2138356" y="4030951"/>
                </a:cubicBezTo>
                <a:cubicBezTo>
                  <a:pt x="2116438" y="4040371"/>
                  <a:pt x="2182753" y="4334539"/>
                  <a:pt x="2176877" y="4476307"/>
                </a:cubicBezTo>
                <a:cubicBezTo>
                  <a:pt x="2170659" y="4477332"/>
                  <a:pt x="2168451" y="4490390"/>
                  <a:pt x="2162233" y="4491415"/>
                </a:cubicBezTo>
                <a:lnTo>
                  <a:pt x="1687779" y="4492350"/>
                </a:lnTo>
                <a:close/>
              </a:path>
            </a:pathLst>
          </a:custGeom>
          <a:solidFill>
            <a:srgbClr val="404040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6" name="椭圆 5"/>
          <p:cNvSpPr>
            <a:spLocks noChangeAspect="1"/>
          </p:cNvSpPr>
          <p:nvPr/>
        </p:nvSpPr>
        <p:spPr>
          <a:xfrm>
            <a:off x="3460084" y="1651804"/>
            <a:ext cx="582192" cy="582190"/>
          </a:xfrm>
          <a:prstGeom prst="ellipse">
            <a:avLst/>
          </a:prstGeom>
          <a:solidFill>
            <a:srgbClr val="FF0000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dirty="0">
                <a:latin typeface="微软雅黑" panose="020B0503020204020204" pitchFamily="34" charset="-122"/>
              </a:rPr>
              <a:t>图表</a:t>
            </a:r>
          </a:p>
        </p:txBody>
      </p:sp>
      <p:sp>
        <p:nvSpPr>
          <p:cNvPr id="7" name="椭圆 6"/>
          <p:cNvSpPr>
            <a:spLocks noChangeAspect="1"/>
          </p:cNvSpPr>
          <p:nvPr/>
        </p:nvSpPr>
        <p:spPr>
          <a:xfrm>
            <a:off x="5253744" y="2787335"/>
            <a:ext cx="582192" cy="582190"/>
          </a:xfrm>
          <a:prstGeom prst="ellipse">
            <a:avLst/>
          </a:prstGeom>
          <a:solidFill>
            <a:srgbClr val="FF0000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dirty="0">
                <a:latin typeface="微软雅黑" panose="020B0503020204020204" pitchFamily="34" charset="-122"/>
              </a:rPr>
              <a:t>教程</a:t>
            </a:r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8" name="椭圆 7"/>
          <p:cNvSpPr>
            <a:spLocks noChangeAspect="1"/>
          </p:cNvSpPr>
          <p:nvPr/>
        </p:nvSpPr>
        <p:spPr>
          <a:xfrm>
            <a:off x="1576057" y="2404316"/>
            <a:ext cx="582192" cy="582190"/>
          </a:xfrm>
          <a:prstGeom prst="ellipse">
            <a:avLst/>
          </a:prstGeom>
          <a:solidFill>
            <a:srgbClr val="FF0000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1100" dirty="0">
                <a:solidFill>
                  <a:prstClr val="white"/>
                </a:solidFill>
                <a:latin typeface="微软雅黑" panose="020B0503020204020204" pitchFamily="34" charset="-122"/>
              </a:rPr>
              <a:t>动画</a:t>
            </a:r>
          </a:p>
        </p:txBody>
      </p:sp>
      <p:sp>
        <p:nvSpPr>
          <p:cNvPr id="9" name="椭圆 8"/>
          <p:cNvSpPr>
            <a:spLocks noChangeAspect="1"/>
          </p:cNvSpPr>
          <p:nvPr/>
        </p:nvSpPr>
        <p:spPr>
          <a:xfrm>
            <a:off x="1513399" y="4632676"/>
            <a:ext cx="582192" cy="582190"/>
          </a:xfrm>
          <a:prstGeom prst="ellipse">
            <a:avLst/>
          </a:prstGeom>
          <a:solidFill>
            <a:srgbClr val="FF0000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dirty="0">
                <a:latin typeface="微软雅黑" panose="020B0503020204020204" pitchFamily="34" charset="-122"/>
              </a:rPr>
              <a:t>培训</a:t>
            </a:r>
          </a:p>
        </p:txBody>
      </p:sp>
      <p:sp>
        <p:nvSpPr>
          <p:cNvPr id="10" name="椭圆 9"/>
          <p:cNvSpPr>
            <a:spLocks noChangeAspect="1"/>
          </p:cNvSpPr>
          <p:nvPr/>
        </p:nvSpPr>
        <p:spPr>
          <a:xfrm>
            <a:off x="4962648" y="4779166"/>
            <a:ext cx="582192" cy="582190"/>
          </a:xfrm>
          <a:prstGeom prst="ellipse">
            <a:avLst/>
          </a:prstGeom>
          <a:solidFill>
            <a:srgbClr val="FF0000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dirty="0">
                <a:latin typeface="微软雅黑" panose="020B0503020204020204" pitchFamily="34" charset="-122"/>
              </a:rPr>
              <a:t>定制</a:t>
            </a:r>
          </a:p>
        </p:txBody>
      </p:sp>
      <p:sp>
        <p:nvSpPr>
          <p:cNvPr id="11" name="椭圆 10"/>
          <p:cNvSpPr>
            <a:spLocks noChangeAspect="1"/>
          </p:cNvSpPr>
          <p:nvPr/>
        </p:nvSpPr>
        <p:spPr>
          <a:xfrm>
            <a:off x="4411786" y="3002170"/>
            <a:ext cx="582192" cy="582190"/>
          </a:xfrm>
          <a:prstGeom prst="ellipse">
            <a:avLst/>
          </a:prstGeom>
          <a:solidFill>
            <a:srgbClr val="FF0000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dirty="0">
                <a:latin typeface="微软雅黑" panose="020B0503020204020204" pitchFamily="34" charset="-122"/>
              </a:rPr>
              <a:t>素材</a:t>
            </a:r>
          </a:p>
        </p:txBody>
      </p:sp>
      <p:sp>
        <p:nvSpPr>
          <p:cNvPr id="12" name="椭圆 11"/>
          <p:cNvSpPr>
            <a:spLocks noChangeAspect="1"/>
          </p:cNvSpPr>
          <p:nvPr/>
        </p:nvSpPr>
        <p:spPr>
          <a:xfrm>
            <a:off x="2637731" y="2563044"/>
            <a:ext cx="582192" cy="582190"/>
          </a:xfrm>
          <a:prstGeom prst="ellipse">
            <a:avLst/>
          </a:prstGeom>
          <a:solidFill>
            <a:srgbClr val="FF0000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dirty="0">
                <a:latin typeface="微软雅黑" panose="020B0503020204020204" pitchFamily="34" charset="-122"/>
              </a:rPr>
              <a:t>模板</a:t>
            </a: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775453" y="3806309"/>
            <a:ext cx="291096" cy="291095"/>
          </a:xfrm>
          <a:prstGeom prst="ellipse">
            <a:avLst/>
          </a:prstGeom>
          <a:solidFill>
            <a:srgbClr val="FF0000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14" name="椭圆 13"/>
          <p:cNvSpPr>
            <a:spLocks noChangeAspect="1"/>
          </p:cNvSpPr>
          <p:nvPr/>
        </p:nvSpPr>
        <p:spPr>
          <a:xfrm>
            <a:off x="4920956" y="3723668"/>
            <a:ext cx="291096" cy="291095"/>
          </a:xfrm>
          <a:prstGeom prst="ellipse">
            <a:avLst/>
          </a:prstGeom>
          <a:solidFill>
            <a:srgbClr val="FF0000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15" name="椭圆 14"/>
          <p:cNvSpPr>
            <a:spLocks noChangeAspect="1"/>
          </p:cNvSpPr>
          <p:nvPr/>
        </p:nvSpPr>
        <p:spPr>
          <a:xfrm>
            <a:off x="3404691" y="3145234"/>
            <a:ext cx="291096" cy="291095"/>
          </a:xfrm>
          <a:prstGeom prst="ellipse">
            <a:avLst/>
          </a:prstGeom>
          <a:solidFill>
            <a:srgbClr val="FF0000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>
            <a:off x="2377965" y="3600024"/>
            <a:ext cx="291096" cy="291095"/>
          </a:xfrm>
          <a:prstGeom prst="ellipse">
            <a:avLst/>
          </a:prstGeom>
          <a:solidFill>
            <a:srgbClr val="FF0000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17" name="椭圆 16"/>
          <p:cNvSpPr>
            <a:spLocks noChangeAspect="1"/>
          </p:cNvSpPr>
          <p:nvPr/>
        </p:nvSpPr>
        <p:spPr>
          <a:xfrm>
            <a:off x="2207642" y="4488071"/>
            <a:ext cx="291096" cy="291095"/>
          </a:xfrm>
          <a:prstGeom prst="ellipse">
            <a:avLst/>
          </a:prstGeom>
          <a:solidFill>
            <a:srgbClr val="FF0000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18" name="椭圆 17"/>
          <p:cNvSpPr>
            <a:spLocks noChangeAspect="1"/>
          </p:cNvSpPr>
          <p:nvPr/>
        </p:nvSpPr>
        <p:spPr>
          <a:xfrm>
            <a:off x="2975821" y="5117254"/>
            <a:ext cx="291096" cy="291095"/>
          </a:xfrm>
          <a:prstGeom prst="ellipse">
            <a:avLst/>
          </a:prstGeom>
          <a:solidFill>
            <a:srgbClr val="FF0000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19" name="椭圆 18"/>
          <p:cNvSpPr>
            <a:spLocks noChangeAspect="1"/>
          </p:cNvSpPr>
          <p:nvPr/>
        </p:nvSpPr>
        <p:spPr>
          <a:xfrm>
            <a:off x="3914480" y="4779166"/>
            <a:ext cx="291096" cy="291095"/>
          </a:xfrm>
          <a:prstGeom prst="ellipse">
            <a:avLst/>
          </a:prstGeom>
          <a:solidFill>
            <a:srgbClr val="FF0000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20" name="椭圆 19"/>
          <p:cNvSpPr>
            <a:spLocks noChangeAspect="1"/>
          </p:cNvSpPr>
          <p:nvPr/>
        </p:nvSpPr>
        <p:spPr>
          <a:xfrm>
            <a:off x="4357036" y="5594575"/>
            <a:ext cx="291096" cy="291095"/>
          </a:xfrm>
          <a:prstGeom prst="ellipse">
            <a:avLst/>
          </a:prstGeom>
          <a:solidFill>
            <a:srgbClr val="FF0000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7212178" y="2335899"/>
            <a:ext cx="562384" cy="56238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7358655" y="2523838"/>
            <a:ext cx="296873" cy="178124"/>
            <a:chOff x="11609388" y="1325564"/>
            <a:chExt cx="333375" cy="200025"/>
          </a:xfrm>
        </p:grpSpPr>
        <p:sp>
          <p:nvSpPr>
            <p:cNvPr id="27" name="Freeform 543"/>
            <p:cNvSpPr>
              <a:spLocks/>
            </p:cNvSpPr>
            <p:nvPr/>
          </p:nvSpPr>
          <p:spPr bwMode="auto">
            <a:xfrm>
              <a:off x="11609388" y="1455739"/>
              <a:ext cx="333375" cy="69850"/>
            </a:xfrm>
            <a:custGeom>
              <a:avLst/>
              <a:gdLst>
                <a:gd name="T0" fmla="*/ 61 w 210"/>
                <a:gd name="T1" fmla="*/ 44 h 44"/>
                <a:gd name="T2" fmla="*/ 210 w 210"/>
                <a:gd name="T3" fmla="*/ 44 h 44"/>
                <a:gd name="T4" fmla="*/ 177 w 210"/>
                <a:gd name="T5" fmla="*/ 20 h 44"/>
                <a:gd name="T6" fmla="*/ 61 w 210"/>
                <a:gd name="T7" fmla="*/ 20 h 44"/>
                <a:gd name="T8" fmla="*/ 55 w 210"/>
                <a:gd name="T9" fmla="*/ 20 h 44"/>
                <a:gd name="T10" fmla="*/ 51 w 210"/>
                <a:gd name="T11" fmla="*/ 17 h 44"/>
                <a:gd name="T12" fmla="*/ 27 w 210"/>
                <a:gd name="T13" fmla="*/ 0 h 44"/>
                <a:gd name="T14" fmla="*/ 0 w 210"/>
                <a:gd name="T15" fmla="*/ 0 h 44"/>
                <a:gd name="T16" fmla="*/ 61 w 210"/>
                <a:gd name="T17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0" h="44">
                  <a:moveTo>
                    <a:pt x="61" y="44"/>
                  </a:moveTo>
                  <a:lnTo>
                    <a:pt x="210" y="44"/>
                  </a:lnTo>
                  <a:lnTo>
                    <a:pt x="177" y="20"/>
                  </a:lnTo>
                  <a:lnTo>
                    <a:pt x="61" y="20"/>
                  </a:lnTo>
                  <a:lnTo>
                    <a:pt x="55" y="20"/>
                  </a:lnTo>
                  <a:lnTo>
                    <a:pt x="51" y="17"/>
                  </a:lnTo>
                  <a:lnTo>
                    <a:pt x="27" y="0"/>
                  </a:lnTo>
                  <a:lnTo>
                    <a:pt x="0" y="0"/>
                  </a:lnTo>
                  <a:lnTo>
                    <a:pt x="61" y="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8" name="Freeform 544"/>
            <p:cNvSpPr>
              <a:spLocks/>
            </p:cNvSpPr>
            <p:nvPr/>
          </p:nvSpPr>
          <p:spPr bwMode="auto">
            <a:xfrm>
              <a:off x="11609388" y="1390651"/>
              <a:ext cx="333375" cy="69850"/>
            </a:xfrm>
            <a:custGeom>
              <a:avLst/>
              <a:gdLst>
                <a:gd name="T0" fmla="*/ 210 w 210"/>
                <a:gd name="T1" fmla="*/ 44 h 44"/>
                <a:gd name="T2" fmla="*/ 177 w 210"/>
                <a:gd name="T3" fmla="*/ 20 h 44"/>
                <a:gd name="T4" fmla="*/ 61 w 210"/>
                <a:gd name="T5" fmla="*/ 20 h 44"/>
                <a:gd name="T6" fmla="*/ 55 w 210"/>
                <a:gd name="T7" fmla="*/ 20 h 44"/>
                <a:gd name="T8" fmla="*/ 51 w 210"/>
                <a:gd name="T9" fmla="*/ 17 h 44"/>
                <a:gd name="T10" fmla="*/ 27 w 210"/>
                <a:gd name="T11" fmla="*/ 0 h 44"/>
                <a:gd name="T12" fmla="*/ 0 w 210"/>
                <a:gd name="T13" fmla="*/ 0 h 44"/>
                <a:gd name="T14" fmla="*/ 61 w 210"/>
                <a:gd name="T15" fmla="*/ 44 h 44"/>
                <a:gd name="T16" fmla="*/ 210 w 210"/>
                <a:gd name="T17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0" h="44">
                  <a:moveTo>
                    <a:pt x="210" y="44"/>
                  </a:moveTo>
                  <a:lnTo>
                    <a:pt x="177" y="20"/>
                  </a:lnTo>
                  <a:lnTo>
                    <a:pt x="61" y="20"/>
                  </a:lnTo>
                  <a:lnTo>
                    <a:pt x="55" y="20"/>
                  </a:lnTo>
                  <a:lnTo>
                    <a:pt x="51" y="17"/>
                  </a:lnTo>
                  <a:lnTo>
                    <a:pt x="27" y="0"/>
                  </a:lnTo>
                  <a:lnTo>
                    <a:pt x="0" y="0"/>
                  </a:lnTo>
                  <a:lnTo>
                    <a:pt x="61" y="44"/>
                  </a:lnTo>
                  <a:lnTo>
                    <a:pt x="210" y="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9" name="Freeform 545"/>
            <p:cNvSpPr>
              <a:spLocks/>
            </p:cNvSpPr>
            <p:nvPr/>
          </p:nvSpPr>
          <p:spPr bwMode="auto">
            <a:xfrm>
              <a:off x="11609388" y="1325564"/>
              <a:ext cx="333375" cy="69850"/>
            </a:xfrm>
            <a:custGeom>
              <a:avLst/>
              <a:gdLst>
                <a:gd name="T0" fmla="*/ 210 w 210"/>
                <a:gd name="T1" fmla="*/ 44 h 44"/>
                <a:gd name="T2" fmla="*/ 149 w 210"/>
                <a:gd name="T3" fmla="*/ 0 h 44"/>
                <a:gd name="T4" fmla="*/ 0 w 210"/>
                <a:gd name="T5" fmla="*/ 0 h 44"/>
                <a:gd name="T6" fmla="*/ 61 w 210"/>
                <a:gd name="T7" fmla="*/ 44 h 44"/>
                <a:gd name="T8" fmla="*/ 210 w 210"/>
                <a:gd name="T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44">
                  <a:moveTo>
                    <a:pt x="210" y="44"/>
                  </a:moveTo>
                  <a:lnTo>
                    <a:pt x="149" y="0"/>
                  </a:lnTo>
                  <a:lnTo>
                    <a:pt x="0" y="0"/>
                  </a:lnTo>
                  <a:lnTo>
                    <a:pt x="61" y="44"/>
                  </a:lnTo>
                  <a:lnTo>
                    <a:pt x="210" y="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</a:endParaRPr>
            </a:p>
          </p:txBody>
        </p:sp>
      </p:grpSp>
      <p:sp>
        <p:nvSpPr>
          <p:cNvPr id="30" name="椭圆 29"/>
          <p:cNvSpPr/>
          <p:nvPr/>
        </p:nvSpPr>
        <p:spPr>
          <a:xfrm>
            <a:off x="7242963" y="3259875"/>
            <a:ext cx="562384" cy="562384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7433638" y="3369292"/>
            <a:ext cx="182365" cy="298287"/>
            <a:chOff x="10336213" y="2595564"/>
            <a:chExt cx="204788" cy="334963"/>
          </a:xfrm>
        </p:grpSpPr>
        <p:sp>
          <p:nvSpPr>
            <p:cNvPr id="32" name="Freeform 556"/>
            <p:cNvSpPr>
              <a:spLocks/>
            </p:cNvSpPr>
            <p:nvPr/>
          </p:nvSpPr>
          <p:spPr bwMode="auto">
            <a:xfrm>
              <a:off x="10515601" y="2595564"/>
              <a:ext cx="9525" cy="0"/>
            </a:xfrm>
            <a:custGeom>
              <a:avLst/>
              <a:gdLst>
                <a:gd name="T0" fmla="*/ 0 w 6"/>
                <a:gd name="T1" fmla="*/ 6 w 6"/>
                <a:gd name="T2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33" name="Line 557"/>
            <p:cNvSpPr>
              <a:spLocks noChangeShapeType="1"/>
            </p:cNvSpPr>
            <p:nvPr/>
          </p:nvSpPr>
          <p:spPr bwMode="auto">
            <a:xfrm>
              <a:off x="10515601" y="2595564"/>
              <a:ext cx="952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34" name="Freeform 558"/>
            <p:cNvSpPr>
              <a:spLocks noEditPoints="1"/>
            </p:cNvSpPr>
            <p:nvPr/>
          </p:nvSpPr>
          <p:spPr bwMode="auto">
            <a:xfrm>
              <a:off x="10336213" y="2595564"/>
              <a:ext cx="204788" cy="334963"/>
            </a:xfrm>
            <a:custGeom>
              <a:avLst/>
              <a:gdLst>
                <a:gd name="T0" fmla="*/ 155 w 176"/>
                <a:gd name="T1" fmla="*/ 0 h 289"/>
                <a:gd name="T2" fmla="*/ 22 w 176"/>
                <a:gd name="T3" fmla="*/ 0 h 289"/>
                <a:gd name="T4" fmla="*/ 0 w 176"/>
                <a:gd name="T5" fmla="*/ 21 h 289"/>
                <a:gd name="T6" fmla="*/ 0 w 176"/>
                <a:gd name="T7" fmla="*/ 267 h 289"/>
                <a:gd name="T8" fmla="*/ 22 w 176"/>
                <a:gd name="T9" fmla="*/ 289 h 289"/>
                <a:gd name="T10" fmla="*/ 155 w 176"/>
                <a:gd name="T11" fmla="*/ 289 h 289"/>
                <a:gd name="T12" fmla="*/ 176 w 176"/>
                <a:gd name="T13" fmla="*/ 267 h 289"/>
                <a:gd name="T14" fmla="*/ 176 w 176"/>
                <a:gd name="T15" fmla="*/ 21 h 289"/>
                <a:gd name="T16" fmla="*/ 155 w 176"/>
                <a:gd name="T17" fmla="*/ 0 h 289"/>
                <a:gd name="T18" fmla="*/ 88 w 176"/>
                <a:gd name="T19" fmla="*/ 274 h 289"/>
                <a:gd name="T20" fmla="*/ 75 w 176"/>
                <a:gd name="T21" fmla="*/ 261 h 289"/>
                <a:gd name="T22" fmla="*/ 88 w 176"/>
                <a:gd name="T23" fmla="*/ 247 h 289"/>
                <a:gd name="T24" fmla="*/ 102 w 176"/>
                <a:gd name="T25" fmla="*/ 261 h 289"/>
                <a:gd name="T26" fmla="*/ 88 w 176"/>
                <a:gd name="T27" fmla="*/ 274 h 289"/>
                <a:gd name="T28" fmla="*/ 160 w 176"/>
                <a:gd name="T29" fmla="*/ 233 h 289"/>
                <a:gd name="T30" fmla="*/ 16 w 176"/>
                <a:gd name="T31" fmla="*/ 233 h 289"/>
                <a:gd name="T32" fmla="*/ 16 w 176"/>
                <a:gd name="T33" fmla="*/ 56 h 289"/>
                <a:gd name="T34" fmla="*/ 160 w 176"/>
                <a:gd name="T35" fmla="*/ 56 h 289"/>
                <a:gd name="T36" fmla="*/ 160 w 176"/>
                <a:gd name="T37" fmla="*/ 233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6" h="289">
                  <a:moveTo>
                    <a:pt x="155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9"/>
                    <a:pt x="0" y="21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0" y="279"/>
                    <a:pt x="10" y="289"/>
                    <a:pt x="22" y="289"/>
                  </a:cubicBezTo>
                  <a:cubicBezTo>
                    <a:pt x="155" y="289"/>
                    <a:pt x="155" y="289"/>
                    <a:pt x="155" y="289"/>
                  </a:cubicBezTo>
                  <a:cubicBezTo>
                    <a:pt x="167" y="289"/>
                    <a:pt x="176" y="279"/>
                    <a:pt x="176" y="267"/>
                  </a:cubicBezTo>
                  <a:cubicBezTo>
                    <a:pt x="176" y="21"/>
                    <a:pt x="176" y="21"/>
                    <a:pt x="176" y="21"/>
                  </a:cubicBezTo>
                  <a:cubicBezTo>
                    <a:pt x="176" y="9"/>
                    <a:pt x="167" y="0"/>
                    <a:pt x="155" y="0"/>
                  </a:cubicBezTo>
                  <a:close/>
                  <a:moveTo>
                    <a:pt x="88" y="274"/>
                  </a:moveTo>
                  <a:cubicBezTo>
                    <a:pt x="81" y="274"/>
                    <a:pt x="75" y="268"/>
                    <a:pt x="75" y="261"/>
                  </a:cubicBezTo>
                  <a:cubicBezTo>
                    <a:pt x="75" y="253"/>
                    <a:pt x="81" y="247"/>
                    <a:pt x="88" y="247"/>
                  </a:cubicBezTo>
                  <a:cubicBezTo>
                    <a:pt x="96" y="247"/>
                    <a:pt x="102" y="253"/>
                    <a:pt x="102" y="261"/>
                  </a:cubicBezTo>
                  <a:cubicBezTo>
                    <a:pt x="102" y="268"/>
                    <a:pt x="96" y="274"/>
                    <a:pt x="88" y="274"/>
                  </a:cubicBezTo>
                  <a:close/>
                  <a:moveTo>
                    <a:pt x="160" y="233"/>
                  </a:moveTo>
                  <a:cubicBezTo>
                    <a:pt x="16" y="233"/>
                    <a:pt x="16" y="233"/>
                    <a:pt x="16" y="233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160" y="56"/>
                    <a:pt x="160" y="56"/>
                    <a:pt x="160" y="56"/>
                  </a:cubicBezTo>
                  <a:lnTo>
                    <a:pt x="160" y="2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</a:endParaRPr>
            </a:p>
          </p:txBody>
        </p:sp>
      </p:grpSp>
      <p:sp>
        <p:nvSpPr>
          <p:cNvPr id="35" name="椭圆 34"/>
          <p:cNvSpPr/>
          <p:nvPr/>
        </p:nvSpPr>
        <p:spPr>
          <a:xfrm>
            <a:off x="7192765" y="4187514"/>
            <a:ext cx="562384" cy="56238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</a:endParaRPr>
          </a:p>
        </p:txBody>
      </p:sp>
      <p:grpSp>
        <p:nvGrpSpPr>
          <p:cNvPr id="36" name="组合 35"/>
          <p:cNvGrpSpPr>
            <a:grpSpLocks noChangeAspect="1"/>
          </p:cNvGrpSpPr>
          <p:nvPr/>
        </p:nvGrpSpPr>
        <p:grpSpPr>
          <a:xfrm>
            <a:off x="7325604" y="4275552"/>
            <a:ext cx="296708" cy="386307"/>
            <a:chOff x="3196030" y="1160235"/>
            <a:chExt cx="582794" cy="758785"/>
          </a:xfrm>
          <a:solidFill>
            <a:schemeClr val="bg1"/>
          </a:solidFill>
        </p:grpSpPr>
        <p:sp>
          <p:nvSpPr>
            <p:cNvPr id="37" name="Freeform 634"/>
            <p:cNvSpPr>
              <a:spLocks noEditPoints="1"/>
            </p:cNvSpPr>
            <p:nvPr/>
          </p:nvSpPr>
          <p:spPr bwMode="auto">
            <a:xfrm>
              <a:off x="3243635" y="1160235"/>
              <a:ext cx="535189" cy="533747"/>
            </a:xfrm>
            <a:custGeom>
              <a:avLst/>
              <a:gdLst>
                <a:gd name="T0" fmla="*/ 225 w 314"/>
                <a:gd name="T1" fmla="*/ 39 h 313"/>
                <a:gd name="T2" fmla="*/ 34 w 314"/>
                <a:gd name="T3" fmla="*/ 89 h 313"/>
                <a:gd name="T4" fmla="*/ 62 w 314"/>
                <a:gd name="T5" fmla="*/ 264 h 313"/>
                <a:gd name="T6" fmla="*/ 84 w 314"/>
                <a:gd name="T7" fmla="*/ 280 h 313"/>
                <a:gd name="T8" fmla="*/ 110 w 314"/>
                <a:gd name="T9" fmla="*/ 292 h 313"/>
                <a:gd name="T10" fmla="*/ 275 w 314"/>
                <a:gd name="T11" fmla="*/ 230 h 313"/>
                <a:gd name="T12" fmla="*/ 225 w 314"/>
                <a:gd name="T13" fmla="*/ 39 h 313"/>
                <a:gd name="T14" fmla="*/ 229 w 314"/>
                <a:gd name="T15" fmla="*/ 203 h 313"/>
                <a:gd name="T16" fmla="*/ 111 w 314"/>
                <a:gd name="T17" fmla="*/ 234 h 313"/>
                <a:gd name="T18" fmla="*/ 79 w 314"/>
                <a:gd name="T19" fmla="*/ 116 h 313"/>
                <a:gd name="T20" fmla="*/ 198 w 314"/>
                <a:gd name="T21" fmla="*/ 84 h 313"/>
                <a:gd name="T22" fmla="*/ 229 w 314"/>
                <a:gd name="T23" fmla="*/ 20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4" h="313">
                  <a:moveTo>
                    <a:pt x="225" y="39"/>
                  </a:moveTo>
                  <a:cubicBezTo>
                    <a:pt x="158" y="0"/>
                    <a:pt x="72" y="23"/>
                    <a:pt x="34" y="89"/>
                  </a:cubicBezTo>
                  <a:cubicBezTo>
                    <a:pt x="0" y="148"/>
                    <a:pt x="13" y="221"/>
                    <a:pt x="62" y="264"/>
                  </a:cubicBezTo>
                  <a:cubicBezTo>
                    <a:pt x="69" y="270"/>
                    <a:pt x="76" y="275"/>
                    <a:pt x="84" y="280"/>
                  </a:cubicBezTo>
                  <a:cubicBezTo>
                    <a:pt x="92" y="285"/>
                    <a:pt x="101" y="289"/>
                    <a:pt x="110" y="292"/>
                  </a:cubicBezTo>
                  <a:cubicBezTo>
                    <a:pt x="171" y="313"/>
                    <a:pt x="241" y="288"/>
                    <a:pt x="275" y="230"/>
                  </a:cubicBezTo>
                  <a:cubicBezTo>
                    <a:pt x="314" y="163"/>
                    <a:pt x="291" y="77"/>
                    <a:pt x="225" y="39"/>
                  </a:cubicBezTo>
                  <a:close/>
                  <a:moveTo>
                    <a:pt x="229" y="203"/>
                  </a:moveTo>
                  <a:cubicBezTo>
                    <a:pt x="205" y="244"/>
                    <a:pt x="152" y="259"/>
                    <a:pt x="111" y="234"/>
                  </a:cubicBezTo>
                  <a:cubicBezTo>
                    <a:pt x="69" y="210"/>
                    <a:pt x="55" y="157"/>
                    <a:pt x="79" y="116"/>
                  </a:cubicBezTo>
                  <a:cubicBezTo>
                    <a:pt x="103" y="74"/>
                    <a:pt x="157" y="60"/>
                    <a:pt x="198" y="84"/>
                  </a:cubicBezTo>
                  <a:cubicBezTo>
                    <a:pt x="239" y="108"/>
                    <a:pt x="254" y="162"/>
                    <a:pt x="229" y="2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noFill/>
                <a:latin typeface="微软雅黑" panose="020B0503020204020204" pitchFamily="34" charset="-122"/>
              </a:endParaRPr>
            </a:p>
          </p:txBody>
        </p:sp>
        <p:sp>
          <p:nvSpPr>
            <p:cNvPr id="38" name="Oval 635"/>
            <p:cNvSpPr>
              <a:spLocks noChangeArrowheads="1"/>
            </p:cNvSpPr>
            <p:nvPr/>
          </p:nvSpPr>
          <p:spPr bwMode="auto">
            <a:xfrm>
              <a:off x="3465068" y="1327572"/>
              <a:ext cx="85111" cy="87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noFill/>
                <a:latin typeface="微软雅黑" panose="020B0503020204020204" pitchFamily="34" charset="-122"/>
              </a:endParaRPr>
            </a:p>
          </p:txBody>
        </p:sp>
        <p:sp>
          <p:nvSpPr>
            <p:cNvPr id="39" name="Freeform 636"/>
            <p:cNvSpPr>
              <a:spLocks/>
            </p:cNvSpPr>
            <p:nvPr/>
          </p:nvSpPr>
          <p:spPr bwMode="auto">
            <a:xfrm>
              <a:off x="3507623" y="1422781"/>
              <a:ext cx="92324" cy="98816"/>
            </a:xfrm>
            <a:custGeom>
              <a:avLst/>
              <a:gdLst>
                <a:gd name="T0" fmla="*/ 13 w 54"/>
                <a:gd name="T1" fmla="*/ 0 h 58"/>
                <a:gd name="T2" fmla="*/ 0 w 54"/>
                <a:gd name="T3" fmla="*/ 11 h 58"/>
                <a:gd name="T4" fmla="*/ 13 w 54"/>
                <a:gd name="T5" fmla="*/ 40 h 58"/>
                <a:gd name="T6" fmla="*/ 0 w 54"/>
                <a:gd name="T7" fmla="*/ 58 h 58"/>
                <a:gd name="T8" fmla="*/ 4 w 54"/>
                <a:gd name="T9" fmla="*/ 58 h 58"/>
                <a:gd name="T10" fmla="*/ 44 w 54"/>
                <a:gd name="T11" fmla="*/ 16 h 58"/>
                <a:gd name="T12" fmla="*/ 13 w 54"/>
                <a:gd name="T13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58">
                  <a:moveTo>
                    <a:pt x="13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54" y="58"/>
                    <a:pt x="44" y="29"/>
                    <a:pt x="44" y="16"/>
                  </a:cubicBezTo>
                  <a:cubicBezTo>
                    <a:pt x="44" y="6"/>
                    <a:pt x="24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noFill/>
                <a:latin typeface="微软雅黑" panose="020B0503020204020204" pitchFamily="34" charset="-122"/>
              </a:endParaRPr>
            </a:p>
          </p:txBody>
        </p:sp>
        <p:sp>
          <p:nvSpPr>
            <p:cNvPr id="40" name="Freeform 637"/>
            <p:cNvSpPr>
              <a:spLocks/>
            </p:cNvSpPr>
            <p:nvPr/>
          </p:nvSpPr>
          <p:spPr bwMode="auto">
            <a:xfrm>
              <a:off x="3416021" y="1422781"/>
              <a:ext cx="91603" cy="98816"/>
            </a:xfrm>
            <a:custGeom>
              <a:avLst/>
              <a:gdLst>
                <a:gd name="T0" fmla="*/ 54 w 54"/>
                <a:gd name="T1" fmla="*/ 11 h 58"/>
                <a:gd name="T2" fmla="*/ 41 w 54"/>
                <a:gd name="T3" fmla="*/ 0 h 58"/>
                <a:gd name="T4" fmla="*/ 11 w 54"/>
                <a:gd name="T5" fmla="*/ 16 h 58"/>
                <a:gd name="T6" fmla="*/ 50 w 54"/>
                <a:gd name="T7" fmla="*/ 58 h 58"/>
                <a:gd name="T8" fmla="*/ 54 w 54"/>
                <a:gd name="T9" fmla="*/ 58 h 58"/>
                <a:gd name="T10" fmla="*/ 41 w 54"/>
                <a:gd name="T11" fmla="*/ 40 h 58"/>
                <a:gd name="T12" fmla="*/ 54 w 54"/>
                <a:gd name="T13" fmla="*/ 1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58">
                  <a:moveTo>
                    <a:pt x="54" y="11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30" y="2"/>
                    <a:pt x="11" y="6"/>
                    <a:pt x="11" y="16"/>
                  </a:cubicBezTo>
                  <a:cubicBezTo>
                    <a:pt x="11" y="29"/>
                    <a:pt x="0" y="58"/>
                    <a:pt x="50" y="58"/>
                  </a:cubicBezTo>
                  <a:cubicBezTo>
                    <a:pt x="54" y="58"/>
                    <a:pt x="54" y="58"/>
                    <a:pt x="54" y="58"/>
                  </a:cubicBezTo>
                  <a:cubicBezTo>
                    <a:pt x="41" y="40"/>
                    <a:pt x="41" y="40"/>
                    <a:pt x="41" y="40"/>
                  </a:cubicBezTo>
                  <a:lnTo>
                    <a:pt x="54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noFill/>
                <a:latin typeface="微软雅黑" panose="020B0503020204020204" pitchFamily="34" charset="-122"/>
              </a:endParaRPr>
            </a:p>
          </p:txBody>
        </p:sp>
        <p:sp>
          <p:nvSpPr>
            <p:cNvPr id="41" name="Freeform 638"/>
            <p:cNvSpPr>
              <a:spLocks/>
            </p:cNvSpPr>
            <p:nvPr/>
          </p:nvSpPr>
          <p:spPr bwMode="auto">
            <a:xfrm>
              <a:off x="3196030" y="1626181"/>
              <a:ext cx="225039" cy="292839"/>
            </a:xfrm>
            <a:custGeom>
              <a:avLst/>
              <a:gdLst>
                <a:gd name="T0" fmla="*/ 85 w 132"/>
                <a:gd name="T1" fmla="*/ 0 h 172"/>
                <a:gd name="T2" fmla="*/ 12 w 132"/>
                <a:gd name="T3" fmla="*/ 125 h 172"/>
                <a:gd name="T4" fmla="*/ 25 w 132"/>
                <a:gd name="T5" fmla="*/ 158 h 172"/>
                <a:gd name="T6" fmla="*/ 58 w 132"/>
                <a:gd name="T7" fmla="*/ 156 h 172"/>
                <a:gd name="T8" fmla="*/ 132 w 132"/>
                <a:gd name="T9" fmla="*/ 28 h 172"/>
                <a:gd name="T10" fmla="*/ 105 w 132"/>
                <a:gd name="T11" fmla="*/ 19 h 172"/>
                <a:gd name="T12" fmla="*/ 85 w 132"/>
                <a:gd name="T1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72">
                  <a:moveTo>
                    <a:pt x="85" y="0"/>
                  </a:moveTo>
                  <a:cubicBezTo>
                    <a:pt x="12" y="125"/>
                    <a:pt x="12" y="125"/>
                    <a:pt x="12" y="125"/>
                  </a:cubicBezTo>
                  <a:cubicBezTo>
                    <a:pt x="12" y="125"/>
                    <a:pt x="0" y="144"/>
                    <a:pt x="25" y="158"/>
                  </a:cubicBezTo>
                  <a:cubicBezTo>
                    <a:pt x="49" y="172"/>
                    <a:pt x="58" y="156"/>
                    <a:pt x="58" y="156"/>
                  </a:cubicBezTo>
                  <a:cubicBezTo>
                    <a:pt x="132" y="28"/>
                    <a:pt x="132" y="28"/>
                    <a:pt x="132" y="28"/>
                  </a:cubicBezTo>
                  <a:cubicBezTo>
                    <a:pt x="132" y="28"/>
                    <a:pt x="119" y="27"/>
                    <a:pt x="105" y="19"/>
                  </a:cubicBezTo>
                  <a:cubicBezTo>
                    <a:pt x="92" y="11"/>
                    <a:pt x="85" y="0"/>
                    <a:pt x="8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noFill/>
                <a:latin typeface="微软雅黑" panose="020B0503020204020204" pitchFamily="34" charset="-122"/>
              </a:endParaRPr>
            </a:p>
          </p:txBody>
        </p:sp>
      </p:grpSp>
      <p:sp>
        <p:nvSpPr>
          <p:cNvPr id="42" name="椭圆 41"/>
          <p:cNvSpPr/>
          <p:nvPr/>
        </p:nvSpPr>
        <p:spPr>
          <a:xfrm>
            <a:off x="7211966" y="5111489"/>
            <a:ext cx="562384" cy="562384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43" name="Freeform 570"/>
          <p:cNvSpPr>
            <a:spLocks/>
          </p:cNvSpPr>
          <p:nvPr/>
        </p:nvSpPr>
        <p:spPr bwMode="auto">
          <a:xfrm>
            <a:off x="7359181" y="5243537"/>
            <a:ext cx="299701" cy="298287"/>
          </a:xfrm>
          <a:custGeom>
            <a:avLst/>
            <a:gdLst>
              <a:gd name="T0" fmla="*/ 268 w 290"/>
              <a:gd name="T1" fmla="*/ 181 h 290"/>
              <a:gd name="T2" fmla="*/ 217 w 290"/>
              <a:gd name="T3" fmla="*/ 186 h 290"/>
              <a:gd name="T4" fmla="*/ 159 w 290"/>
              <a:gd name="T5" fmla="*/ 127 h 290"/>
              <a:gd name="T6" fmla="*/ 287 w 290"/>
              <a:gd name="T7" fmla="*/ 50 h 290"/>
              <a:gd name="T8" fmla="*/ 265 w 290"/>
              <a:gd name="T9" fmla="*/ 28 h 290"/>
              <a:gd name="T10" fmla="*/ 101 w 290"/>
              <a:gd name="T11" fmla="*/ 70 h 290"/>
              <a:gd name="T12" fmla="*/ 41 w 290"/>
              <a:gd name="T13" fmla="*/ 9 h 290"/>
              <a:gd name="T14" fmla="*/ 9 w 290"/>
              <a:gd name="T15" fmla="*/ 9 h 290"/>
              <a:gd name="T16" fmla="*/ 9 w 290"/>
              <a:gd name="T17" fmla="*/ 41 h 290"/>
              <a:gd name="T18" fmla="*/ 70 w 290"/>
              <a:gd name="T19" fmla="*/ 101 h 290"/>
              <a:gd name="T20" fmla="*/ 28 w 290"/>
              <a:gd name="T21" fmla="*/ 265 h 290"/>
              <a:gd name="T22" fmla="*/ 50 w 290"/>
              <a:gd name="T23" fmla="*/ 287 h 290"/>
              <a:gd name="T24" fmla="*/ 127 w 290"/>
              <a:gd name="T25" fmla="*/ 159 h 290"/>
              <a:gd name="T26" fmla="*/ 185 w 290"/>
              <a:gd name="T27" fmla="*/ 217 h 290"/>
              <a:gd name="T28" fmla="*/ 181 w 290"/>
              <a:gd name="T29" fmla="*/ 269 h 290"/>
              <a:gd name="T30" fmla="*/ 203 w 290"/>
              <a:gd name="T31" fmla="*/ 290 h 290"/>
              <a:gd name="T32" fmla="*/ 234 w 290"/>
              <a:gd name="T33" fmla="*/ 234 h 290"/>
              <a:gd name="T34" fmla="*/ 290 w 290"/>
              <a:gd name="T35" fmla="*/ 203 h 290"/>
              <a:gd name="T36" fmla="*/ 268 w 290"/>
              <a:gd name="T37" fmla="*/ 181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90" h="290">
                <a:moveTo>
                  <a:pt x="268" y="181"/>
                </a:moveTo>
                <a:cubicBezTo>
                  <a:pt x="217" y="186"/>
                  <a:pt x="217" y="186"/>
                  <a:pt x="217" y="186"/>
                </a:cubicBezTo>
                <a:cubicBezTo>
                  <a:pt x="159" y="127"/>
                  <a:pt x="159" y="127"/>
                  <a:pt x="159" y="127"/>
                </a:cubicBezTo>
                <a:cubicBezTo>
                  <a:pt x="287" y="50"/>
                  <a:pt x="287" y="50"/>
                  <a:pt x="287" y="50"/>
                </a:cubicBezTo>
                <a:cubicBezTo>
                  <a:pt x="265" y="28"/>
                  <a:pt x="265" y="28"/>
                  <a:pt x="265" y="28"/>
                </a:cubicBezTo>
                <a:cubicBezTo>
                  <a:pt x="101" y="70"/>
                  <a:pt x="101" y="70"/>
                  <a:pt x="101" y="70"/>
                </a:cubicBezTo>
                <a:cubicBezTo>
                  <a:pt x="41" y="9"/>
                  <a:pt x="41" y="9"/>
                  <a:pt x="41" y="9"/>
                </a:cubicBezTo>
                <a:cubicBezTo>
                  <a:pt x="32" y="0"/>
                  <a:pt x="18" y="0"/>
                  <a:pt x="9" y="9"/>
                </a:cubicBezTo>
                <a:cubicBezTo>
                  <a:pt x="0" y="18"/>
                  <a:pt x="0" y="32"/>
                  <a:pt x="9" y="41"/>
                </a:cubicBezTo>
                <a:cubicBezTo>
                  <a:pt x="70" y="101"/>
                  <a:pt x="70" y="101"/>
                  <a:pt x="70" y="101"/>
                </a:cubicBezTo>
                <a:cubicBezTo>
                  <a:pt x="28" y="265"/>
                  <a:pt x="28" y="265"/>
                  <a:pt x="28" y="265"/>
                </a:cubicBezTo>
                <a:cubicBezTo>
                  <a:pt x="50" y="287"/>
                  <a:pt x="50" y="287"/>
                  <a:pt x="50" y="287"/>
                </a:cubicBezTo>
                <a:cubicBezTo>
                  <a:pt x="127" y="159"/>
                  <a:pt x="127" y="159"/>
                  <a:pt x="127" y="159"/>
                </a:cubicBezTo>
                <a:cubicBezTo>
                  <a:pt x="185" y="217"/>
                  <a:pt x="185" y="217"/>
                  <a:pt x="185" y="217"/>
                </a:cubicBezTo>
                <a:cubicBezTo>
                  <a:pt x="181" y="269"/>
                  <a:pt x="181" y="269"/>
                  <a:pt x="181" y="269"/>
                </a:cubicBezTo>
                <a:cubicBezTo>
                  <a:pt x="203" y="290"/>
                  <a:pt x="203" y="290"/>
                  <a:pt x="203" y="290"/>
                </a:cubicBezTo>
                <a:cubicBezTo>
                  <a:pt x="234" y="234"/>
                  <a:pt x="234" y="234"/>
                  <a:pt x="234" y="234"/>
                </a:cubicBezTo>
                <a:cubicBezTo>
                  <a:pt x="290" y="203"/>
                  <a:pt x="290" y="203"/>
                  <a:pt x="290" y="203"/>
                </a:cubicBezTo>
                <a:lnTo>
                  <a:pt x="268" y="18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44" name="Text Placeholder 2"/>
          <p:cNvSpPr txBox="1">
            <a:spLocks/>
          </p:cNvSpPr>
          <p:nvPr/>
        </p:nvSpPr>
        <p:spPr>
          <a:xfrm>
            <a:off x="7921039" y="2335899"/>
            <a:ext cx="2382516" cy="32471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61"/>
          <p:cNvSpPr txBox="1"/>
          <p:nvPr/>
        </p:nvSpPr>
        <p:spPr>
          <a:xfrm>
            <a:off x="7993267" y="2660610"/>
            <a:ext cx="27560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6" name="Text Placeholder 2"/>
          <p:cNvSpPr txBox="1">
            <a:spLocks/>
          </p:cNvSpPr>
          <p:nvPr/>
        </p:nvSpPr>
        <p:spPr>
          <a:xfrm>
            <a:off x="7921039" y="3259875"/>
            <a:ext cx="2382516" cy="32471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61"/>
          <p:cNvSpPr txBox="1"/>
          <p:nvPr/>
        </p:nvSpPr>
        <p:spPr>
          <a:xfrm>
            <a:off x="7993267" y="3584586"/>
            <a:ext cx="27560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8" name="Text Placeholder 2"/>
          <p:cNvSpPr txBox="1">
            <a:spLocks/>
          </p:cNvSpPr>
          <p:nvPr/>
        </p:nvSpPr>
        <p:spPr>
          <a:xfrm>
            <a:off x="7921039" y="4183852"/>
            <a:ext cx="2382516" cy="32471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61"/>
          <p:cNvSpPr txBox="1"/>
          <p:nvPr/>
        </p:nvSpPr>
        <p:spPr>
          <a:xfrm>
            <a:off x="7993267" y="4508563"/>
            <a:ext cx="27560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0" name="Text Placeholder 2"/>
          <p:cNvSpPr txBox="1">
            <a:spLocks/>
          </p:cNvSpPr>
          <p:nvPr/>
        </p:nvSpPr>
        <p:spPr>
          <a:xfrm>
            <a:off x="7921039" y="5107830"/>
            <a:ext cx="2382516" cy="32471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61"/>
          <p:cNvSpPr txBox="1"/>
          <p:nvPr/>
        </p:nvSpPr>
        <p:spPr>
          <a:xfrm>
            <a:off x="7993267" y="5432541"/>
            <a:ext cx="27560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200097" y="377879"/>
            <a:ext cx="2905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</a:p>
        </p:txBody>
      </p:sp>
    </p:spTree>
    <p:extLst>
      <p:ext uri="{BB962C8B-B14F-4D97-AF65-F5344CB8AC3E}">
        <p14:creationId xmlns:p14="http://schemas.microsoft.com/office/powerpoint/2010/main" val="16555313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6" name="直接连接符 95"/>
          <p:cNvCxnSpPr/>
          <p:nvPr/>
        </p:nvCxnSpPr>
        <p:spPr>
          <a:xfrm>
            <a:off x="7025015" y="1911569"/>
            <a:ext cx="0" cy="3572168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 Placeholder 2"/>
          <p:cNvSpPr txBox="1">
            <a:spLocks/>
          </p:cNvSpPr>
          <p:nvPr/>
        </p:nvSpPr>
        <p:spPr>
          <a:xfrm>
            <a:off x="7258733" y="1911569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50" name="TextBox 104"/>
          <p:cNvSpPr txBox="1"/>
          <p:nvPr/>
        </p:nvSpPr>
        <p:spPr>
          <a:xfrm>
            <a:off x="7334201" y="2250843"/>
            <a:ext cx="20938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1" name="Text Placeholder 2"/>
          <p:cNvSpPr txBox="1">
            <a:spLocks/>
          </p:cNvSpPr>
          <p:nvPr/>
        </p:nvSpPr>
        <p:spPr>
          <a:xfrm>
            <a:off x="7258733" y="2864388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52" name="TextBox 104"/>
          <p:cNvSpPr txBox="1"/>
          <p:nvPr/>
        </p:nvSpPr>
        <p:spPr>
          <a:xfrm>
            <a:off x="7334201" y="3203662"/>
            <a:ext cx="20938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3" name="Text Placeholder 2"/>
          <p:cNvSpPr txBox="1">
            <a:spLocks/>
          </p:cNvSpPr>
          <p:nvPr/>
        </p:nvSpPr>
        <p:spPr>
          <a:xfrm>
            <a:off x="7258733" y="3821593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54" name="TextBox 104"/>
          <p:cNvSpPr txBox="1"/>
          <p:nvPr/>
        </p:nvSpPr>
        <p:spPr>
          <a:xfrm>
            <a:off x="7334201" y="4160867"/>
            <a:ext cx="20938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5" name="Text Placeholder 2"/>
          <p:cNvSpPr txBox="1">
            <a:spLocks/>
          </p:cNvSpPr>
          <p:nvPr/>
        </p:nvSpPr>
        <p:spPr>
          <a:xfrm>
            <a:off x="7268874" y="4775131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56" name="TextBox 104"/>
          <p:cNvSpPr txBox="1"/>
          <p:nvPr/>
        </p:nvSpPr>
        <p:spPr>
          <a:xfrm>
            <a:off x="7344342" y="5114405"/>
            <a:ext cx="20938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0" name="圆角矩形 99"/>
          <p:cNvSpPr/>
          <p:nvPr/>
        </p:nvSpPr>
        <p:spPr>
          <a:xfrm>
            <a:off x="3626676" y="1940629"/>
            <a:ext cx="2813330" cy="307118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533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1" name="圆角矩形 100"/>
          <p:cNvSpPr/>
          <p:nvPr/>
        </p:nvSpPr>
        <p:spPr>
          <a:xfrm>
            <a:off x="3626676" y="1940629"/>
            <a:ext cx="1980966" cy="307118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 w="10" cap="flat">
            <a:noFill/>
            <a:prstDash val="solid"/>
            <a:miter lim="800000"/>
            <a:headEnd/>
            <a:tailEnd/>
          </a:ln>
        </p:spPr>
        <p:txBody>
          <a:bodyPr vert="horz" wrap="square" lIns="91400" tIns="45699" rIns="91400" bIns="45699" numCol="1" anchor="t" anchorCtr="0" compatLnSpc="1">
            <a:prstTxWarp prst="textNoShape">
              <a:avLst/>
            </a:prstTxWarp>
          </a:bodyPr>
          <a:lstStyle/>
          <a:p>
            <a:pPr defTabSz="1218804"/>
            <a:endParaRPr lang="zh-CN" altLang="en-US" sz="2399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文本框 268"/>
          <p:cNvSpPr txBox="1"/>
          <p:nvPr/>
        </p:nvSpPr>
        <p:spPr>
          <a:xfrm>
            <a:off x="5586780" y="1916428"/>
            <a:ext cx="633092" cy="330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67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70%</a:t>
            </a:r>
            <a:endParaRPr lang="zh-CN" altLang="en-US" sz="1467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5" name="圆角矩形 104"/>
          <p:cNvSpPr/>
          <p:nvPr/>
        </p:nvSpPr>
        <p:spPr>
          <a:xfrm>
            <a:off x="3626676" y="2334222"/>
            <a:ext cx="2813330" cy="307117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533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6" name="圆角矩形 105"/>
          <p:cNvSpPr/>
          <p:nvPr/>
        </p:nvSpPr>
        <p:spPr>
          <a:xfrm>
            <a:off x="3626677" y="2333816"/>
            <a:ext cx="835347" cy="307117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 w="10" cap="flat">
            <a:noFill/>
            <a:prstDash val="solid"/>
            <a:miter lim="800000"/>
            <a:headEnd/>
            <a:tailEnd/>
          </a:ln>
        </p:spPr>
        <p:txBody>
          <a:bodyPr vert="horz" wrap="square" lIns="91400" tIns="45699" rIns="91400" bIns="45699" numCol="1" anchor="t" anchorCtr="0" compatLnSpc="1">
            <a:prstTxWarp prst="textNoShape">
              <a:avLst/>
            </a:prstTxWarp>
          </a:bodyPr>
          <a:lstStyle/>
          <a:p>
            <a:pPr defTabSz="1218804"/>
            <a:endParaRPr lang="zh-CN" altLang="en-US" sz="2399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文本框 273"/>
          <p:cNvSpPr txBox="1"/>
          <p:nvPr/>
        </p:nvSpPr>
        <p:spPr>
          <a:xfrm>
            <a:off x="4443801" y="2318225"/>
            <a:ext cx="633092" cy="330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67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30%</a:t>
            </a:r>
            <a:endParaRPr lang="zh-CN" altLang="en-US" sz="1467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8" name="圆角矩形 107"/>
          <p:cNvSpPr/>
          <p:nvPr/>
        </p:nvSpPr>
        <p:spPr>
          <a:xfrm>
            <a:off x="3638271" y="4086011"/>
            <a:ext cx="2813329" cy="307117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533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9" name="圆角矩形 108"/>
          <p:cNvSpPr/>
          <p:nvPr/>
        </p:nvSpPr>
        <p:spPr>
          <a:xfrm>
            <a:off x="3621794" y="4086011"/>
            <a:ext cx="1129413" cy="307117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 w="10" cap="flat">
            <a:noFill/>
            <a:prstDash val="solid"/>
            <a:miter lim="800000"/>
            <a:headEnd/>
            <a:tailEnd/>
          </a:ln>
        </p:spPr>
        <p:txBody>
          <a:bodyPr vert="horz" wrap="square" lIns="91400" tIns="45699" rIns="91400" bIns="45699" numCol="1" anchor="t" anchorCtr="0" compatLnSpc="1">
            <a:prstTxWarp prst="textNoShape">
              <a:avLst/>
            </a:prstTxWarp>
          </a:bodyPr>
          <a:lstStyle/>
          <a:p>
            <a:pPr defTabSz="1218804"/>
            <a:endParaRPr lang="zh-CN" altLang="en-US" sz="2399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0" name="文本框 279"/>
          <p:cNvSpPr txBox="1"/>
          <p:nvPr/>
        </p:nvSpPr>
        <p:spPr>
          <a:xfrm>
            <a:off x="4725552" y="4048485"/>
            <a:ext cx="852913" cy="330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67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40%</a:t>
            </a:r>
            <a:endParaRPr lang="zh-CN" altLang="en-US" sz="1467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2" name="圆角矩形 111"/>
          <p:cNvSpPr/>
          <p:nvPr/>
        </p:nvSpPr>
        <p:spPr>
          <a:xfrm>
            <a:off x="3635440" y="4468478"/>
            <a:ext cx="2813330" cy="307118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533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3" name="圆角矩形 112"/>
          <p:cNvSpPr/>
          <p:nvPr/>
        </p:nvSpPr>
        <p:spPr>
          <a:xfrm>
            <a:off x="3621799" y="4468513"/>
            <a:ext cx="1980966" cy="307118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 w="10" cap="flat">
            <a:noFill/>
            <a:prstDash val="solid"/>
            <a:miter lim="800000"/>
            <a:headEnd/>
            <a:tailEnd/>
          </a:ln>
        </p:spPr>
        <p:txBody>
          <a:bodyPr vert="horz" wrap="square" lIns="91400" tIns="45699" rIns="91400" bIns="45699" numCol="1" anchor="t" anchorCtr="0" compatLnSpc="1">
            <a:prstTxWarp prst="textNoShape">
              <a:avLst/>
            </a:prstTxWarp>
          </a:bodyPr>
          <a:lstStyle/>
          <a:p>
            <a:pPr defTabSz="1218804"/>
            <a:endParaRPr lang="zh-CN" altLang="en-US" sz="2399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4" name="文本框 283"/>
          <p:cNvSpPr txBox="1"/>
          <p:nvPr/>
        </p:nvSpPr>
        <p:spPr>
          <a:xfrm>
            <a:off x="5578468" y="4431680"/>
            <a:ext cx="633092" cy="330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67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60%</a:t>
            </a:r>
            <a:endParaRPr lang="zh-CN" altLang="en-US" sz="1467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0" name="Freeform 288"/>
          <p:cNvSpPr>
            <a:spLocks/>
          </p:cNvSpPr>
          <p:nvPr/>
        </p:nvSpPr>
        <p:spPr bwMode="auto">
          <a:xfrm>
            <a:off x="2485223" y="2619129"/>
            <a:ext cx="412838" cy="394439"/>
          </a:xfrm>
          <a:custGeom>
            <a:avLst/>
            <a:gdLst>
              <a:gd name="T0" fmla="*/ 45 w 45"/>
              <a:gd name="T1" fmla="*/ 17 h 43"/>
              <a:gd name="T2" fmla="*/ 17 w 45"/>
              <a:gd name="T3" fmla="*/ 43 h 43"/>
              <a:gd name="T4" fmla="*/ 0 w 45"/>
              <a:gd name="T5" fmla="*/ 26 h 43"/>
              <a:gd name="T6" fmla="*/ 29 w 45"/>
              <a:gd name="T7" fmla="*/ 0 h 43"/>
              <a:gd name="T8" fmla="*/ 45 w 45"/>
              <a:gd name="T9" fmla="*/ 17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" h="43">
                <a:moveTo>
                  <a:pt x="45" y="17"/>
                </a:moveTo>
                <a:lnTo>
                  <a:pt x="17" y="43"/>
                </a:lnTo>
                <a:lnTo>
                  <a:pt x="0" y="26"/>
                </a:lnTo>
                <a:lnTo>
                  <a:pt x="29" y="0"/>
                </a:lnTo>
                <a:lnTo>
                  <a:pt x="45" y="17"/>
                </a:lnTo>
                <a:close/>
              </a:path>
            </a:pathLst>
          </a:custGeom>
          <a:solidFill>
            <a:srgbClr val="FF0000"/>
          </a:solidFill>
          <a:ln w="10" cap="flat">
            <a:solidFill>
              <a:srgbClr val="FFFFFF">
                <a:lumMod val="85000"/>
              </a:srgbClr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91400" tIns="45699" rIns="91400" bIns="45699" numCol="1" anchor="t" anchorCtr="0" compatLnSpc="1">
            <a:prstTxWarp prst="textNoShape">
              <a:avLst/>
            </a:prstTxWarp>
          </a:bodyPr>
          <a:lstStyle/>
          <a:p>
            <a:pPr defTabSz="1218804"/>
            <a:endParaRPr lang="zh-CN" altLang="en-US" sz="2399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1" name="Freeform 289"/>
          <p:cNvSpPr>
            <a:spLocks noEditPoints="1"/>
          </p:cNvSpPr>
          <p:nvPr/>
        </p:nvSpPr>
        <p:spPr bwMode="auto">
          <a:xfrm>
            <a:off x="2512742" y="1619277"/>
            <a:ext cx="1302726" cy="1302557"/>
          </a:xfrm>
          <a:custGeom>
            <a:avLst/>
            <a:gdLst>
              <a:gd name="T0" fmla="*/ 30 w 60"/>
              <a:gd name="T1" fmla="*/ 0 h 60"/>
              <a:gd name="T2" fmla="*/ 0 w 60"/>
              <a:gd name="T3" fmla="*/ 30 h 60"/>
              <a:gd name="T4" fmla="*/ 30 w 60"/>
              <a:gd name="T5" fmla="*/ 60 h 60"/>
              <a:gd name="T6" fmla="*/ 60 w 60"/>
              <a:gd name="T7" fmla="*/ 30 h 60"/>
              <a:gd name="T8" fmla="*/ 30 w 60"/>
              <a:gd name="T9" fmla="*/ 0 h 60"/>
              <a:gd name="T10" fmla="*/ 30 w 60"/>
              <a:gd name="T11" fmla="*/ 51 h 60"/>
              <a:gd name="T12" fmla="*/ 8 w 60"/>
              <a:gd name="T13" fmla="*/ 30 h 60"/>
              <a:gd name="T14" fmla="*/ 30 w 60"/>
              <a:gd name="T15" fmla="*/ 8 h 60"/>
              <a:gd name="T16" fmla="*/ 52 w 60"/>
              <a:gd name="T17" fmla="*/ 30 h 60"/>
              <a:gd name="T18" fmla="*/ 30 w 60"/>
              <a:gd name="T19" fmla="*/ 51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0" h="60">
                <a:moveTo>
                  <a:pt x="30" y="0"/>
                </a:moveTo>
                <a:cubicBezTo>
                  <a:pt x="13" y="0"/>
                  <a:pt x="0" y="13"/>
                  <a:pt x="0" y="30"/>
                </a:cubicBezTo>
                <a:cubicBezTo>
                  <a:pt x="0" y="47"/>
                  <a:pt x="13" y="60"/>
                  <a:pt x="30" y="60"/>
                </a:cubicBezTo>
                <a:cubicBezTo>
                  <a:pt x="47" y="60"/>
                  <a:pt x="60" y="47"/>
                  <a:pt x="60" y="30"/>
                </a:cubicBezTo>
                <a:cubicBezTo>
                  <a:pt x="60" y="13"/>
                  <a:pt x="47" y="0"/>
                  <a:pt x="30" y="0"/>
                </a:cubicBezTo>
                <a:close/>
                <a:moveTo>
                  <a:pt x="30" y="51"/>
                </a:moveTo>
                <a:cubicBezTo>
                  <a:pt x="18" y="51"/>
                  <a:pt x="8" y="42"/>
                  <a:pt x="8" y="30"/>
                </a:cubicBezTo>
                <a:cubicBezTo>
                  <a:pt x="8" y="18"/>
                  <a:pt x="18" y="8"/>
                  <a:pt x="30" y="8"/>
                </a:cubicBezTo>
                <a:cubicBezTo>
                  <a:pt x="42" y="8"/>
                  <a:pt x="52" y="18"/>
                  <a:pt x="52" y="30"/>
                </a:cubicBezTo>
                <a:cubicBezTo>
                  <a:pt x="52" y="42"/>
                  <a:pt x="42" y="51"/>
                  <a:pt x="30" y="51"/>
                </a:cubicBezTo>
                <a:close/>
              </a:path>
            </a:pathLst>
          </a:custGeom>
          <a:solidFill>
            <a:srgbClr val="FF0000"/>
          </a:solidFill>
          <a:ln w="10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00" tIns="45699" rIns="91400" bIns="45699" numCol="1" anchor="t" anchorCtr="0" compatLnSpc="1">
            <a:prstTxWarp prst="textNoShape">
              <a:avLst/>
            </a:prstTxWarp>
          </a:bodyPr>
          <a:lstStyle/>
          <a:p>
            <a:pPr defTabSz="1218804"/>
            <a:endParaRPr lang="zh-CN" altLang="en-US" sz="2399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" name="Freeform 291"/>
          <p:cNvSpPr>
            <a:spLocks/>
          </p:cNvSpPr>
          <p:nvPr/>
        </p:nvSpPr>
        <p:spPr bwMode="auto">
          <a:xfrm>
            <a:off x="1705419" y="2875972"/>
            <a:ext cx="917413" cy="889777"/>
          </a:xfrm>
          <a:custGeom>
            <a:avLst/>
            <a:gdLst>
              <a:gd name="T0" fmla="*/ 30 w 42"/>
              <a:gd name="T1" fmla="*/ 0 h 41"/>
              <a:gd name="T2" fmla="*/ 3 w 42"/>
              <a:gd name="T3" fmla="*/ 26 h 41"/>
              <a:gd name="T4" fmla="*/ 3 w 42"/>
              <a:gd name="T5" fmla="*/ 38 h 41"/>
              <a:gd name="T6" fmla="*/ 15 w 42"/>
              <a:gd name="T7" fmla="*/ 38 h 41"/>
              <a:gd name="T8" fmla="*/ 42 w 42"/>
              <a:gd name="T9" fmla="*/ 12 h 41"/>
              <a:gd name="T10" fmla="*/ 30 w 42"/>
              <a:gd name="T11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2" h="41">
                <a:moveTo>
                  <a:pt x="30" y="0"/>
                </a:moveTo>
                <a:cubicBezTo>
                  <a:pt x="3" y="26"/>
                  <a:pt x="3" y="26"/>
                  <a:pt x="3" y="26"/>
                </a:cubicBezTo>
                <a:cubicBezTo>
                  <a:pt x="0" y="29"/>
                  <a:pt x="0" y="34"/>
                  <a:pt x="3" y="38"/>
                </a:cubicBezTo>
                <a:cubicBezTo>
                  <a:pt x="6" y="41"/>
                  <a:pt x="12" y="41"/>
                  <a:pt x="15" y="38"/>
                </a:cubicBezTo>
                <a:cubicBezTo>
                  <a:pt x="42" y="12"/>
                  <a:pt x="42" y="12"/>
                  <a:pt x="42" y="12"/>
                </a:cubicBezTo>
                <a:lnTo>
                  <a:pt x="30" y="0"/>
                </a:lnTo>
                <a:close/>
              </a:path>
            </a:pathLst>
          </a:custGeom>
          <a:solidFill>
            <a:srgbClr val="FF0000"/>
          </a:solidFill>
          <a:ln w="10" cap="flat">
            <a:solidFill>
              <a:srgbClr val="FFFFFF">
                <a:lumMod val="85000"/>
              </a:srgbClr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91400" tIns="45699" rIns="91400" bIns="45699" numCol="1" anchor="t" anchorCtr="0" compatLnSpc="1">
            <a:prstTxWarp prst="textNoShape">
              <a:avLst/>
            </a:prstTxWarp>
          </a:bodyPr>
          <a:lstStyle/>
          <a:p>
            <a:pPr defTabSz="1218804"/>
            <a:endParaRPr lang="zh-CN" altLang="en-US" sz="2399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8" name="Freeform 932"/>
          <p:cNvSpPr>
            <a:spLocks noEditPoints="1"/>
          </p:cNvSpPr>
          <p:nvPr/>
        </p:nvSpPr>
        <p:spPr bwMode="auto">
          <a:xfrm>
            <a:off x="2941354" y="2041833"/>
            <a:ext cx="451642" cy="457445"/>
          </a:xfrm>
          <a:custGeom>
            <a:avLst/>
            <a:gdLst>
              <a:gd name="T0" fmla="*/ 70 w 98"/>
              <a:gd name="T1" fmla="*/ 42 h 99"/>
              <a:gd name="T2" fmla="*/ 66 w 98"/>
              <a:gd name="T3" fmla="*/ 42 h 99"/>
              <a:gd name="T4" fmla="*/ 41 w 98"/>
              <a:gd name="T5" fmla="*/ 67 h 99"/>
              <a:gd name="T6" fmla="*/ 41 w 98"/>
              <a:gd name="T7" fmla="*/ 70 h 99"/>
              <a:gd name="T8" fmla="*/ 70 w 98"/>
              <a:gd name="T9" fmla="*/ 99 h 99"/>
              <a:gd name="T10" fmla="*/ 98 w 98"/>
              <a:gd name="T11" fmla="*/ 70 h 99"/>
              <a:gd name="T12" fmla="*/ 70 w 98"/>
              <a:gd name="T13" fmla="*/ 42 h 99"/>
              <a:gd name="T14" fmla="*/ 70 w 98"/>
              <a:gd name="T15" fmla="*/ 90 h 99"/>
              <a:gd name="T16" fmla="*/ 50 w 98"/>
              <a:gd name="T17" fmla="*/ 70 h 99"/>
              <a:gd name="T18" fmla="*/ 70 w 98"/>
              <a:gd name="T19" fmla="*/ 51 h 99"/>
              <a:gd name="T20" fmla="*/ 89 w 98"/>
              <a:gd name="T21" fmla="*/ 70 h 99"/>
              <a:gd name="T22" fmla="*/ 70 w 98"/>
              <a:gd name="T23" fmla="*/ 90 h 99"/>
              <a:gd name="T24" fmla="*/ 57 w 98"/>
              <a:gd name="T25" fmla="*/ 29 h 99"/>
              <a:gd name="T26" fmla="*/ 28 w 98"/>
              <a:gd name="T27" fmla="*/ 0 h 99"/>
              <a:gd name="T28" fmla="*/ 0 w 98"/>
              <a:gd name="T29" fmla="*/ 29 h 99"/>
              <a:gd name="T30" fmla="*/ 28 w 98"/>
              <a:gd name="T31" fmla="*/ 57 h 99"/>
              <a:gd name="T32" fmla="*/ 32 w 98"/>
              <a:gd name="T33" fmla="*/ 57 h 99"/>
              <a:gd name="T34" fmla="*/ 56 w 98"/>
              <a:gd name="T35" fmla="*/ 32 h 99"/>
              <a:gd name="T36" fmla="*/ 57 w 98"/>
              <a:gd name="T37" fmla="*/ 29 h 99"/>
              <a:gd name="T38" fmla="*/ 28 w 98"/>
              <a:gd name="T39" fmla="*/ 48 h 99"/>
              <a:gd name="T40" fmla="*/ 8 w 98"/>
              <a:gd name="T41" fmla="*/ 29 h 99"/>
              <a:gd name="T42" fmla="*/ 28 w 98"/>
              <a:gd name="T43" fmla="*/ 9 h 99"/>
              <a:gd name="T44" fmla="*/ 48 w 98"/>
              <a:gd name="T45" fmla="*/ 29 h 99"/>
              <a:gd name="T46" fmla="*/ 28 w 98"/>
              <a:gd name="T47" fmla="*/ 48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98" h="99">
                <a:moveTo>
                  <a:pt x="70" y="42"/>
                </a:moveTo>
                <a:cubicBezTo>
                  <a:pt x="68" y="42"/>
                  <a:pt x="67" y="42"/>
                  <a:pt x="66" y="42"/>
                </a:cubicBezTo>
                <a:cubicBezTo>
                  <a:pt x="41" y="67"/>
                  <a:pt x="41" y="67"/>
                  <a:pt x="41" y="67"/>
                </a:cubicBezTo>
                <a:cubicBezTo>
                  <a:pt x="41" y="68"/>
                  <a:pt x="41" y="69"/>
                  <a:pt x="41" y="70"/>
                </a:cubicBezTo>
                <a:cubicBezTo>
                  <a:pt x="41" y="86"/>
                  <a:pt x="54" y="99"/>
                  <a:pt x="70" y="99"/>
                </a:cubicBezTo>
                <a:cubicBezTo>
                  <a:pt x="85" y="99"/>
                  <a:pt x="98" y="86"/>
                  <a:pt x="98" y="70"/>
                </a:cubicBezTo>
                <a:cubicBezTo>
                  <a:pt x="98" y="55"/>
                  <a:pt x="85" y="42"/>
                  <a:pt x="70" y="42"/>
                </a:cubicBezTo>
                <a:close/>
                <a:moveTo>
                  <a:pt x="70" y="90"/>
                </a:moveTo>
                <a:cubicBezTo>
                  <a:pt x="59" y="90"/>
                  <a:pt x="50" y="81"/>
                  <a:pt x="50" y="70"/>
                </a:cubicBezTo>
                <a:cubicBezTo>
                  <a:pt x="50" y="59"/>
                  <a:pt x="59" y="51"/>
                  <a:pt x="70" y="51"/>
                </a:cubicBezTo>
                <a:cubicBezTo>
                  <a:pt x="81" y="51"/>
                  <a:pt x="89" y="59"/>
                  <a:pt x="89" y="70"/>
                </a:cubicBezTo>
                <a:cubicBezTo>
                  <a:pt x="89" y="81"/>
                  <a:pt x="81" y="90"/>
                  <a:pt x="70" y="90"/>
                </a:cubicBezTo>
                <a:close/>
                <a:moveTo>
                  <a:pt x="57" y="29"/>
                </a:moveTo>
                <a:cubicBezTo>
                  <a:pt x="57" y="13"/>
                  <a:pt x="44" y="0"/>
                  <a:pt x="28" y="0"/>
                </a:cubicBezTo>
                <a:cubicBezTo>
                  <a:pt x="12" y="0"/>
                  <a:pt x="0" y="13"/>
                  <a:pt x="0" y="29"/>
                </a:cubicBezTo>
                <a:cubicBezTo>
                  <a:pt x="0" y="44"/>
                  <a:pt x="12" y="57"/>
                  <a:pt x="28" y="57"/>
                </a:cubicBezTo>
                <a:cubicBezTo>
                  <a:pt x="29" y="57"/>
                  <a:pt x="31" y="57"/>
                  <a:pt x="32" y="57"/>
                </a:cubicBezTo>
                <a:cubicBezTo>
                  <a:pt x="56" y="32"/>
                  <a:pt x="56" y="32"/>
                  <a:pt x="56" y="32"/>
                </a:cubicBezTo>
                <a:cubicBezTo>
                  <a:pt x="56" y="31"/>
                  <a:pt x="57" y="30"/>
                  <a:pt x="57" y="29"/>
                </a:cubicBezTo>
                <a:close/>
                <a:moveTo>
                  <a:pt x="28" y="48"/>
                </a:moveTo>
                <a:cubicBezTo>
                  <a:pt x="17" y="48"/>
                  <a:pt x="8" y="40"/>
                  <a:pt x="8" y="29"/>
                </a:cubicBezTo>
                <a:cubicBezTo>
                  <a:pt x="8" y="18"/>
                  <a:pt x="17" y="9"/>
                  <a:pt x="28" y="9"/>
                </a:cubicBezTo>
                <a:cubicBezTo>
                  <a:pt x="39" y="9"/>
                  <a:pt x="48" y="18"/>
                  <a:pt x="48" y="29"/>
                </a:cubicBezTo>
                <a:cubicBezTo>
                  <a:pt x="48" y="40"/>
                  <a:pt x="39" y="48"/>
                  <a:pt x="28" y="48"/>
                </a:cubicBezTo>
                <a:close/>
              </a:path>
            </a:pathLst>
          </a:custGeom>
          <a:solidFill>
            <a:srgbClr val="FF0000"/>
          </a:solidFill>
          <a:ln w="10" cap="flat">
            <a:solidFill>
              <a:srgbClr val="FFFFFF">
                <a:lumMod val="85000"/>
              </a:srgbClr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91400" tIns="45699" rIns="91400" bIns="45699" numCol="1" anchor="t" anchorCtr="0" compatLnSpc="1">
            <a:prstTxWarp prst="textNoShape">
              <a:avLst/>
            </a:prstTxWarp>
          </a:bodyPr>
          <a:lstStyle/>
          <a:p>
            <a:pPr defTabSz="1218804"/>
            <a:endParaRPr lang="zh-CN" altLang="en-US" sz="2399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9" name="Freeform 933"/>
          <p:cNvSpPr>
            <a:spLocks/>
          </p:cNvSpPr>
          <p:nvPr/>
        </p:nvSpPr>
        <p:spPr bwMode="auto">
          <a:xfrm>
            <a:off x="2992186" y="2096571"/>
            <a:ext cx="349974" cy="347971"/>
          </a:xfrm>
          <a:custGeom>
            <a:avLst/>
            <a:gdLst>
              <a:gd name="T0" fmla="*/ 179 w 179"/>
              <a:gd name="T1" fmla="*/ 12 h 178"/>
              <a:gd name="T2" fmla="*/ 14 w 179"/>
              <a:gd name="T3" fmla="*/ 178 h 178"/>
              <a:gd name="T4" fmla="*/ 0 w 179"/>
              <a:gd name="T5" fmla="*/ 166 h 178"/>
              <a:gd name="T6" fmla="*/ 165 w 179"/>
              <a:gd name="T7" fmla="*/ 0 h 178"/>
              <a:gd name="T8" fmla="*/ 179 w 179"/>
              <a:gd name="T9" fmla="*/ 12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9" h="178">
                <a:moveTo>
                  <a:pt x="179" y="12"/>
                </a:moveTo>
                <a:lnTo>
                  <a:pt x="14" y="178"/>
                </a:lnTo>
                <a:lnTo>
                  <a:pt x="0" y="166"/>
                </a:lnTo>
                <a:lnTo>
                  <a:pt x="165" y="0"/>
                </a:lnTo>
                <a:lnTo>
                  <a:pt x="179" y="12"/>
                </a:lnTo>
                <a:close/>
              </a:path>
            </a:pathLst>
          </a:custGeom>
          <a:solidFill>
            <a:srgbClr val="FF0000"/>
          </a:solidFill>
          <a:ln w="10" cap="flat">
            <a:solidFill>
              <a:srgbClr val="FFFFFF">
                <a:lumMod val="85000"/>
              </a:srgbClr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91400" tIns="45699" rIns="91400" bIns="45699" numCol="1" anchor="t" anchorCtr="0" compatLnSpc="1">
            <a:prstTxWarp prst="textNoShape">
              <a:avLst/>
            </a:prstTxWarp>
          </a:bodyPr>
          <a:lstStyle/>
          <a:p>
            <a:pPr defTabSz="1218804"/>
            <a:endParaRPr lang="zh-CN" altLang="en-US" sz="2399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9" name="Freeform 69"/>
          <p:cNvSpPr>
            <a:spLocks/>
          </p:cNvSpPr>
          <p:nvPr/>
        </p:nvSpPr>
        <p:spPr bwMode="auto">
          <a:xfrm>
            <a:off x="3002048" y="4152398"/>
            <a:ext cx="358118" cy="367486"/>
          </a:xfrm>
          <a:custGeom>
            <a:avLst/>
            <a:gdLst>
              <a:gd name="T0" fmla="*/ 57 w 64"/>
              <a:gd name="T1" fmla="*/ 37 h 66"/>
              <a:gd name="T2" fmla="*/ 43 w 64"/>
              <a:gd name="T3" fmla="*/ 12 h 66"/>
              <a:gd name="T4" fmla="*/ 39 w 64"/>
              <a:gd name="T5" fmla="*/ 6 h 66"/>
              <a:gd name="T6" fmla="*/ 25 w 64"/>
              <a:gd name="T7" fmla="*/ 6 h 66"/>
              <a:gd name="T8" fmla="*/ 22 w 64"/>
              <a:gd name="T9" fmla="*/ 12 h 66"/>
              <a:gd name="T10" fmla="*/ 8 w 64"/>
              <a:gd name="T11" fmla="*/ 37 h 66"/>
              <a:gd name="T12" fmla="*/ 4 w 64"/>
              <a:gd name="T13" fmla="*/ 43 h 66"/>
              <a:gd name="T14" fmla="*/ 11 w 64"/>
              <a:gd name="T15" fmla="*/ 55 h 66"/>
              <a:gd name="T16" fmla="*/ 18 w 64"/>
              <a:gd name="T17" fmla="*/ 55 h 66"/>
              <a:gd name="T18" fmla="*/ 19 w 64"/>
              <a:gd name="T19" fmla="*/ 55 h 66"/>
              <a:gd name="T20" fmla="*/ 19 w 64"/>
              <a:gd name="T21" fmla="*/ 66 h 66"/>
              <a:gd name="T22" fmla="*/ 32 w 64"/>
              <a:gd name="T23" fmla="*/ 62 h 66"/>
              <a:gd name="T24" fmla="*/ 32 w 64"/>
              <a:gd name="T25" fmla="*/ 62 h 66"/>
              <a:gd name="T26" fmla="*/ 46 w 64"/>
              <a:gd name="T27" fmla="*/ 66 h 66"/>
              <a:gd name="T28" fmla="*/ 46 w 64"/>
              <a:gd name="T29" fmla="*/ 55 h 66"/>
              <a:gd name="T30" fmla="*/ 46 w 64"/>
              <a:gd name="T31" fmla="*/ 55 h 66"/>
              <a:gd name="T32" fmla="*/ 53 w 64"/>
              <a:gd name="T33" fmla="*/ 55 h 66"/>
              <a:gd name="T34" fmla="*/ 60 w 64"/>
              <a:gd name="T35" fmla="*/ 43 h 66"/>
              <a:gd name="T36" fmla="*/ 57 w 64"/>
              <a:gd name="T37" fmla="*/ 37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4" h="66">
                <a:moveTo>
                  <a:pt x="57" y="37"/>
                </a:moveTo>
                <a:cubicBezTo>
                  <a:pt x="53" y="30"/>
                  <a:pt x="47" y="19"/>
                  <a:pt x="43" y="12"/>
                </a:cubicBezTo>
                <a:cubicBezTo>
                  <a:pt x="39" y="6"/>
                  <a:pt x="39" y="6"/>
                  <a:pt x="39" y="6"/>
                </a:cubicBezTo>
                <a:cubicBezTo>
                  <a:pt x="35" y="0"/>
                  <a:pt x="29" y="0"/>
                  <a:pt x="25" y="6"/>
                </a:cubicBezTo>
                <a:cubicBezTo>
                  <a:pt x="22" y="12"/>
                  <a:pt x="22" y="12"/>
                  <a:pt x="22" y="12"/>
                </a:cubicBezTo>
                <a:cubicBezTo>
                  <a:pt x="18" y="19"/>
                  <a:pt x="11" y="30"/>
                  <a:pt x="8" y="37"/>
                </a:cubicBezTo>
                <a:cubicBezTo>
                  <a:pt x="4" y="43"/>
                  <a:pt x="4" y="43"/>
                  <a:pt x="4" y="43"/>
                </a:cubicBezTo>
                <a:cubicBezTo>
                  <a:pt x="0" y="50"/>
                  <a:pt x="3" y="55"/>
                  <a:pt x="11" y="55"/>
                </a:cubicBezTo>
                <a:cubicBezTo>
                  <a:pt x="18" y="55"/>
                  <a:pt x="18" y="55"/>
                  <a:pt x="18" y="55"/>
                </a:cubicBezTo>
                <a:cubicBezTo>
                  <a:pt x="19" y="55"/>
                  <a:pt x="19" y="55"/>
                  <a:pt x="19" y="55"/>
                </a:cubicBezTo>
                <a:cubicBezTo>
                  <a:pt x="19" y="66"/>
                  <a:pt x="19" y="66"/>
                  <a:pt x="19" y="66"/>
                </a:cubicBezTo>
                <a:cubicBezTo>
                  <a:pt x="23" y="63"/>
                  <a:pt x="27" y="62"/>
                  <a:pt x="32" y="62"/>
                </a:cubicBezTo>
                <a:cubicBezTo>
                  <a:pt x="32" y="62"/>
                  <a:pt x="32" y="62"/>
                  <a:pt x="32" y="62"/>
                </a:cubicBezTo>
                <a:cubicBezTo>
                  <a:pt x="37" y="62"/>
                  <a:pt x="42" y="63"/>
                  <a:pt x="46" y="66"/>
                </a:cubicBezTo>
                <a:cubicBezTo>
                  <a:pt x="46" y="55"/>
                  <a:pt x="46" y="55"/>
                  <a:pt x="46" y="55"/>
                </a:cubicBezTo>
                <a:cubicBezTo>
                  <a:pt x="46" y="55"/>
                  <a:pt x="46" y="55"/>
                  <a:pt x="46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61" y="55"/>
                  <a:pt x="64" y="49"/>
                  <a:pt x="60" y="43"/>
                </a:cubicBezTo>
                <a:lnTo>
                  <a:pt x="57" y="37"/>
                </a:lnTo>
                <a:close/>
              </a:path>
            </a:pathLst>
          </a:custGeom>
          <a:solidFill>
            <a:srgbClr val="FF0000"/>
          </a:solidFill>
          <a:ln w="10" cap="flat">
            <a:solidFill>
              <a:srgbClr val="FFFFFF">
                <a:lumMod val="85000"/>
              </a:srgbClr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91400" tIns="45699" rIns="91400" bIns="45699" numCol="1" anchor="t" anchorCtr="0" compatLnSpc="1">
            <a:prstTxWarp prst="textNoShape">
              <a:avLst/>
            </a:prstTxWarp>
          </a:bodyPr>
          <a:lstStyle/>
          <a:p>
            <a:pPr defTabSz="1218804"/>
            <a:endParaRPr lang="zh-CN" altLang="en-US" sz="2399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0" name="Freeform 70"/>
          <p:cNvSpPr>
            <a:spLocks/>
          </p:cNvSpPr>
          <p:nvPr/>
        </p:nvSpPr>
        <p:spPr bwMode="auto">
          <a:xfrm>
            <a:off x="3086866" y="4519883"/>
            <a:ext cx="195552" cy="195524"/>
          </a:xfrm>
          <a:custGeom>
            <a:avLst/>
            <a:gdLst>
              <a:gd name="T0" fmla="*/ 17 w 35"/>
              <a:gd name="T1" fmla="*/ 0 h 35"/>
              <a:gd name="T2" fmla="*/ 17 w 35"/>
              <a:gd name="T3" fmla="*/ 0 h 35"/>
              <a:gd name="T4" fmla="*/ 17 w 35"/>
              <a:gd name="T5" fmla="*/ 0 h 35"/>
              <a:gd name="T6" fmla="*/ 17 w 35"/>
              <a:gd name="T7" fmla="*/ 0 h 35"/>
              <a:gd name="T8" fmla="*/ 17 w 35"/>
              <a:gd name="T9" fmla="*/ 0 h 35"/>
              <a:gd name="T10" fmla="*/ 4 w 35"/>
              <a:gd name="T11" fmla="*/ 6 h 35"/>
              <a:gd name="T12" fmla="*/ 0 w 35"/>
              <a:gd name="T13" fmla="*/ 17 h 35"/>
              <a:gd name="T14" fmla="*/ 0 w 35"/>
              <a:gd name="T15" fmla="*/ 17 h 35"/>
              <a:gd name="T16" fmla="*/ 17 w 35"/>
              <a:gd name="T17" fmla="*/ 35 h 35"/>
              <a:gd name="T18" fmla="*/ 17 w 35"/>
              <a:gd name="T19" fmla="*/ 35 h 35"/>
              <a:gd name="T20" fmla="*/ 35 w 35"/>
              <a:gd name="T21" fmla="*/ 17 h 35"/>
              <a:gd name="T22" fmla="*/ 35 w 35"/>
              <a:gd name="T23" fmla="*/ 17 h 35"/>
              <a:gd name="T24" fmla="*/ 31 w 35"/>
              <a:gd name="T25" fmla="*/ 6 h 35"/>
              <a:gd name="T26" fmla="*/ 17 w 35"/>
              <a:gd name="T27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5" h="35"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2" y="0"/>
                  <a:pt x="7" y="2"/>
                  <a:pt x="4" y="6"/>
                </a:cubicBezTo>
                <a:cubicBezTo>
                  <a:pt x="1" y="9"/>
                  <a:pt x="0" y="13"/>
                  <a:pt x="0" y="17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27"/>
                  <a:pt x="8" y="35"/>
                  <a:pt x="17" y="35"/>
                </a:cubicBezTo>
                <a:cubicBezTo>
                  <a:pt x="17" y="35"/>
                  <a:pt x="17" y="35"/>
                  <a:pt x="17" y="35"/>
                </a:cubicBezTo>
                <a:cubicBezTo>
                  <a:pt x="27" y="35"/>
                  <a:pt x="35" y="2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3"/>
                  <a:pt x="33" y="9"/>
                  <a:pt x="31" y="6"/>
                </a:cubicBezTo>
                <a:cubicBezTo>
                  <a:pt x="27" y="2"/>
                  <a:pt x="23" y="0"/>
                  <a:pt x="17" y="0"/>
                </a:cubicBezTo>
                <a:close/>
              </a:path>
            </a:pathLst>
          </a:custGeom>
          <a:solidFill>
            <a:srgbClr val="FF0000"/>
          </a:solidFill>
          <a:ln w="10" cap="flat">
            <a:solidFill>
              <a:srgbClr val="FFFFFF">
                <a:lumMod val="85000"/>
              </a:srgbClr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91400" tIns="45699" rIns="91400" bIns="45699" numCol="1" anchor="t" anchorCtr="0" compatLnSpc="1">
            <a:prstTxWarp prst="textNoShape">
              <a:avLst/>
            </a:prstTxWarp>
          </a:bodyPr>
          <a:lstStyle/>
          <a:p>
            <a:pPr defTabSz="1218804"/>
            <a:endParaRPr lang="zh-CN" altLang="en-US" sz="2399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6" name="Freeform 288"/>
          <p:cNvSpPr>
            <a:spLocks/>
          </p:cNvSpPr>
          <p:nvPr/>
        </p:nvSpPr>
        <p:spPr bwMode="auto">
          <a:xfrm>
            <a:off x="2495072" y="4783227"/>
            <a:ext cx="412838" cy="394439"/>
          </a:xfrm>
          <a:custGeom>
            <a:avLst/>
            <a:gdLst>
              <a:gd name="T0" fmla="*/ 45 w 45"/>
              <a:gd name="T1" fmla="*/ 17 h 43"/>
              <a:gd name="T2" fmla="*/ 17 w 45"/>
              <a:gd name="T3" fmla="*/ 43 h 43"/>
              <a:gd name="T4" fmla="*/ 0 w 45"/>
              <a:gd name="T5" fmla="*/ 26 h 43"/>
              <a:gd name="T6" fmla="*/ 29 w 45"/>
              <a:gd name="T7" fmla="*/ 0 h 43"/>
              <a:gd name="T8" fmla="*/ 45 w 45"/>
              <a:gd name="T9" fmla="*/ 17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" h="43">
                <a:moveTo>
                  <a:pt x="45" y="17"/>
                </a:moveTo>
                <a:lnTo>
                  <a:pt x="17" y="43"/>
                </a:lnTo>
                <a:lnTo>
                  <a:pt x="0" y="26"/>
                </a:lnTo>
                <a:lnTo>
                  <a:pt x="29" y="0"/>
                </a:lnTo>
                <a:lnTo>
                  <a:pt x="45" y="17"/>
                </a:lnTo>
                <a:close/>
              </a:path>
            </a:pathLst>
          </a:custGeom>
          <a:solidFill>
            <a:srgbClr val="FF0000"/>
          </a:solidFill>
          <a:ln w="10" cap="flat">
            <a:solidFill>
              <a:srgbClr val="FFFFFF">
                <a:lumMod val="85000"/>
              </a:srgbClr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91400" tIns="45699" rIns="91400" bIns="45699" numCol="1" anchor="t" anchorCtr="0" compatLnSpc="1">
            <a:prstTxWarp prst="textNoShape">
              <a:avLst/>
            </a:prstTxWarp>
          </a:bodyPr>
          <a:lstStyle/>
          <a:p>
            <a:pPr defTabSz="1218804"/>
            <a:endParaRPr lang="zh-CN" altLang="en-US" sz="2399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7" name="Freeform 289"/>
          <p:cNvSpPr>
            <a:spLocks noEditPoints="1"/>
          </p:cNvSpPr>
          <p:nvPr/>
        </p:nvSpPr>
        <p:spPr bwMode="auto">
          <a:xfrm>
            <a:off x="2522591" y="3783375"/>
            <a:ext cx="1302726" cy="1302557"/>
          </a:xfrm>
          <a:custGeom>
            <a:avLst/>
            <a:gdLst>
              <a:gd name="T0" fmla="*/ 30 w 60"/>
              <a:gd name="T1" fmla="*/ 0 h 60"/>
              <a:gd name="T2" fmla="*/ 0 w 60"/>
              <a:gd name="T3" fmla="*/ 30 h 60"/>
              <a:gd name="T4" fmla="*/ 30 w 60"/>
              <a:gd name="T5" fmla="*/ 60 h 60"/>
              <a:gd name="T6" fmla="*/ 60 w 60"/>
              <a:gd name="T7" fmla="*/ 30 h 60"/>
              <a:gd name="T8" fmla="*/ 30 w 60"/>
              <a:gd name="T9" fmla="*/ 0 h 60"/>
              <a:gd name="T10" fmla="*/ 30 w 60"/>
              <a:gd name="T11" fmla="*/ 51 h 60"/>
              <a:gd name="T12" fmla="*/ 8 w 60"/>
              <a:gd name="T13" fmla="*/ 30 h 60"/>
              <a:gd name="T14" fmla="*/ 30 w 60"/>
              <a:gd name="T15" fmla="*/ 8 h 60"/>
              <a:gd name="T16" fmla="*/ 52 w 60"/>
              <a:gd name="T17" fmla="*/ 30 h 60"/>
              <a:gd name="T18" fmla="*/ 30 w 60"/>
              <a:gd name="T19" fmla="*/ 51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0" h="60">
                <a:moveTo>
                  <a:pt x="30" y="0"/>
                </a:moveTo>
                <a:cubicBezTo>
                  <a:pt x="13" y="0"/>
                  <a:pt x="0" y="13"/>
                  <a:pt x="0" y="30"/>
                </a:cubicBezTo>
                <a:cubicBezTo>
                  <a:pt x="0" y="47"/>
                  <a:pt x="13" y="60"/>
                  <a:pt x="30" y="60"/>
                </a:cubicBezTo>
                <a:cubicBezTo>
                  <a:pt x="47" y="60"/>
                  <a:pt x="60" y="47"/>
                  <a:pt x="60" y="30"/>
                </a:cubicBezTo>
                <a:cubicBezTo>
                  <a:pt x="60" y="13"/>
                  <a:pt x="47" y="0"/>
                  <a:pt x="30" y="0"/>
                </a:cubicBezTo>
                <a:close/>
                <a:moveTo>
                  <a:pt x="30" y="51"/>
                </a:moveTo>
                <a:cubicBezTo>
                  <a:pt x="18" y="51"/>
                  <a:pt x="8" y="42"/>
                  <a:pt x="8" y="30"/>
                </a:cubicBezTo>
                <a:cubicBezTo>
                  <a:pt x="8" y="18"/>
                  <a:pt x="18" y="8"/>
                  <a:pt x="30" y="8"/>
                </a:cubicBezTo>
                <a:cubicBezTo>
                  <a:pt x="42" y="8"/>
                  <a:pt x="52" y="18"/>
                  <a:pt x="52" y="30"/>
                </a:cubicBezTo>
                <a:cubicBezTo>
                  <a:pt x="52" y="42"/>
                  <a:pt x="42" y="51"/>
                  <a:pt x="30" y="51"/>
                </a:cubicBezTo>
                <a:close/>
              </a:path>
            </a:pathLst>
          </a:custGeom>
          <a:solidFill>
            <a:srgbClr val="FF0000"/>
          </a:solidFill>
          <a:ln w="10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00" tIns="45699" rIns="91400" bIns="45699" numCol="1" anchor="t" anchorCtr="0" compatLnSpc="1">
            <a:prstTxWarp prst="textNoShape">
              <a:avLst/>
            </a:prstTxWarp>
          </a:bodyPr>
          <a:lstStyle/>
          <a:p>
            <a:pPr defTabSz="1218804"/>
            <a:endParaRPr lang="zh-CN" altLang="en-US" sz="2399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8" name="Freeform 291"/>
          <p:cNvSpPr>
            <a:spLocks/>
          </p:cNvSpPr>
          <p:nvPr/>
        </p:nvSpPr>
        <p:spPr bwMode="auto">
          <a:xfrm>
            <a:off x="1715268" y="5040070"/>
            <a:ext cx="917413" cy="889777"/>
          </a:xfrm>
          <a:custGeom>
            <a:avLst/>
            <a:gdLst>
              <a:gd name="T0" fmla="*/ 30 w 42"/>
              <a:gd name="T1" fmla="*/ 0 h 41"/>
              <a:gd name="T2" fmla="*/ 3 w 42"/>
              <a:gd name="T3" fmla="*/ 26 h 41"/>
              <a:gd name="T4" fmla="*/ 3 w 42"/>
              <a:gd name="T5" fmla="*/ 38 h 41"/>
              <a:gd name="T6" fmla="*/ 15 w 42"/>
              <a:gd name="T7" fmla="*/ 38 h 41"/>
              <a:gd name="T8" fmla="*/ 42 w 42"/>
              <a:gd name="T9" fmla="*/ 12 h 41"/>
              <a:gd name="T10" fmla="*/ 30 w 42"/>
              <a:gd name="T11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2" h="41">
                <a:moveTo>
                  <a:pt x="30" y="0"/>
                </a:moveTo>
                <a:cubicBezTo>
                  <a:pt x="3" y="26"/>
                  <a:pt x="3" y="26"/>
                  <a:pt x="3" y="26"/>
                </a:cubicBezTo>
                <a:cubicBezTo>
                  <a:pt x="0" y="29"/>
                  <a:pt x="0" y="34"/>
                  <a:pt x="3" y="38"/>
                </a:cubicBezTo>
                <a:cubicBezTo>
                  <a:pt x="6" y="41"/>
                  <a:pt x="12" y="41"/>
                  <a:pt x="15" y="38"/>
                </a:cubicBezTo>
                <a:cubicBezTo>
                  <a:pt x="42" y="12"/>
                  <a:pt x="42" y="12"/>
                  <a:pt x="42" y="12"/>
                </a:cubicBezTo>
                <a:lnTo>
                  <a:pt x="30" y="0"/>
                </a:lnTo>
                <a:close/>
              </a:path>
            </a:pathLst>
          </a:custGeom>
          <a:solidFill>
            <a:srgbClr val="FF0000"/>
          </a:solidFill>
          <a:ln w="10" cap="flat">
            <a:solidFill>
              <a:srgbClr val="FFFFFF">
                <a:lumMod val="85000"/>
              </a:srgbClr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91400" tIns="45699" rIns="91400" bIns="45699" numCol="1" anchor="t" anchorCtr="0" compatLnSpc="1">
            <a:prstTxWarp prst="textNoShape">
              <a:avLst/>
            </a:prstTxWarp>
          </a:bodyPr>
          <a:lstStyle/>
          <a:p>
            <a:pPr defTabSz="1218804"/>
            <a:endParaRPr lang="zh-CN" altLang="en-US" sz="2399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7" name="矩形 136"/>
          <p:cNvSpPr/>
          <p:nvPr/>
        </p:nvSpPr>
        <p:spPr>
          <a:xfrm>
            <a:off x="3728845" y="1560978"/>
            <a:ext cx="982710" cy="33091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9" name="矩形 138"/>
          <p:cNvSpPr/>
          <p:nvPr/>
        </p:nvSpPr>
        <p:spPr>
          <a:xfrm>
            <a:off x="3719182" y="3720231"/>
            <a:ext cx="982710" cy="33091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TextBox 104"/>
          <p:cNvSpPr txBox="1"/>
          <p:nvPr/>
        </p:nvSpPr>
        <p:spPr>
          <a:xfrm>
            <a:off x="3728845" y="2753023"/>
            <a:ext cx="271992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9" name="TextBox 104"/>
          <p:cNvSpPr txBox="1"/>
          <p:nvPr/>
        </p:nvSpPr>
        <p:spPr>
          <a:xfrm>
            <a:off x="3728845" y="4880080"/>
            <a:ext cx="271992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200097" y="377879"/>
            <a:ext cx="2905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</a:p>
        </p:txBody>
      </p:sp>
    </p:spTree>
    <p:extLst>
      <p:ext uri="{BB962C8B-B14F-4D97-AF65-F5344CB8AC3E}">
        <p14:creationId xmlns:p14="http://schemas.microsoft.com/office/powerpoint/2010/main" val="16687794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35066" y="4085051"/>
            <a:ext cx="51765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dirty="0">
                <a:solidFill>
                  <a:srgbClr val="22222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共享经济案例分析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35066" y="4941913"/>
            <a:ext cx="3971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>
                <a:solidFill>
                  <a:srgbClr val="22222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Case analyze of bicycle-sharing</a:t>
            </a:r>
          </a:p>
        </p:txBody>
      </p:sp>
      <p:cxnSp>
        <p:nvCxnSpPr>
          <p:cNvPr id="9" name="直接连接符 8"/>
          <p:cNvCxnSpPr/>
          <p:nvPr/>
        </p:nvCxnSpPr>
        <p:spPr>
          <a:xfrm>
            <a:off x="285866" y="4041340"/>
            <a:ext cx="5125720" cy="0"/>
          </a:xfrm>
          <a:prstGeom prst="line">
            <a:avLst/>
          </a:prstGeom>
          <a:ln w="14986">
            <a:solidFill>
              <a:srgbClr val="27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285866" y="4898202"/>
            <a:ext cx="5125720" cy="0"/>
          </a:xfrm>
          <a:prstGeom prst="line">
            <a:avLst/>
          </a:prstGeom>
          <a:ln w="14986">
            <a:solidFill>
              <a:srgbClr val="27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235066" y="3166632"/>
            <a:ext cx="391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03</a:t>
            </a:r>
            <a:endParaRPr lang="zh-CN" altLang="en-US" sz="48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18287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环形箭头 2"/>
          <p:cNvSpPr/>
          <p:nvPr/>
        </p:nvSpPr>
        <p:spPr>
          <a:xfrm>
            <a:off x="4292999" y="2303970"/>
            <a:ext cx="3449369" cy="3449369"/>
          </a:xfrm>
          <a:prstGeom prst="circularArrow">
            <a:avLst>
              <a:gd name="adj1" fmla="val 5544"/>
              <a:gd name="adj2" fmla="val 330680"/>
              <a:gd name="adj3" fmla="val 14776312"/>
              <a:gd name="adj4" fmla="val 16802472"/>
              <a:gd name="adj5" fmla="val 5757"/>
            </a:avLst>
          </a:prstGeom>
          <a:solidFill>
            <a:srgbClr val="FF0000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任意多边形 4"/>
          <p:cNvSpPr/>
          <p:nvPr/>
        </p:nvSpPr>
        <p:spPr>
          <a:xfrm>
            <a:off x="5581111" y="2125917"/>
            <a:ext cx="873145" cy="873145"/>
          </a:xfrm>
          <a:custGeom>
            <a:avLst/>
            <a:gdLst>
              <a:gd name="connsiteX0" fmla="*/ 0 w 873145"/>
              <a:gd name="connsiteY0" fmla="*/ 436573 h 873145"/>
              <a:gd name="connsiteX1" fmla="*/ 436573 w 873145"/>
              <a:gd name="connsiteY1" fmla="*/ 0 h 873145"/>
              <a:gd name="connsiteX2" fmla="*/ 873146 w 873145"/>
              <a:gd name="connsiteY2" fmla="*/ 436573 h 873145"/>
              <a:gd name="connsiteX3" fmla="*/ 436573 w 873145"/>
              <a:gd name="connsiteY3" fmla="*/ 873146 h 873145"/>
              <a:gd name="connsiteX4" fmla="*/ 0 w 873145"/>
              <a:gd name="connsiteY4" fmla="*/ 436573 h 873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3145" h="873145">
                <a:moveTo>
                  <a:pt x="0" y="436573"/>
                </a:moveTo>
                <a:cubicBezTo>
                  <a:pt x="0" y="195460"/>
                  <a:pt x="195460" y="0"/>
                  <a:pt x="436573" y="0"/>
                </a:cubicBezTo>
                <a:cubicBezTo>
                  <a:pt x="677686" y="0"/>
                  <a:pt x="873146" y="195460"/>
                  <a:pt x="873146" y="436573"/>
                </a:cubicBezTo>
                <a:cubicBezTo>
                  <a:pt x="873146" y="677686"/>
                  <a:pt x="677686" y="873146"/>
                  <a:pt x="436573" y="873146"/>
                </a:cubicBezTo>
                <a:cubicBezTo>
                  <a:pt x="195460" y="873146"/>
                  <a:pt x="0" y="677686"/>
                  <a:pt x="0" y="436573"/>
                </a:cubicBezTo>
                <a:close/>
              </a:path>
            </a:pathLst>
          </a:custGeom>
          <a:solidFill>
            <a:srgbClr val="40404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3749" tIns="183749" rIns="183749" bIns="183749" numCol="1" spcCol="1270" anchor="ctr" anchorCtr="0">
            <a:noAutofit/>
          </a:bodyPr>
          <a:lstStyle/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800" kern="1200" dirty="0">
              <a:solidFill>
                <a:schemeClr val="tx1"/>
              </a:solidFill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6980064" y="3142315"/>
            <a:ext cx="873145" cy="873145"/>
          </a:xfrm>
          <a:custGeom>
            <a:avLst/>
            <a:gdLst>
              <a:gd name="connsiteX0" fmla="*/ 0 w 873145"/>
              <a:gd name="connsiteY0" fmla="*/ 436573 h 873145"/>
              <a:gd name="connsiteX1" fmla="*/ 436573 w 873145"/>
              <a:gd name="connsiteY1" fmla="*/ 0 h 873145"/>
              <a:gd name="connsiteX2" fmla="*/ 873146 w 873145"/>
              <a:gd name="connsiteY2" fmla="*/ 436573 h 873145"/>
              <a:gd name="connsiteX3" fmla="*/ 436573 w 873145"/>
              <a:gd name="connsiteY3" fmla="*/ 873146 h 873145"/>
              <a:gd name="connsiteX4" fmla="*/ 0 w 873145"/>
              <a:gd name="connsiteY4" fmla="*/ 436573 h 873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3145" h="873145">
                <a:moveTo>
                  <a:pt x="0" y="436573"/>
                </a:moveTo>
                <a:cubicBezTo>
                  <a:pt x="0" y="195460"/>
                  <a:pt x="195460" y="0"/>
                  <a:pt x="436573" y="0"/>
                </a:cubicBezTo>
                <a:cubicBezTo>
                  <a:pt x="677686" y="0"/>
                  <a:pt x="873146" y="195460"/>
                  <a:pt x="873146" y="436573"/>
                </a:cubicBezTo>
                <a:cubicBezTo>
                  <a:pt x="873146" y="677686"/>
                  <a:pt x="677686" y="873146"/>
                  <a:pt x="436573" y="873146"/>
                </a:cubicBezTo>
                <a:cubicBezTo>
                  <a:pt x="195460" y="873146"/>
                  <a:pt x="0" y="677686"/>
                  <a:pt x="0" y="436573"/>
                </a:cubicBezTo>
                <a:close/>
              </a:path>
            </a:pathLst>
          </a:custGeom>
          <a:solidFill>
            <a:srgbClr val="40404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3749" tIns="183749" rIns="183749" bIns="183749" numCol="1" spcCol="1270" anchor="ctr" anchorCtr="0">
            <a:noAutofit/>
          </a:bodyPr>
          <a:lstStyle/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800" kern="1200" dirty="0">
              <a:solidFill>
                <a:schemeClr val="tx1"/>
              </a:solidFill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6445711" y="4786883"/>
            <a:ext cx="873145" cy="873145"/>
          </a:xfrm>
          <a:custGeom>
            <a:avLst/>
            <a:gdLst>
              <a:gd name="connsiteX0" fmla="*/ 0 w 873145"/>
              <a:gd name="connsiteY0" fmla="*/ 436573 h 873145"/>
              <a:gd name="connsiteX1" fmla="*/ 436573 w 873145"/>
              <a:gd name="connsiteY1" fmla="*/ 0 h 873145"/>
              <a:gd name="connsiteX2" fmla="*/ 873146 w 873145"/>
              <a:gd name="connsiteY2" fmla="*/ 436573 h 873145"/>
              <a:gd name="connsiteX3" fmla="*/ 436573 w 873145"/>
              <a:gd name="connsiteY3" fmla="*/ 873146 h 873145"/>
              <a:gd name="connsiteX4" fmla="*/ 0 w 873145"/>
              <a:gd name="connsiteY4" fmla="*/ 436573 h 873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3145" h="873145">
                <a:moveTo>
                  <a:pt x="0" y="436573"/>
                </a:moveTo>
                <a:cubicBezTo>
                  <a:pt x="0" y="195460"/>
                  <a:pt x="195460" y="0"/>
                  <a:pt x="436573" y="0"/>
                </a:cubicBezTo>
                <a:cubicBezTo>
                  <a:pt x="677686" y="0"/>
                  <a:pt x="873146" y="195460"/>
                  <a:pt x="873146" y="436573"/>
                </a:cubicBezTo>
                <a:cubicBezTo>
                  <a:pt x="873146" y="677686"/>
                  <a:pt x="677686" y="873146"/>
                  <a:pt x="436573" y="873146"/>
                </a:cubicBezTo>
                <a:cubicBezTo>
                  <a:pt x="195460" y="873146"/>
                  <a:pt x="0" y="677686"/>
                  <a:pt x="0" y="436573"/>
                </a:cubicBezTo>
                <a:close/>
              </a:path>
            </a:pathLst>
          </a:custGeom>
          <a:solidFill>
            <a:srgbClr val="40404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3749" tIns="183749" rIns="183749" bIns="183749" numCol="1" spcCol="1270" anchor="ctr" anchorCtr="0">
            <a:noAutofit/>
          </a:bodyPr>
          <a:lstStyle/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800" kern="1200" dirty="0">
              <a:solidFill>
                <a:schemeClr val="tx1"/>
              </a:solidFill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4716510" y="4786883"/>
            <a:ext cx="873145" cy="873145"/>
          </a:xfrm>
          <a:custGeom>
            <a:avLst/>
            <a:gdLst>
              <a:gd name="connsiteX0" fmla="*/ 0 w 873145"/>
              <a:gd name="connsiteY0" fmla="*/ 436573 h 873145"/>
              <a:gd name="connsiteX1" fmla="*/ 436573 w 873145"/>
              <a:gd name="connsiteY1" fmla="*/ 0 h 873145"/>
              <a:gd name="connsiteX2" fmla="*/ 873146 w 873145"/>
              <a:gd name="connsiteY2" fmla="*/ 436573 h 873145"/>
              <a:gd name="connsiteX3" fmla="*/ 436573 w 873145"/>
              <a:gd name="connsiteY3" fmla="*/ 873146 h 873145"/>
              <a:gd name="connsiteX4" fmla="*/ 0 w 873145"/>
              <a:gd name="connsiteY4" fmla="*/ 436573 h 873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3145" h="873145">
                <a:moveTo>
                  <a:pt x="0" y="436573"/>
                </a:moveTo>
                <a:cubicBezTo>
                  <a:pt x="0" y="195460"/>
                  <a:pt x="195460" y="0"/>
                  <a:pt x="436573" y="0"/>
                </a:cubicBezTo>
                <a:cubicBezTo>
                  <a:pt x="677686" y="0"/>
                  <a:pt x="873146" y="195460"/>
                  <a:pt x="873146" y="436573"/>
                </a:cubicBezTo>
                <a:cubicBezTo>
                  <a:pt x="873146" y="677686"/>
                  <a:pt x="677686" y="873146"/>
                  <a:pt x="436573" y="873146"/>
                </a:cubicBezTo>
                <a:cubicBezTo>
                  <a:pt x="195460" y="873146"/>
                  <a:pt x="0" y="677686"/>
                  <a:pt x="0" y="436573"/>
                </a:cubicBezTo>
                <a:close/>
              </a:path>
            </a:pathLst>
          </a:custGeom>
          <a:solidFill>
            <a:srgbClr val="40404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3749" tIns="183749" rIns="183749" bIns="183749" numCol="1" spcCol="1270" anchor="ctr" anchorCtr="0">
            <a:noAutofit/>
          </a:bodyPr>
          <a:lstStyle/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800" kern="1200" dirty="0">
              <a:solidFill>
                <a:schemeClr val="tx1"/>
              </a:solidFill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4182157" y="3142315"/>
            <a:ext cx="873145" cy="873145"/>
          </a:xfrm>
          <a:custGeom>
            <a:avLst/>
            <a:gdLst>
              <a:gd name="connsiteX0" fmla="*/ 0 w 873145"/>
              <a:gd name="connsiteY0" fmla="*/ 436573 h 873145"/>
              <a:gd name="connsiteX1" fmla="*/ 436573 w 873145"/>
              <a:gd name="connsiteY1" fmla="*/ 0 h 873145"/>
              <a:gd name="connsiteX2" fmla="*/ 873146 w 873145"/>
              <a:gd name="connsiteY2" fmla="*/ 436573 h 873145"/>
              <a:gd name="connsiteX3" fmla="*/ 436573 w 873145"/>
              <a:gd name="connsiteY3" fmla="*/ 873146 h 873145"/>
              <a:gd name="connsiteX4" fmla="*/ 0 w 873145"/>
              <a:gd name="connsiteY4" fmla="*/ 436573 h 873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3145" h="873145">
                <a:moveTo>
                  <a:pt x="0" y="436573"/>
                </a:moveTo>
                <a:cubicBezTo>
                  <a:pt x="0" y="195460"/>
                  <a:pt x="195460" y="0"/>
                  <a:pt x="436573" y="0"/>
                </a:cubicBezTo>
                <a:cubicBezTo>
                  <a:pt x="677686" y="0"/>
                  <a:pt x="873146" y="195460"/>
                  <a:pt x="873146" y="436573"/>
                </a:cubicBezTo>
                <a:cubicBezTo>
                  <a:pt x="873146" y="677686"/>
                  <a:pt x="677686" y="873146"/>
                  <a:pt x="436573" y="873146"/>
                </a:cubicBezTo>
                <a:cubicBezTo>
                  <a:pt x="195460" y="873146"/>
                  <a:pt x="0" y="677686"/>
                  <a:pt x="0" y="436573"/>
                </a:cubicBezTo>
                <a:close/>
              </a:path>
            </a:pathLst>
          </a:custGeom>
          <a:solidFill>
            <a:srgbClr val="40404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3749" tIns="183749" rIns="183749" bIns="183749" numCol="1" spcCol="1270" anchor="ctr" anchorCtr="0">
            <a:noAutofit/>
          </a:bodyPr>
          <a:lstStyle/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800" kern="1200" dirty="0">
              <a:solidFill>
                <a:schemeClr val="tx1"/>
              </a:solidFill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5294630" y="3301999"/>
            <a:ext cx="1446107" cy="1446107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267"/>
              </a:lnSpc>
            </a:pPr>
            <a:r>
              <a:rPr lang="en-US" sz="1333" b="1" dirty="0">
                <a:latin typeface="微软雅黑" panose="020B0503020204020204" pitchFamily="34" charset="-122"/>
              </a:rPr>
              <a:t>SERVICES WORK-FLOW</a:t>
            </a:r>
          </a:p>
        </p:txBody>
      </p:sp>
      <p:sp>
        <p:nvSpPr>
          <p:cNvPr id="13" name="Freeform 46"/>
          <p:cNvSpPr>
            <a:spLocks noEditPoints="1"/>
          </p:cNvSpPr>
          <p:nvPr/>
        </p:nvSpPr>
        <p:spPr bwMode="auto">
          <a:xfrm>
            <a:off x="4964006" y="5056123"/>
            <a:ext cx="368728" cy="371253"/>
          </a:xfrm>
          <a:custGeom>
            <a:avLst/>
            <a:gdLst>
              <a:gd name="T0" fmla="*/ 0 w 221"/>
              <a:gd name="T1" fmla="*/ 83 h 222"/>
              <a:gd name="T2" fmla="*/ 11 w 221"/>
              <a:gd name="T3" fmla="*/ 54 h 222"/>
              <a:gd name="T4" fmla="*/ 43 w 221"/>
              <a:gd name="T5" fmla="*/ 62 h 222"/>
              <a:gd name="T6" fmla="*/ 51 w 221"/>
              <a:gd name="T7" fmla="*/ 52 h 222"/>
              <a:gd name="T8" fmla="*/ 60 w 221"/>
              <a:gd name="T9" fmla="*/ 44 h 222"/>
              <a:gd name="T10" fmla="*/ 52 w 221"/>
              <a:gd name="T11" fmla="*/ 13 h 222"/>
              <a:gd name="T12" fmla="*/ 80 w 221"/>
              <a:gd name="T13" fmla="*/ 1 h 222"/>
              <a:gd name="T14" fmla="*/ 97 w 221"/>
              <a:gd name="T15" fmla="*/ 29 h 222"/>
              <a:gd name="T16" fmla="*/ 103 w 221"/>
              <a:gd name="T17" fmla="*/ 28 h 222"/>
              <a:gd name="T18" fmla="*/ 110 w 221"/>
              <a:gd name="T19" fmla="*/ 28 h 222"/>
              <a:gd name="T20" fmla="*/ 122 w 221"/>
              <a:gd name="T21" fmla="*/ 29 h 222"/>
              <a:gd name="T22" fmla="*/ 138 w 221"/>
              <a:gd name="T23" fmla="*/ 0 h 222"/>
              <a:gd name="T24" fmla="*/ 167 w 221"/>
              <a:gd name="T25" fmla="*/ 12 h 222"/>
              <a:gd name="T26" fmla="*/ 159 w 221"/>
              <a:gd name="T27" fmla="*/ 44 h 222"/>
              <a:gd name="T28" fmla="*/ 169 w 221"/>
              <a:gd name="T29" fmla="*/ 52 h 222"/>
              <a:gd name="T30" fmla="*/ 177 w 221"/>
              <a:gd name="T31" fmla="*/ 61 h 222"/>
              <a:gd name="T32" fmla="*/ 209 w 221"/>
              <a:gd name="T33" fmla="*/ 53 h 222"/>
              <a:gd name="T34" fmla="*/ 221 w 221"/>
              <a:gd name="T35" fmla="*/ 81 h 222"/>
              <a:gd name="T36" fmla="*/ 192 w 221"/>
              <a:gd name="T37" fmla="*/ 98 h 222"/>
              <a:gd name="T38" fmla="*/ 193 w 221"/>
              <a:gd name="T39" fmla="*/ 104 h 222"/>
              <a:gd name="T40" fmla="*/ 193 w 221"/>
              <a:gd name="T41" fmla="*/ 111 h 222"/>
              <a:gd name="T42" fmla="*/ 193 w 221"/>
              <a:gd name="T43" fmla="*/ 123 h 222"/>
              <a:gd name="T44" fmla="*/ 221 w 221"/>
              <a:gd name="T45" fmla="*/ 139 h 222"/>
              <a:gd name="T46" fmla="*/ 210 w 221"/>
              <a:gd name="T47" fmla="*/ 168 h 222"/>
              <a:gd name="T48" fmla="*/ 178 w 221"/>
              <a:gd name="T49" fmla="*/ 160 h 222"/>
              <a:gd name="T50" fmla="*/ 169 w 221"/>
              <a:gd name="T51" fmla="*/ 170 h 222"/>
              <a:gd name="T52" fmla="*/ 160 w 221"/>
              <a:gd name="T53" fmla="*/ 178 h 222"/>
              <a:gd name="T54" fmla="*/ 169 w 221"/>
              <a:gd name="T55" fmla="*/ 209 h 222"/>
              <a:gd name="T56" fmla="*/ 141 w 221"/>
              <a:gd name="T57" fmla="*/ 221 h 222"/>
              <a:gd name="T58" fmla="*/ 124 w 221"/>
              <a:gd name="T59" fmla="*/ 193 h 222"/>
              <a:gd name="T60" fmla="*/ 117 w 221"/>
              <a:gd name="T61" fmla="*/ 194 h 222"/>
              <a:gd name="T62" fmla="*/ 110 w 221"/>
              <a:gd name="T63" fmla="*/ 194 h 222"/>
              <a:gd name="T64" fmla="*/ 99 w 221"/>
              <a:gd name="T65" fmla="*/ 193 h 222"/>
              <a:gd name="T66" fmla="*/ 82 w 221"/>
              <a:gd name="T67" fmla="*/ 222 h 222"/>
              <a:gd name="T68" fmla="*/ 54 w 221"/>
              <a:gd name="T69" fmla="*/ 210 h 222"/>
              <a:gd name="T70" fmla="*/ 62 w 221"/>
              <a:gd name="T71" fmla="*/ 178 h 222"/>
              <a:gd name="T72" fmla="*/ 52 w 221"/>
              <a:gd name="T73" fmla="*/ 170 h 222"/>
              <a:gd name="T74" fmla="*/ 44 w 221"/>
              <a:gd name="T75" fmla="*/ 161 h 222"/>
              <a:gd name="T76" fmla="*/ 12 w 221"/>
              <a:gd name="T77" fmla="*/ 169 h 222"/>
              <a:gd name="T78" fmla="*/ 0 w 221"/>
              <a:gd name="T79" fmla="*/ 141 h 222"/>
              <a:gd name="T80" fmla="*/ 28 w 221"/>
              <a:gd name="T81" fmla="*/ 124 h 222"/>
              <a:gd name="T82" fmla="*/ 27 w 221"/>
              <a:gd name="T83" fmla="*/ 118 h 222"/>
              <a:gd name="T84" fmla="*/ 27 w 221"/>
              <a:gd name="T85" fmla="*/ 111 h 222"/>
              <a:gd name="T86" fmla="*/ 28 w 221"/>
              <a:gd name="T87" fmla="*/ 99 h 222"/>
              <a:gd name="T88" fmla="*/ 0 w 221"/>
              <a:gd name="T89" fmla="*/ 83 h 222"/>
              <a:gd name="T90" fmla="*/ 69 w 221"/>
              <a:gd name="T91" fmla="*/ 111 h 222"/>
              <a:gd name="T92" fmla="*/ 72 w 221"/>
              <a:gd name="T93" fmla="*/ 126 h 222"/>
              <a:gd name="T94" fmla="*/ 80 w 221"/>
              <a:gd name="T95" fmla="*/ 140 h 222"/>
              <a:gd name="T96" fmla="*/ 93 w 221"/>
              <a:gd name="T97" fmla="*/ 149 h 222"/>
              <a:gd name="T98" fmla="*/ 110 w 221"/>
              <a:gd name="T99" fmla="*/ 153 h 222"/>
              <a:gd name="T100" fmla="*/ 125 w 221"/>
              <a:gd name="T101" fmla="*/ 150 h 222"/>
              <a:gd name="T102" fmla="*/ 139 w 221"/>
              <a:gd name="T103" fmla="*/ 141 h 222"/>
              <a:gd name="T104" fmla="*/ 148 w 221"/>
              <a:gd name="T105" fmla="*/ 128 h 222"/>
              <a:gd name="T106" fmla="*/ 152 w 221"/>
              <a:gd name="T107" fmla="*/ 111 h 222"/>
              <a:gd name="T108" fmla="*/ 149 w 221"/>
              <a:gd name="T109" fmla="*/ 96 h 222"/>
              <a:gd name="T110" fmla="*/ 141 w 221"/>
              <a:gd name="T111" fmla="*/ 82 h 222"/>
              <a:gd name="T112" fmla="*/ 127 w 221"/>
              <a:gd name="T113" fmla="*/ 73 h 222"/>
              <a:gd name="T114" fmla="*/ 110 w 221"/>
              <a:gd name="T115" fmla="*/ 69 h 222"/>
              <a:gd name="T116" fmla="*/ 95 w 221"/>
              <a:gd name="T117" fmla="*/ 72 h 222"/>
              <a:gd name="T118" fmla="*/ 82 w 221"/>
              <a:gd name="T119" fmla="*/ 81 h 222"/>
              <a:gd name="T120" fmla="*/ 72 w 221"/>
              <a:gd name="T121" fmla="*/ 94 h 222"/>
              <a:gd name="T122" fmla="*/ 69 w 221"/>
              <a:gd name="T123" fmla="*/ 111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21" h="222">
                <a:moveTo>
                  <a:pt x="0" y="83"/>
                </a:moveTo>
                <a:cubicBezTo>
                  <a:pt x="2" y="74"/>
                  <a:pt x="6" y="64"/>
                  <a:pt x="11" y="54"/>
                </a:cubicBezTo>
                <a:cubicBezTo>
                  <a:pt x="43" y="62"/>
                  <a:pt x="43" y="62"/>
                  <a:pt x="43" y="62"/>
                </a:cubicBezTo>
                <a:cubicBezTo>
                  <a:pt x="45" y="59"/>
                  <a:pt x="48" y="55"/>
                  <a:pt x="51" y="52"/>
                </a:cubicBezTo>
                <a:cubicBezTo>
                  <a:pt x="54" y="49"/>
                  <a:pt x="57" y="47"/>
                  <a:pt x="60" y="44"/>
                </a:cubicBezTo>
                <a:cubicBezTo>
                  <a:pt x="52" y="13"/>
                  <a:pt x="52" y="13"/>
                  <a:pt x="52" y="13"/>
                </a:cubicBezTo>
                <a:cubicBezTo>
                  <a:pt x="61" y="7"/>
                  <a:pt x="70" y="3"/>
                  <a:pt x="80" y="1"/>
                </a:cubicBezTo>
                <a:cubicBezTo>
                  <a:pt x="97" y="29"/>
                  <a:pt x="97" y="29"/>
                  <a:pt x="97" y="29"/>
                </a:cubicBezTo>
                <a:cubicBezTo>
                  <a:pt x="99" y="29"/>
                  <a:pt x="101" y="28"/>
                  <a:pt x="103" y="28"/>
                </a:cubicBezTo>
                <a:cubicBezTo>
                  <a:pt x="105" y="28"/>
                  <a:pt x="108" y="28"/>
                  <a:pt x="110" y="28"/>
                </a:cubicBezTo>
                <a:cubicBezTo>
                  <a:pt x="114" y="28"/>
                  <a:pt x="118" y="28"/>
                  <a:pt x="122" y="29"/>
                </a:cubicBezTo>
                <a:cubicBezTo>
                  <a:pt x="138" y="0"/>
                  <a:pt x="138" y="0"/>
                  <a:pt x="138" y="0"/>
                </a:cubicBezTo>
                <a:cubicBezTo>
                  <a:pt x="147" y="2"/>
                  <a:pt x="157" y="6"/>
                  <a:pt x="167" y="12"/>
                </a:cubicBezTo>
                <a:cubicBezTo>
                  <a:pt x="159" y="44"/>
                  <a:pt x="159" y="44"/>
                  <a:pt x="159" y="44"/>
                </a:cubicBezTo>
                <a:cubicBezTo>
                  <a:pt x="163" y="46"/>
                  <a:pt x="166" y="49"/>
                  <a:pt x="169" y="52"/>
                </a:cubicBezTo>
                <a:cubicBezTo>
                  <a:pt x="172" y="55"/>
                  <a:pt x="175" y="58"/>
                  <a:pt x="177" y="61"/>
                </a:cubicBezTo>
                <a:cubicBezTo>
                  <a:pt x="209" y="53"/>
                  <a:pt x="209" y="53"/>
                  <a:pt x="209" y="53"/>
                </a:cubicBezTo>
                <a:cubicBezTo>
                  <a:pt x="214" y="61"/>
                  <a:pt x="218" y="71"/>
                  <a:pt x="221" y="81"/>
                </a:cubicBezTo>
                <a:cubicBezTo>
                  <a:pt x="192" y="98"/>
                  <a:pt x="192" y="98"/>
                  <a:pt x="192" y="98"/>
                </a:cubicBezTo>
                <a:cubicBezTo>
                  <a:pt x="193" y="100"/>
                  <a:pt x="193" y="102"/>
                  <a:pt x="193" y="104"/>
                </a:cubicBezTo>
                <a:cubicBezTo>
                  <a:pt x="193" y="106"/>
                  <a:pt x="193" y="108"/>
                  <a:pt x="193" y="111"/>
                </a:cubicBezTo>
                <a:cubicBezTo>
                  <a:pt x="193" y="115"/>
                  <a:pt x="193" y="119"/>
                  <a:pt x="193" y="123"/>
                </a:cubicBezTo>
                <a:cubicBezTo>
                  <a:pt x="221" y="139"/>
                  <a:pt x="221" y="139"/>
                  <a:pt x="221" y="139"/>
                </a:cubicBezTo>
                <a:cubicBezTo>
                  <a:pt x="219" y="148"/>
                  <a:pt x="215" y="158"/>
                  <a:pt x="210" y="168"/>
                </a:cubicBezTo>
                <a:cubicBezTo>
                  <a:pt x="178" y="160"/>
                  <a:pt x="178" y="160"/>
                  <a:pt x="178" y="160"/>
                </a:cubicBezTo>
                <a:cubicBezTo>
                  <a:pt x="175" y="163"/>
                  <a:pt x="172" y="167"/>
                  <a:pt x="169" y="170"/>
                </a:cubicBezTo>
                <a:cubicBezTo>
                  <a:pt x="167" y="173"/>
                  <a:pt x="164" y="175"/>
                  <a:pt x="160" y="178"/>
                </a:cubicBezTo>
                <a:cubicBezTo>
                  <a:pt x="169" y="209"/>
                  <a:pt x="169" y="209"/>
                  <a:pt x="169" y="209"/>
                </a:cubicBezTo>
                <a:cubicBezTo>
                  <a:pt x="160" y="215"/>
                  <a:pt x="151" y="219"/>
                  <a:pt x="141" y="221"/>
                </a:cubicBezTo>
                <a:cubicBezTo>
                  <a:pt x="124" y="193"/>
                  <a:pt x="124" y="193"/>
                  <a:pt x="124" y="193"/>
                </a:cubicBezTo>
                <a:cubicBezTo>
                  <a:pt x="122" y="193"/>
                  <a:pt x="120" y="194"/>
                  <a:pt x="117" y="194"/>
                </a:cubicBezTo>
                <a:cubicBezTo>
                  <a:pt x="115" y="194"/>
                  <a:pt x="113" y="194"/>
                  <a:pt x="110" y="194"/>
                </a:cubicBezTo>
                <a:cubicBezTo>
                  <a:pt x="106" y="194"/>
                  <a:pt x="103" y="194"/>
                  <a:pt x="99" y="193"/>
                </a:cubicBezTo>
                <a:cubicBezTo>
                  <a:pt x="82" y="222"/>
                  <a:pt x="82" y="222"/>
                  <a:pt x="82" y="222"/>
                </a:cubicBezTo>
                <a:cubicBezTo>
                  <a:pt x="73" y="220"/>
                  <a:pt x="64" y="216"/>
                  <a:pt x="54" y="210"/>
                </a:cubicBezTo>
                <a:cubicBezTo>
                  <a:pt x="62" y="178"/>
                  <a:pt x="62" y="178"/>
                  <a:pt x="62" y="178"/>
                </a:cubicBezTo>
                <a:cubicBezTo>
                  <a:pt x="58" y="176"/>
                  <a:pt x="55" y="173"/>
                  <a:pt x="52" y="170"/>
                </a:cubicBezTo>
                <a:cubicBezTo>
                  <a:pt x="49" y="167"/>
                  <a:pt x="46" y="164"/>
                  <a:pt x="44" y="161"/>
                </a:cubicBezTo>
                <a:cubicBezTo>
                  <a:pt x="12" y="169"/>
                  <a:pt x="12" y="169"/>
                  <a:pt x="12" y="169"/>
                </a:cubicBezTo>
                <a:cubicBezTo>
                  <a:pt x="7" y="161"/>
                  <a:pt x="3" y="151"/>
                  <a:pt x="0" y="141"/>
                </a:cubicBezTo>
                <a:cubicBezTo>
                  <a:pt x="28" y="124"/>
                  <a:pt x="28" y="124"/>
                  <a:pt x="28" y="124"/>
                </a:cubicBezTo>
                <a:cubicBezTo>
                  <a:pt x="28" y="122"/>
                  <a:pt x="28" y="120"/>
                  <a:pt x="27" y="118"/>
                </a:cubicBezTo>
                <a:cubicBezTo>
                  <a:pt x="27" y="116"/>
                  <a:pt x="27" y="114"/>
                  <a:pt x="27" y="111"/>
                </a:cubicBezTo>
                <a:cubicBezTo>
                  <a:pt x="27" y="107"/>
                  <a:pt x="27" y="103"/>
                  <a:pt x="28" y="99"/>
                </a:cubicBezTo>
                <a:lnTo>
                  <a:pt x="0" y="83"/>
                </a:lnTo>
                <a:close/>
                <a:moveTo>
                  <a:pt x="69" y="111"/>
                </a:moveTo>
                <a:cubicBezTo>
                  <a:pt x="69" y="116"/>
                  <a:pt x="70" y="121"/>
                  <a:pt x="72" y="126"/>
                </a:cubicBezTo>
                <a:cubicBezTo>
                  <a:pt x="74" y="131"/>
                  <a:pt x="76" y="136"/>
                  <a:pt x="80" y="140"/>
                </a:cubicBezTo>
                <a:cubicBezTo>
                  <a:pt x="84" y="144"/>
                  <a:pt x="88" y="147"/>
                  <a:pt x="93" y="149"/>
                </a:cubicBezTo>
                <a:cubicBezTo>
                  <a:pt x="98" y="151"/>
                  <a:pt x="104" y="153"/>
                  <a:pt x="110" y="153"/>
                </a:cubicBezTo>
                <a:cubicBezTo>
                  <a:pt x="115" y="153"/>
                  <a:pt x="120" y="152"/>
                  <a:pt x="125" y="150"/>
                </a:cubicBezTo>
                <a:cubicBezTo>
                  <a:pt x="130" y="148"/>
                  <a:pt x="135" y="145"/>
                  <a:pt x="139" y="141"/>
                </a:cubicBezTo>
                <a:cubicBezTo>
                  <a:pt x="143" y="138"/>
                  <a:pt x="146" y="133"/>
                  <a:pt x="148" y="128"/>
                </a:cubicBezTo>
                <a:cubicBezTo>
                  <a:pt x="151" y="123"/>
                  <a:pt x="152" y="117"/>
                  <a:pt x="152" y="111"/>
                </a:cubicBezTo>
                <a:cubicBezTo>
                  <a:pt x="152" y="106"/>
                  <a:pt x="151" y="101"/>
                  <a:pt x="149" y="96"/>
                </a:cubicBezTo>
                <a:cubicBezTo>
                  <a:pt x="147" y="91"/>
                  <a:pt x="144" y="86"/>
                  <a:pt x="141" y="82"/>
                </a:cubicBezTo>
                <a:cubicBezTo>
                  <a:pt x="137" y="78"/>
                  <a:pt x="132" y="75"/>
                  <a:pt x="127" y="73"/>
                </a:cubicBezTo>
                <a:cubicBezTo>
                  <a:pt x="122" y="71"/>
                  <a:pt x="117" y="69"/>
                  <a:pt x="110" y="69"/>
                </a:cubicBezTo>
                <a:cubicBezTo>
                  <a:pt x="105" y="69"/>
                  <a:pt x="100" y="70"/>
                  <a:pt x="95" y="72"/>
                </a:cubicBezTo>
                <a:cubicBezTo>
                  <a:pt x="90" y="74"/>
                  <a:pt x="86" y="77"/>
                  <a:pt x="82" y="81"/>
                </a:cubicBezTo>
                <a:cubicBezTo>
                  <a:pt x="78" y="84"/>
                  <a:pt x="75" y="89"/>
                  <a:pt x="72" y="94"/>
                </a:cubicBezTo>
                <a:cubicBezTo>
                  <a:pt x="70" y="99"/>
                  <a:pt x="69" y="105"/>
                  <a:pt x="69" y="1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112" dirty="0">
              <a:latin typeface="微软雅黑" panose="020B0503020204020204" pitchFamily="34" charset="-122"/>
            </a:endParaRPr>
          </a:p>
        </p:txBody>
      </p:sp>
      <p:sp>
        <p:nvSpPr>
          <p:cNvPr id="14" name="Freeform 48"/>
          <p:cNvSpPr>
            <a:spLocks/>
          </p:cNvSpPr>
          <p:nvPr/>
        </p:nvSpPr>
        <p:spPr bwMode="auto">
          <a:xfrm>
            <a:off x="5889627" y="2304883"/>
            <a:ext cx="256112" cy="396483"/>
          </a:xfrm>
          <a:custGeom>
            <a:avLst/>
            <a:gdLst>
              <a:gd name="T0" fmla="*/ 1 w 157"/>
              <a:gd name="T1" fmla="*/ 99 h 245"/>
              <a:gd name="T2" fmla="*/ 30 w 157"/>
              <a:gd name="T3" fmla="*/ 53 h 245"/>
              <a:gd name="T4" fmla="*/ 31 w 157"/>
              <a:gd name="T5" fmla="*/ 48 h 245"/>
              <a:gd name="T6" fmla="*/ 45 w 157"/>
              <a:gd name="T7" fmla="*/ 33 h 245"/>
              <a:gd name="T8" fmla="*/ 52 w 157"/>
              <a:gd name="T9" fmla="*/ 0 h 245"/>
              <a:gd name="T10" fmla="*/ 65 w 157"/>
              <a:gd name="T11" fmla="*/ 12 h 245"/>
              <a:gd name="T12" fmla="*/ 68 w 157"/>
              <a:gd name="T13" fmla="*/ 20 h 245"/>
              <a:gd name="T14" fmla="*/ 91 w 157"/>
              <a:gd name="T15" fmla="*/ 25 h 245"/>
              <a:gd name="T16" fmla="*/ 124 w 157"/>
              <a:gd name="T17" fmla="*/ 50 h 245"/>
              <a:gd name="T18" fmla="*/ 141 w 157"/>
              <a:gd name="T19" fmla="*/ 87 h 245"/>
              <a:gd name="T20" fmla="*/ 146 w 157"/>
              <a:gd name="T21" fmla="*/ 120 h 245"/>
              <a:gd name="T22" fmla="*/ 120 w 157"/>
              <a:gd name="T23" fmla="*/ 177 h 245"/>
              <a:gd name="T24" fmla="*/ 112 w 157"/>
              <a:gd name="T25" fmla="*/ 179 h 245"/>
              <a:gd name="T26" fmla="*/ 110 w 157"/>
              <a:gd name="T27" fmla="*/ 182 h 245"/>
              <a:gd name="T28" fmla="*/ 111 w 157"/>
              <a:gd name="T29" fmla="*/ 185 h 245"/>
              <a:gd name="T30" fmla="*/ 120 w 157"/>
              <a:gd name="T31" fmla="*/ 188 h 245"/>
              <a:gd name="T32" fmla="*/ 124 w 157"/>
              <a:gd name="T33" fmla="*/ 193 h 245"/>
              <a:gd name="T34" fmla="*/ 120 w 157"/>
              <a:gd name="T35" fmla="*/ 198 h 245"/>
              <a:gd name="T36" fmla="*/ 112 w 157"/>
              <a:gd name="T37" fmla="*/ 200 h 245"/>
              <a:gd name="T38" fmla="*/ 110 w 157"/>
              <a:gd name="T39" fmla="*/ 203 h 245"/>
              <a:gd name="T40" fmla="*/ 111 w 157"/>
              <a:gd name="T41" fmla="*/ 206 h 245"/>
              <a:gd name="T42" fmla="*/ 120 w 157"/>
              <a:gd name="T43" fmla="*/ 208 h 245"/>
              <a:gd name="T44" fmla="*/ 143 w 157"/>
              <a:gd name="T45" fmla="*/ 208 h 245"/>
              <a:gd name="T46" fmla="*/ 150 w 157"/>
              <a:gd name="T47" fmla="*/ 211 h 245"/>
              <a:gd name="T48" fmla="*/ 156 w 157"/>
              <a:gd name="T49" fmla="*/ 218 h 245"/>
              <a:gd name="T50" fmla="*/ 157 w 157"/>
              <a:gd name="T51" fmla="*/ 245 h 245"/>
              <a:gd name="T52" fmla="*/ 21 w 157"/>
              <a:gd name="T53" fmla="*/ 224 h 245"/>
              <a:gd name="T54" fmla="*/ 27 w 157"/>
              <a:gd name="T55" fmla="*/ 212 h 245"/>
              <a:gd name="T56" fmla="*/ 35 w 157"/>
              <a:gd name="T57" fmla="*/ 208 h 245"/>
              <a:gd name="T58" fmla="*/ 58 w 157"/>
              <a:gd name="T59" fmla="*/ 208 h 245"/>
              <a:gd name="T60" fmla="*/ 66 w 157"/>
              <a:gd name="T61" fmla="*/ 207 h 245"/>
              <a:gd name="T62" fmla="*/ 68 w 157"/>
              <a:gd name="T63" fmla="*/ 204 h 245"/>
              <a:gd name="T64" fmla="*/ 67 w 157"/>
              <a:gd name="T65" fmla="*/ 201 h 245"/>
              <a:gd name="T66" fmla="*/ 58 w 157"/>
              <a:gd name="T67" fmla="*/ 198 h 245"/>
              <a:gd name="T68" fmla="*/ 54 w 157"/>
              <a:gd name="T69" fmla="*/ 193 h 245"/>
              <a:gd name="T70" fmla="*/ 58 w 157"/>
              <a:gd name="T71" fmla="*/ 188 h 245"/>
              <a:gd name="T72" fmla="*/ 66 w 157"/>
              <a:gd name="T73" fmla="*/ 186 h 245"/>
              <a:gd name="T74" fmla="*/ 68 w 157"/>
              <a:gd name="T75" fmla="*/ 183 h 245"/>
              <a:gd name="T76" fmla="*/ 67 w 157"/>
              <a:gd name="T77" fmla="*/ 180 h 245"/>
              <a:gd name="T78" fmla="*/ 58 w 157"/>
              <a:gd name="T79" fmla="*/ 177 h 245"/>
              <a:gd name="T80" fmla="*/ 30 w 157"/>
              <a:gd name="T81" fmla="*/ 173 h 245"/>
              <a:gd name="T82" fmla="*/ 27 w 157"/>
              <a:gd name="T83" fmla="*/ 165 h 245"/>
              <a:gd name="T84" fmla="*/ 27 w 157"/>
              <a:gd name="T85" fmla="*/ 161 h 245"/>
              <a:gd name="T86" fmla="*/ 28 w 157"/>
              <a:gd name="T87" fmla="*/ 158 h 245"/>
              <a:gd name="T88" fmla="*/ 33 w 157"/>
              <a:gd name="T89" fmla="*/ 151 h 245"/>
              <a:gd name="T90" fmla="*/ 73 w 157"/>
              <a:gd name="T91" fmla="*/ 110 h 245"/>
              <a:gd name="T92" fmla="*/ 76 w 157"/>
              <a:gd name="T93" fmla="*/ 98 h 245"/>
              <a:gd name="T94" fmla="*/ 73 w 157"/>
              <a:gd name="T95" fmla="*/ 94 h 245"/>
              <a:gd name="T96" fmla="*/ 63 w 157"/>
              <a:gd name="T97" fmla="*/ 94 h 245"/>
              <a:gd name="T98" fmla="*/ 30 w 157"/>
              <a:gd name="T99" fmla="*/ 121 h 245"/>
              <a:gd name="T100" fmla="*/ 28 w 157"/>
              <a:gd name="T101" fmla="*/ 122 h 245"/>
              <a:gd name="T102" fmla="*/ 23 w 157"/>
              <a:gd name="T103" fmla="*/ 120 h 245"/>
              <a:gd name="T104" fmla="*/ 16 w 157"/>
              <a:gd name="T105" fmla="*/ 120 h 245"/>
              <a:gd name="T106" fmla="*/ 7 w 157"/>
              <a:gd name="T107" fmla="*/ 116 h 245"/>
              <a:gd name="T108" fmla="*/ 0 w 157"/>
              <a:gd name="T109" fmla="*/ 103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57" h="245">
                <a:moveTo>
                  <a:pt x="0" y="103"/>
                </a:moveTo>
                <a:cubicBezTo>
                  <a:pt x="0" y="101"/>
                  <a:pt x="0" y="100"/>
                  <a:pt x="1" y="99"/>
                </a:cubicBezTo>
                <a:cubicBezTo>
                  <a:pt x="32" y="58"/>
                  <a:pt x="32" y="58"/>
                  <a:pt x="32" y="58"/>
                </a:cubicBezTo>
                <a:cubicBezTo>
                  <a:pt x="30" y="56"/>
                  <a:pt x="30" y="54"/>
                  <a:pt x="30" y="53"/>
                </a:cubicBezTo>
                <a:cubicBezTo>
                  <a:pt x="30" y="52"/>
                  <a:pt x="30" y="51"/>
                  <a:pt x="30" y="50"/>
                </a:cubicBezTo>
                <a:cubicBezTo>
                  <a:pt x="30" y="49"/>
                  <a:pt x="31" y="48"/>
                  <a:pt x="31" y="48"/>
                </a:cubicBezTo>
                <a:cubicBezTo>
                  <a:pt x="32" y="47"/>
                  <a:pt x="32" y="47"/>
                  <a:pt x="32" y="47"/>
                </a:cubicBezTo>
                <a:cubicBezTo>
                  <a:pt x="37" y="42"/>
                  <a:pt x="42" y="37"/>
                  <a:pt x="45" y="33"/>
                </a:cubicBezTo>
                <a:cubicBezTo>
                  <a:pt x="48" y="29"/>
                  <a:pt x="51" y="26"/>
                  <a:pt x="52" y="24"/>
                </a:cubicBezTo>
                <a:cubicBezTo>
                  <a:pt x="52" y="0"/>
                  <a:pt x="52" y="0"/>
                  <a:pt x="52" y="0"/>
                </a:cubicBezTo>
                <a:cubicBezTo>
                  <a:pt x="56" y="3"/>
                  <a:pt x="58" y="5"/>
                  <a:pt x="60" y="7"/>
                </a:cubicBezTo>
                <a:cubicBezTo>
                  <a:pt x="62" y="9"/>
                  <a:pt x="64" y="10"/>
                  <a:pt x="65" y="12"/>
                </a:cubicBezTo>
                <a:cubicBezTo>
                  <a:pt x="66" y="14"/>
                  <a:pt x="67" y="16"/>
                  <a:pt x="67" y="17"/>
                </a:cubicBezTo>
                <a:cubicBezTo>
                  <a:pt x="68" y="18"/>
                  <a:pt x="68" y="19"/>
                  <a:pt x="68" y="20"/>
                </a:cubicBezTo>
                <a:cubicBezTo>
                  <a:pt x="68" y="21"/>
                  <a:pt x="68" y="21"/>
                  <a:pt x="68" y="21"/>
                </a:cubicBezTo>
                <a:cubicBezTo>
                  <a:pt x="76" y="21"/>
                  <a:pt x="84" y="22"/>
                  <a:pt x="91" y="25"/>
                </a:cubicBezTo>
                <a:cubicBezTo>
                  <a:pt x="98" y="28"/>
                  <a:pt x="104" y="31"/>
                  <a:pt x="109" y="35"/>
                </a:cubicBezTo>
                <a:cubicBezTo>
                  <a:pt x="115" y="39"/>
                  <a:pt x="119" y="44"/>
                  <a:pt x="124" y="50"/>
                </a:cubicBezTo>
                <a:cubicBezTo>
                  <a:pt x="128" y="56"/>
                  <a:pt x="131" y="62"/>
                  <a:pt x="134" y="68"/>
                </a:cubicBezTo>
                <a:cubicBezTo>
                  <a:pt x="137" y="74"/>
                  <a:pt x="139" y="80"/>
                  <a:pt x="141" y="87"/>
                </a:cubicBezTo>
                <a:cubicBezTo>
                  <a:pt x="143" y="93"/>
                  <a:pt x="144" y="99"/>
                  <a:pt x="145" y="104"/>
                </a:cubicBezTo>
                <a:cubicBezTo>
                  <a:pt x="146" y="110"/>
                  <a:pt x="146" y="115"/>
                  <a:pt x="146" y="120"/>
                </a:cubicBezTo>
                <a:cubicBezTo>
                  <a:pt x="146" y="177"/>
                  <a:pt x="146" y="177"/>
                  <a:pt x="146" y="177"/>
                </a:cubicBezTo>
                <a:cubicBezTo>
                  <a:pt x="120" y="177"/>
                  <a:pt x="120" y="177"/>
                  <a:pt x="120" y="177"/>
                </a:cubicBezTo>
                <a:cubicBezTo>
                  <a:pt x="118" y="177"/>
                  <a:pt x="116" y="177"/>
                  <a:pt x="115" y="178"/>
                </a:cubicBezTo>
                <a:cubicBezTo>
                  <a:pt x="114" y="178"/>
                  <a:pt x="113" y="178"/>
                  <a:pt x="112" y="179"/>
                </a:cubicBezTo>
                <a:cubicBezTo>
                  <a:pt x="111" y="179"/>
                  <a:pt x="111" y="180"/>
                  <a:pt x="110" y="181"/>
                </a:cubicBezTo>
                <a:cubicBezTo>
                  <a:pt x="110" y="181"/>
                  <a:pt x="110" y="181"/>
                  <a:pt x="110" y="182"/>
                </a:cubicBezTo>
                <a:cubicBezTo>
                  <a:pt x="110" y="182"/>
                  <a:pt x="110" y="182"/>
                  <a:pt x="110" y="182"/>
                </a:cubicBezTo>
                <a:cubicBezTo>
                  <a:pt x="110" y="183"/>
                  <a:pt x="110" y="184"/>
                  <a:pt x="111" y="185"/>
                </a:cubicBezTo>
                <a:cubicBezTo>
                  <a:pt x="112" y="186"/>
                  <a:pt x="113" y="186"/>
                  <a:pt x="114" y="187"/>
                </a:cubicBezTo>
                <a:cubicBezTo>
                  <a:pt x="115" y="187"/>
                  <a:pt x="117" y="188"/>
                  <a:pt x="120" y="188"/>
                </a:cubicBezTo>
                <a:cubicBezTo>
                  <a:pt x="121" y="188"/>
                  <a:pt x="122" y="188"/>
                  <a:pt x="123" y="189"/>
                </a:cubicBezTo>
                <a:cubicBezTo>
                  <a:pt x="124" y="190"/>
                  <a:pt x="124" y="191"/>
                  <a:pt x="124" y="193"/>
                </a:cubicBezTo>
                <a:cubicBezTo>
                  <a:pt x="124" y="194"/>
                  <a:pt x="124" y="195"/>
                  <a:pt x="123" y="196"/>
                </a:cubicBezTo>
                <a:cubicBezTo>
                  <a:pt x="122" y="198"/>
                  <a:pt x="121" y="198"/>
                  <a:pt x="120" y="198"/>
                </a:cubicBezTo>
                <a:cubicBezTo>
                  <a:pt x="118" y="198"/>
                  <a:pt x="116" y="198"/>
                  <a:pt x="115" y="199"/>
                </a:cubicBezTo>
                <a:cubicBezTo>
                  <a:pt x="114" y="199"/>
                  <a:pt x="113" y="199"/>
                  <a:pt x="112" y="200"/>
                </a:cubicBezTo>
                <a:cubicBezTo>
                  <a:pt x="111" y="200"/>
                  <a:pt x="111" y="201"/>
                  <a:pt x="110" y="201"/>
                </a:cubicBezTo>
                <a:cubicBezTo>
                  <a:pt x="110" y="202"/>
                  <a:pt x="110" y="202"/>
                  <a:pt x="110" y="203"/>
                </a:cubicBezTo>
                <a:cubicBezTo>
                  <a:pt x="110" y="203"/>
                  <a:pt x="110" y="203"/>
                  <a:pt x="110" y="203"/>
                </a:cubicBezTo>
                <a:cubicBezTo>
                  <a:pt x="110" y="204"/>
                  <a:pt x="110" y="205"/>
                  <a:pt x="111" y="206"/>
                </a:cubicBezTo>
                <a:cubicBezTo>
                  <a:pt x="112" y="206"/>
                  <a:pt x="113" y="207"/>
                  <a:pt x="114" y="208"/>
                </a:cubicBezTo>
                <a:cubicBezTo>
                  <a:pt x="115" y="208"/>
                  <a:pt x="117" y="208"/>
                  <a:pt x="120" y="208"/>
                </a:cubicBezTo>
                <a:cubicBezTo>
                  <a:pt x="141" y="208"/>
                  <a:pt x="141" y="208"/>
                  <a:pt x="141" y="208"/>
                </a:cubicBezTo>
                <a:cubicBezTo>
                  <a:pt x="141" y="208"/>
                  <a:pt x="142" y="208"/>
                  <a:pt x="143" y="208"/>
                </a:cubicBezTo>
                <a:cubicBezTo>
                  <a:pt x="143" y="208"/>
                  <a:pt x="145" y="209"/>
                  <a:pt x="146" y="209"/>
                </a:cubicBezTo>
                <a:cubicBezTo>
                  <a:pt x="147" y="210"/>
                  <a:pt x="149" y="210"/>
                  <a:pt x="150" y="211"/>
                </a:cubicBezTo>
                <a:cubicBezTo>
                  <a:pt x="151" y="212"/>
                  <a:pt x="152" y="213"/>
                  <a:pt x="153" y="214"/>
                </a:cubicBezTo>
                <a:cubicBezTo>
                  <a:pt x="154" y="215"/>
                  <a:pt x="155" y="216"/>
                  <a:pt x="156" y="218"/>
                </a:cubicBezTo>
                <a:cubicBezTo>
                  <a:pt x="156" y="220"/>
                  <a:pt x="157" y="222"/>
                  <a:pt x="157" y="224"/>
                </a:cubicBezTo>
                <a:cubicBezTo>
                  <a:pt x="157" y="245"/>
                  <a:pt x="157" y="245"/>
                  <a:pt x="157" y="245"/>
                </a:cubicBezTo>
                <a:cubicBezTo>
                  <a:pt x="21" y="245"/>
                  <a:pt x="21" y="245"/>
                  <a:pt x="21" y="245"/>
                </a:cubicBezTo>
                <a:cubicBezTo>
                  <a:pt x="21" y="224"/>
                  <a:pt x="21" y="224"/>
                  <a:pt x="21" y="224"/>
                </a:cubicBezTo>
                <a:cubicBezTo>
                  <a:pt x="21" y="221"/>
                  <a:pt x="22" y="218"/>
                  <a:pt x="23" y="216"/>
                </a:cubicBezTo>
                <a:cubicBezTo>
                  <a:pt x="24" y="214"/>
                  <a:pt x="25" y="213"/>
                  <a:pt x="27" y="212"/>
                </a:cubicBezTo>
                <a:cubicBezTo>
                  <a:pt x="28" y="211"/>
                  <a:pt x="30" y="210"/>
                  <a:pt x="31" y="209"/>
                </a:cubicBezTo>
                <a:cubicBezTo>
                  <a:pt x="33" y="209"/>
                  <a:pt x="34" y="209"/>
                  <a:pt x="35" y="208"/>
                </a:cubicBezTo>
                <a:cubicBezTo>
                  <a:pt x="37" y="208"/>
                  <a:pt x="37" y="208"/>
                  <a:pt x="37" y="208"/>
                </a:cubicBezTo>
                <a:cubicBezTo>
                  <a:pt x="58" y="208"/>
                  <a:pt x="58" y="208"/>
                  <a:pt x="58" y="208"/>
                </a:cubicBezTo>
                <a:cubicBezTo>
                  <a:pt x="60" y="208"/>
                  <a:pt x="62" y="208"/>
                  <a:pt x="63" y="208"/>
                </a:cubicBezTo>
                <a:cubicBezTo>
                  <a:pt x="64" y="207"/>
                  <a:pt x="65" y="207"/>
                  <a:pt x="66" y="207"/>
                </a:cubicBezTo>
                <a:cubicBezTo>
                  <a:pt x="67" y="206"/>
                  <a:pt x="67" y="206"/>
                  <a:pt x="68" y="205"/>
                </a:cubicBezTo>
                <a:cubicBezTo>
                  <a:pt x="68" y="204"/>
                  <a:pt x="68" y="204"/>
                  <a:pt x="68" y="204"/>
                </a:cubicBezTo>
                <a:cubicBezTo>
                  <a:pt x="68" y="203"/>
                  <a:pt x="68" y="203"/>
                  <a:pt x="68" y="203"/>
                </a:cubicBezTo>
                <a:cubicBezTo>
                  <a:pt x="68" y="202"/>
                  <a:pt x="68" y="201"/>
                  <a:pt x="67" y="201"/>
                </a:cubicBezTo>
                <a:cubicBezTo>
                  <a:pt x="66" y="200"/>
                  <a:pt x="65" y="199"/>
                  <a:pt x="64" y="199"/>
                </a:cubicBezTo>
                <a:cubicBezTo>
                  <a:pt x="62" y="198"/>
                  <a:pt x="60" y="198"/>
                  <a:pt x="58" y="198"/>
                </a:cubicBezTo>
                <a:cubicBezTo>
                  <a:pt x="57" y="198"/>
                  <a:pt x="56" y="198"/>
                  <a:pt x="55" y="196"/>
                </a:cubicBezTo>
                <a:cubicBezTo>
                  <a:pt x="54" y="195"/>
                  <a:pt x="54" y="194"/>
                  <a:pt x="54" y="193"/>
                </a:cubicBezTo>
                <a:cubicBezTo>
                  <a:pt x="54" y="191"/>
                  <a:pt x="54" y="190"/>
                  <a:pt x="55" y="189"/>
                </a:cubicBezTo>
                <a:cubicBezTo>
                  <a:pt x="56" y="188"/>
                  <a:pt x="57" y="188"/>
                  <a:pt x="58" y="188"/>
                </a:cubicBezTo>
                <a:cubicBezTo>
                  <a:pt x="60" y="188"/>
                  <a:pt x="61" y="187"/>
                  <a:pt x="63" y="187"/>
                </a:cubicBezTo>
                <a:cubicBezTo>
                  <a:pt x="64" y="187"/>
                  <a:pt x="65" y="186"/>
                  <a:pt x="66" y="186"/>
                </a:cubicBezTo>
                <a:cubicBezTo>
                  <a:pt x="67" y="185"/>
                  <a:pt x="67" y="185"/>
                  <a:pt x="68" y="184"/>
                </a:cubicBezTo>
                <a:cubicBezTo>
                  <a:pt x="68" y="184"/>
                  <a:pt x="68" y="183"/>
                  <a:pt x="68" y="183"/>
                </a:cubicBezTo>
                <a:cubicBezTo>
                  <a:pt x="68" y="182"/>
                  <a:pt x="68" y="182"/>
                  <a:pt x="68" y="182"/>
                </a:cubicBezTo>
                <a:cubicBezTo>
                  <a:pt x="68" y="181"/>
                  <a:pt x="68" y="181"/>
                  <a:pt x="67" y="180"/>
                </a:cubicBezTo>
                <a:cubicBezTo>
                  <a:pt x="66" y="179"/>
                  <a:pt x="65" y="179"/>
                  <a:pt x="64" y="178"/>
                </a:cubicBezTo>
                <a:cubicBezTo>
                  <a:pt x="62" y="177"/>
                  <a:pt x="60" y="177"/>
                  <a:pt x="58" y="177"/>
                </a:cubicBezTo>
                <a:cubicBezTo>
                  <a:pt x="37" y="177"/>
                  <a:pt x="37" y="177"/>
                  <a:pt x="37" y="177"/>
                </a:cubicBezTo>
                <a:cubicBezTo>
                  <a:pt x="34" y="177"/>
                  <a:pt x="32" y="176"/>
                  <a:pt x="30" y="173"/>
                </a:cubicBezTo>
                <a:cubicBezTo>
                  <a:pt x="29" y="172"/>
                  <a:pt x="28" y="171"/>
                  <a:pt x="28" y="169"/>
                </a:cubicBezTo>
                <a:cubicBezTo>
                  <a:pt x="27" y="168"/>
                  <a:pt x="27" y="167"/>
                  <a:pt x="27" y="165"/>
                </a:cubicBezTo>
                <a:cubicBezTo>
                  <a:pt x="27" y="162"/>
                  <a:pt x="27" y="162"/>
                  <a:pt x="27" y="162"/>
                </a:cubicBezTo>
                <a:cubicBezTo>
                  <a:pt x="27" y="162"/>
                  <a:pt x="27" y="161"/>
                  <a:pt x="27" y="161"/>
                </a:cubicBezTo>
                <a:cubicBezTo>
                  <a:pt x="27" y="161"/>
                  <a:pt x="27" y="160"/>
                  <a:pt x="27" y="160"/>
                </a:cubicBezTo>
                <a:cubicBezTo>
                  <a:pt x="27" y="160"/>
                  <a:pt x="27" y="159"/>
                  <a:pt x="28" y="158"/>
                </a:cubicBezTo>
                <a:cubicBezTo>
                  <a:pt x="28" y="157"/>
                  <a:pt x="29" y="156"/>
                  <a:pt x="30" y="155"/>
                </a:cubicBezTo>
                <a:cubicBezTo>
                  <a:pt x="31" y="153"/>
                  <a:pt x="32" y="152"/>
                  <a:pt x="33" y="151"/>
                </a:cubicBezTo>
                <a:cubicBezTo>
                  <a:pt x="34" y="149"/>
                  <a:pt x="35" y="147"/>
                  <a:pt x="37" y="146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6" y="107"/>
                  <a:pt x="77" y="105"/>
                  <a:pt x="77" y="102"/>
                </a:cubicBezTo>
                <a:cubicBezTo>
                  <a:pt x="77" y="101"/>
                  <a:pt x="76" y="100"/>
                  <a:pt x="76" y="98"/>
                </a:cubicBezTo>
                <a:cubicBezTo>
                  <a:pt x="75" y="97"/>
                  <a:pt x="75" y="96"/>
                  <a:pt x="74" y="95"/>
                </a:cubicBezTo>
                <a:cubicBezTo>
                  <a:pt x="73" y="94"/>
                  <a:pt x="73" y="94"/>
                  <a:pt x="73" y="94"/>
                </a:cubicBezTo>
                <a:cubicBezTo>
                  <a:pt x="72" y="93"/>
                  <a:pt x="70" y="92"/>
                  <a:pt x="68" y="92"/>
                </a:cubicBezTo>
                <a:cubicBezTo>
                  <a:pt x="66" y="92"/>
                  <a:pt x="64" y="93"/>
                  <a:pt x="63" y="94"/>
                </a:cubicBezTo>
                <a:cubicBezTo>
                  <a:pt x="32" y="120"/>
                  <a:pt x="32" y="120"/>
                  <a:pt x="32" y="120"/>
                </a:cubicBezTo>
                <a:cubicBezTo>
                  <a:pt x="31" y="121"/>
                  <a:pt x="31" y="121"/>
                  <a:pt x="30" y="121"/>
                </a:cubicBezTo>
                <a:cubicBezTo>
                  <a:pt x="29" y="122"/>
                  <a:pt x="29" y="122"/>
                  <a:pt x="28" y="122"/>
                </a:cubicBezTo>
                <a:cubicBezTo>
                  <a:pt x="28" y="122"/>
                  <a:pt x="28" y="122"/>
                  <a:pt x="28" y="122"/>
                </a:cubicBezTo>
                <a:cubicBezTo>
                  <a:pt x="27" y="122"/>
                  <a:pt x="26" y="122"/>
                  <a:pt x="25" y="121"/>
                </a:cubicBezTo>
                <a:cubicBezTo>
                  <a:pt x="24" y="121"/>
                  <a:pt x="23" y="121"/>
                  <a:pt x="23" y="120"/>
                </a:cubicBezTo>
                <a:cubicBezTo>
                  <a:pt x="22" y="120"/>
                  <a:pt x="21" y="119"/>
                  <a:pt x="21" y="118"/>
                </a:cubicBezTo>
                <a:cubicBezTo>
                  <a:pt x="20" y="119"/>
                  <a:pt x="18" y="120"/>
                  <a:pt x="16" y="120"/>
                </a:cubicBezTo>
                <a:cubicBezTo>
                  <a:pt x="15" y="120"/>
                  <a:pt x="13" y="120"/>
                  <a:pt x="11" y="119"/>
                </a:cubicBezTo>
                <a:cubicBezTo>
                  <a:pt x="10" y="118"/>
                  <a:pt x="8" y="117"/>
                  <a:pt x="7" y="116"/>
                </a:cubicBezTo>
                <a:cubicBezTo>
                  <a:pt x="6" y="115"/>
                  <a:pt x="6" y="115"/>
                  <a:pt x="6" y="115"/>
                </a:cubicBezTo>
                <a:cubicBezTo>
                  <a:pt x="2" y="111"/>
                  <a:pt x="0" y="107"/>
                  <a:pt x="0" y="10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112" dirty="0">
              <a:latin typeface="微软雅黑" panose="020B0503020204020204" pitchFamily="34" charset="-122"/>
            </a:endParaRPr>
          </a:p>
        </p:txBody>
      </p:sp>
      <p:sp>
        <p:nvSpPr>
          <p:cNvPr id="15" name="Freeform 69"/>
          <p:cNvSpPr>
            <a:spLocks noEditPoints="1"/>
          </p:cNvSpPr>
          <p:nvPr/>
        </p:nvSpPr>
        <p:spPr bwMode="auto">
          <a:xfrm>
            <a:off x="6716604" y="5049772"/>
            <a:ext cx="338248" cy="338248"/>
          </a:xfrm>
          <a:custGeom>
            <a:avLst/>
            <a:gdLst>
              <a:gd name="T0" fmla="*/ 0 w 208"/>
              <a:gd name="T1" fmla="*/ 208 h 208"/>
              <a:gd name="T2" fmla="*/ 29 w 208"/>
              <a:gd name="T3" fmla="*/ 120 h 208"/>
              <a:gd name="T4" fmla="*/ 111 w 208"/>
              <a:gd name="T5" fmla="*/ 38 h 208"/>
              <a:gd name="T6" fmla="*/ 118 w 208"/>
              <a:gd name="T7" fmla="*/ 46 h 208"/>
              <a:gd name="T8" fmla="*/ 38 w 208"/>
              <a:gd name="T9" fmla="*/ 126 h 208"/>
              <a:gd name="T10" fmla="*/ 34 w 208"/>
              <a:gd name="T11" fmla="*/ 121 h 208"/>
              <a:gd name="T12" fmla="*/ 34 w 208"/>
              <a:gd name="T13" fmla="*/ 121 h 208"/>
              <a:gd name="T14" fmla="*/ 30 w 208"/>
              <a:gd name="T15" fmla="*/ 133 h 208"/>
              <a:gd name="T16" fmla="*/ 25 w 208"/>
              <a:gd name="T17" fmla="*/ 146 h 208"/>
              <a:gd name="T18" fmla="*/ 21 w 208"/>
              <a:gd name="T19" fmla="*/ 158 h 208"/>
              <a:gd name="T20" fmla="*/ 19 w 208"/>
              <a:gd name="T21" fmla="*/ 166 h 208"/>
              <a:gd name="T22" fmla="*/ 16 w 208"/>
              <a:gd name="T23" fmla="*/ 173 h 208"/>
              <a:gd name="T24" fmla="*/ 28 w 208"/>
              <a:gd name="T25" fmla="*/ 180 h 208"/>
              <a:gd name="T26" fmla="*/ 35 w 208"/>
              <a:gd name="T27" fmla="*/ 192 h 208"/>
              <a:gd name="T28" fmla="*/ 87 w 208"/>
              <a:gd name="T29" fmla="*/ 174 h 208"/>
              <a:gd name="T30" fmla="*/ 87 w 208"/>
              <a:gd name="T31" fmla="*/ 174 h 208"/>
              <a:gd name="T32" fmla="*/ 82 w 208"/>
              <a:gd name="T33" fmla="*/ 170 h 208"/>
              <a:gd name="T34" fmla="*/ 162 w 208"/>
              <a:gd name="T35" fmla="*/ 90 h 208"/>
              <a:gd name="T36" fmla="*/ 170 w 208"/>
              <a:gd name="T37" fmla="*/ 97 h 208"/>
              <a:gd name="T38" fmla="*/ 88 w 208"/>
              <a:gd name="T39" fmla="*/ 179 h 208"/>
              <a:gd name="T40" fmla="*/ 0 w 208"/>
              <a:gd name="T41" fmla="*/ 208 h 208"/>
              <a:gd name="T42" fmla="*/ 48 w 208"/>
              <a:gd name="T43" fmla="*/ 135 h 208"/>
              <a:gd name="T44" fmla="*/ 128 w 208"/>
              <a:gd name="T45" fmla="*/ 55 h 208"/>
              <a:gd name="T46" fmla="*/ 136 w 208"/>
              <a:gd name="T47" fmla="*/ 63 h 208"/>
              <a:gd name="T48" fmla="*/ 55 w 208"/>
              <a:gd name="T49" fmla="*/ 143 h 208"/>
              <a:gd name="T50" fmla="*/ 48 w 208"/>
              <a:gd name="T51" fmla="*/ 135 h 208"/>
              <a:gd name="T52" fmla="*/ 65 w 208"/>
              <a:gd name="T53" fmla="*/ 153 h 208"/>
              <a:gd name="T54" fmla="*/ 145 w 208"/>
              <a:gd name="T55" fmla="*/ 72 h 208"/>
              <a:gd name="T56" fmla="*/ 153 w 208"/>
              <a:gd name="T57" fmla="*/ 80 h 208"/>
              <a:gd name="T58" fmla="*/ 73 w 208"/>
              <a:gd name="T59" fmla="*/ 160 h 208"/>
              <a:gd name="T60" fmla="*/ 65 w 208"/>
              <a:gd name="T61" fmla="*/ 153 h 208"/>
              <a:gd name="T62" fmla="*/ 118 w 208"/>
              <a:gd name="T63" fmla="*/ 31 h 208"/>
              <a:gd name="T64" fmla="*/ 126 w 208"/>
              <a:gd name="T65" fmla="*/ 24 h 208"/>
              <a:gd name="T66" fmla="*/ 185 w 208"/>
              <a:gd name="T67" fmla="*/ 82 h 208"/>
              <a:gd name="T68" fmla="*/ 177 w 208"/>
              <a:gd name="T69" fmla="*/ 90 h 208"/>
              <a:gd name="T70" fmla="*/ 118 w 208"/>
              <a:gd name="T71" fmla="*/ 31 h 208"/>
              <a:gd name="T72" fmla="*/ 133 w 208"/>
              <a:gd name="T73" fmla="*/ 16 h 208"/>
              <a:gd name="T74" fmla="*/ 140 w 208"/>
              <a:gd name="T75" fmla="*/ 9 h 208"/>
              <a:gd name="T76" fmla="*/ 151 w 208"/>
              <a:gd name="T77" fmla="*/ 2 h 208"/>
              <a:gd name="T78" fmla="*/ 162 w 208"/>
              <a:gd name="T79" fmla="*/ 0 h 208"/>
              <a:gd name="T80" fmla="*/ 185 w 208"/>
              <a:gd name="T81" fmla="*/ 9 h 208"/>
              <a:gd name="T82" fmla="*/ 199 w 208"/>
              <a:gd name="T83" fmla="*/ 24 h 208"/>
              <a:gd name="T84" fmla="*/ 208 w 208"/>
              <a:gd name="T85" fmla="*/ 46 h 208"/>
              <a:gd name="T86" fmla="*/ 206 w 208"/>
              <a:gd name="T87" fmla="*/ 57 h 208"/>
              <a:gd name="T88" fmla="*/ 199 w 208"/>
              <a:gd name="T89" fmla="*/ 68 h 208"/>
              <a:gd name="T90" fmla="*/ 192 w 208"/>
              <a:gd name="T91" fmla="*/ 75 h 208"/>
              <a:gd name="T92" fmla="*/ 133 w 208"/>
              <a:gd name="T93" fmla="*/ 16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08" h="208">
                <a:moveTo>
                  <a:pt x="0" y="208"/>
                </a:moveTo>
                <a:cubicBezTo>
                  <a:pt x="29" y="120"/>
                  <a:pt x="29" y="120"/>
                  <a:pt x="29" y="120"/>
                </a:cubicBezTo>
                <a:cubicBezTo>
                  <a:pt x="111" y="38"/>
                  <a:pt x="111" y="38"/>
                  <a:pt x="111" y="38"/>
                </a:cubicBezTo>
                <a:cubicBezTo>
                  <a:pt x="118" y="46"/>
                  <a:pt x="118" y="46"/>
                  <a:pt x="118" y="46"/>
                </a:cubicBezTo>
                <a:cubicBezTo>
                  <a:pt x="38" y="126"/>
                  <a:pt x="38" y="126"/>
                  <a:pt x="38" y="126"/>
                </a:cubicBezTo>
                <a:cubicBezTo>
                  <a:pt x="34" y="121"/>
                  <a:pt x="34" y="121"/>
                  <a:pt x="34" y="121"/>
                </a:cubicBezTo>
                <a:cubicBezTo>
                  <a:pt x="34" y="121"/>
                  <a:pt x="34" y="121"/>
                  <a:pt x="34" y="121"/>
                </a:cubicBezTo>
                <a:cubicBezTo>
                  <a:pt x="32" y="125"/>
                  <a:pt x="31" y="129"/>
                  <a:pt x="30" y="133"/>
                </a:cubicBezTo>
                <a:cubicBezTo>
                  <a:pt x="28" y="137"/>
                  <a:pt x="27" y="142"/>
                  <a:pt x="25" y="146"/>
                </a:cubicBezTo>
                <a:cubicBezTo>
                  <a:pt x="24" y="150"/>
                  <a:pt x="22" y="154"/>
                  <a:pt x="21" y="158"/>
                </a:cubicBezTo>
                <a:cubicBezTo>
                  <a:pt x="20" y="161"/>
                  <a:pt x="19" y="164"/>
                  <a:pt x="19" y="166"/>
                </a:cubicBezTo>
                <a:cubicBezTo>
                  <a:pt x="16" y="173"/>
                  <a:pt x="16" y="173"/>
                  <a:pt x="16" y="173"/>
                </a:cubicBezTo>
                <a:cubicBezTo>
                  <a:pt x="19" y="173"/>
                  <a:pt x="23" y="175"/>
                  <a:pt x="28" y="180"/>
                </a:cubicBezTo>
                <a:cubicBezTo>
                  <a:pt x="32" y="185"/>
                  <a:pt x="35" y="188"/>
                  <a:pt x="35" y="192"/>
                </a:cubicBezTo>
                <a:cubicBezTo>
                  <a:pt x="87" y="174"/>
                  <a:pt x="87" y="174"/>
                  <a:pt x="87" y="174"/>
                </a:cubicBezTo>
                <a:cubicBezTo>
                  <a:pt x="87" y="174"/>
                  <a:pt x="87" y="174"/>
                  <a:pt x="87" y="174"/>
                </a:cubicBezTo>
                <a:cubicBezTo>
                  <a:pt x="82" y="170"/>
                  <a:pt x="82" y="170"/>
                  <a:pt x="82" y="170"/>
                </a:cubicBezTo>
                <a:cubicBezTo>
                  <a:pt x="162" y="90"/>
                  <a:pt x="162" y="90"/>
                  <a:pt x="162" y="90"/>
                </a:cubicBezTo>
                <a:cubicBezTo>
                  <a:pt x="170" y="97"/>
                  <a:pt x="170" y="97"/>
                  <a:pt x="170" y="97"/>
                </a:cubicBezTo>
                <a:cubicBezTo>
                  <a:pt x="88" y="179"/>
                  <a:pt x="88" y="179"/>
                  <a:pt x="88" y="179"/>
                </a:cubicBezTo>
                <a:lnTo>
                  <a:pt x="0" y="208"/>
                </a:lnTo>
                <a:close/>
                <a:moveTo>
                  <a:pt x="48" y="135"/>
                </a:moveTo>
                <a:cubicBezTo>
                  <a:pt x="128" y="55"/>
                  <a:pt x="128" y="55"/>
                  <a:pt x="128" y="55"/>
                </a:cubicBezTo>
                <a:cubicBezTo>
                  <a:pt x="136" y="63"/>
                  <a:pt x="136" y="63"/>
                  <a:pt x="136" y="63"/>
                </a:cubicBezTo>
                <a:cubicBezTo>
                  <a:pt x="55" y="143"/>
                  <a:pt x="55" y="143"/>
                  <a:pt x="55" y="143"/>
                </a:cubicBezTo>
                <a:lnTo>
                  <a:pt x="48" y="135"/>
                </a:lnTo>
                <a:close/>
                <a:moveTo>
                  <a:pt x="65" y="153"/>
                </a:moveTo>
                <a:cubicBezTo>
                  <a:pt x="145" y="72"/>
                  <a:pt x="145" y="72"/>
                  <a:pt x="145" y="72"/>
                </a:cubicBezTo>
                <a:cubicBezTo>
                  <a:pt x="153" y="80"/>
                  <a:pt x="153" y="80"/>
                  <a:pt x="153" y="80"/>
                </a:cubicBezTo>
                <a:cubicBezTo>
                  <a:pt x="73" y="160"/>
                  <a:pt x="73" y="160"/>
                  <a:pt x="73" y="160"/>
                </a:cubicBezTo>
                <a:lnTo>
                  <a:pt x="65" y="153"/>
                </a:lnTo>
                <a:close/>
                <a:moveTo>
                  <a:pt x="118" y="31"/>
                </a:moveTo>
                <a:cubicBezTo>
                  <a:pt x="126" y="24"/>
                  <a:pt x="126" y="24"/>
                  <a:pt x="126" y="24"/>
                </a:cubicBezTo>
                <a:cubicBezTo>
                  <a:pt x="185" y="82"/>
                  <a:pt x="185" y="82"/>
                  <a:pt x="185" y="82"/>
                </a:cubicBezTo>
                <a:cubicBezTo>
                  <a:pt x="177" y="90"/>
                  <a:pt x="177" y="90"/>
                  <a:pt x="177" y="90"/>
                </a:cubicBezTo>
                <a:lnTo>
                  <a:pt x="118" y="31"/>
                </a:lnTo>
                <a:close/>
                <a:moveTo>
                  <a:pt x="133" y="16"/>
                </a:moveTo>
                <a:cubicBezTo>
                  <a:pt x="140" y="9"/>
                  <a:pt x="140" y="9"/>
                  <a:pt x="140" y="9"/>
                </a:cubicBezTo>
                <a:cubicBezTo>
                  <a:pt x="143" y="6"/>
                  <a:pt x="147" y="3"/>
                  <a:pt x="151" y="2"/>
                </a:cubicBezTo>
                <a:cubicBezTo>
                  <a:pt x="154" y="0"/>
                  <a:pt x="158" y="0"/>
                  <a:pt x="162" y="0"/>
                </a:cubicBezTo>
                <a:cubicBezTo>
                  <a:pt x="171" y="0"/>
                  <a:pt x="178" y="3"/>
                  <a:pt x="185" y="9"/>
                </a:cubicBezTo>
                <a:cubicBezTo>
                  <a:pt x="199" y="24"/>
                  <a:pt x="199" y="24"/>
                  <a:pt x="199" y="24"/>
                </a:cubicBezTo>
                <a:cubicBezTo>
                  <a:pt x="205" y="30"/>
                  <a:pt x="208" y="37"/>
                  <a:pt x="208" y="46"/>
                </a:cubicBezTo>
                <a:cubicBezTo>
                  <a:pt x="208" y="50"/>
                  <a:pt x="208" y="54"/>
                  <a:pt x="206" y="57"/>
                </a:cubicBezTo>
                <a:cubicBezTo>
                  <a:pt x="205" y="61"/>
                  <a:pt x="202" y="65"/>
                  <a:pt x="199" y="68"/>
                </a:cubicBezTo>
                <a:cubicBezTo>
                  <a:pt x="192" y="75"/>
                  <a:pt x="192" y="75"/>
                  <a:pt x="192" y="75"/>
                </a:cubicBezTo>
                <a:lnTo>
                  <a:pt x="133" y="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112" dirty="0">
              <a:latin typeface="微软雅黑" panose="020B0503020204020204" pitchFamily="34" charset="-122"/>
            </a:endParaRPr>
          </a:p>
        </p:txBody>
      </p:sp>
      <p:sp>
        <p:nvSpPr>
          <p:cNvPr id="16" name="Freeform 76"/>
          <p:cNvSpPr>
            <a:spLocks noEditPoints="1"/>
          </p:cNvSpPr>
          <p:nvPr/>
        </p:nvSpPr>
        <p:spPr bwMode="auto">
          <a:xfrm>
            <a:off x="4428954" y="3425824"/>
            <a:ext cx="334773" cy="300565"/>
          </a:xfrm>
          <a:custGeom>
            <a:avLst/>
            <a:gdLst>
              <a:gd name="T0" fmla="*/ 0 w 208"/>
              <a:gd name="T1" fmla="*/ 86 h 187"/>
              <a:gd name="T2" fmla="*/ 1 w 208"/>
              <a:gd name="T3" fmla="*/ 84 h 187"/>
              <a:gd name="T4" fmla="*/ 3 w 208"/>
              <a:gd name="T5" fmla="*/ 83 h 187"/>
              <a:gd name="T6" fmla="*/ 31 w 208"/>
              <a:gd name="T7" fmla="*/ 83 h 187"/>
              <a:gd name="T8" fmla="*/ 31 w 208"/>
              <a:gd name="T9" fmla="*/ 119 h 187"/>
              <a:gd name="T10" fmla="*/ 35 w 208"/>
              <a:gd name="T11" fmla="*/ 131 h 187"/>
              <a:gd name="T12" fmla="*/ 45 w 208"/>
              <a:gd name="T13" fmla="*/ 135 h 187"/>
              <a:gd name="T14" fmla="*/ 46 w 208"/>
              <a:gd name="T15" fmla="*/ 135 h 187"/>
              <a:gd name="T16" fmla="*/ 67 w 208"/>
              <a:gd name="T17" fmla="*/ 135 h 187"/>
              <a:gd name="T18" fmla="*/ 111 w 208"/>
              <a:gd name="T19" fmla="*/ 134 h 187"/>
              <a:gd name="T20" fmla="*/ 111 w 208"/>
              <a:gd name="T21" fmla="*/ 162 h 187"/>
              <a:gd name="T22" fmla="*/ 110 w 208"/>
              <a:gd name="T23" fmla="*/ 165 h 187"/>
              <a:gd name="T24" fmla="*/ 107 w 208"/>
              <a:gd name="T25" fmla="*/ 166 h 187"/>
              <a:gd name="T26" fmla="*/ 41 w 208"/>
              <a:gd name="T27" fmla="*/ 166 h 187"/>
              <a:gd name="T28" fmla="*/ 21 w 208"/>
              <a:gd name="T29" fmla="*/ 187 h 187"/>
              <a:gd name="T30" fmla="*/ 21 w 208"/>
              <a:gd name="T31" fmla="*/ 166 h 187"/>
              <a:gd name="T32" fmla="*/ 3 w 208"/>
              <a:gd name="T33" fmla="*/ 166 h 187"/>
              <a:gd name="T34" fmla="*/ 1 w 208"/>
              <a:gd name="T35" fmla="*/ 165 h 187"/>
              <a:gd name="T36" fmla="*/ 0 w 208"/>
              <a:gd name="T37" fmla="*/ 162 h 187"/>
              <a:gd name="T38" fmla="*/ 0 w 208"/>
              <a:gd name="T39" fmla="*/ 86 h 187"/>
              <a:gd name="T40" fmla="*/ 41 w 208"/>
              <a:gd name="T41" fmla="*/ 5 h 187"/>
              <a:gd name="T42" fmla="*/ 43 w 208"/>
              <a:gd name="T43" fmla="*/ 1 h 187"/>
              <a:gd name="T44" fmla="*/ 47 w 208"/>
              <a:gd name="T45" fmla="*/ 0 h 187"/>
              <a:gd name="T46" fmla="*/ 203 w 208"/>
              <a:gd name="T47" fmla="*/ 0 h 187"/>
              <a:gd name="T48" fmla="*/ 206 w 208"/>
              <a:gd name="T49" fmla="*/ 1 h 187"/>
              <a:gd name="T50" fmla="*/ 208 w 208"/>
              <a:gd name="T51" fmla="*/ 5 h 187"/>
              <a:gd name="T52" fmla="*/ 208 w 208"/>
              <a:gd name="T53" fmla="*/ 119 h 187"/>
              <a:gd name="T54" fmla="*/ 206 w 208"/>
              <a:gd name="T55" fmla="*/ 123 h 187"/>
              <a:gd name="T56" fmla="*/ 203 w 208"/>
              <a:gd name="T57" fmla="*/ 124 h 187"/>
              <a:gd name="T58" fmla="*/ 177 w 208"/>
              <a:gd name="T59" fmla="*/ 124 h 187"/>
              <a:gd name="T60" fmla="*/ 177 w 208"/>
              <a:gd name="T61" fmla="*/ 156 h 187"/>
              <a:gd name="T62" fmla="*/ 145 w 208"/>
              <a:gd name="T63" fmla="*/ 124 h 187"/>
              <a:gd name="T64" fmla="*/ 47 w 208"/>
              <a:gd name="T65" fmla="*/ 124 h 187"/>
              <a:gd name="T66" fmla="*/ 43 w 208"/>
              <a:gd name="T67" fmla="*/ 123 h 187"/>
              <a:gd name="T68" fmla="*/ 41 w 208"/>
              <a:gd name="T69" fmla="*/ 119 h 187"/>
              <a:gd name="T70" fmla="*/ 41 w 208"/>
              <a:gd name="T71" fmla="*/ 5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08" h="187">
                <a:moveTo>
                  <a:pt x="0" y="86"/>
                </a:moveTo>
                <a:cubicBezTo>
                  <a:pt x="0" y="85"/>
                  <a:pt x="0" y="84"/>
                  <a:pt x="1" y="84"/>
                </a:cubicBezTo>
                <a:cubicBezTo>
                  <a:pt x="2" y="83"/>
                  <a:pt x="2" y="83"/>
                  <a:pt x="3" y="83"/>
                </a:cubicBezTo>
                <a:cubicBezTo>
                  <a:pt x="31" y="83"/>
                  <a:pt x="31" y="83"/>
                  <a:pt x="31" y="83"/>
                </a:cubicBezTo>
                <a:cubicBezTo>
                  <a:pt x="31" y="119"/>
                  <a:pt x="31" y="119"/>
                  <a:pt x="31" y="119"/>
                </a:cubicBezTo>
                <a:cubicBezTo>
                  <a:pt x="31" y="124"/>
                  <a:pt x="32" y="128"/>
                  <a:pt x="35" y="131"/>
                </a:cubicBezTo>
                <a:cubicBezTo>
                  <a:pt x="37" y="133"/>
                  <a:pt x="41" y="135"/>
                  <a:pt x="45" y="135"/>
                </a:cubicBezTo>
                <a:cubicBezTo>
                  <a:pt x="46" y="135"/>
                  <a:pt x="46" y="135"/>
                  <a:pt x="46" y="135"/>
                </a:cubicBezTo>
                <a:cubicBezTo>
                  <a:pt x="49" y="135"/>
                  <a:pt x="56" y="135"/>
                  <a:pt x="67" y="135"/>
                </a:cubicBezTo>
                <a:cubicBezTo>
                  <a:pt x="78" y="135"/>
                  <a:pt x="92" y="134"/>
                  <a:pt x="111" y="134"/>
                </a:cubicBezTo>
                <a:cubicBezTo>
                  <a:pt x="111" y="162"/>
                  <a:pt x="111" y="162"/>
                  <a:pt x="111" y="162"/>
                </a:cubicBezTo>
                <a:cubicBezTo>
                  <a:pt x="111" y="163"/>
                  <a:pt x="110" y="164"/>
                  <a:pt x="110" y="165"/>
                </a:cubicBezTo>
                <a:cubicBezTo>
                  <a:pt x="109" y="166"/>
                  <a:pt x="108" y="166"/>
                  <a:pt x="107" y="166"/>
                </a:cubicBezTo>
                <a:cubicBezTo>
                  <a:pt x="41" y="166"/>
                  <a:pt x="41" y="166"/>
                  <a:pt x="41" y="166"/>
                </a:cubicBezTo>
                <a:cubicBezTo>
                  <a:pt x="21" y="187"/>
                  <a:pt x="21" y="187"/>
                  <a:pt x="21" y="187"/>
                </a:cubicBezTo>
                <a:cubicBezTo>
                  <a:pt x="21" y="166"/>
                  <a:pt x="21" y="166"/>
                  <a:pt x="21" y="166"/>
                </a:cubicBezTo>
                <a:cubicBezTo>
                  <a:pt x="3" y="166"/>
                  <a:pt x="3" y="166"/>
                  <a:pt x="3" y="166"/>
                </a:cubicBezTo>
                <a:cubicBezTo>
                  <a:pt x="2" y="166"/>
                  <a:pt x="2" y="166"/>
                  <a:pt x="1" y="165"/>
                </a:cubicBezTo>
                <a:cubicBezTo>
                  <a:pt x="0" y="164"/>
                  <a:pt x="0" y="163"/>
                  <a:pt x="0" y="162"/>
                </a:cubicBezTo>
                <a:lnTo>
                  <a:pt x="0" y="86"/>
                </a:lnTo>
                <a:close/>
                <a:moveTo>
                  <a:pt x="41" y="5"/>
                </a:moveTo>
                <a:cubicBezTo>
                  <a:pt x="41" y="3"/>
                  <a:pt x="42" y="2"/>
                  <a:pt x="43" y="1"/>
                </a:cubicBezTo>
                <a:cubicBezTo>
                  <a:pt x="44" y="0"/>
                  <a:pt x="45" y="0"/>
                  <a:pt x="47" y="0"/>
                </a:cubicBezTo>
                <a:cubicBezTo>
                  <a:pt x="203" y="0"/>
                  <a:pt x="203" y="0"/>
                  <a:pt x="203" y="0"/>
                </a:cubicBezTo>
                <a:cubicBezTo>
                  <a:pt x="204" y="0"/>
                  <a:pt x="205" y="0"/>
                  <a:pt x="206" y="1"/>
                </a:cubicBezTo>
                <a:cubicBezTo>
                  <a:pt x="207" y="2"/>
                  <a:pt x="208" y="3"/>
                  <a:pt x="208" y="5"/>
                </a:cubicBezTo>
                <a:cubicBezTo>
                  <a:pt x="208" y="119"/>
                  <a:pt x="208" y="119"/>
                  <a:pt x="208" y="119"/>
                </a:cubicBezTo>
                <a:cubicBezTo>
                  <a:pt x="208" y="121"/>
                  <a:pt x="207" y="122"/>
                  <a:pt x="206" y="123"/>
                </a:cubicBezTo>
                <a:cubicBezTo>
                  <a:pt x="205" y="124"/>
                  <a:pt x="204" y="124"/>
                  <a:pt x="203" y="124"/>
                </a:cubicBezTo>
                <a:cubicBezTo>
                  <a:pt x="177" y="124"/>
                  <a:pt x="177" y="124"/>
                  <a:pt x="177" y="124"/>
                </a:cubicBezTo>
                <a:cubicBezTo>
                  <a:pt x="177" y="156"/>
                  <a:pt x="177" y="156"/>
                  <a:pt x="177" y="156"/>
                </a:cubicBezTo>
                <a:cubicBezTo>
                  <a:pt x="145" y="124"/>
                  <a:pt x="145" y="124"/>
                  <a:pt x="145" y="124"/>
                </a:cubicBezTo>
                <a:cubicBezTo>
                  <a:pt x="47" y="124"/>
                  <a:pt x="47" y="124"/>
                  <a:pt x="47" y="124"/>
                </a:cubicBezTo>
                <a:cubicBezTo>
                  <a:pt x="45" y="124"/>
                  <a:pt x="44" y="124"/>
                  <a:pt x="43" y="123"/>
                </a:cubicBezTo>
                <a:cubicBezTo>
                  <a:pt x="42" y="122"/>
                  <a:pt x="41" y="121"/>
                  <a:pt x="41" y="119"/>
                </a:cubicBezTo>
                <a:lnTo>
                  <a:pt x="41" y="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112" dirty="0">
              <a:latin typeface="微软雅黑" panose="020B0503020204020204" pitchFamily="34" charset="-122"/>
            </a:endParaRPr>
          </a:p>
        </p:txBody>
      </p:sp>
      <p:sp>
        <p:nvSpPr>
          <p:cNvPr id="18" name="Freeform 112"/>
          <p:cNvSpPr>
            <a:spLocks noEditPoints="1"/>
          </p:cNvSpPr>
          <p:nvPr/>
        </p:nvSpPr>
        <p:spPr bwMode="auto">
          <a:xfrm>
            <a:off x="7252776" y="3408890"/>
            <a:ext cx="334435" cy="334435"/>
          </a:xfrm>
          <a:custGeom>
            <a:avLst/>
            <a:gdLst>
              <a:gd name="T0" fmla="*/ 7 w 208"/>
              <a:gd name="T1" fmla="*/ 29 h 208"/>
              <a:gd name="T2" fmla="*/ 26 w 208"/>
              <a:gd name="T3" fmla="*/ 21 h 208"/>
              <a:gd name="T4" fmla="*/ 52 w 208"/>
              <a:gd name="T5" fmla="*/ 5 h 208"/>
              <a:gd name="T6" fmla="*/ 57 w 208"/>
              <a:gd name="T7" fmla="*/ 0 h 208"/>
              <a:gd name="T8" fmla="*/ 62 w 208"/>
              <a:gd name="T9" fmla="*/ 5 h 208"/>
              <a:gd name="T10" fmla="*/ 145 w 208"/>
              <a:gd name="T11" fmla="*/ 21 h 208"/>
              <a:gd name="T12" fmla="*/ 147 w 208"/>
              <a:gd name="T13" fmla="*/ 2 h 208"/>
              <a:gd name="T14" fmla="*/ 154 w 208"/>
              <a:gd name="T15" fmla="*/ 2 h 208"/>
              <a:gd name="T16" fmla="*/ 156 w 208"/>
              <a:gd name="T17" fmla="*/ 21 h 208"/>
              <a:gd name="T18" fmla="*/ 192 w 208"/>
              <a:gd name="T19" fmla="*/ 23 h 208"/>
              <a:gd name="T20" fmla="*/ 206 w 208"/>
              <a:gd name="T21" fmla="*/ 37 h 208"/>
              <a:gd name="T22" fmla="*/ 208 w 208"/>
              <a:gd name="T23" fmla="*/ 73 h 208"/>
              <a:gd name="T24" fmla="*/ 0 w 208"/>
              <a:gd name="T25" fmla="*/ 47 h 208"/>
              <a:gd name="T26" fmla="*/ 26 w 208"/>
              <a:gd name="T27" fmla="*/ 208 h 208"/>
              <a:gd name="T28" fmla="*/ 7 w 208"/>
              <a:gd name="T29" fmla="*/ 201 h 208"/>
              <a:gd name="T30" fmla="*/ 0 w 208"/>
              <a:gd name="T31" fmla="*/ 182 h 208"/>
              <a:gd name="T32" fmla="*/ 208 w 208"/>
              <a:gd name="T33" fmla="*/ 83 h 208"/>
              <a:gd name="T34" fmla="*/ 206 w 208"/>
              <a:gd name="T35" fmla="*/ 192 h 208"/>
              <a:gd name="T36" fmla="*/ 192 w 208"/>
              <a:gd name="T37" fmla="*/ 206 h 208"/>
              <a:gd name="T38" fmla="*/ 26 w 208"/>
              <a:gd name="T39" fmla="*/ 208 h 208"/>
              <a:gd name="T40" fmla="*/ 31 w 208"/>
              <a:gd name="T41" fmla="*/ 135 h 208"/>
              <a:gd name="T42" fmla="*/ 72 w 208"/>
              <a:gd name="T43" fmla="*/ 104 h 208"/>
              <a:gd name="T44" fmla="*/ 31 w 208"/>
              <a:gd name="T45" fmla="*/ 146 h 208"/>
              <a:gd name="T46" fmla="*/ 72 w 208"/>
              <a:gd name="T47" fmla="*/ 177 h 208"/>
              <a:gd name="T48" fmla="*/ 31 w 208"/>
              <a:gd name="T49" fmla="*/ 146 h 208"/>
              <a:gd name="T50" fmla="*/ 68 w 208"/>
              <a:gd name="T51" fmla="*/ 58 h 208"/>
              <a:gd name="T52" fmla="*/ 72 w 208"/>
              <a:gd name="T53" fmla="*/ 47 h 208"/>
              <a:gd name="T54" fmla="*/ 62 w 208"/>
              <a:gd name="T55" fmla="*/ 32 h 208"/>
              <a:gd name="T56" fmla="*/ 61 w 208"/>
              <a:gd name="T57" fmla="*/ 51 h 208"/>
              <a:gd name="T58" fmla="*/ 53 w 208"/>
              <a:gd name="T59" fmla="*/ 51 h 208"/>
              <a:gd name="T60" fmla="*/ 52 w 208"/>
              <a:gd name="T61" fmla="*/ 32 h 208"/>
              <a:gd name="T62" fmla="*/ 41 w 208"/>
              <a:gd name="T63" fmla="*/ 47 h 208"/>
              <a:gd name="T64" fmla="*/ 46 w 208"/>
              <a:gd name="T65" fmla="*/ 58 h 208"/>
              <a:gd name="T66" fmla="*/ 57 w 208"/>
              <a:gd name="T67" fmla="*/ 63 h 208"/>
              <a:gd name="T68" fmla="*/ 83 w 208"/>
              <a:gd name="T69" fmla="*/ 104 h 208"/>
              <a:gd name="T70" fmla="*/ 124 w 208"/>
              <a:gd name="T71" fmla="*/ 135 h 208"/>
              <a:gd name="T72" fmla="*/ 83 w 208"/>
              <a:gd name="T73" fmla="*/ 104 h 208"/>
              <a:gd name="T74" fmla="*/ 83 w 208"/>
              <a:gd name="T75" fmla="*/ 177 h 208"/>
              <a:gd name="T76" fmla="*/ 124 w 208"/>
              <a:gd name="T77" fmla="*/ 146 h 208"/>
              <a:gd name="T78" fmla="*/ 157 w 208"/>
              <a:gd name="T79" fmla="*/ 61 h 208"/>
              <a:gd name="T80" fmla="*/ 165 w 208"/>
              <a:gd name="T81" fmla="*/ 53 h 208"/>
              <a:gd name="T82" fmla="*/ 163 w 208"/>
              <a:gd name="T83" fmla="*/ 38 h 208"/>
              <a:gd name="T84" fmla="*/ 156 w 208"/>
              <a:gd name="T85" fmla="*/ 47 h 208"/>
              <a:gd name="T86" fmla="*/ 150 w 208"/>
              <a:gd name="T87" fmla="*/ 52 h 208"/>
              <a:gd name="T88" fmla="*/ 145 w 208"/>
              <a:gd name="T89" fmla="*/ 47 h 208"/>
              <a:gd name="T90" fmla="*/ 138 w 208"/>
              <a:gd name="T91" fmla="*/ 38 h 208"/>
              <a:gd name="T92" fmla="*/ 136 w 208"/>
              <a:gd name="T93" fmla="*/ 53 h 208"/>
              <a:gd name="T94" fmla="*/ 144 w 208"/>
              <a:gd name="T95" fmla="*/ 61 h 208"/>
              <a:gd name="T96" fmla="*/ 157 w 208"/>
              <a:gd name="T97" fmla="*/ 61 h 208"/>
              <a:gd name="T98" fmla="*/ 135 w 208"/>
              <a:gd name="T99" fmla="*/ 135 h 208"/>
              <a:gd name="T100" fmla="*/ 176 w 208"/>
              <a:gd name="T101" fmla="*/ 104 h 208"/>
              <a:gd name="T102" fmla="*/ 135 w 208"/>
              <a:gd name="T103" fmla="*/ 146 h 208"/>
              <a:gd name="T104" fmla="*/ 176 w 208"/>
              <a:gd name="T105" fmla="*/ 177 h 208"/>
              <a:gd name="T106" fmla="*/ 135 w 208"/>
              <a:gd name="T107" fmla="*/ 146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08" h="208">
                <a:moveTo>
                  <a:pt x="2" y="37"/>
                </a:moveTo>
                <a:cubicBezTo>
                  <a:pt x="3" y="34"/>
                  <a:pt x="5" y="31"/>
                  <a:pt x="7" y="29"/>
                </a:cubicBezTo>
                <a:cubicBezTo>
                  <a:pt x="10" y="26"/>
                  <a:pt x="12" y="24"/>
                  <a:pt x="16" y="23"/>
                </a:cubicBezTo>
                <a:cubicBezTo>
                  <a:pt x="19" y="22"/>
                  <a:pt x="22" y="21"/>
                  <a:pt x="26" y="21"/>
                </a:cubicBezTo>
                <a:cubicBezTo>
                  <a:pt x="52" y="21"/>
                  <a:pt x="52" y="21"/>
                  <a:pt x="52" y="21"/>
                </a:cubicBezTo>
                <a:cubicBezTo>
                  <a:pt x="52" y="5"/>
                  <a:pt x="52" y="5"/>
                  <a:pt x="52" y="5"/>
                </a:cubicBezTo>
                <a:cubicBezTo>
                  <a:pt x="52" y="4"/>
                  <a:pt x="52" y="3"/>
                  <a:pt x="53" y="2"/>
                </a:cubicBezTo>
                <a:cubicBezTo>
                  <a:pt x="54" y="1"/>
                  <a:pt x="55" y="0"/>
                  <a:pt x="57" y="0"/>
                </a:cubicBezTo>
                <a:cubicBezTo>
                  <a:pt x="58" y="0"/>
                  <a:pt x="60" y="1"/>
                  <a:pt x="61" y="2"/>
                </a:cubicBezTo>
                <a:cubicBezTo>
                  <a:pt x="62" y="3"/>
                  <a:pt x="62" y="4"/>
                  <a:pt x="62" y="5"/>
                </a:cubicBezTo>
                <a:cubicBezTo>
                  <a:pt x="62" y="21"/>
                  <a:pt x="62" y="21"/>
                  <a:pt x="62" y="21"/>
                </a:cubicBezTo>
                <a:cubicBezTo>
                  <a:pt x="145" y="21"/>
                  <a:pt x="145" y="21"/>
                  <a:pt x="145" y="21"/>
                </a:cubicBezTo>
                <a:cubicBezTo>
                  <a:pt x="145" y="5"/>
                  <a:pt x="145" y="5"/>
                  <a:pt x="145" y="5"/>
                </a:cubicBezTo>
                <a:cubicBezTo>
                  <a:pt x="145" y="4"/>
                  <a:pt x="146" y="3"/>
                  <a:pt x="147" y="2"/>
                </a:cubicBezTo>
                <a:cubicBezTo>
                  <a:pt x="148" y="1"/>
                  <a:pt x="149" y="0"/>
                  <a:pt x="150" y="0"/>
                </a:cubicBezTo>
                <a:cubicBezTo>
                  <a:pt x="152" y="0"/>
                  <a:pt x="153" y="1"/>
                  <a:pt x="154" y="2"/>
                </a:cubicBezTo>
                <a:cubicBezTo>
                  <a:pt x="155" y="3"/>
                  <a:pt x="156" y="4"/>
                  <a:pt x="156" y="5"/>
                </a:cubicBezTo>
                <a:cubicBezTo>
                  <a:pt x="156" y="21"/>
                  <a:pt x="156" y="21"/>
                  <a:pt x="156" y="21"/>
                </a:cubicBezTo>
                <a:cubicBezTo>
                  <a:pt x="182" y="21"/>
                  <a:pt x="182" y="21"/>
                  <a:pt x="182" y="21"/>
                </a:cubicBezTo>
                <a:cubicBezTo>
                  <a:pt x="185" y="21"/>
                  <a:pt x="189" y="22"/>
                  <a:pt x="192" y="23"/>
                </a:cubicBezTo>
                <a:cubicBezTo>
                  <a:pt x="195" y="24"/>
                  <a:pt x="198" y="26"/>
                  <a:pt x="200" y="29"/>
                </a:cubicBezTo>
                <a:cubicBezTo>
                  <a:pt x="202" y="31"/>
                  <a:pt x="204" y="34"/>
                  <a:pt x="206" y="37"/>
                </a:cubicBezTo>
                <a:cubicBezTo>
                  <a:pt x="207" y="40"/>
                  <a:pt x="208" y="43"/>
                  <a:pt x="208" y="47"/>
                </a:cubicBezTo>
                <a:cubicBezTo>
                  <a:pt x="208" y="73"/>
                  <a:pt x="208" y="73"/>
                  <a:pt x="208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3"/>
                  <a:pt x="0" y="40"/>
                  <a:pt x="2" y="37"/>
                </a:cubicBezTo>
                <a:close/>
                <a:moveTo>
                  <a:pt x="26" y="208"/>
                </a:moveTo>
                <a:cubicBezTo>
                  <a:pt x="22" y="208"/>
                  <a:pt x="19" y="207"/>
                  <a:pt x="16" y="206"/>
                </a:cubicBezTo>
                <a:cubicBezTo>
                  <a:pt x="12" y="205"/>
                  <a:pt x="10" y="203"/>
                  <a:pt x="7" y="201"/>
                </a:cubicBezTo>
                <a:cubicBezTo>
                  <a:pt x="5" y="198"/>
                  <a:pt x="3" y="195"/>
                  <a:pt x="2" y="192"/>
                </a:cubicBezTo>
                <a:cubicBezTo>
                  <a:pt x="0" y="189"/>
                  <a:pt x="0" y="186"/>
                  <a:pt x="0" y="182"/>
                </a:cubicBezTo>
                <a:cubicBezTo>
                  <a:pt x="0" y="83"/>
                  <a:pt x="0" y="83"/>
                  <a:pt x="0" y="83"/>
                </a:cubicBezTo>
                <a:cubicBezTo>
                  <a:pt x="208" y="83"/>
                  <a:pt x="208" y="83"/>
                  <a:pt x="208" y="83"/>
                </a:cubicBezTo>
                <a:cubicBezTo>
                  <a:pt x="208" y="182"/>
                  <a:pt x="208" y="182"/>
                  <a:pt x="208" y="182"/>
                </a:cubicBezTo>
                <a:cubicBezTo>
                  <a:pt x="208" y="186"/>
                  <a:pt x="207" y="189"/>
                  <a:pt x="206" y="192"/>
                </a:cubicBezTo>
                <a:cubicBezTo>
                  <a:pt x="204" y="195"/>
                  <a:pt x="202" y="198"/>
                  <a:pt x="200" y="201"/>
                </a:cubicBezTo>
                <a:cubicBezTo>
                  <a:pt x="198" y="203"/>
                  <a:pt x="195" y="205"/>
                  <a:pt x="192" y="206"/>
                </a:cubicBezTo>
                <a:cubicBezTo>
                  <a:pt x="189" y="207"/>
                  <a:pt x="185" y="208"/>
                  <a:pt x="182" y="208"/>
                </a:cubicBezTo>
                <a:lnTo>
                  <a:pt x="26" y="208"/>
                </a:lnTo>
                <a:close/>
                <a:moveTo>
                  <a:pt x="31" y="104"/>
                </a:moveTo>
                <a:cubicBezTo>
                  <a:pt x="31" y="135"/>
                  <a:pt x="31" y="135"/>
                  <a:pt x="31" y="135"/>
                </a:cubicBezTo>
                <a:cubicBezTo>
                  <a:pt x="72" y="135"/>
                  <a:pt x="72" y="135"/>
                  <a:pt x="72" y="135"/>
                </a:cubicBezTo>
                <a:cubicBezTo>
                  <a:pt x="72" y="104"/>
                  <a:pt x="72" y="104"/>
                  <a:pt x="72" y="104"/>
                </a:cubicBezTo>
                <a:lnTo>
                  <a:pt x="31" y="104"/>
                </a:lnTo>
                <a:close/>
                <a:moveTo>
                  <a:pt x="31" y="146"/>
                </a:moveTo>
                <a:cubicBezTo>
                  <a:pt x="31" y="177"/>
                  <a:pt x="31" y="177"/>
                  <a:pt x="31" y="177"/>
                </a:cubicBezTo>
                <a:cubicBezTo>
                  <a:pt x="72" y="177"/>
                  <a:pt x="72" y="177"/>
                  <a:pt x="72" y="177"/>
                </a:cubicBezTo>
                <a:cubicBezTo>
                  <a:pt x="72" y="146"/>
                  <a:pt x="72" y="146"/>
                  <a:pt x="72" y="146"/>
                </a:cubicBezTo>
                <a:lnTo>
                  <a:pt x="31" y="146"/>
                </a:lnTo>
                <a:close/>
                <a:moveTo>
                  <a:pt x="63" y="61"/>
                </a:moveTo>
                <a:cubicBezTo>
                  <a:pt x="65" y="61"/>
                  <a:pt x="66" y="59"/>
                  <a:pt x="68" y="58"/>
                </a:cubicBezTo>
                <a:cubicBezTo>
                  <a:pt x="69" y="57"/>
                  <a:pt x="70" y="55"/>
                  <a:pt x="71" y="53"/>
                </a:cubicBezTo>
                <a:cubicBezTo>
                  <a:pt x="72" y="51"/>
                  <a:pt x="72" y="49"/>
                  <a:pt x="72" y="47"/>
                </a:cubicBezTo>
                <a:cubicBezTo>
                  <a:pt x="72" y="44"/>
                  <a:pt x="71" y="41"/>
                  <a:pt x="70" y="38"/>
                </a:cubicBezTo>
                <a:cubicBezTo>
                  <a:pt x="68" y="35"/>
                  <a:pt x="65" y="33"/>
                  <a:pt x="62" y="32"/>
                </a:cubicBezTo>
                <a:cubicBezTo>
                  <a:pt x="62" y="47"/>
                  <a:pt x="62" y="47"/>
                  <a:pt x="62" y="47"/>
                </a:cubicBezTo>
                <a:cubicBezTo>
                  <a:pt x="62" y="48"/>
                  <a:pt x="62" y="50"/>
                  <a:pt x="61" y="51"/>
                </a:cubicBezTo>
                <a:cubicBezTo>
                  <a:pt x="60" y="52"/>
                  <a:pt x="58" y="52"/>
                  <a:pt x="57" y="52"/>
                </a:cubicBezTo>
                <a:cubicBezTo>
                  <a:pt x="55" y="52"/>
                  <a:pt x="54" y="52"/>
                  <a:pt x="53" y="51"/>
                </a:cubicBezTo>
                <a:cubicBezTo>
                  <a:pt x="52" y="50"/>
                  <a:pt x="52" y="48"/>
                  <a:pt x="52" y="47"/>
                </a:cubicBezTo>
                <a:cubicBezTo>
                  <a:pt x="52" y="32"/>
                  <a:pt x="52" y="32"/>
                  <a:pt x="52" y="32"/>
                </a:cubicBezTo>
                <a:cubicBezTo>
                  <a:pt x="49" y="33"/>
                  <a:pt x="46" y="35"/>
                  <a:pt x="44" y="38"/>
                </a:cubicBezTo>
                <a:cubicBezTo>
                  <a:pt x="42" y="41"/>
                  <a:pt x="41" y="44"/>
                  <a:pt x="41" y="47"/>
                </a:cubicBezTo>
                <a:cubicBezTo>
                  <a:pt x="41" y="49"/>
                  <a:pt x="42" y="51"/>
                  <a:pt x="42" y="53"/>
                </a:cubicBezTo>
                <a:cubicBezTo>
                  <a:pt x="43" y="55"/>
                  <a:pt x="44" y="57"/>
                  <a:pt x="46" y="58"/>
                </a:cubicBezTo>
                <a:cubicBezTo>
                  <a:pt x="47" y="59"/>
                  <a:pt x="49" y="61"/>
                  <a:pt x="51" y="61"/>
                </a:cubicBezTo>
                <a:cubicBezTo>
                  <a:pt x="53" y="62"/>
                  <a:pt x="55" y="63"/>
                  <a:pt x="57" y="63"/>
                </a:cubicBezTo>
                <a:cubicBezTo>
                  <a:pt x="59" y="63"/>
                  <a:pt x="61" y="62"/>
                  <a:pt x="63" y="61"/>
                </a:cubicBezTo>
                <a:close/>
                <a:moveTo>
                  <a:pt x="83" y="104"/>
                </a:moveTo>
                <a:cubicBezTo>
                  <a:pt x="83" y="135"/>
                  <a:pt x="83" y="135"/>
                  <a:pt x="83" y="135"/>
                </a:cubicBezTo>
                <a:cubicBezTo>
                  <a:pt x="124" y="135"/>
                  <a:pt x="124" y="135"/>
                  <a:pt x="124" y="135"/>
                </a:cubicBezTo>
                <a:cubicBezTo>
                  <a:pt x="124" y="104"/>
                  <a:pt x="124" y="104"/>
                  <a:pt x="124" y="104"/>
                </a:cubicBezTo>
                <a:lnTo>
                  <a:pt x="83" y="104"/>
                </a:lnTo>
                <a:close/>
                <a:moveTo>
                  <a:pt x="83" y="146"/>
                </a:moveTo>
                <a:cubicBezTo>
                  <a:pt x="83" y="177"/>
                  <a:pt x="83" y="177"/>
                  <a:pt x="83" y="177"/>
                </a:cubicBezTo>
                <a:cubicBezTo>
                  <a:pt x="124" y="177"/>
                  <a:pt x="124" y="177"/>
                  <a:pt x="124" y="177"/>
                </a:cubicBezTo>
                <a:cubicBezTo>
                  <a:pt x="124" y="146"/>
                  <a:pt x="124" y="146"/>
                  <a:pt x="124" y="146"/>
                </a:cubicBezTo>
                <a:lnTo>
                  <a:pt x="83" y="146"/>
                </a:lnTo>
                <a:close/>
                <a:moveTo>
                  <a:pt x="157" y="61"/>
                </a:moveTo>
                <a:cubicBezTo>
                  <a:pt x="158" y="61"/>
                  <a:pt x="160" y="59"/>
                  <a:pt x="161" y="58"/>
                </a:cubicBezTo>
                <a:cubicBezTo>
                  <a:pt x="163" y="57"/>
                  <a:pt x="164" y="55"/>
                  <a:pt x="165" y="53"/>
                </a:cubicBezTo>
                <a:cubicBezTo>
                  <a:pt x="166" y="51"/>
                  <a:pt x="166" y="49"/>
                  <a:pt x="166" y="47"/>
                </a:cubicBezTo>
                <a:cubicBezTo>
                  <a:pt x="166" y="44"/>
                  <a:pt x="165" y="41"/>
                  <a:pt x="163" y="38"/>
                </a:cubicBezTo>
                <a:cubicBezTo>
                  <a:pt x="161" y="35"/>
                  <a:pt x="159" y="33"/>
                  <a:pt x="156" y="32"/>
                </a:cubicBezTo>
                <a:cubicBezTo>
                  <a:pt x="156" y="47"/>
                  <a:pt x="156" y="47"/>
                  <a:pt x="156" y="47"/>
                </a:cubicBezTo>
                <a:cubicBezTo>
                  <a:pt x="156" y="48"/>
                  <a:pt x="155" y="50"/>
                  <a:pt x="154" y="51"/>
                </a:cubicBezTo>
                <a:cubicBezTo>
                  <a:pt x="153" y="52"/>
                  <a:pt x="152" y="52"/>
                  <a:pt x="150" y="52"/>
                </a:cubicBezTo>
                <a:cubicBezTo>
                  <a:pt x="149" y="52"/>
                  <a:pt x="148" y="52"/>
                  <a:pt x="147" y="51"/>
                </a:cubicBezTo>
                <a:cubicBezTo>
                  <a:pt x="146" y="50"/>
                  <a:pt x="145" y="48"/>
                  <a:pt x="145" y="47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42" y="33"/>
                  <a:pt x="140" y="35"/>
                  <a:pt x="138" y="38"/>
                </a:cubicBezTo>
                <a:cubicBezTo>
                  <a:pt x="136" y="41"/>
                  <a:pt x="135" y="44"/>
                  <a:pt x="135" y="47"/>
                </a:cubicBezTo>
                <a:cubicBezTo>
                  <a:pt x="135" y="49"/>
                  <a:pt x="135" y="51"/>
                  <a:pt x="136" y="53"/>
                </a:cubicBezTo>
                <a:cubicBezTo>
                  <a:pt x="137" y="55"/>
                  <a:pt x="138" y="57"/>
                  <a:pt x="139" y="58"/>
                </a:cubicBezTo>
                <a:cubicBezTo>
                  <a:pt x="141" y="59"/>
                  <a:pt x="142" y="61"/>
                  <a:pt x="144" y="61"/>
                </a:cubicBezTo>
                <a:cubicBezTo>
                  <a:pt x="146" y="62"/>
                  <a:pt x="148" y="63"/>
                  <a:pt x="150" y="63"/>
                </a:cubicBezTo>
                <a:cubicBezTo>
                  <a:pt x="153" y="63"/>
                  <a:pt x="155" y="62"/>
                  <a:pt x="157" y="61"/>
                </a:cubicBezTo>
                <a:close/>
                <a:moveTo>
                  <a:pt x="135" y="104"/>
                </a:moveTo>
                <a:cubicBezTo>
                  <a:pt x="135" y="135"/>
                  <a:pt x="135" y="135"/>
                  <a:pt x="135" y="135"/>
                </a:cubicBezTo>
                <a:cubicBezTo>
                  <a:pt x="176" y="135"/>
                  <a:pt x="176" y="135"/>
                  <a:pt x="176" y="135"/>
                </a:cubicBezTo>
                <a:cubicBezTo>
                  <a:pt x="176" y="104"/>
                  <a:pt x="176" y="104"/>
                  <a:pt x="176" y="104"/>
                </a:cubicBezTo>
                <a:lnTo>
                  <a:pt x="135" y="104"/>
                </a:lnTo>
                <a:close/>
                <a:moveTo>
                  <a:pt x="135" y="146"/>
                </a:moveTo>
                <a:cubicBezTo>
                  <a:pt x="135" y="177"/>
                  <a:pt x="135" y="177"/>
                  <a:pt x="135" y="177"/>
                </a:cubicBezTo>
                <a:cubicBezTo>
                  <a:pt x="176" y="177"/>
                  <a:pt x="176" y="177"/>
                  <a:pt x="176" y="177"/>
                </a:cubicBezTo>
                <a:cubicBezTo>
                  <a:pt x="176" y="146"/>
                  <a:pt x="176" y="146"/>
                  <a:pt x="176" y="146"/>
                </a:cubicBezTo>
                <a:lnTo>
                  <a:pt x="135" y="1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112" dirty="0">
              <a:latin typeface="微软雅黑" panose="020B0503020204020204" pitchFamily="34" charset="-122"/>
            </a:endParaRPr>
          </a:p>
        </p:txBody>
      </p:sp>
      <p:sp>
        <p:nvSpPr>
          <p:cNvPr id="29" name="Text Placeholder 2"/>
          <p:cNvSpPr txBox="1">
            <a:spLocks/>
          </p:cNvSpPr>
          <p:nvPr/>
        </p:nvSpPr>
        <p:spPr>
          <a:xfrm>
            <a:off x="8121071" y="3301999"/>
            <a:ext cx="2382516" cy="32471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0" name="TextBox 61"/>
          <p:cNvSpPr txBox="1"/>
          <p:nvPr/>
        </p:nvSpPr>
        <p:spPr>
          <a:xfrm>
            <a:off x="8193299" y="3626710"/>
            <a:ext cx="27560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" name="Text Placeholder 2"/>
          <p:cNvSpPr txBox="1">
            <a:spLocks/>
          </p:cNvSpPr>
          <p:nvPr/>
        </p:nvSpPr>
        <p:spPr>
          <a:xfrm>
            <a:off x="1365692" y="3302000"/>
            <a:ext cx="2426491" cy="32470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2" name="TextBox 70"/>
          <p:cNvSpPr txBox="1"/>
          <p:nvPr/>
        </p:nvSpPr>
        <p:spPr>
          <a:xfrm>
            <a:off x="1079806" y="3626710"/>
            <a:ext cx="275609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3" name="Text Placeholder 2"/>
          <p:cNvSpPr txBox="1">
            <a:spLocks/>
          </p:cNvSpPr>
          <p:nvPr/>
        </p:nvSpPr>
        <p:spPr>
          <a:xfrm>
            <a:off x="7626669" y="4893955"/>
            <a:ext cx="2382516" cy="32471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4" name="TextBox 61"/>
          <p:cNvSpPr txBox="1"/>
          <p:nvPr/>
        </p:nvSpPr>
        <p:spPr>
          <a:xfrm>
            <a:off x="7698897" y="5218666"/>
            <a:ext cx="27560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5" name="Text Placeholder 2"/>
          <p:cNvSpPr txBox="1">
            <a:spLocks/>
          </p:cNvSpPr>
          <p:nvPr/>
        </p:nvSpPr>
        <p:spPr>
          <a:xfrm>
            <a:off x="1965698" y="4893956"/>
            <a:ext cx="2426491" cy="32470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6" name="TextBox 70"/>
          <p:cNvSpPr txBox="1"/>
          <p:nvPr/>
        </p:nvSpPr>
        <p:spPr>
          <a:xfrm>
            <a:off x="1559280" y="5218666"/>
            <a:ext cx="275609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Text Placeholder 2"/>
          <p:cNvSpPr txBox="1">
            <a:spLocks/>
          </p:cNvSpPr>
          <p:nvPr/>
        </p:nvSpPr>
        <p:spPr>
          <a:xfrm>
            <a:off x="6716604" y="1717039"/>
            <a:ext cx="2382516" cy="32471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8" name="TextBox 61"/>
          <p:cNvSpPr txBox="1"/>
          <p:nvPr/>
        </p:nvSpPr>
        <p:spPr>
          <a:xfrm>
            <a:off x="6788832" y="2041750"/>
            <a:ext cx="27560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00097" y="377879"/>
            <a:ext cx="2905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</a:p>
        </p:txBody>
      </p:sp>
    </p:spTree>
    <p:extLst>
      <p:ext uri="{BB962C8B-B14F-4D97-AF65-F5344CB8AC3E}">
        <p14:creationId xmlns:p14="http://schemas.microsoft.com/office/powerpoint/2010/main" val="40626349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61" r="11697"/>
          <a:stretch>
            <a:fillRect/>
          </a:stretch>
        </p:blipFill>
        <p:spPr>
          <a:xfrm>
            <a:off x="1448134" y="1970116"/>
            <a:ext cx="3397873" cy="2998662"/>
          </a:xfrm>
          <a:custGeom>
            <a:avLst/>
            <a:gdLst>
              <a:gd name="connsiteX0" fmla="*/ 0 w 3397873"/>
              <a:gd name="connsiteY0" fmla="*/ 0 h 2998662"/>
              <a:gd name="connsiteX1" fmla="*/ 3397873 w 3397873"/>
              <a:gd name="connsiteY1" fmla="*/ 0 h 2998662"/>
              <a:gd name="connsiteX2" fmla="*/ 3397873 w 3397873"/>
              <a:gd name="connsiteY2" fmla="*/ 2998662 h 2998662"/>
              <a:gd name="connsiteX3" fmla="*/ 0 w 3397873"/>
              <a:gd name="connsiteY3" fmla="*/ 2998662 h 2998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97873" h="2998662">
                <a:moveTo>
                  <a:pt x="0" y="0"/>
                </a:moveTo>
                <a:lnTo>
                  <a:pt x="3397873" y="0"/>
                </a:lnTo>
                <a:lnTo>
                  <a:pt x="3397873" y="2998662"/>
                </a:lnTo>
                <a:lnTo>
                  <a:pt x="0" y="2998662"/>
                </a:lnTo>
                <a:close/>
              </a:path>
            </a:pathLst>
          </a:custGeom>
          <a:ln w="19050">
            <a:noFill/>
          </a:ln>
        </p:spPr>
      </p:pic>
      <p:cxnSp>
        <p:nvCxnSpPr>
          <p:cNvPr id="12" name="Straight Connector 11"/>
          <p:cNvCxnSpPr/>
          <p:nvPr/>
        </p:nvCxnSpPr>
        <p:spPr>
          <a:xfrm>
            <a:off x="5747055" y="4636348"/>
            <a:ext cx="138709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Freeform 16"/>
          <p:cNvSpPr>
            <a:spLocks noEditPoints="1"/>
          </p:cNvSpPr>
          <p:nvPr/>
        </p:nvSpPr>
        <p:spPr bwMode="auto">
          <a:xfrm>
            <a:off x="6299681" y="3849569"/>
            <a:ext cx="281847" cy="202453"/>
          </a:xfrm>
          <a:custGeom>
            <a:avLst/>
            <a:gdLst>
              <a:gd name="T0" fmla="*/ 234 w 260"/>
              <a:gd name="T1" fmla="*/ 27 h 186"/>
              <a:gd name="T2" fmla="*/ 234 w 260"/>
              <a:gd name="T3" fmla="*/ 53 h 186"/>
              <a:gd name="T4" fmla="*/ 260 w 260"/>
              <a:gd name="T5" fmla="*/ 53 h 186"/>
              <a:gd name="T6" fmla="*/ 260 w 260"/>
              <a:gd name="T7" fmla="*/ 80 h 186"/>
              <a:gd name="T8" fmla="*/ 234 w 260"/>
              <a:gd name="T9" fmla="*/ 80 h 186"/>
              <a:gd name="T10" fmla="*/ 234 w 260"/>
              <a:gd name="T11" fmla="*/ 106 h 186"/>
              <a:gd name="T12" fmla="*/ 260 w 260"/>
              <a:gd name="T13" fmla="*/ 106 h 186"/>
              <a:gd name="T14" fmla="*/ 260 w 260"/>
              <a:gd name="T15" fmla="*/ 133 h 186"/>
              <a:gd name="T16" fmla="*/ 234 w 260"/>
              <a:gd name="T17" fmla="*/ 133 h 186"/>
              <a:gd name="T18" fmla="*/ 234 w 260"/>
              <a:gd name="T19" fmla="*/ 159 h 186"/>
              <a:gd name="T20" fmla="*/ 260 w 260"/>
              <a:gd name="T21" fmla="*/ 159 h 186"/>
              <a:gd name="T22" fmla="*/ 260 w 260"/>
              <a:gd name="T23" fmla="*/ 175 h 186"/>
              <a:gd name="T24" fmla="*/ 250 w 260"/>
              <a:gd name="T25" fmla="*/ 186 h 186"/>
              <a:gd name="T26" fmla="*/ 11 w 260"/>
              <a:gd name="T27" fmla="*/ 186 h 186"/>
              <a:gd name="T28" fmla="*/ 0 w 260"/>
              <a:gd name="T29" fmla="*/ 175 h 186"/>
              <a:gd name="T30" fmla="*/ 0 w 260"/>
              <a:gd name="T31" fmla="*/ 159 h 186"/>
              <a:gd name="T32" fmla="*/ 27 w 260"/>
              <a:gd name="T33" fmla="*/ 159 h 186"/>
              <a:gd name="T34" fmla="*/ 27 w 260"/>
              <a:gd name="T35" fmla="*/ 133 h 186"/>
              <a:gd name="T36" fmla="*/ 0 w 260"/>
              <a:gd name="T37" fmla="*/ 133 h 186"/>
              <a:gd name="T38" fmla="*/ 0 w 260"/>
              <a:gd name="T39" fmla="*/ 106 h 186"/>
              <a:gd name="T40" fmla="*/ 27 w 260"/>
              <a:gd name="T41" fmla="*/ 106 h 186"/>
              <a:gd name="T42" fmla="*/ 27 w 260"/>
              <a:gd name="T43" fmla="*/ 80 h 186"/>
              <a:gd name="T44" fmla="*/ 0 w 260"/>
              <a:gd name="T45" fmla="*/ 80 h 186"/>
              <a:gd name="T46" fmla="*/ 0 w 260"/>
              <a:gd name="T47" fmla="*/ 53 h 186"/>
              <a:gd name="T48" fmla="*/ 27 w 260"/>
              <a:gd name="T49" fmla="*/ 53 h 186"/>
              <a:gd name="T50" fmla="*/ 27 w 260"/>
              <a:gd name="T51" fmla="*/ 27 h 186"/>
              <a:gd name="T52" fmla="*/ 0 w 260"/>
              <a:gd name="T53" fmla="*/ 27 h 186"/>
              <a:gd name="T54" fmla="*/ 0 w 260"/>
              <a:gd name="T55" fmla="*/ 11 h 186"/>
              <a:gd name="T56" fmla="*/ 11 w 260"/>
              <a:gd name="T57" fmla="*/ 0 h 186"/>
              <a:gd name="T58" fmla="*/ 250 w 260"/>
              <a:gd name="T59" fmla="*/ 0 h 186"/>
              <a:gd name="T60" fmla="*/ 260 w 260"/>
              <a:gd name="T61" fmla="*/ 11 h 186"/>
              <a:gd name="T62" fmla="*/ 260 w 260"/>
              <a:gd name="T63" fmla="*/ 27 h 186"/>
              <a:gd name="T64" fmla="*/ 234 w 260"/>
              <a:gd name="T65" fmla="*/ 27 h 186"/>
              <a:gd name="T66" fmla="*/ 167 w 260"/>
              <a:gd name="T67" fmla="*/ 93 h 186"/>
              <a:gd name="T68" fmla="*/ 101 w 260"/>
              <a:gd name="T69" fmla="*/ 53 h 186"/>
              <a:gd name="T70" fmla="*/ 101 w 260"/>
              <a:gd name="T71" fmla="*/ 133 h 186"/>
              <a:gd name="T72" fmla="*/ 167 w 260"/>
              <a:gd name="T73" fmla="*/ 93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60" h="186">
                <a:moveTo>
                  <a:pt x="234" y="27"/>
                </a:moveTo>
                <a:cubicBezTo>
                  <a:pt x="234" y="53"/>
                  <a:pt x="234" y="53"/>
                  <a:pt x="234" y="53"/>
                </a:cubicBezTo>
                <a:cubicBezTo>
                  <a:pt x="260" y="53"/>
                  <a:pt x="260" y="53"/>
                  <a:pt x="260" y="53"/>
                </a:cubicBezTo>
                <a:cubicBezTo>
                  <a:pt x="260" y="80"/>
                  <a:pt x="260" y="80"/>
                  <a:pt x="260" y="80"/>
                </a:cubicBezTo>
                <a:cubicBezTo>
                  <a:pt x="234" y="80"/>
                  <a:pt x="234" y="80"/>
                  <a:pt x="234" y="80"/>
                </a:cubicBezTo>
                <a:cubicBezTo>
                  <a:pt x="234" y="106"/>
                  <a:pt x="234" y="106"/>
                  <a:pt x="234" y="106"/>
                </a:cubicBezTo>
                <a:cubicBezTo>
                  <a:pt x="260" y="106"/>
                  <a:pt x="260" y="106"/>
                  <a:pt x="260" y="106"/>
                </a:cubicBezTo>
                <a:cubicBezTo>
                  <a:pt x="260" y="133"/>
                  <a:pt x="260" y="133"/>
                  <a:pt x="260" y="133"/>
                </a:cubicBezTo>
                <a:cubicBezTo>
                  <a:pt x="234" y="133"/>
                  <a:pt x="234" y="133"/>
                  <a:pt x="234" y="133"/>
                </a:cubicBezTo>
                <a:cubicBezTo>
                  <a:pt x="234" y="159"/>
                  <a:pt x="234" y="159"/>
                  <a:pt x="234" y="159"/>
                </a:cubicBezTo>
                <a:cubicBezTo>
                  <a:pt x="260" y="159"/>
                  <a:pt x="260" y="159"/>
                  <a:pt x="260" y="159"/>
                </a:cubicBezTo>
                <a:cubicBezTo>
                  <a:pt x="260" y="175"/>
                  <a:pt x="260" y="175"/>
                  <a:pt x="260" y="175"/>
                </a:cubicBezTo>
                <a:cubicBezTo>
                  <a:pt x="260" y="181"/>
                  <a:pt x="256" y="186"/>
                  <a:pt x="250" y="186"/>
                </a:cubicBezTo>
                <a:cubicBezTo>
                  <a:pt x="11" y="186"/>
                  <a:pt x="11" y="186"/>
                  <a:pt x="11" y="186"/>
                </a:cubicBezTo>
                <a:cubicBezTo>
                  <a:pt x="5" y="186"/>
                  <a:pt x="0" y="181"/>
                  <a:pt x="0" y="175"/>
                </a:cubicBezTo>
                <a:cubicBezTo>
                  <a:pt x="0" y="159"/>
                  <a:pt x="0" y="159"/>
                  <a:pt x="0" y="159"/>
                </a:cubicBezTo>
                <a:cubicBezTo>
                  <a:pt x="27" y="159"/>
                  <a:pt x="27" y="159"/>
                  <a:pt x="27" y="159"/>
                </a:cubicBezTo>
                <a:cubicBezTo>
                  <a:pt x="27" y="133"/>
                  <a:pt x="27" y="133"/>
                  <a:pt x="27" y="133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06"/>
                  <a:pt x="0" y="106"/>
                  <a:pt x="0" y="106"/>
                </a:cubicBezTo>
                <a:cubicBezTo>
                  <a:pt x="27" y="106"/>
                  <a:pt x="27" y="106"/>
                  <a:pt x="27" y="106"/>
                </a:cubicBezTo>
                <a:cubicBezTo>
                  <a:pt x="27" y="80"/>
                  <a:pt x="27" y="80"/>
                  <a:pt x="27" y="80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53"/>
                  <a:pt x="0" y="53"/>
                  <a:pt x="0" y="53"/>
                </a:cubicBezTo>
                <a:cubicBezTo>
                  <a:pt x="27" y="53"/>
                  <a:pt x="27" y="53"/>
                  <a:pt x="27" y="53"/>
                </a:cubicBezTo>
                <a:cubicBezTo>
                  <a:pt x="27" y="27"/>
                  <a:pt x="27" y="27"/>
                  <a:pt x="27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250" y="0"/>
                  <a:pt x="250" y="0"/>
                  <a:pt x="250" y="0"/>
                </a:cubicBezTo>
                <a:cubicBezTo>
                  <a:pt x="256" y="0"/>
                  <a:pt x="260" y="5"/>
                  <a:pt x="260" y="11"/>
                </a:cubicBezTo>
                <a:cubicBezTo>
                  <a:pt x="260" y="27"/>
                  <a:pt x="260" y="27"/>
                  <a:pt x="260" y="27"/>
                </a:cubicBezTo>
                <a:lnTo>
                  <a:pt x="234" y="27"/>
                </a:lnTo>
                <a:close/>
                <a:moveTo>
                  <a:pt x="167" y="93"/>
                </a:moveTo>
                <a:cubicBezTo>
                  <a:pt x="101" y="53"/>
                  <a:pt x="101" y="53"/>
                  <a:pt x="101" y="53"/>
                </a:cubicBezTo>
                <a:cubicBezTo>
                  <a:pt x="101" y="133"/>
                  <a:pt x="101" y="133"/>
                  <a:pt x="101" y="133"/>
                </a:cubicBezTo>
                <a:lnTo>
                  <a:pt x="167" y="93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/>
        </p:spPr>
        <p:txBody>
          <a:bodyPr vert="horz" wrap="square" lIns="99060" tIns="49530" rIns="99060" bIns="49530" numCol="1" anchor="t" anchorCtr="0" compatLnSpc="1">
            <a:prstTxWarp prst="textNoShape">
              <a:avLst/>
            </a:prstTxWarp>
          </a:bodyPr>
          <a:lstStyle/>
          <a:p>
            <a:endParaRPr lang="en-US" sz="1716"/>
          </a:p>
        </p:txBody>
      </p:sp>
      <p:sp>
        <p:nvSpPr>
          <p:cNvPr id="56" name="Freeform 53"/>
          <p:cNvSpPr>
            <a:spLocks/>
          </p:cNvSpPr>
          <p:nvPr/>
        </p:nvSpPr>
        <p:spPr bwMode="auto">
          <a:xfrm>
            <a:off x="9836166" y="3829720"/>
            <a:ext cx="240166" cy="242151"/>
          </a:xfrm>
          <a:custGeom>
            <a:avLst/>
            <a:gdLst>
              <a:gd name="T0" fmla="*/ 159 w 222"/>
              <a:gd name="T1" fmla="*/ 78 h 223"/>
              <a:gd name="T2" fmla="*/ 157 w 222"/>
              <a:gd name="T3" fmla="*/ 29 h 223"/>
              <a:gd name="T4" fmla="*/ 208 w 222"/>
              <a:gd name="T5" fmla="*/ 35 h 223"/>
              <a:gd name="T6" fmla="*/ 156 w 222"/>
              <a:gd name="T7" fmla="*/ 156 h 223"/>
              <a:gd name="T8" fmla="*/ 34 w 222"/>
              <a:gd name="T9" fmla="*/ 208 h 223"/>
              <a:gd name="T10" fmla="*/ 28 w 222"/>
              <a:gd name="T11" fmla="*/ 158 h 223"/>
              <a:gd name="T12" fmla="*/ 78 w 222"/>
              <a:gd name="T13" fmla="*/ 159 h 223"/>
              <a:gd name="T14" fmla="*/ 129 w 222"/>
              <a:gd name="T15" fmla="*/ 130 h 223"/>
              <a:gd name="T16" fmla="*/ 159 w 222"/>
              <a:gd name="T17" fmla="*/ 78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22" h="223">
                <a:moveTo>
                  <a:pt x="159" y="78"/>
                </a:moveTo>
                <a:cubicBezTo>
                  <a:pt x="146" y="65"/>
                  <a:pt x="134" y="57"/>
                  <a:pt x="157" y="29"/>
                </a:cubicBezTo>
                <a:cubicBezTo>
                  <a:pt x="181" y="0"/>
                  <a:pt x="195" y="22"/>
                  <a:pt x="208" y="35"/>
                </a:cubicBezTo>
                <a:cubicBezTo>
                  <a:pt x="222" y="49"/>
                  <a:pt x="209" y="103"/>
                  <a:pt x="156" y="156"/>
                </a:cubicBezTo>
                <a:cubicBezTo>
                  <a:pt x="102" y="209"/>
                  <a:pt x="49" y="223"/>
                  <a:pt x="34" y="208"/>
                </a:cubicBezTo>
                <a:cubicBezTo>
                  <a:pt x="22" y="196"/>
                  <a:pt x="0" y="181"/>
                  <a:pt x="28" y="158"/>
                </a:cubicBezTo>
                <a:cubicBezTo>
                  <a:pt x="57" y="135"/>
                  <a:pt x="65" y="146"/>
                  <a:pt x="78" y="159"/>
                </a:cubicBezTo>
                <a:cubicBezTo>
                  <a:pt x="87" y="168"/>
                  <a:pt x="109" y="149"/>
                  <a:pt x="129" y="130"/>
                </a:cubicBezTo>
                <a:cubicBezTo>
                  <a:pt x="149" y="110"/>
                  <a:pt x="168" y="87"/>
                  <a:pt x="159" y="78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  <a:extLst/>
        </p:spPr>
        <p:txBody>
          <a:bodyPr vert="horz" wrap="square" lIns="99060" tIns="49530" rIns="99060" bIns="49530" numCol="1" anchor="t" anchorCtr="0" compatLnSpc="1">
            <a:prstTxWarp prst="textNoShape">
              <a:avLst/>
            </a:prstTxWarp>
          </a:bodyPr>
          <a:lstStyle/>
          <a:p>
            <a:endParaRPr lang="en-US" sz="1716"/>
          </a:p>
        </p:txBody>
      </p:sp>
      <p:sp>
        <p:nvSpPr>
          <p:cNvPr id="57" name="Freeform 73"/>
          <p:cNvSpPr>
            <a:spLocks noEditPoints="1"/>
          </p:cNvSpPr>
          <p:nvPr/>
        </p:nvSpPr>
        <p:spPr bwMode="auto">
          <a:xfrm>
            <a:off x="8197901" y="3806895"/>
            <a:ext cx="184591" cy="287801"/>
          </a:xfrm>
          <a:custGeom>
            <a:avLst/>
            <a:gdLst>
              <a:gd name="T0" fmla="*/ 170 w 170"/>
              <a:gd name="T1" fmla="*/ 102 h 266"/>
              <a:gd name="T2" fmla="*/ 170 w 170"/>
              <a:gd name="T3" fmla="*/ 138 h 266"/>
              <a:gd name="T4" fmla="*/ 99 w 170"/>
              <a:gd name="T5" fmla="*/ 204 h 266"/>
              <a:gd name="T6" fmla="*/ 99 w 170"/>
              <a:gd name="T7" fmla="*/ 239 h 266"/>
              <a:gd name="T8" fmla="*/ 133 w 170"/>
              <a:gd name="T9" fmla="*/ 239 h 266"/>
              <a:gd name="T10" fmla="*/ 138 w 170"/>
              <a:gd name="T11" fmla="*/ 245 h 266"/>
              <a:gd name="T12" fmla="*/ 138 w 170"/>
              <a:gd name="T13" fmla="*/ 261 h 266"/>
              <a:gd name="T14" fmla="*/ 133 w 170"/>
              <a:gd name="T15" fmla="*/ 266 h 266"/>
              <a:gd name="T16" fmla="*/ 37 w 170"/>
              <a:gd name="T17" fmla="*/ 266 h 266"/>
              <a:gd name="T18" fmla="*/ 32 w 170"/>
              <a:gd name="T19" fmla="*/ 261 h 266"/>
              <a:gd name="T20" fmla="*/ 32 w 170"/>
              <a:gd name="T21" fmla="*/ 245 h 266"/>
              <a:gd name="T22" fmla="*/ 37 w 170"/>
              <a:gd name="T23" fmla="*/ 239 h 266"/>
              <a:gd name="T24" fmla="*/ 72 w 170"/>
              <a:gd name="T25" fmla="*/ 239 h 266"/>
              <a:gd name="T26" fmla="*/ 72 w 170"/>
              <a:gd name="T27" fmla="*/ 204 h 266"/>
              <a:gd name="T28" fmla="*/ 0 w 170"/>
              <a:gd name="T29" fmla="*/ 138 h 266"/>
              <a:gd name="T30" fmla="*/ 0 w 170"/>
              <a:gd name="T31" fmla="*/ 102 h 266"/>
              <a:gd name="T32" fmla="*/ 6 w 170"/>
              <a:gd name="T33" fmla="*/ 97 h 266"/>
              <a:gd name="T34" fmla="*/ 14 w 170"/>
              <a:gd name="T35" fmla="*/ 97 h 266"/>
              <a:gd name="T36" fmla="*/ 19 w 170"/>
              <a:gd name="T37" fmla="*/ 102 h 266"/>
              <a:gd name="T38" fmla="*/ 19 w 170"/>
              <a:gd name="T39" fmla="*/ 138 h 266"/>
              <a:gd name="T40" fmla="*/ 85 w 170"/>
              <a:gd name="T41" fmla="*/ 186 h 266"/>
              <a:gd name="T42" fmla="*/ 152 w 170"/>
              <a:gd name="T43" fmla="*/ 138 h 266"/>
              <a:gd name="T44" fmla="*/ 152 w 170"/>
              <a:gd name="T45" fmla="*/ 102 h 266"/>
              <a:gd name="T46" fmla="*/ 157 w 170"/>
              <a:gd name="T47" fmla="*/ 97 h 266"/>
              <a:gd name="T48" fmla="*/ 165 w 170"/>
              <a:gd name="T49" fmla="*/ 97 h 266"/>
              <a:gd name="T50" fmla="*/ 170 w 170"/>
              <a:gd name="T51" fmla="*/ 102 h 266"/>
              <a:gd name="T52" fmla="*/ 125 w 170"/>
              <a:gd name="T53" fmla="*/ 78 h 266"/>
              <a:gd name="T54" fmla="*/ 45 w 170"/>
              <a:gd name="T55" fmla="*/ 78 h 266"/>
              <a:gd name="T56" fmla="*/ 45 w 170"/>
              <a:gd name="T57" fmla="*/ 22 h 266"/>
              <a:gd name="T58" fmla="*/ 85 w 170"/>
              <a:gd name="T59" fmla="*/ 0 h 266"/>
              <a:gd name="T60" fmla="*/ 125 w 170"/>
              <a:gd name="T61" fmla="*/ 22 h 266"/>
              <a:gd name="T62" fmla="*/ 125 w 170"/>
              <a:gd name="T63" fmla="*/ 78 h 266"/>
              <a:gd name="T64" fmla="*/ 45 w 170"/>
              <a:gd name="T65" fmla="*/ 138 h 266"/>
              <a:gd name="T66" fmla="*/ 45 w 170"/>
              <a:gd name="T67" fmla="*/ 97 h 266"/>
              <a:gd name="T68" fmla="*/ 125 w 170"/>
              <a:gd name="T69" fmla="*/ 97 h 266"/>
              <a:gd name="T70" fmla="*/ 125 w 170"/>
              <a:gd name="T71" fmla="*/ 138 h 266"/>
              <a:gd name="T72" fmla="*/ 85 w 170"/>
              <a:gd name="T73" fmla="*/ 160 h 266"/>
              <a:gd name="T74" fmla="*/ 45 w 170"/>
              <a:gd name="T75" fmla="*/ 138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70" h="266">
                <a:moveTo>
                  <a:pt x="170" y="102"/>
                </a:moveTo>
                <a:cubicBezTo>
                  <a:pt x="170" y="138"/>
                  <a:pt x="170" y="138"/>
                  <a:pt x="170" y="138"/>
                </a:cubicBezTo>
                <a:cubicBezTo>
                  <a:pt x="170" y="168"/>
                  <a:pt x="148" y="200"/>
                  <a:pt x="99" y="204"/>
                </a:cubicBezTo>
                <a:cubicBezTo>
                  <a:pt x="99" y="239"/>
                  <a:pt x="99" y="239"/>
                  <a:pt x="99" y="239"/>
                </a:cubicBezTo>
                <a:cubicBezTo>
                  <a:pt x="133" y="239"/>
                  <a:pt x="133" y="239"/>
                  <a:pt x="133" y="239"/>
                </a:cubicBezTo>
                <a:cubicBezTo>
                  <a:pt x="136" y="239"/>
                  <a:pt x="138" y="241"/>
                  <a:pt x="138" y="245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38" y="263"/>
                  <a:pt x="136" y="266"/>
                  <a:pt x="133" y="266"/>
                </a:cubicBezTo>
                <a:cubicBezTo>
                  <a:pt x="37" y="266"/>
                  <a:pt x="37" y="266"/>
                  <a:pt x="37" y="266"/>
                </a:cubicBezTo>
                <a:cubicBezTo>
                  <a:pt x="34" y="266"/>
                  <a:pt x="32" y="263"/>
                  <a:pt x="32" y="261"/>
                </a:cubicBezTo>
                <a:cubicBezTo>
                  <a:pt x="32" y="245"/>
                  <a:pt x="32" y="245"/>
                  <a:pt x="32" y="245"/>
                </a:cubicBezTo>
                <a:cubicBezTo>
                  <a:pt x="32" y="241"/>
                  <a:pt x="34" y="239"/>
                  <a:pt x="37" y="239"/>
                </a:cubicBezTo>
                <a:cubicBezTo>
                  <a:pt x="72" y="239"/>
                  <a:pt x="72" y="239"/>
                  <a:pt x="72" y="239"/>
                </a:cubicBezTo>
                <a:cubicBezTo>
                  <a:pt x="72" y="204"/>
                  <a:pt x="72" y="204"/>
                  <a:pt x="72" y="204"/>
                </a:cubicBezTo>
                <a:cubicBezTo>
                  <a:pt x="22" y="200"/>
                  <a:pt x="0" y="168"/>
                  <a:pt x="0" y="138"/>
                </a:cubicBezTo>
                <a:cubicBezTo>
                  <a:pt x="0" y="102"/>
                  <a:pt x="0" y="102"/>
                  <a:pt x="0" y="102"/>
                </a:cubicBezTo>
                <a:cubicBezTo>
                  <a:pt x="0" y="99"/>
                  <a:pt x="2" y="97"/>
                  <a:pt x="6" y="97"/>
                </a:cubicBezTo>
                <a:cubicBezTo>
                  <a:pt x="14" y="97"/>
                  <a:pt x="14" y="97"/>
                  <a:pt x="14" y="97"/>
                </a:cubicBezTo>
                <a:cubicBezTo>
                  <a:pt x="16" y="97"/>
                  <a:pt x="19" y="99"/>
                  <a:pt x="19" y="102"/>
                </a:cubicBezTo>
                <a:cubicBezTo>
                  <a:pt x="19" y="138"/>
                  <a:pt x="19" y="138"/>
                  <a:pt x="19" y="138"/>
                </a:cubicBezTo>
                <a:cubicBezTo>
                  <a:pt x="19" y="156"/>
                  <a:pt x="33" y="186"/>
                  <a:pt x="85" y="186"/>
                </a:cubicBezTo>
                <a:cubicBezTo>
                  <a:pt x="137" y="186"/>
                  <a:pt x="152" y="156"/>
                  <a:pt x="152" y="138"/>
                </a:cubicBezTo>
                <a:cubicBezTo>
                  <a:pt x="152" y="102"/>
                  <a:pt x="152" y="102"/>
                  <a:pt x="152" y="102"/>
                </a:cubicBezTo>
                <a:cubicBezTo>
                  <a:pt x="152" y="99"/>
                  <a:pt x="154" y="97"/>
                  <a:pt x="157" y="97"/>
                </a:cubicBezTo>
                <a:cubicBezTo>
                  <a:pt x="165" y="97"/>
                  <a:pt x="165" y="97"/>
                  <a:pt x="165" y="97"/>
                </a:cubicBezTo>
                <a:cubicBezTo>
                  <a:pt x="168" y="97"/>
                  <a:pt x="170" y="99"/>
                  <a:pt x="170" y="102"/>
                </a:cubicBezTo>
                <a:close/>
                <a:moveTo>
                  <a:pt x="125" y="78"/>
                </a:moveTo>
                <a:cubicBezTo>
                  <a:pt x="45" y="78"/>
                  <a:pt x="45" y="78"/>
                  <a:pt x="45" y="78"/>
                </a:cubicBezTo>
                <a:cubicBezTo>
                  <a:pt x="45" y="22"/>
                  <a:pt x="45" y="22"/>
                  <a:pt x="45" y="22"/>
                </a:cubicBezTo>
                <a:cubicBezTo>
                  <a:pt x="45" y="13"/>
                  <a:pt x="54" y="0"/>
                  <a:pt x="85" y="0"/>
                </a:cubicBezTo>
                <a:cubicBezTo>
                  <a:pt x="116" y="0"/>
                  <a:pt x="125" y="13"/>
                  <a:pt x="125" y="22"/>
                </a:cubicBezTo>
                <a:lnTo>
                  <a:pt x="125" y="78"/>
                </a:lnTo>
                <a:close/>
                <a:moveTo>
                  <a:pt x="45" y="138"/>
                </a:moveTo>
                <a:cubicBezTo>
                  <a:pt x="45" y="97"/>
                  <a:pt x="45" y="97"/>
                  <a:pt x="45" y="97"/>
                </a:cubicBezTo>
                <a:cubicBezTo>
                  <a:pt x="125" y="97"/>
                  <a:pt x="125" y="97"/>
                  <a:pt x="125" y="97"/>
                </a:cubicBezTo>
                <a:cubicBezTo>
                  <a:pt x="125" y="138"/>
                  <a:pt x="125" y="138"/>
                  <a:pt x="125" y="138"/>
                </a:cubicBezTo>
                <a:cubicBezTo>
                  <a:pt x="125" y="147"/>
                  <a:pt x="116" y="160"/>
                  <a:pt x="85" y="160"/>
                </a:cubicBezTo>
                <a:cubicBezTo>
                  <a:pt x="54" y="160"/>
                  <a:pt x="45" y="147"/>
                  <a:pt x="45" y="138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  <a:extLst/>
        </p:spPr>
        <p:txBody>
          <a:bodyPr vert="horz" wrap="square" lIns="99060" tIns="49530" rIns="99060" bIns="49530" numCol="1" anchor="t" anchorCtr="0" compatLnSpc="1">
            <a:prstTxWarp prst="textNoShape">
              <a:avLst/>
            </a:prstTxWarp>
          </a:bodyPr>
          <a:lstStyle/>
          <a:p>
            <a:endParaRPr lang="en-US" sz="1716"/>
          </a:p>
        </p:txBody>
      </p:sp>
      <p:sp>
        <p:nvSpPr>
          <p:cNvPr id="58" name="Rectangle 57"/>
          <p:cNvSpPr/>
          <p:nvPr/>
        </p:nvSpPr>
        <p:spPr>
          <a:xfrm>
            <a:off x="1448132" y="4968778"/>
            <a:ext cx="3397875" cy="52120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6"/>
          </a:p>
        </p:txBody>
      </p:sp>
      <p:sp>
        <p:nvSpPr>
          <p:cNvPr id="21" name="Text Placeholder 2"/>
          <p:cNvSpPr txBox="1">
            <a:spLocks/>
          </p:cNvSpPr>
          <p:nvPr/>
        </p:nvSpPr>
        <p:spPr>
          <a:xfrm>
            <a:off x="5635265" y="1976903"/>
            <a:ext cx="1864271" cy="24238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8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20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TextBox 51"/>
          <p:cNvSpPr txBox="1"/>
          <p:nvPr/>
        </p:nvSpPr>
        <p:spPr>
          <a:xfrm>
            <a:off x="5635265" y="2434595"/>
            <a:ext cx="521406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三更精品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设计，更专业，更专注，更专心。点击此出编辑文本内容，以表达您的项目详细资料，建议您在展示时采用微软雅黑字体。您也可以根据您的实际需求对文档之中的字体、图标、图片进行进一步修改美化，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YaHei" charset="0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23" name="Text Placeholder 2"/>
          <p:cNvSpPr txBox="1">
            <a:spLocks/>
          </p:cNvSpPr>
          <p:nvPr/>
        </p:nvSpPr>
        <p:spPr>
          <a:xfrm>
            <a:off x="5635264" y="4297076"/>
            <a:ext cx="1610676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24" name="TextBox 37"/>
          <p:cNvSpPr txBox="1"/>
          <p:nvPr/>
        </p:nvSpPr>
        <p:spPr>
          <a:xfrm>
            <a:off x="5777218" y="4732378"/>
            <a:ext cx="1377615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cxnSp>
        <p:nvCxnSpPr>
          <p:cNvPr id="25" name="Straight Connector 11"/>
          <p:cNvCxnSpPr/>
          <p:nvPr/>
        </p:nvCxnSpPr>
        <p:spPr>
          <a:xfrm>
            <a:off x="7575855" y="4636348"/>
            <a:ext cx="138709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2"/>
          <p:cNvSpPr txBox="1">
            <a:spLocks/>
          </p:cNvSpPr>
          <p:nvPr/>
        </p:nvSpPr>
        <p:spPr>
          <a:xfrm>
            <a:off x="7464064" y="4297076"/>
            <a:ext cx="1610676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TextBox 37"/>
          <p:cNvSpPr txBox="1"/>
          <p:nvPr/>
        </p:nvSpPr>
        <p:spPr>
          <a:xfrm>
            <a:off x="7606018" y="4732378"/>
            <a:ext cx="1377615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cxnSp>
        <p:nvCxnSpPr>
          <p:cNvPr id="28" name="Straight Connector 11"/>
          <p:cNvCxnSpPr/>
          <p:nvPr/>
        </p:nvCxnSpPr>
        <p:spPr>
          <a:xfrm>
            <a:off x="9262702" y="4636348"/>
            <a:ext cx="138709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2"/>
          <p:cNvSpPr txBox="1">
            <a:spLocks/>
          </p:cNvSpPr>
          <p:nvPr/>
        </p:nvSpPr>
        <p:spPr>
          <a:xfrm>
            <a:off x="9150911" y="4297076"/>
            <a:ext cx="1610676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0" name="TextBox 37"/>
          <p:cNvSpPr txBox="1"/>
          <p:nvPr/>
        </p:nvSpPr>
        <p:spPr>
          <a:xfrm>
            <a:off x="9292865" y="4732378"/>
            <a:ext cx="1377615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0097" y="377879"/>
            <a:ext cx="2905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</a:p>
        </p:txBody>
      </p:sp>
    </p:spTree>
    <p:extLst>
      <p:ext uri="{BB962C8B-B14F-4D97-AF65-F5344CB8AC3E}">
        <p14:creationId xmlns:p14="http://schemas.microsoft.com/office/powerpoint/2010/main" val="27590044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椭圆 155"/>
          <p:cNvSpPr/>
          <p:nvPr/>
        </p:nvSpPr>
        <p:spPr>
          <a:xfrm>
            <a:off x="6640953" y="2335899"/>
            <a:ext cx="562384" cy="56238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</a:endParaRPr>
          </a:p>
        </p:txBody>
      </p:sp>
      <p:grpSp>
        <p:nvGrpSpPr>
          <p:cNvPr id="157" name="组合 156"/>
          <p:cNvGrpSpPr/>
          <p:nvPr/>
        </p:nvGrpSpPr>
        <p:grpSpPr>
          <a:xfrm>
            <a:off x="6787430" y="2523838"/>
            <a:ext cx="296873" cy="178124"/>
            <a:chOff x="11609388" y="1325564"/>
            <a:chExt cx="333375" cy="200025"/>
          </a:xfrm>
        </p:grpSpPr>
        <p:sp>
          <p:nvSpPr>
            <p:cNvPr id="158" name="Freeform 543"/>
            <p:cNvSpPr>
              <a:spLocks/>
            </p:cNvSpPr>
            <p:nvPr/>
          </p:nvSpPr>
          <p:spPr bwMode="auto">
            <a:xfrm>
              <a:off x="11609388" y="1455739"/>
              <a:ext cx="333375" cy="69850"/>
            </a:xfrm>
            <a:custGeom>
              <a:avLst/>
              <a:gdLst>
                <a:gd name="T0" fmla="*/ 61 w 210"/>
                <a:gd name="T1" fmla="*/ 44 h 44"/>
                <a:gd name="T2" fmla="*/ 210 w 210"/>
                <a:gd name="T3" fmla="*/ 44 h 44"/>
                <a:gd name="T4" fmla="*/ 177 w 210"/>
                <a:gd name="T5" fmla="*/ 20 h 44"/>
                <a:gd name="T6" fmla="*/ 61 w 210"/>
                <a:gd name="T7" fmla="*/ 20 h 44"/>
                <a:gd name="T8" fmla="*/ 55 w 210"/>
                <a:gd name="T9" fmla="*/ 20 h 44"/>
                <a:gd name="T10" fmla="*/ 51 w 210"/>
                <a:gd name="T11" fmla="*/ 17 h 44"/>
                <a:gd name="T12" fmla="*/ 27 w 210"/>
                <a:gd name="T13" fmla="*/ 0 h 44"/>
                <a:gd name="T14" fmla="*/ 0 w 210"/>
                <a:gd name="T15" fmla="*/ 0 h 44"/>
                <a:gd name="T16" fmla="*/ 61 w 210"/>
                <a:gd name="T17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0" h="44">
                  <a:moveTo>
                    <a:pt x="61" y="44"/>
                  </a:moveTo>
                  <a:lnTo>
                    <a:pt x="210" y="44"/>
                  </a:lnTo>
                  <a:lnTo>
                    <a:pt x="177" y="20"/>
                  </a:lnTo>
                  <a:lnTo>
                    <a:pt x="61" y="20"/>
                  </a:lnTo>
                  <a:lnTo>
                    <a:pt x="55" y="20"/>
                  </a:lnTo>
                  <a:lnTo>
                    <a:pt x="51" y="17"/>
                  </a:lnTo>
                  <a:lnTo>
                    <a:pt x="27" y="0"/>
                  </a:lnTo>
                  <a:lnTo>
                    <a:pt x="0" y="0"/>
                  </a:lnTo>
                  <a:lnTo>
                    <a:pt x="61" y="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59" name="Freeform 544"/>
            <p:cNvSpPr>
              <a:spLocks/>
            </p:cNvSpPr>
            <p:nvPr/>
          </p:nvSpPr>
          <p:spPr bwMode="auto">
            <a:xfrm>
              <a:off x="11609388" y="1390651"/>
              <a:ext cx="333375" cy="69850"/>
            </a:xfrm>
            <a:custGeom>
              <a:avLst/>
              <a:gdLst>
                <a:gd name="T0" fmla="*/ 210 w 210"/>
                <a:gd name="T1" fmla="*/ 44 h 44"/>
                <a:gd name="T2" fmla="*/ 177 w 210"/>
                <a:gd name="T3" fmla="*/ 20 h 44"/>
                <a:gd name="T4" fmla="*/ 61 w 210"/>
                <a:gd name="T5" fmla="*/ 20 h 44"/>
                <a:gd name="T6" fmla="*/ 55 w 210"/>
                <a:gd name="T7" fmla="*/ 20 h 44"/>
                <a:gd name="T8" fmla="*/ 51 w 210"/>
                <a:gd name="T9" fmla="*/ 17 h 44"/>
                <a:gd name="T10" fmla="*/ 27 w 210"/>
                <a:gd name="T11" fmla="*/ 0 h 44"/>
                <a:gd name="T12" fmla="*/ 0 w 210"/>
                <a:gd name="T13" fmla="*/ 0 h 44"/>
                <a:gd name="T14" fmla="*/ 61 w 210"/>
                <a:gd name="T15" fmla="*/ 44 h 44"/>
                <a:gd name="T16" fmla="*/ 210 w 210"/>
                <a:gd name="T17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0" h="44">
                  <a:moveTo>
                    <a:pt x="210" y="44"/>
                  </a:moveTo>
                  <a:lnTo>
                    <a:pt x="177" y="20"/>
                  </a:lnTo>
                  <a:lnTo>
                    <a:pt x="61" y="20"/>
                  </a:lnTo>
                  <a:lnTo>
                    <a:pt x="55" y="20"/>
                  </a:lnTo>
                  <a:lnTo>
                    <a:pt x="51" y="17"/>
                  </a:lnTo>
                  <a:lnTo>
                    <a:pt x="27" y="0"/>
                  </a:lnTo>
                  <a:lnTo>
                    <a:pt x="0" y="0"/>
                  </a:lnTo>
                  <a:lnTo>
                    <a:pt x="61" y="44"/>
                  </a:lnTo>
                  <a:lnTo>
                    <a:pt x="210" y="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60" name="Freeform 545"/>
            <p:cNvSpPr>
              <a:spLocks/>
            </p:cNvSpPr>
            <p:nvPr/>
          </p:nvSpPr>
          <p:spPr bwMode="auto">
            <a:xfrm>
              <a:off x="11609388" y="1325564"/>
              <a:ext cx="333375" cy="69850"/>
            </a:xfrm>
            <a:custGeom>
              <a:avLst/>
              <a:gdLst>
                <a:gd name="T0" fmla="*/ 210 w 210"/>
                <a:gd name="T1" fmla="*/ 44 h 44"/>
                <a:gd name="T2" fmla="*/ 149 w 210"/>
                <a:gd name="T3" fmla="*/ 0 h 44"/>
                <a:gd name="T4" fmla="*/ 0 w 210"/>
                <a:gd name="T5" fmla="*/ 0 h 44"/>
                <a:gd name="T6" fmla="*/ 61 w 210"/>
                <a:gd name="T7" fmla="*/ 44 h 44"/>
                <a:gd name="T8" fmla="*/ 210 w 210"/>
                <a:gd name="T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44">
                  <a:moveTo>
                    <a:pt x="210" y="44"/>
                  </a:moveTo>
                  <a:lnTo>
                    <a:pt x="149" y="0"/>
                  </a:lnTo>
                  <a:lnTo>
                    <a:pt x="0" y="0"/>
                  </a:lnTo>
                  <a:lnTo>
                    <a:pt x="61" y="44"/>
                  </a:lnTo>
                  <a:lnTo>
                    <a:pt x="210" y="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</a:endParaRPr>
            </a:p>
          </p:txBody>
        </p:sp>
      </p:grpSp>
      <p:sp>
        <p:nvSpPr>
          <p:cNvPr id="166" name="椭圆 165"/>
          <p:cNvSpPr/>
          <p:nvPr/>
        </p:nvSpPr>
        <p:spPr>
          <a:xfrm>
            <a:off x="6671738" y="3259875"/>
            <a:ext cx="562384" cy="562384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</a:endParaRPr>
          </a:p>
        </p:txBody>
      </p:sp>
      <p:grpSp>
        <p:nvGrpSpPr>
          <p:cNvPr id="167" name="组合 166"/>
          <p:cNvGrpSpPr/>
          <p:nvPr/>
        </p:nvGrpSpPr>
        <p:grpSpPr>
          <a:xfrm>
            <a:off x="6862413" y="3369292"/>
            <a:ext cx="182365" cy="298287"/>
            <a:chOff x="10336213" y="2595564"/>
            <a:chExt cx="204788" cy="334963"/>
          </a:xfrm>
        </p:grpSpPr>
        <p:sp>
          <p:nvSpPr>
            <p:cNvPr id="168" name="Freeform 556"/>
            <p:cNvSpPr>
              <a:spLocks/>
            </p:cNvSpPr>
            <p:nvPr/>
          </p:nvSpPr>
          <p:spPr bwMode="auto">
            <a:xfrm>
              <a:off x="10515601" y="2595564"/>
              <a:ext cx="9525" cy="0"/>
            </a:xfrm>
            <a:custGeom>
              <a:avLst/>
              <a:gdLst>
                <a:gd name="T0" fmla="*/ 0 w 6"/>
                <a:gd name="T1" fmla="*/ 6 w 6"/>
                <a:gd name="T2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69" name="Line 557"/>
            <p:cNvSpPr>
              <a:spLocks noChangeShapeType="1"/>
            </p:cNvSpPr>
            <p:nvPr/>
          </p:nvSpPr>
          <p:spPr bwMode="auto">
            <a:xfrm>
              <a:off x="10515601" y="2595564"/>
              <a:ext cx="952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70" name="Freeform 558"/>
            <p:cNvSpPr>
              <a:spLocks noEditPoints="1"/>
            </p:cNvSpPr>
            <p:nvPr/>
          </p:nvSpPr>
          <p:spPr bwMode="auto">
            <a:xfrm>
              <a:off x="10336213" y="2595564"/>
              <a:ext cx="204788" cy="334963"/>
            </a:xfrm>
            <a:custGeom>
              <a:avLst/>
              <a:gdLst>
                <a:gd name="T0" fmla="*/ 155 w 176"/>
                <a:gd name="T1" fmla="*/ 0 h 289"/>
                <a:gd name="T2" fmla="*/ 22 w 176"/>
                <a:gd name="T3" fmla="*/ 0 h 289"/>
                <a:gd name="T4" fmla="*/ 0 w 176"/>
                <a:gd name="T5" fmla="*/ 21 h 289"/>
                <a:gd name="T6" fmla="*/ 0 w 176"/>
                <a:gd name="T7" fmla="*/ 267 h 289"/>
                <a:gd name="T8" fmla="*/ 22 w 176"/>
                <a:gd name="T9" fmla="*/ 289 h 289"/>
                <a:gd name="T10" fmla="*/ 155 w 176"/>
                <a:gd name="T11" fmla="*/ 289 h 289"/>
                <a:gd name="T12" fmla="*/ 176 w 176"/>
                <a:gd name="T13" fmla="*/ 267 h 289"/>
                <a:gd name="T14" fmla="*/ 176 w 176"/>
                <a:gd name="T15" fmla="*/ 21 h 289"/>
                <a:gd name="T16" fmla="*/ 155 w 176"/>
                <a:gd name="T17" fmla="*/ 0 h 289"/>
                <a:gd name="T18" fmla="*/ 88 w 176"/>
                <a:gd name="T19" fmla="*/ 274 h 289"/>
                <a:gd name="T20" fmla="*/ 75 w 176"/>
                <a:gd name="T21" fmla="*/ 261 h 289"/>
                <a:gd name="T22" fmla="*/ 88 w 176"/>
                <a:gd name="T23" fmla="*/ 247 h 289"/>
                <a:gd name="T24" fmla="*/ 102 w 176"/>
                <a:gd name="T25" fmla="*/ 261 h 289"/>
                <a:gd name="T26" fmla="*/ 88 w 176"/>
                <a:gd name="T27" fmla="*/ 274 h 289"/>
                <a:gd name="T28" fmla="*/ 160 w 176"/>
                <a:gd name="T29" fmla="*/ 233 h 289"/>
                <a:gd name="T30" fmla="*/ 16 w 176"/>
                <a:gd name="T31" fmla="*/ 233 h 289"/>
                <a:gd name="T32" fmla="*/ 16 w 176"/>
                <a:gd name="T33" fmla="*/ 56 h 289"/>
                <a:gd name="T34" fmla="*/ 160 w 176"/>
                <a:gd name="T35" fmla="*/ 56 h 289"/>
                <a:gd name="T36" fmla="*/ 160 w 176"/>
                <a:gd name="T37" fmla="*/ 233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6" h="289">
                  <a:moveTo>
                    <a:pt x="155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9"/>
                    <a:pt x="0" y="21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0" y="279"/>
                    <a:pt x="10" y="289"/>
                    <a:pt x="22" y="289"/>
                  </a:cubicBezTo>
                  <a:cubicBezTo>
                    <a:pt x="155" y="289"/>
                    <a:pt x="155" y="289"/>
                    <a:pt x="155" y="289"/>
                  </a:cubicBezTo>
                  <a:cubicBezTo>
                    <a:pt x="167" y="289"/>
                    <a:pt x="176" y="279"/>
                    <a:pt x="176" y="267"/>
                  </a:cubicBezTo>
                  <a:cubicBezTo>
                    <a:pt x="176" y="21"/>
                    <a:pt x="176" y="21"/>
                    <a:pt x="176" y="21"/>
                  </a:cubicBezTo>
                  <a:cubicBezTo>
                    <a:pt x="176" y="9"/>
                    <a:pt x="167" y="0"/>
                    <a:pt x="155" y="0"/>
                  </a:cubicBezTo>
                  <a:close/>
                  <a:moveTo>
                    <a:pt x="88" y="274"/>
                  </a:moveTo>
                  <a:cubicBezTo>
                    <a:pt x="81" y="274"/>
                    <a:pt x="75" y="268"/>
                    <a:pt x="75" y="261"/>
                  </a:cubicBezTo>
                  <a:cubicBezTo>
                    <a:pt x="75" y="253"/>
                    <a:pt x="81" y="247"/>
                    <a:pt x="88" y="247"/>
                  </a:cubicBezTo>
                  <a:cubicBezTo>
                    <a:pt x="96" y="247"/>
                    <a:pt x="102" y="253"/>
                    <a:pt x="102" y="261"/>
                  </a:cubicBezTo>
                  <a:cubicBezTo>
                    <a:pt x="102" y="268"/>
                    <a:pt x="96" y="274"/>
                    <a:pt x="88" y="274"/>
                  </a:cubicBezTo>
                  <a:close/>
                  <a:moveTo>
                    <a:pt x="160" y="233"/>
                  </a:moveTo>
                  <a:cubicBezTo>
                    <a:pt x="16" y="233"/>
                    <a:pt x="16" y="233"/>
                    <a:pt x="16" y="233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160" y="56"/>
                    <a:pt x="160" y="56"/>
                    <a:pt x="160" y="56"/>
                  </a:cubicBezTo>
                  <a:lnTo>
                    <a:pt x="160" y="2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</a:endParaRPr>
            </a:p>
          </p:txBody>
        </p:sp>
      </p:grpSp>
      <p:sp>
        <p:nvSpPr>
          <p:cNvPr id="176" name="椭圆 175"/>
          <p:cNvSpPr/>
          <p:nvPr/>
        </p:nvSpPr>
        <p:spPr>
          <a:xfrm>
            <a:off x="6621540" y="4187514"/>
            <a:ext cx="562384" cy="56238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</a:endParaRPr>
          </a:p>
        </p:txBody>
      </p:sp>
      <p:grpSp>
        <p:nvGrpSpPr>
          <p:cNvPr id="177" name="组合 176"/>
          <p:cNvGrpSpPr>
            <a:grpSpLocks noChangeAspect="1"/>
          </p:cNvGrpSpPr>
          <p:nvPr/>
        </p:nvGrpSpPr>
        <p:grpSpPr>
          <a:xfrm>
            <a:off x="6754379" y="4275552"/>
            <a:ext cx="296708" cy="386307"/>
            <a:chOff x="3196030" y="1160235"/>
            <a:chExt cx="582794" cy="758785"/>
          </a:xfrm>
          <a:solidFill>
            <a:schemeClr val="bg1"/>
          </a:solidFill>
        </p:grpSpPr>
        <p:sp>
          <p:nvSpPr>
            <p:cNvPr id="178" name="Freeform 634"/>
            <p:cNvSpPr>
              <a:spLocks noEditPoints="1"/>
            </p:cNvSpPr>
            <p:nvPr/>
          </p:nvSpPr>
          <p:spPr bwMode="auto">
            <a:xfrm>
              <a:off x="3243635" y="1160235"/>
              <a:ext cx="535189" cy="533747"/>
            </a:xfrm>
            <a:custGeom>
              <a:avLst/>
              <a:gdLst>
                <a:gd name="T0" fmla="*/ 225 w 314"/>
                <a:gd name="T1" fmla="*/ 39 h 313"/>
                <a:gd name="T2" fmla="*/ 34 w 314"/>
                <a:gd name="T3" fmla="*/ 89 h 313"/>
                <a:gd name="T4" fmla="*/ 62 w 314"/>
                <a:gd name="T5" fmla="*/ 264 h 313"/>
                <a:gd name="T6" fmla="*/ 84 w 314"/>
                <a:gd name="T7" fmla="*/ 280 h 313"/>
                <a:gd name="T8" fmla="*/ 110 w 314"/>
                <a:gd name="T9" fmla="*/ 292 h 313"/>
                <a:gd name="T10" fmla="*/ 275 w 314"/>
                <a:gd name="T11" fmla="*/ 230 h 313"/>
                <a:gd name="T12" fmla="*/ 225 w 314"/>
                <a:gd name="T13" fmla="*/ 39 h 313"/>
                <a:gd name="T14" fmla="*/ 229 w 314"/>
                <a:gd name="T15" fmla="*/ 203 h 313"/>
                <a:gd name="T16" fmla="*/ 111 w 314"/>
                <a:gd name="T17" fmla="*/ 234 h 313"/>
                <a:gd name="T18" fmla="*/ 79 w 314"/>
                <a:gd name="T19" fmla="*/ 116 h 313"/>
                <a:gd name="T20" fmla="*/ 198 w 314"/>
                <a:gd name="T21" fmla="*/ 84 h 313"/>
                <a:gd name="T22" fmla="*/ 229 w 314"/>
                <a:gd name="T23" fmla="*/ 20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4" h="313">
                  <a:moveTo>
                    <a:pt x="225" y="39"/>
                  </a:moveTo>
                  <a:cubicBezTo>
                    <a:pt x="158" y="0"/>
                    <a:pt x="72" y="23"/>
                    <a:pt x="34" y="89"/>
                  </a:cubicBezTo>
                  <a:cubicBezTo>
                    <a:pt x="0" y="148"/>
                    <a:pt x="13" y="221"/>
                    <a:pt x="62" y="264"/>
                  </a:cubicBezTo>
                  <a:cubicBezTo>
                    <a:pt x="69" y="270"/>
                    <a:pt x="76" y="275"/>
                    <a:pt x="84" y="280"/>
                  </a:cubicBezTo>
                  <a:cubicBezTo>
                    <a:pt x="92" y="285"/>
                    <a:pt x="101" y="289"/>
                    <a:pt x="110" y="292"/>
                  </a:cubicBezTo>
                  <a:cubicBezTo>
                    <a:pt x="171" y="313"/>
                    <a:pt x="241" y="288"/>
                    <a:pt x="275" y="230"/>
                  </a:cubicBezTo>
                  <a:cubicBezTo>
                    <a:pt x="314" y="163"/>
                    <a:pt x="291" y="77"/>
                    <a:pt x="225" y="39"/>
                  </a:cubicBezTo>
                  <a:close/>
                  <a:moveTo>
                    <a:pt x="229" y="203"/>
                  </a:moveTo>
                  <a:cubicBezTo>
                    <a:pt x="205" y="244"/>
                    <a:pt x="152" y="259"/>
                    <a:pt x="111" y="234"/>
                  </a:cubicBezTo>
                  <a:cubicBezTo>
                    <a:pt x="69" y="210"/>
                    <a:pt x="55" y="157"/>
                    <a:pt x="79" y="116"/>
                  </a:cubicBezTo>
                  <a:cubicBezTo>
                    <a:pt x="103" y="74"/>
                    <a:pt x="157" y="60"/>
                    <a:pt x="198" y="84"/>
                  </a:cubicBezTo>
                  <a:cubicBezTo>
                    <a:pt x="239" y="108"/>
                    <a:pt x="254" y="162"/>
                    <a:pt x="229" y="2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noFill/>
                <a:latin typeface="微软雅黑" panose="020B0503020204020204" pitchFamily="34" charset="-122"/>
              </a:endParaRPr>
            </a:p>
          </p:txBody>
        </p:sp>
        <p:sp>
          <p:nvSpPr>
            <p:cNvPr id="179" name="Oval 635"/>
            <p:cNvSpPr>
              <a:spLocks noChangeArrowheads="1"/>
            </p:cNvSpPr>
            <p:nvPr/>
          </p:nvSpPr>
          <p:spPr bwMode="auto">
            <a:xfrm>
              <a:off x="3465068" y="1327572"/>
              <a:ext cx="85111" cy="87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noFill/>
                <a:latin typeface="微软雅黑" panose="020B0503020204020204" pitchFamily="34" charset="-122"/>
              </a:endParaRPr>
            </a:p>
          </p:txBody>
        </p:sp>
        <p:sp>
          <p:nvSpPr>
            <p:cNvPr id="180" name="Freeform 636"/>
            <p:cNvSpPr>
              <a:spLocks/>
            </p:cNvSpPr>
            <p:nvPr/>
          </p:nvSpPr>
          <p:spPr bwMode="auto">
            <a:xfrm>
              <a:off x="3507623" y="1422781"/>
              <a:ext cx="92324" cy="98816"/>
            </a:xfrm>
            <a:custGeom>
              <a:avLst/>
              <a:gdLst>
                <a:gd name="T0" fmla="*/ 13 w 54"/>
                <a:gd name="T1" fmla="*/ 0 h 58"/>
                <a:gd name="T2" fmla="*/ 0 w 54"/>
                <a:gd name="T3" fmla="*/ 11 h 58"/>
                <a:gd name="T4" fmla="*/ 13 w 54"/>
                <a:gd name="T5" fmla="*/ 40 h 58"/>
                <a:gd name="T6" fmla="*/ 0 w 54"/>
                <a:gd name="T7" fmla="*/ 58 h 58"/>
                <a:gd name="T8" fmla="*/ 4 w 54"/>
                <a:gd name="T9" fmla="*/ 58 h 58"/>
                <a:gd name="T10" fmla="*/ 44 w 54"/>
                <a:gd name="T11" fmla="*/ 16 h 58"/>
                <a:gd name="T12" fmla="*/ 13 w 54"/>
                <a:gd name="T13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58">
                  <a:moveTo>
                    <a:pt x="13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54" y="58"/>
                    <a:pt x="44" y="29"/>
                    <a:pt x="44" y="16"/>
                  </a:cubicBezTo>
                  <a:cubicBezTo>
                    <a:pt x="44" y="6"/>
                    <a:pt x="24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noFill/>
                <a:latin typeface="微软雅黑" panose="020B0503020204020204" pitchFamily="34" charset="-122"/>
              </a:endParaRPr>
            </a:p>
          </p:txBody>
        </p:sp>
        <p:sp>
          <p:nvSpPr>
            <p:cNvPr id="181" name="Freeform 637"/>
            <p:cNvSpPr>
              <a:spLocks/>
            </p:cNvSpPr>
            <p:nvPr/>
          </p:nvSpPr>
          <p:spPr bwMode="auto">
            <a:xfrm>
              <a:off x="3416021" y="1422781"/>
              <a:ext cx="91603" cy="98816"/>
            </a:xfrm>
            <a:custGeom>
              <a:avLst/>
              <a:gdLst>
                <a:gd name="T0" fmla="*/ 54 w 54"/>
                <a:gd name="T1" fmla="*/ 11 h 58"/>
                <a:gd name="T2" fmla="*/ 41 w 54"/>
                <a:gd name="T3" fmla="*/ 0 h 58"/>
                <a:gd name="T4" fmla="*/ 11 w 54"/>
                <a:gd name="T5" fmla="*/ 16 h 58"/>
                <a:gd name="T6" fmla="*/ 50 w 54"/>
                <a:gd name="T7" fmla="*/ 58 h 58"/>
                <a:gd name="T8" fmla="*/ 54 w 54"/>
                <a:gd name="T9" fmla="*/ 58 h 58"/>
                <a:gd name="T10" fmla="*/ 41 w 54"/>
                <a:gd name="T11" fmla="*/ 40 h 58"/>
                <a:gd name="T12" fmla="*/ 54 w 54"/>
                <a:gd name="T13" fmla="*/ 1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58">
                  <a:moveTo>
                    <a:pt x="54" y="11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30" y="2"/>
                    <a:pt x="11" y="6"/>
                    <a:pt x="11" y="16"/>
                  </a:cubicBezTo>
                  <a:cubicBezTo>
                    <a:pt x="11" y="29"/>
                    <a:pt x="0" y="58"/>
                    <a:pt x="50" y="58"/>
                  </a:cubicBezTo>
                  <a:cubicBezTo>
                    <a:pt x="54" y="58"/>
                    <a:pt x="54" y="58"/>
                    <a:pt x="54" y="58"/>
                  </a:cubicBezTo>
                  <a:cubicBezTo>
                    <a:pt x="41" y="40"/>
                    <a:pt x="41" y="40"/>
                    <a:pt x="41" y="40"/>
                  </a:cubicBezTo>
                  <a:lnTo>
                    <a:pt x="54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noFill/>
                <a:latin typeface="微软雅黑" panose="020B0503020204020204" pitchFamily="34" charset="-122"/>
              </a:endParaRPr>
            </a:p>
          </p:txBody>
        </p:sp>
        <p:sp>
          <p:nvSpPr>
            <p:cNvPr id="182" name="Freeform 638"/>
            <p:cNvSpPr>
              <a:spLocks/>
            </p:cNvSpPr>
            <p:nvPr/>
          </p:nvSpPr>
          <p:spPr bwMode="auto">
            <a:xfrm>
              <a:off x="3196030" y="1626181"/>
              <a:ext cx="225039" cy="292839"/>
            </a:xfrm>
            <a:custGeom>
              <a:avLst/>
              <a:gdLst>
                <a:gd name="T0" fmla="*/ 85 w 132"/>
                <a:gd name="T1" fmla="*/ 0 h 172"/>
                <a:gd name="T2" fmla="*/ 12 w 132"/>
                <a:gd name="T3" fmla="*/ 125 h 172"/>
                <a:gd name="T4" fmla="*/ 25 w 132"/>
                <a:gd name="T5" fmla="*/ 158 h 172"/>
                <a:gd name="T6" fmla="*/ 58 w 132"/>
                <a:gd name="T7" fmla="*/ 156 h 172"/>
                <a:gd name="T8" fmla="*/ 132 w 132"/>
                <a:gd name="T9" fmla="*/ 28 h 172"/>
                <a:gd name="T10" fmla="*/ 105 w 132"/>
                <a:gd name="T11" fmla="*/ 19 h 172"/>
                <a:gd name="T12" fmla="*/ 85 w 132"/>
                <a:gd name="T1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72">
                  <a:moveTo>
                    <a:pt x="85" y="0"/>
                  </a:moveTo>
                  <a:cubicBezTo>
                    <a:pt x="12" y="125"/>
                    <a:pt x="12" y="125"/>
                    <a:pt x="12" y="125"/>
                  </a:cubicBezTo>
                  <a:cubicBezTo>
                    <a:pt x="12" y="125"/>
                    <a:pt x="0" y="144"/>
                    <a:pt x="25" y="158"/>
                  </a:cubicBezTo>
                  <a:cubicBezTo>
                    <a:pt x="49" y="172"/>
                    <a:pt x="58" y="156"/>
                    <a:pt x="58" y="156"/>
                  </a:cubicBezTo>
                  <a:cubicBezTo>
                    <a:pt x="132" y="28"/>
                    <a:pt x="132" y="28"/>
                    <a:pt x="132" y="28"/>
                  </a:cubicBezTo>
                  <a:cubicBezTo>
                    <a:pt x="132" y="28"/>
                    <a:pt x="119" y="27"/>
                    <a:pt x="105" y="19"/>
                  </a:cubicBezTo>
                  <a:cubicBezTo>
                    <a:pt x="92" y="11"/>
                    <a:pt x="85" y="0"/>
                    <a:pt x="8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noFill/>
                <a:latin typeface="微软雅黑" panose="020B0503020204020204" pitchFamily="34" charset="-122"/>
              </a:endParaRPr>
            </a:p>
          </p:txBody>
        </p:sp>
      </p:grpSp>
      <p:sp>
        <p:nvSpPr>
          <p:cNvPr id="188" name="椭圆 187"/>
          <p:cNvSpPr/>
          <p:nvPr/>
        </p:nvSpPr>
        <p:spPr>
          <a:xfrm>
            <a:off x="6640741" y="5111489"/>
            <a:ext cx="562384" cy="562384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189" name="Freeform 570"/>
          <p:cNvSpPr>
            <a:spLocks/>
          </p:cNvSpPr>
          <p:nvPr/>
        </p:nvSpPr>
        <p:spPr bwMode="auto">
          <a:xfrm>
            <a:off x="6787956" y="5243537"/>
            <a:ext cx="299701" cy="298287"/>
          </a:xfrm>
          <a:custGeom>
            <a:avLst/>
            <a:gdLst>
              <a:gd name="T0" fmla="*/ 268 w 290"/>
              <a:gd name="T1" fmla="*/ 181 h 290"/>
              <a:gd name="T2" fmla="*/ 217 w 290"/>
              <a:gd name="T3" fmla="*/ 186 h 290"/>
              <a:gd name="T4" fmla="*/ 159 w 290"/>
              <a:gd name="T5" fmla="*/ 127 h 290"/>
              <a:gd name="T6" fmla="*/ 287 w 290"/>
              <a:gd name="T7" fmla="*/ 50 h 290"/>
              <a:gd name="T8" fmla="*/ 265 w 290"/>
              <a:gd name="T9" fmla="*/ 28 h 290"/>
              <a:gd name="T10" fmla="*/ 101 w 290"/>
              <a:gd name="T11" fmla="*/ 70 h 290"/>
              <a:gd name="T12" fmla="*/ 41 w 290"/>
              <a:gd name="T13" fmla="*/ 9 h 290"/>
              <a:gd name="T14" fmla="*/ 9 w 290"/>
              <a:gd name="T15" fmla="*/ 9 h 290"/>
              <a:gd name="T16" fmla="*/ 9 w 290"/>
              <a:gd name="T17" fmla="*/ 41 h 290"/>
              <a:gd name="T18" fmla="*/ 70 w 290"/>
              <a:gd name="T19" fmla="*/ 101 h 290"/>
              <a:gd name="T20" fmla="*/ 28 w 290"/>
              <a:gd name="T21" fmla="*/ 265 h 290"/>
              <a:gd name="T22" fmla="*/ 50 w 290"/>
              <a:gd name="T23" fmla="*/ 287 h 290"/>
              <a:gd name="T24" fmla="*/ 127 w 290"/>
              <a:gd name="T25" fmla="*/ 159 h 290"/>
              <a:gd name="T26" fmla="*/ 185 w 290"/>
              <a:gd name="T27" fmla="*/ 217 h 290"/>
              <a:gd name="T28" fmla="*/ 181 w 290"/>
              <a:gd name="T29" fmla="*/ 269 h 290"/>
              <a:gd name="T30" fmla="*/ 203 w 290"/>
              <a:gd name="T31" fmla="*/ 290 h 290"/>
              <a:gd name="T32" fmla="*/ 234 w 290"/>
              <a:gd name="T33" fmla="*/ 234 h 290"/>
              <a:gd name="T34" fmla="*/ 290 w 290"/>
              <a:gd name="T35" fmla="*/ 203 h 290"/>
              <a:gd name="T36" fmla="*/ 268 w 290"/>
              <a:gd name="T37" fmla="*/ 181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90" h="290">
                <a:moveTo>
                  <a:pt x="268" y="181"/>
                </a:moveTo>
                <a:cubicBezTo>
                  <a:pt x="217" y="186"/>
                  <a:pt x="217" y="186"/>
                  <a:pt x="217" y="186"/>
                </a:cubicBezTo>
                <a:cubicBezTo>
                  <a:pt x="159" y="127"/>
                  <a:pt x="159" y="127"/>
                  <a:pt x="159" y="127"/>
                </a:cubicBezTo>
                <a:cubicBezTo>
                  <a:pt x="287" y="50"/>
                  <a:pt x="287" y="50"/>
                  <a:pt x="287" y="50"/>
                </a:cubicBezTo>
                <a:cubicBezTo>
                  <a:pt x="265" y="28"/>
                  <a:pt x="265" y="28"/>
                  <a:pt x="265" y="28"/>
                </a:cubicBezTo>
                <a:cubicBezTo>
                  <a:pt x="101" y="70"/>
                  <a:pt x="101" y="70"/>
                  <a:pt x="101" y="70"/>
                </a:cubicBezTo>
                <a:cubicBezTo>
                  <a:pt x="41" y="9"/>
                  <a:pt x="41" y="9"/>
                  <a:pt x="41" y="9"/>
                </a:cubicBezTo>
                <a:cubicBezTo>
                  <a:pt x="32" y="0"/>
                  <a:pt x="18" y="0"/>
                  <a:pt x="9" y="9"/>
                </a:cubicBezTo>
                <a:cubicBezTo>
                  <a:pt x="0" y="18"/>
                  <a:pt x="0" y="32"/>
                  <a:pt x="9" y="41"/>
                </a:cubicBezTo>
                <a:cubicBezTo>
                  <a:pt x="70" y="101"/>
                  <a:pt x="70" y="101"/>
                  <a:pt x="70" y="101"/>
                </a:cubicBezTo>
                <a:cubicBezTo>
                  <a:pt x="28" y="265"/>
                  <a:pt x="28" y="265"/>
                  <a:pt x="28" y="265"/>
                </a:cubicBezTo>
                <a:cubicBezTo>
                  <a:pt x="50" y="287"/>
                  <a:pt x="50" y="287"/>
                  <a:pt x="50" y="287"/>
                </a:cubicBezTo>
                <a:cubicBezTo>
                  <a:pt x="127" y="159"/>
                  <a:pt x="127" y="159"/>
                  <a:pt x="127" y="159"/>
                </a:cubicBezTo>
                <a:cubicBezTo>
                  <a:pt x="185" y="217"/>
                  <a:pt x="185" y="217"/>
                  <a:pt x="185" y="217"/>
                </a:cubicBezTo>
                <a:cubicBezTo>
                  <a:pt x="181" y="269"/>
                  <a:pt x="181" y="269"/>
                  <a:pt x="181" y="269"/>
                </a:cubicBezTo>
                <a:cubicBezTo>
                  <a:pt x="203" y="290"/>
                  <a:pt x="203" y="290"/>
                  <a:pt x="203" y="290"/>
                </a:cubicBezTo>
                <a:cubicBezTo>
                  <a:pt x="234" y="234"/>
                  <a:pt x="234" y="234"/>
                  <a:pt x="234" y="234"/>
                </a:cubicBezTo>
                <a:cubicBezTo>
                  <a:pt x="290" y="203"/>
                  <a:pt x="290" y="203"/>
                  <a:pt x="290" y="203"/>
                </a:cubicBezTo>
                <a:lnTo>
                  <a:pt x="268" y="18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194" name="Freeform 6"/>
          <p:cNvSpPr>
            <a:spLocks/>
          </p:cNvSpPr>
          <p:nvPr/>
        </p:nvSpPr>
        <p:spPr bwMode="auto">
          <a:xfrm>
            <a:off x="1719256" y="1403902"/>
            <a:ext cx="3699799" cy="2197822"/>
          </a:xfrm>
          <a:custGeom>
            <a:avLst/>
            <a:gdLst>
              <a:gd name="T0" fmla="*/ 0 w 1645"/>
              <a:gd name="T1" fmla="*/ 313 h 1000"/>
              <a:gd name="T2" fmla="*/ 918 w 1645"/>
              <a:gd name="T3" fmla="*/ 305 h 1000"/>
              <a:gd name="T4" fmla="*/ 1645 w 1645"/>
              <a:gd name="T5" fmla="*/ 319 h 1000"/>
              <a:gd name="T6" fmla="*/ 1645 w 1645"/>
              <a:gd name="T7" fmla="*/ 708 h 1000"/>
              <a:gd name="T8" fmla="*/ 918 w 1645"/>
              <a:gd name="T9" fmla="*/ 694 h 1000"/>
              <a:gd name="T10" fmla="*/ 0 w 1645"/>
              <a:gd name="T11" fmla="*/ 702 h 1000"/>
              <a:gd name="T12" fmla="*/ 0 w 1645"/>
              <a:gd name="T13" fmla="*/ 313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45" h="1000">
                <a:moveTo>
                  <a:pt x="0" y="313"/>
                </a:moveTo>
                <a:cubicBezTo>
                  <a:pt x="0" y="313"/>
                  <a:pt x="483" y="0"/>
                  <a:pt x="918" y="305"/>
                </a:cubicBezTo>
                <a:cubicBezTo>
                  <a:pt x="1353" y="611"/>
                  <a:pt x="1604" y="360"/>
                  <a:pt x="1645" y="319"/>
                </a:cubicBezTo>
                <a:cubicBezTo>
                  <a:pt x="1645" y="708"/>
                  <a:pt x="1645" y="708"/>
                  <a:pt x="1645" y="708"/>
                </a:cubicBezTo>
                <a:cubicBezTo>
                  <a:pt x="1604" y="749"/>
                  <a:pt x="1353" y="1000"/>
                  <a:pt x="918" y="694"/>
                </a:cubicBezTo>
                <a:cubicBezTo>
                  <a:pt x="483" y="389"/>
                  <a:pt x="0" y="702"/>
                  <a:pt x="0" y="702"/>
                </a:cubicBezTo>
                <a:lnTo>
                  <a:pt x="0" y="313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" panose="020B0503020204020204" pitchFamily="34" charset="-122"/>
            </a:endParaRPr>
          </a:p>
        </p:txBody>
      </p:sp>
      <p:cxnSp>
        <p:nvCxnSpPr>
          <p:cNvPr id="196" name="直接连接符 195"/>
          <p:cNvCxnSpPr/>
          <p:nvPr/>
        </p:nvCxnSpPr>
        <p:spPr>
          <a:xfrm>
            <a:off x="5368468" y="2620756"/>
            <a:ext cx="1248911" cy="0"/>
          </a:xfrm>
          <a:prstGeom prst="line">
            <a:avLst/>
          </a:prstGeom>
          <a:ln>
            <a:solidFill>
              <a:srgbClr val="FF0000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直接连接符 196"/>
          <p:cNvCxnSpPr/>
          <p:nvPr/>
        </p:nvCxnSpPr>
        <p:spPr>
          <a:xfrm>
            <a:off x="5368468" y="3544732"/>
            <a:ext cx="1239204" cy="0"/>
          </a:xfrm>
          <a:prstGeom prst="line">
            <a:avLst/>
          </a:prstGeom>
          <a:ln>
            <a:solidFill>
              <a:srgbClr val="404040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直接连接符 197"/>
          <p:cNvCxnSpPr/>
          <p:nvPr/>
        </p:nvCxnSpPr>
        <p:spPr>
          <a:xfrm>
            <a:off x="5368468" y="4468709"/>
            <a:ext cx="1229497" cy="0"/>
          </a:xfrm>
          <a:prstGeom prst="line">
            <a:avLst/>
          </a:prstGeom>
          <a:ln>
            <a:solidFill>
              <a:srgbClr val="FF0000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9" name="AutoShape 4"/>
          <p:cNvSpPr>
            <a:spLocks noChangeAspect="1" noChangeArrowheads="1" noTextEdit="1"/>
          </p:cNvSpPr>
          <p:nvPr/>
        </p:nvSpPr>
        <p:spPr bwMode="auto">
          <a:xfrm>
            <a:off x="2387401" y="1782215"/>
            <a:ext cx="3029081" cy="4277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200" name="Freeform 7"/>
          <p:cNvSpPr>
            <a:spLocks/>
          </p:cNvSpPr>
          <p:nvPr/>
        </p:nvSpPr>
        <p:spPr bwMode="auto">
          <a:xfrm>
            <a:off x="1719256" y="2338104"/>
            <a:ext cx="3699799" cy="2197822"/>
          </a:xfrm>
          <a:custGeom>
            <a:avLst/>
            <a:gdLst>
              <a:gd name="T0" fmla="*/ 0 w 1645"/>
              <a:gd name="T1" fmla="*/ 313 h 1000"/>
              <a:gd name="T2" fmla="*/ 918 w 1645"/>
              <a:gd name="T3" fmla="*/ 306 h 1000"/>
              <a:gd name="T4" fmla="*/ 1645 w 1645"/>
              <a:gd name="T5" fmla="*/ 319 h 1000"/>
              <a:gd name="T6" fmla="*/ 1645 w 1645"/>
              <a:gd name="T7" fmla="*/ 708 h 1000"/>
              <a:gd name="T8" fmla="*/ 918 w 1645"/>
              <a:gd name="T9" fmla="*/ 695 h 1000"/>
              <a:gd name="T10" fmla="*/ 0 w 1645"/>
              <a:gd name="T11" fmla="*/ 702 h 1000"/>
              <a:gd name="T12" fmla="*/ 0 w 1645"/>
              <a:gd name="T13" fmla="*/ 313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45" h="1000">
                <a:moveTo>
                  <a:pt x="0" y="313"/>
                </a:moveTo>
                <a:cubicBezTo>
                  <a:pt x="0" y="313"/>
                  <a:pt x="483" y="0"/>
                  <a:pt x="918" y="306"/>
                </a:cubicBezTo>
                <a:cubicBezTo>
                  <a:pt x="1353" y="612"/>
                  <a:pt x="1604" y="360"/>
                  <a:pt x="1645" y="319"/>
                </a:cubicBezTo>
                <a:cubicBezTo>
                  <a:pt x="1645" y="708"/>
                  <a:pt x="1645" y="708"/>
                  <a:pt x="1645" y="708"/>
                </a:cubicBezTo>
                <a:cubicBezTo>
                  <a:pt x="1604" y="749"/>
                  <a:pt x="1353" y="1000"/>
                  <a:pt x="918" y="695"/>
                </a:cubicBezTo>
                <a:cubicBezTo>
                  <a:pt x="483" y="389"/>
                  <a:pt x="0" y="702"/>
                  <a:pt x="0" y="702"/>
                </a:cubicBezTo>
                <a:lnTo>
                  <a:pt x="0" y="313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201" name="Freeform 8"/>
          <p:cNvSpPr>
            <a:spLocks/>
          </p:cNvSpPr>
          <p:nvPr/>
        </p:nvSpPr>
        <p:spPr bwMode="auto">
          <a:xfrm>
            <a:off x="1719256" y="3274881"/>
            <a:ext cx="3699799" cy="2195249"/>
          </a:xfrm>
          <a:custGeom>
            <a:avLst/>
            <a:gdLst>
              <a:gd name="T0" fmla="*/ 0 w 1645"/>
              <a:gd name="T1" fmla="*/ 313 h 1000"/>
              <a:gd name="T2" fmla="*/ 918 w 1645"/>
              <a:gd name="T3" fmla="*/ 305 h 1000"/>
              <a:gd name="T4" fmla="*/ 1645 w 1645"/>
              <a:gd name="T5" fmla="*/ 319 h 1000"/>
              <a:gd name="T6" fmla="*/ 1645 w 1645"/>
              <a:gd name="T7" fmla="*/ 708 h 1000"/>
              <a:gd name="T8" fmla="*/ 918 w 1645"/>
              <a:gd name="T9" fmla="*/ 694 h 1000"/>
              <a:gd name="T10" fmla="*/ 0 w 1645"/>
              <a:gd name="T11" fmla="*/ 702 h 1000"/>
              <a:gd name="T12" fmla="*/ 0 w 1645"/>
              <a:gd name="T13" fmla="*/ 313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45" h="1000">
                <a:moveTo>
                  <a:pt x="0" y="313"/>
                </a:moveTo>
                <a:cubicBezTo>
                  <a:pt x="0" y="313"/>
                  <a:pt x="483" y="0"/>
                  <a:pt x="918" y="305"/>
                </a:cubicBezTo>
                <a:cubicBezTo>
                  <a:pt x="1353" y="611"/>
                  <a:pt x="1604" y="360"/>
                  <a:pt x="1645" y="319"/>
                </a:cubicBezTo>
                <a:cubicBezTo>
                  <a:pt x="1645" y="708"/>
                  <a:pt x="1645" y="708"/>
                  <a:pt x="1645" y="708"/>
                </a:cubicBezTo>
                <a:cubicBezTo>
                  <a:pt x="1604" y="748"/>
                  <a:pt x="1353" y="1000"/>
                  <a:pt x="918" y="694"/>
                </a:cubicBezTo>
                <a:cubicBezTo>
                  <a:pt x="483" y="388"/>
                  <a:pt x="0" y="702"/>
                  <a:pt x="0" y="702"/>
                </a:cubicBezTo>
                <a:lnTo>
                  <a:pt x="0" y="313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" panose="020B0503020204020204" pitchFamily="34" charset="-122"/>
            </a:endParaRPr>
          </a:p>
        </p:txBody>
      </p:sp>
      <p:cxnSp>
        <p:nvCxnSpPr>
          <p:cNvPr id="202" name="直接连接符 201"/>
          <p:cNvCxnSpPr/>
          <p:nvPr/>
        </p:nvCxnSpPr>
        <p:spPr>
          <a:xfrm>
            <a:off x="1602521" y="2140085"/>
            <a:ext cx="0" cy="3618790"/>
          </a:xfrm>
          <a:prstGeom prst="line">
            <a:avLst/>
          </a:prstGeom>
          <a:ln w="3810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3" name="矩形 202"/>
          <p:cNvSpPr/>
          <p:nvPr/>
        </p:nvSpPr>
        <p:spPr>
          <a:xfrm>
            <a:off x="1835994" y="2201866"/>
            <a:ext cx="1124480" cy="399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01</a:t>
            </a:r>
          </a:p>
        </p:txBody>
      </p:sp>
      <p:sp>
        <p:nvSpPr>
          <p:cNvPr id="204" name="矩形 203"/>
          <p:cNvSpPr/>
          <p:nvPr/>
        </p:nvSpPr>
        <p:spPr>
          <a:xfrm>
            <a:off x="1835993" y="3076080"/>
            <a:ext cx="1124480" cy="45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02</a:t>
            </a:r>
          </a:p>
        </p:txBody>
      </p:sp>
      <p:sp>
        <p:nvSpPr>
          <p:cNvPr id="205" name="矩形 204"/>
          <p:cNvSpPr/>
          <p:nvPr/>
        </p:nvSpPr>
        <p:spPr>
          <a:xfrm>
            <a:off x="1835991" y="4006633"/>
            <a:ext cx="1124480" cy="45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03</a:t>
            </a:r>
          </a:p>
        </p:txBody>
      </p:sp>
      <p:sp>
        <p:nvSpPr>
          <p:cNvPr id="206" name="椭圆 205"/>
          <p:cNvSpPr/>
          <p:nvPr/>
        </p:nvSpPr>
        <p:spPr>
          <a:xfrm>
            <a:off x="5197688" y="2535366"/>
            <a:ext cx="170779" cy="170779"/>
          </a:xfrm>
          <a:prstGeom prst="ellipse">
            <a:avLst/>
          </a:prstGeom>
          <a:solidFill>
            <a:schemeClr val="bg1"/>
          </a:solidFill>
          <a:ln w="381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207" name="椭圆 206"/>
          <p:cNvSpPr/>
          <p:nvPr/>
        </p:nvSpPr>
        <p:spPr>
          <a:xfrm>
            <a:off x="5197688" y="3459342"/>
            <a:ext cx="170779" cy="170779"/>
          </a:xfrm>
          <a:prstGeom prst="ellipse">
            <a:avLst/>
          </a:prstGeom>
          <a:solidFill>
            <a:schemeClr val="bg1"/>
          </a:solidFill>
          <a:ln w="381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208" name="椭圆 207"/>
          <p:cNvSpPr/>
          <p:nvPr/>
        </p:nvSpPr>
        <p:spPr>
          <a:xfrm>
            <a:off x="5197688" y="4383319"/>
            <a:ext cx="170779" cy="170779"/>
          </a:xfrm>
          <a:prstGeom prst="ellipse">
            <a:avLst/>
          </a:prstGeom>
          <a:solidFill>
            <a:schemeClr val="bg1"/>
          </a:solidFill>
          <a:ln w="381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209" name="Freeform 6"/>
          <p:cNvSpPr>
            <a:spLocks/>
          </p:cNvSpPr>
          <p:nvPr/>
        </p:nvSpPr>
        <p:spPr bwMode="auto">
          <a:xfrm>
            <a:off x="1719256" y="4127140"/>
            <a:ext cx="3699799" cy="2197822"/>
          </a:xfrm>
          <a:custGeom>
            <a:avLst/>
            <a:gdLst>
              <a:gd name="T0" fmla="*/ 0 w 1645"/>
              <a:gd name="T1" fmla="*/ 313 h 1000"/>
              <a:gd name="T2" fmla="*/ 918 w 1645"/>
              <a:gd name="T3" fmla="*/ 305 h 1000"/>
              <a:gd name="T4" fmla="*/ 1645 w 1645"/>
              <a:gd name="T5" fmla="*/ 319 h 1000"/>
              <a:gd name="T6" fmla="*/ 1645 w 1645"/>
              <a:gd name="T7" fmla="*/ 708 h 1000"/>
              <a:gd name="T8" fmla="*/ 918 w 1645"/>
              <a:gd name="T9" fmla="*/ 694 h 1000"/>
              <a:gd name="T10" fmla="*/ 0 w 1645"/>
              <a:gd name="T11" fmla="*/ 702 h 1000"/>
              <a:gd name="T12" fmla="*/ 0 w 1645"/>
              <a:gd name="T13" fmla="*/ 313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45" h="1000">
                <a:moveTo>
                  <a:pt x="0" y="313"/>
                </a:moveTo>
                <a:cubicBezTo>
                  <a:pt x="0" y="313"/>
                  <a:pt x="483" y="0"/>
                  <a:pt x="918" y="305"/>
                </a:cubicBezTo>
                <a:cubicBezTo>
                  <a:pt x="1353" y="611"/>
                  <a:pt x="1604" y="360"/>
                  <a:pt x="1645" y="319"/>
                </a:cubicBezTo>
                <a:cubicBezTo>
                  <a:pt x="1645" y="708"/>
                  <a:pt x="1645" y="708"/>
                  <a:pt x="1645" y="708"/>
                </a:cubicBezTo>
                <a:cubicBezTo>
                  <a:pt x="1604" y="749"/>
                  <a:pt x="1353" y="1000"/>
                  <a:pt x="918" y="694"/>
                </a:cubicBezTo>
                <a:cubicBezTo>
                  <a:pt x="483" y="389"/>
                  <a:pt x="0" y="702"/>
                  <a:pt x="0" y="702"/>
                </a:cubicBezTo>
                <a:lnTo>
                  <a:pt x="0" y="313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" panose="020B0503020204020204" pitchFamily="34" charset="-122"/>
            </a:endParaRPr>
          </a:p>
        </p:txBody>
      </p:sp>
      <p:cxnSp>
        <p:nvCxnSpPr>
          <p:cNvPr id="210" name="直接连接符 209"/>
          <p:cNvCxnSpPr/>
          <p:nvPr/>
        </p:nvCxnSpPr>
        <p:spPr>
          <a:xfrm>
            <a:off x="5368468" y="5392683"/>
            <a:ext cx="1219791" cy="0"/>
          </a:xfrm>
          <a:prstGeom prst="line">
            <a:avLst/>
          </a:prstGeom>
          <a:ln>
            <a:solidFill>
              <a:srgbClr val="404040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1" name="椭圆 210"/>
          <p:cNvSpPr/>
          <p:nvPr/>
        </p:nvSpPr>
        <p:spPr>
          <a:xfrm>
            <a:off x="5197688" y="5307293"/>
            <a:ext cx="170779" cy="170779"/>
          </a:xfrm>
          <a:prstGeom prst="ellipse">
            <a:avLst/>
          </a:prstGeom>
          <a:solidFill>
            <a:schemeClr val="bg1"/>
          </a:solidFill>
          <a:ln w="381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212" name="矩形 211"/>
          <p:cNvSpPr/>
          <p:nvPr/>
        </p:nvSpPr>
        <p:spPr>
          <a:xfrm>
            <a:off x="1850270" y="4937185"/>
            <a:ext cx="1124480" cy="45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04</a:t>
            </a:r>
          </a:p>
        </p:txBody>
      </p:sp>
      <p:sp>
        <p:nvSpPr>
          <p:cNvPr id="54" name="Text Placeholder 2"/>
          <p:cNvSpPr txBox="1">
            <a:spLocks/>
          </p:cNvSpPr>
          <p:nvPr/>
        </p:nvSpPr>
        <p:spPr>
          <a:xfrm>
            <a:off x="7349814" y="2335899"/>
            <a:ext cx="2382516" cy="32471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61"/>
          <p:cNvSpPr txBox="1"/>
          <p:nvPr/>
        </p:nvSpPr>
        <p:spPr>
          <a:xfrm>
            <a:off x="7422042" y="2660610"/>
            <a:ext cx="27560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6" name="Text Placeholder 2"/>
          <p:cNvSpPr txBox="1">
            <a:spLocks/>
          </p:cNvSpPr>
          <p:nvPr/>
        </p:nvSpPr>
        <p:spPr>
          <a:xfrm>
            <a:off x="7349814" y="3259875"/>
            <a:ext cx="2382516" cy="32471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61"/>
          <p:cNvSpPr txBox="1"/>
          <p:nvPr/>
        </p:nvSpPr>
        <p:spPr>
          <a:xfrm>
            <a:off x="7422042" y="3584586"/>
            <a:ext cx="27560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8" name="Text Placeholder 2"/>
          <p:cNvSpPr txBox="1">
            <a:spLocks/>
          </p:cNvSpPr>
          <p:nvPr/>
        </p:nvSpPr>
        <p:spPr>
          <a:xfrm>
            <a:off x="7349814" y="4183852"/>
            <a:ext cx="2382516" cy="32471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61"/>
          <p:cNvSpPr txBox="1"/>
          <p:nvPr/>
        </p:nvSpPr>
        <p:spPr>
          <a:xfrm>
            <a:off x="7422042" y="4508563"/>
            <a:ext cx="27560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0" name="Text Placeholder 2"/>
          <p:cNvSpPr txBox="1">
            <a:spLocks/>
          </p:cNvSpPr>
          <p:nvPr/>
        </p:nvSpPr>
        <p:spPr>
          <a:xfrm>
            <a:off x="7349814" y="5107830"/>
            <a:ext cx="2382516" cy="32471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Box 61"/>
          <p:cNvSpPr txBox="1"/>
          <p:nvPr/>
        </p:nvSpPr>
        <p:spPr>
          <a:xfrm>
            <a:off x="7422042" y="5432541"/>
            <a:ext cx="27560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200097" y="377879"/>
            <a:ext cx="2905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</a:p>
        </p:txBody>
      </p:sp>
    </p:spTree>
    <p:extLst>
      <p:ext uri="{BB962C8B-B14F-4D97-AF65-F5344CB8AC3E}">
        <p14:creationId xmlns:p14="http://schemas.microsoft.com/office/powerpoint/2010/main" val="23764350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 12"/>
          <p:cNvSpPr>
            <a:spLocks/>
          </p:cNvSpPr>
          <p:nvPr/>
        </p:nvSpPr>
        <p:spPr bwMode="auto">
          <a:xfrm rot="5400000">
            <a:off x="3459948" y="4312092"/>
            <a:ext cx="4753152" cy="371111"/>
          </a:xfrm>
          <a:custGeom>
            <a:avLst/>
            <a:gdLst>
              <a:gd name="T0" fmla="*/ 0 w 1355"/>
              <a:gd name="T1" fmla="*/ 104 h 104"/>
              <a:gd name="T2" fmla="*/ 0 w 1355"/>
              <a:gd name="T3" fmla="*/ 21 h 104"/>
              <a:gd name="T4" fmla="*/ 26 w 1355"/>
              <a:gd name="T5" fmla="*/ 1 h 104"/>
              <a:gd name="T6" fmla="*/ 1355 w 1355"/>
              <a:gd name="T7" fmla="*/ 1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55" h="104">
                <a:moveTo>
                  <a:pt x="0" y="104"/>
                </a:moveTo>
                <a:cubicBezTo>
                  <a:pt x="0" y="21"/>
                  <a:pt x="0" y="21"/>
                  <a:pt x="0" y="21"/>
                </a:cubicBezTo>
                <a:cubicBezTo>
                  <a:pt x="1" y="8"/>
                  <a:pt x="9" y="0"/>
                  <a:pt x="26" y="1"/>
                </a:cubicBezTo>
                <a:cubicBezTo>
                  <a:pt x="1355" y="1"/>
                  <a:pt x="1355" y="1"/>
                  <a:pt x="1355" y="1"/>
                </a:cubicBezTo>
              </a:path>
            </a:pathLst>
          </a:custGeom>
          <a:noFill/>
          <a:ln w="85725" cap="flat">
            <a:solidFill>
              <a:srgbClr val="FF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8" name="Oval 6"/>
          <p:cNvSpPr>
            <a:spLocks noChangeArrowheads="1"/>
          </p:cNvSpPr>
          <p:nvPr/>
        </p:nvSpPr>
        <p:spPr bwMode="auto">
          <a:xfrm rot="5400000">
            <a:off x="4750217" y="1664535"/>
            <a:ext cx="909432" cy="905222"/>
          </a:xfrm>
          <a:prstGeom prst="ellipse">
            <a:avLst/>
          </a:prstGeom>
          <a:solidFill>
            <a:srgbClr val="FF0000"/>
          </a:solidFill>
          <a:ln w="9525" cap="flat">
            <a:noFill/>
            <a:prstDash val="solid"/>
            <a:miter lim="800000"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2" name="Freeform 41"/>
          <p:cNvSpPr>
            <a:spLocks noEditPoints="1"/>
          </p:cNvSpPr>
          <p:nvPr/>
        </p:nvSpPr>
        <p:spPr bwMode="auto">
          <a:xfrm>
            <a:off x="4999703" y="1915262"/>
            <a:ext cx="358640" cy="403767"/>
          </a:xfrm>
          <a:custGeom>
            <a:avLst/>
            <a:gdLst>
              <a:gd name="T0" fmla="*/ 300 w 320"/>
              <a:gd name="T1" fmla="*/ 0 h 360"/>
              <a:gd name="T2" fmla="*/ 256 w 320"/>
              <a:gd name="T3" fmla="*/ 0 h 360"/>
              <a:gd name="T4" fmla="*/ 240 w 320"/>
              <a:gd name="T5" fmla="*/ 20 h 360"/>
              <a:gd name="T6" fmla="*/ 240 w 320"/>
              <a:gd name="T7" fmla="*/ 360 h 360"/>
              <a:gd name="T8" fmla="*/ 320 w 320"/>
              <a:gd name="T9" fmla="*/ 360 h 360"/>
              <a:gd name="T10" fmla="*/ 320 w 320"/>
              <a:gd name="T11" fmla="*/ 20 h 360"/>
              <a:gd name="T12" fmla="*/ 300 w 320"/>
              <a:gd name="T13" fmla="*/ 0 h 360"/>
              <a:gd name="T14" fmla="*/ 180 w 320"/>
              <a:gd name="T15" fmla="*/ 120 h 360"/>
              <a:gd name="T16" fmla="*/ 136 w 320"/>
              <a:gd name="T17" fmla="*/ 120 h 360"/>
              <a:gd name="T18" fmla="*/ 120 w 320"/>
              <a:gd name="T19" fmla="*/ 140 h 360"/>
              <a:gd name="T20" fmla="*/ 120 w 320"/>
              <a:gd name="T21" fmla="*/ 360 h 360"/>
              <a:gd name="T22" fmla="*/ 200 w 320"/>
              <a:gd name="T23" fmla="*/ 360 h 360"/>
              <a:gd name="T24" fmla="*/ 200 w 320"/>
              <a:gd name="T25" fmla="*/ 140 h 360"/>
              <a:gd name="T26" fmla="*/ 180 w 320"/>
              <a:gd name="T27" fmla="*/ 120 h 360"/>
              <a:gd name="T28" fmla="*/ 60 w 320"/>
              <a:gd name="T29" fmla="*/ 240 h 360"/>
              <a:gd name="T30" fmla="*/ 16 w 320"/>
              <a:gd name="T31" fmla="*/ 240 h 360"/>
              <a:gd name="T32" fmla="*/ 0 w 320"/>
              <a:gd name="T33" fmla="*/ 260 h 360"/>
              <a:gd name="T34" fmla="*/ 0 w 320"/>
              <a:gd name="T35" fmla="*/ 360 h 360"/>
              <a:gd name="T36" fmla="*/ 80 w 320"/>
              <a:gd name="T37" fmla="*/ 360 h 360"/>
              <a:gd name="T38" fmla="*/ 80 w 320"/>
              <a:gd name="T39" fmla="*/ 260 h 360"/>
              <a:gd name="T40" fmla="*/ 60 w 320"/>
              <a:gd name="T41" fmla="*/ 240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20" h="360">
                <a:moveTo>
                  <a:pt x="300" y="0"/>
                </a:moveTo>
                <a:cubicBezTo>
                  <a:pt x="256" y="0"/>
                  <a:pt x="256" y="0"/>
                  <a:pt x="256" y="0"/>
                </a:cubicBezTo>
                <a:cubicBezTo>
                  <a:pt x="245" y="0"/>
                  <a:pt x="240" y="9"/>
                  <a:pt x="240" y="20"/>
                </a:cubicBezTo>
                <a:cubicBezTo>
                  <a:pt x="240" y="360"/>
                  <a:pt x="240" y="360"/>
                  <a:pt x="240" y="360"/>
                </a:cubicBezTo>
                <a:cubicBezTo>
                  <a:pt x="320" y="360"/>
                  <a:pt x="320" y="360"/>
                  <a:pt x="320" y="360"/>
                </a:cubicBezTo>
                <a:cubicBezTo>
                  <a:pt x="320" y="20"/>
                  <a:pt x="320" y="20"/>
                  <a:pt x="320" y="20"/>
                </a:cubicBezTo>
                <a:cubicBezTo>
                  <a:pt x="320" y="9"/>
                  <a:pt x="311" y="0"/>
                  <a:pt x="300" y="0"/>
                </a:cubicBezTo>
                <a:close/>
                <a:moveTo>
                  <a:pt x="180" y="120"/>
                </a:moveTo>
                <a:cubicBezTo>
                  <a:pt x="136" y="120"/>
                  <a:pt x="136" y="120"/>
                  <a:pt x="136" y="120"/>
                </a:cubicBezTo>
                <a:cubicBezTo>
                  <a:pt x="125" y="120"/>
                  <a:pt x="120" y="129"/>
                  <a:pt x="120" y="140"/>
                </a:cubicBezTo>
                <a:cubicBezTo>
                  <a:pt x="120" y="360"/>
                  <a:pt x="120" y="360"/>
                  <a:pt x="120" y="360"/>
                </a:cubicBezTo>
                <a:cubicBezTo>
                  <a:pt x="200" y="360"/>
                  <a:pt x="200" y="360"/>
                  <a:pt x="200" y="360"/>
                </a:cubicBezTo>
                <a:cubicBezTo>
                  <a:pt x="200" y="140"/>
                  <a:pt x="200" y="140"/>
                  <a:pt x="200" y="140"/>
                </a:cubicBezTo>
                <a:cubicBezTo>
                  <a:pt x="200" y="129"/>
                  <a:pt x="191" y="120"/>
                  <a:pt x="180" y="120"/>
                </a:cubicBezTo>
                <a:close/>
                <a:moveTo>
                  <a:pt x="60" y="240"/>
                </a:moveTo>
                <a:cubicBezTo>
                  <a:pt x="16" y="240"/>
                  <a:pt x="16" y="240"/>
                  <a:pt x="16" y="240"/>
                </a:cubicBezTo>
                <a:cubicBezTo>
                  <a:pt x="5" y="240"/>
                  <a:pt x="0" y="249"/>
                  <a:pt x="0" y="260"/>
                </a:cubicBezTo>
                <a:cubicBezTo>
                  <a:pt x="0" y="360"/>
                  <a:pt x="0" y="360"/>
                  <a:pt x="0" y="360"/>
                </a:cubicBezTo>
                <a:cubicBezTo>
                  <a:pt x="80" y="360"/>
                  <a:pt x="80" y="360"/>
                  <a:pt x="80" y="360"/>
                </a:cubicBezTo>
                <a:cubicBezTo>
                  <a:pt x="80" y="260"/>
                  <a:pt x="80" y="260"/>
                  <a:pt x="80" y="260"/>
                </a:cubicBezTo>
                <a:cubicBezTo>
                  <a:pt x="80" y="249"/>
                  <a:pt x="71" y="240"/>
                  <a:pt x="60" y="2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3" name="Freeform 11"/>
          <p:cNvSpPr>
            <a:spLocks/>
          </p:cNvSpPr>
          <p:nvPr/>
        </p:nvSpPr>
        <p:spPr bwMode="auto">
          <a:xfrm rot="5400000">
            <a:off x="3923285" y="4312095"/>
            <a:ext cx="4753147" cy="371111"/>
          </a:xfrm>
          <a:custGeom>
            <a:avLst/>
            <a:gdLst>
              <a:gd name="T0" fmla="*/ 0 w 1355"/>
              <a:gd name="T1" fmla="*/ 0 h 104"/>
              <a:gd name="T2" fmla="*/ 0 w 1355"/>
              <a:gd name="T3" fmla="*/ 83 h 104"/>
              <a:gd name="T4" fmla="*/ 26 w 1355"/>
              <a:gd name="T5" fmla="*/ 104 h 104"/>
              <a:gd name="T6" fmla="*/ 1355 w 1355"/>
              <a:gd name="T7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55" h="104">
                <a:moveTo>
                  <a:pt x="0" y="0"/>
                </a:moveTo>
                <a:cubicBezTo>
                  <a:pt x="0" y="83"/>
                  <a:pt x="0" y="83"/>
                  <a:pt x="0" y="83"/>
                </a:cubicBezTo>
                <a:cubicBezTo>
                  <a:pt x="1" y="97"/>
                  <a:pt x="9" y="104"/>
                  <a:pt x="26" y="104"/>
                </a:cubicBezTo>
                <a:cubicBezTo>
                  <a:pt x="1355" y="104"/>
                  <a:pt x="1355" y="104"/>
                  <a:pt x="1355" y="104"/>
                </a:cubicBezTo>
              </a:path>
            </a:pathLst>
          </a:custGeom>
          <a:noFill/>
          <a:ln w="85725" cap="flat">
            <a:solidFill>
              <a:srgbClr val="FF0000"/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4" name="Oval 43"/>
          <p:cNvSpPr>
            <a:spLocks noChangeArrowheads="1"/>
          </p:cNvSpPr>
          <p:nvPr/>
        </p:nvSpPr>
        <p:spPr bwMode="auto">
          <a:xfrm rot="5400000">
            <a:off x="6480853" y="1687363"/>
            <a:ext cx="909432" cy="913642"/>
          </a:xfrm>
          <a:prstGeom prst="ellipse">
            <a:avLst/>
          </a:prstGeom>
          <a:solidFill>
            <a:srgbClr val="FF0000"/>
          </a:solidFill>
          <a:ln w="9525" cap="flat">
            <a:noFill/>
            <a:prstDash val="solid"/>
            <a:miter lim="800000"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7" name="Freeform 28"/>
          <p:cNvSpPr>
            <a:spLocks/>
          </p:cNvSpPr>
          <p:nvPr/>
        </p:nvSpPr>
        <p:spPr bwMode="auto">
          <a:xfrm>
            <a:off x="6741163" y="1965028"/>
            <a:ext cx="417780" cy="405300"/>
          </a:xfrm>
          <a:custGeom>
            <a:avLst/>
            <a:gdLst>
              <a:gd name="T0" fmla="*/ 417 w 21600"/>
              <a:gd name="T1" fmla="*/ 102 h 21600"/>
              <a:gd name="T2" fmla="*/ 384 w 21600"/>
              <a:gd name="T3" fmla="*/ 65 h 21600"/>
              <a:gd name="T4" fmla="*/ 316 w 21600"/>
              <a:gd name="T5" fmla="*/ 0 h 21600"/>
              <a:gd name="T6" fmla="*/ 283 w 21600"/>
              <a:gd name="T7" fmla="*/ 33 h 21600"/>
              <a:gd name="T8" fmla="*/ 149 w 21600"/>
              <a:gd name="T9" fmla="*/ 102 h 21600"/>
              <a:gd name="T10" fmla="*/ 0 w 21600"/>
              <a:gd name="T11" fmla="*/ 465 h 21600"/>
              <a:gd name="T12" fmla="*/ 182 w 21600"/>
              <a:gd name="T13" fmla="*/ 265 h 21600"/>
              <a:gd name="T14" fmla="*/ 182 w 21600"/>
              <a:gd name="T15" fmla="*/ 265 h 21600"/>
              <a:gd name="T16" fmla="*/ 197 w 21600"/>
              <a:gd name="T17" fmla="*/ 181 h 21600"/>
              <a:gd name="T18" fmla="*/ 302 w 21600"/>
              <a:gd name="T19" fmla="*/ 181 h 21600"/>
              <a:gd name="T20" fmla="*/ 302 w 21600"/>
              <a:gd name="T21" fmla="*/ 283 h 21600"/>
              <a:gd name="T22" fmla="*/ 216 w 21600"/>
              <a:gd name="T23" fmla="*/ 297 h 21600"/>
              <a:gd name="T24" fmla="*/ 216 w 21600"/>
              <a:gd name="T25" fmla="*/ 297 h 21600"/>
              <a:gd name="T26" fmla="*/ 10 w 21600"/>
              <a:gd name="T27" fmla="*/ 474 h 21600"/>
              <a:gd name="T28" fmla="*/ 384 w 21600"/>
              <a:gd name="T29" fmla="*/ 330 h 21600"/>
              <a:gd name="T30" fmla="*/ 451 w 21600"/>
              <a:gd name="T31" fmla="*/ 200 h 21600"/>
              <a:gd name="T32" fmla="*/ 489 w 21600"/>
              <a:gd name="T33" fmla="*/ 167 h 21600"/>
              <a:gd name="T34" fmla="*/ 417 w 21600"/>
              <a:gd name="T35" fmla="*/ 102 h 21600"/>
              <a:gd name="T36" fmla="*/ 417 w 21600"/>
              <a:gd name="T37" fmla="*/ 102 h 2160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1600" h="21600">
                <a:moveTo>
                  <a:pt x="18424" y="4659"/>
                </a:moveTo>
                <a:cubicBezTo>
                  <a:pt x="16941" y="2965"/>
                  <a:pt x="16941" y="2965"/>
                  <a:pt x="16941" y="2965"/>
                </a:cubicBezTo>
                <a:cubicBezTo>
                  <a:pt x="13976" y="0"/>
                  <a:pt x="13976" y="0"/>
                  <a:pt x="13976" y="0"/>
                </a:cubicBezTo>
                <a:cubicBezTo>
                  <a:pt x="13976" y="0"/>
                  <a:pt x="13976" y="0"/>
                  <a:pt x="12494" y="1482"/>
                </a:cubicBezTo>
                <a:cubicBezTo>
                  <a:pt x="11012" y="2965"/>
                  <a:pt x="6565" y="4659"/>
                  <a:pt x="6565" y="4659"/>
                </a:cubicBezTo>
                <a:cubicBezTo>
                  <a:pt x="0" y="21176"/>
                  <a:pt x="0" y="21176"/>
                  <a:pt x="0" y="21176"/>
                </a:cubicBezTo>
                <a:cubicBezTo>
                  <a:pt x="8047" y="12071"/>
                  <a:pt x="8047" y="12071"/>
                  <a:pt x="8047" y="12071"/>
                </a:cubicBezTo>
                <a:cubicBezTo>
                  <a:pt x="7624" y="10800"/>
                  <a:pt x="7835" y="9318"/>
                  <a:pt x="8682" y="8259"/>
                </a:cubicBezTo>
                <a:cubicBezTo>
                  <a:pt x="9953" y="6988"/>
                  <a:pt x="12071" y="6988"/>
                  <a:pt x="13341" y="8259"/>
                </a:cubicBezTo>
                <a:cubicBezTo>
                  <a:pt x="14400" y="9529"/>
                  <a:pt x="14400" y="11647"/>
                  <a:pt x="13341" y="12918"/>
                </a:cubicBezTo>
                <a:cubicBezTo>
                  <a:pt x="12282" y="13765"/>
                  <a:pt x="10800" y="13976"/>
                  <a:pt x="9529" y="13553"/>
                </a:cubicBezTo>
                <a:cubicBezTo>
                  <a:pt x="424" y="21600"/>
                  <a:pt x="424" y="21600"/>
                  <a:pt x="424" y="21600"/>
                </a:cubicBezTo>
                <a:cubicBezTo>
                  <a:pt x="16941" y="15035"/>
                  <a:pt x="16941" y="15035"/>
                  <a:pt x="16941" y="15035"/>
                </a:cubicBezTo>
                <a:cubicBezTo>
                  <a:pt x="16941" y="15035"/>
                  <a:pt x="18424" y="10588"/>
                  <a:pt x="19906" y="9106"/>
                </a:cubicBezTo>
                <a:cubicBezTo>
                  <a:pt x="21600" y="7624"/>
                  <a:pt x="21600" y="7624"/>
                  <a:pt x="21600" y="7624"/>
                </a:cubicBezTo>
                <a:lnTo>
                  <a:pt x="18424" y="4659"/>
                </a:lnTo>
                <a:close/>
                <a:moveTo>
                  <a:pt x="18424" y="4659"/>
                </a:move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0" tIns="0" rIns="0" bIns="0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50" name="Freeform 30"/>
          <p:cNvSpPr>
            <a:spLocks/>
          </p:cNvSpPr>
          <p:nvPr/>
        </p:nvSpPr>
        <p:spPr bwMode="auto">
          <a:xfrm>
            <a:off x="7040187" y="1918039"/>
            <a:ext cx="167453" cy="162327"/>
          </a:xfrm>
          <a:custGeom>
            <a:avLst/>
            <a:gdLst>
              <a:gd name="T0" fmla="*/ 24 w 21600"/>
              <a:gd name="T1" fmla="*/ 0 h 21600"/>
              <a:gd name="T2" fmla="*/ 196 w 21600"/>
              <a:gd name="T3" fmla="*/ 167 h 21600"/>
              <a:gd name="T4" fmla="*/ 172 w 21600"/>
              <a:gd name="T5" fmla="*/ 190 h 21600"/>
              <a:gd name="T6" fmla="*/ 0 w 21600"/>
              <a:gd name="T7" fmla="*/ 23 h 21600"/>
              <a:gd name="T8" fmla="*/ 24 w 21600"/>
              <a:gd name="T9" fmla="*/ 0 h 21600"/>
              <a:gd name="T10" fmla="*/ 24 w 21600"/>
              <a:gd name="T11" fmla="*/ 0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00" h="21600">
                <a:moveTo>
                  <a:pt x="2667" y="0"/>
                </a:moveTo>
                <a:lnTo>
                  <a:pt x="21600" y="18933"/>
                </a:lnTo>
                <a:lnTo>
                  <a:pt x="18933" y="21600"/>
                </a:lnTo>
                <a:lnTo>
                  <a:pt x="0" y="2667"/>
                </a:lnTo>
                <a:lnTo>
                  <a:pt x="2667" y="0"/>
                </a:lnTo>
                <a:close/>
                <a:moveTo>
                  <a:pt x="2667" y="0"/>
                </a:move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0" tIns="0" rIns="0" bIns="0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34" name="Freeform 14"/>
          <p:cNvSpPr>
            <a:spLocks/>
          </p:cNvSpPr>
          <p:nvPr/>
        </p:nvSpPr>
        <p:spPr bwMode="auto">
          <a:xfrm rot="5400000">
            <a:off x="4201526" y="5153670"/>
            <a:ext cx="3169998" cy="271111"/>
          </a:xfrm>
          <a:custGeom>
            <a:avLst/>
            <a:gdLst>
              <a:gd name="T0" fmla="*/ 0 w 959"/>
              <a:gd name="T1" fmla="*/ 76 h 76"/>
              <a:gd name="T2" fmla="*/ 0 w 959"/>
              <a:gd name="T3" fmla="*/ 21 h 76"/>
              <a:gd name="T4" fmla="*/ 18 w 959"/>
              <a:gd name="T5" fmla="*/ 1 h 76"/>
              <a:gd name="T6" fmla="*/ 959 w 959"/>
              <a:gd name="T7" fmla="*/ 1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59" h="76">
                <a:moveTo>
                  <a:pt x="0" y="76"/>
                </a:moveTo>
                <a:cubicBezTo>
                  <a:pt x="0" y="21"/>
                  <a:pt x="0" y="21"/>
                  <a:pt x="0" y="21"/>
                </a:cubicBezTo>
                <a:cubicBezTo>
                  <a:pt x="0" y="8"/>
                  <a:pt x="6" y="0"/>
                  <a:pt x="18" y="1"/>
                </a:cubicBezTo>
                <a:cubicBezTo>
                  <a:pt x="959" y="1"/>
                  <a:pt x="959" y="1"/>
                  <a:pt x="959" y="1"/>
                </a:cubicBezTo>
              </a:path>
            </a:pathLst>
          </a:custGeom>
          <a:noFill/>
          <a:ln w="85725" cap="flat">
            <a:solidFill>
              <a:srgbClr val="404040"/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5" name="Oval 8"/>
          <p:cNvSpPr>
            <a:spLocks noChangeArrowheads="1"/>
          </p:cNvSpPr>
          <p:nvPr/>
        </p:nvSpPr>
        <p:spPr bwMode="auto">
          <a:xfrm rot="5400000">
            <a:off x="4750217" y="3253370"/>
            <a:ext cx="909432" cy="905222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52" name="Freeform 11"/>
          <p:cNvSpPr>
            <a:spLocks noEditPoints="1"/>
          </p:cNvSpPr>
          <p:nvPr/>
        </p:nvSpPr>
        <p:spPr bwMode="auto">
          <a:xfrm>
            <a:off x="4973379" y="3528968"/>
            <a:ext cx="411287" cy="365425"/>
          </a:xfrm>
          <a:custGeom>
            <a:avLst/>
            <a:gdLst>
              <a:gd name="T0" fmla="*/ 133 w 134"/>
              <a:gd name="T1" fmla="*/ 16 h 119"/>
              <a:gd name="T2" fmla="*/ 121 w 134"/>
              <a:gd name="T3" fmla="*/ 5 h 119"/>
              <a:gd name="T4" fmla="*/ 115 w 134"/>
              <a:gd name="T5" fmla="*/ 5 h 119"/>
              <a:gd name="T6" fmla="*/ 114 w 134"/>
              <a:gd name="T7" fmla="*/ 8 h 119"/>
              <a:gd name="T8" fmla="*/ 111 w 134"/>
              <a:gd name="T9" fmla="*/ 9 h 119"/>
              <a:gd name="T10" fmla="*/ 111 w 134"/>
              <a:gd name="T11" fmla="*/ 9 h 119"/>
              <a:gd name="T12" fmla="*/ 81 w 134"/>
              <a:gd name="T13" fmla="*/ 39 h 119"/>
              <a:gd name="T14" fmla="*/ 79 w 134"/>
              <a:gd name="T15" fmla="*/ 47 h 119"/>
              <a:gd name="T16" fmla="*/ 82 w 134"/>
              <a:gd name="T17" fmla="*/ 50 h 119"/>
              <a:gd name="T18" fmla="*/ 82 w 134"/>
              <a:gd name="T19" fmla="*/ 50 h 119"/>
              <a:gd name="T20" fmla="*/ 83 w 134"/>
              <a:gd name="T21" fmla="*/ 51 h 119"/>
              <a:gd name="T22" fmla="*/ 76 w 134"/>
              <a:gd name="T23" fmla="*/ 57 h 119"/>
              <a:gd name="T24" fmla="*/ 54 w 134"/>
              <a:gd name="T25" fmla="*/ 35 h 119"/>
              <a:gd name="T26" fmla="*/ 47 w 134"/>
              <a:gd name="T27" fmla="*/ 10 h 119"/>
              <a:gd name="T28" fmla="*/ 21 w 134"/>
              <a:gd name="T29" fmla="*/ 3 h 119"/>
              <a:gd name="T30" fmla="*/ 36 w 134"/>
              <a:gd name="T31" fmla="*/ 18 h 119"/>
              <a:gd name="T32" fmla="*/ 32 w 134"/>
              <a:gd name="T33" fmla="*/ 32 h 119"/>
              <a:gd name="T34" fmla="*/ 18 w 134"/>
              <a:gd name="T35" fmla="*/ 36 h 119"/>
              <a:gd name="T36" fmla="*/ 3 w 134"/>
              <a:gd name="T37" fmla="*/ 21 h 119"/>
              <a:gd name="T38" fmla="*/ 10 w 134"/>
              <a:gd name="T39" fmla="*/ 47 h 119"/>
              <a:gd name="T40" fmla="*/ 36 w 134"/>
              <a:gd name="T41" fmla="*/ 53 h 119"/>
              <a:gd name="T42" fmla="*/ 37 w 134"/>
              <a:gd name="T43" fmla="*/ 53 h 119"/>
              <a:gd name="T44" fmla="*/ 58 w 134"/>
              <a:gd name="T45" fmla="*/ 75 h 119"/>
              <a:gd name="T46" fmla="*/ 38 w 134"/>
              <a:gd name="T47" fmla="*/ 96 h 119"/>
              <a:gd name="T48" fmla="*/ 36 w 134"/>
              <a:gd name="T49" fmla="*/ 95 h 119"/>
              <a:gd name="T50" fmla="*/ 31 w 134"/>
              <a:gd name="T51" fmla="*/ 99 h 119"/>
              <a:gd name="T52" fmla="*/ 21 w 134"/>
              <a:gd name="T53" fmla="*/ 115 h 119"/>
              <a:gd name="T54" fmla="*/ 23 w 134"/>
              <a:gd name="T55" fmla="*/ 117 h 119"/>
              <a:gd name="T56" fmla="*/ 39 w 134"/>
              <a:gd name="T57" fmla="*/ 107 h 119"/>
              <a:gd name="T58" fmla="*/ 43 w 134"/>
              <a:gd name="T59" fmla="*/ 101 h 119"/>
              <a:gd name="T60" fmla="*/ 42 w 134"/>
              <a:gd name="T61" fmla="*/ 100 h 119"/>
              <a:gd name="T62" fmla="*/ 63 w 134"/>
              <a:gd name="T63" fmla="*/ 80 h 119"/>
              <a:gd name="T64" fmla="*/ 98 w 134"/>
              <a:gd name="T65" fmla="*/ 115 h 119"/>
              <a:gd name="T66" fmla="*/ 107 w 134"/>
              <a:gd name="T67" fmla="*/ 119 h 119"/>
              <a:gd name="T68" fmla="*/ 116 w 134"/>
              <a:gd name="T69" fmla="*/ 115 h 119"/>
              <a:gd name="T70" fmla="*/ 116 w 134"/>
              <a:gd name="T71" fmla="*/ 97 h 119"/>
              <a:gd name="T72" fmla="*/ 81 w 134"/>
              <a:gd name="T73" fmla="*/ 62 h 119"/>
              <a:gd name="T74" fmla="*/ 87 w 134"/>
              <a:gd name="T75" fmla="*/ 56 h 119"/>
              <a:gd name="T76" fmla="*/ 90 w 134"/>
              <a:gd name="T77" fmla="*/ 59 h 119"/>
              <a:gd name="T78" fmla="*/ 98 w 134"/>
              <a:gd name="T79" fmla="*/ 57 h 119"/>
              <a:gd name="T80" fmla="*/ 128 w 134"/>
              <a:gd name="T81" fmla="*/ 26 h 119"/>
              <a:gd name="T82" fmla="*/ 128 w 134"/>
              <a:gd name="T83" fmla="*/ 26 h 119"/>
              <a:gd name="T84" fmla="*/ 128 w 134"/>
              <a:gd name="T85" fmla="*/ 26 h 119"/>
              <a:gd name="T86" fmla="*/ 129 w 134"/>
              <a:gd name="T87" fmla="*/ 23 h 119"/>
              <a:gd name="T88" fmla="*/ 133 w 134"/>
              <a:gd name="T89" fmla="*/ 22 h 119"/>
              <a:gd name="T90" fmla="*/ 133 w 134"/>
              <a:gd name="T91" fmla="*/ 16 h 119"/>
              <a:gd name="T92" fmla="*/ 108 w 134"/>
              <a:gd name="T93" fmla="*/ 103 h 119"/>
              <a:gd name="T94" fmla="*/ 113 w 134"/>
              <a:gd name="T95" fmla="*/ 108 h 119"/>
              <a:gd name="T96" fmla="*/ 108 w 134"/>
              <a:gd name="T97" fmla="*/ 113 h 119"/>
              <a:gd name="T98" fmla="*/ 103 w 134"/>
              <a:gd name="T99" fmla="*/ 108 h 119"/>
              <a:gd name="T100" fmla="*/ 108 w 134"/>
              <a:gd name="T101" fmla="*/ 103 h 119"/>
              <a:gd name="T102" fmla="*/ 91 w 134"/>
              <a:gd name="T103" fmla="*/ 41 h 119"/>
              <a:gd name="T104" fmla="*/ 89 w 134"/>
              <a:gd name="T105" fmla="*/ 39 h 119"/>
              <a:gd name="T106" fmla="*/ 112 w 134"/>
              <a:gd name="T107" fmla="*/ 17 h 119"/>
              <a:gd name="T108" fmla="*/ 114 w 134"/>
              <a:gd name="T109" fmla="*/ 19 h 119"/>
              <a:gd name="T110" fmla="*/ 91 w 134"/>
              <a:gd name="T111" fmla="*/ 41 h 119"/>
              <a:gd name="T112" fmla="*/ 98 w 134"/>
              <a:gd name="T113" fmla="*/ 48 h 119"/>
              <a:gd name="T114" fmla="*/ 96 w 134"/>
              <a:gd name="T115" fmla="*/ 47 h 119"/>
              <a:gd name="T116" fmla="*/ 119 w 134"/>
              <a:gd name="T117" fmla="*/ 24 h 119"/>
              <a:gd name="T118" fmla="*/ 121 w 134"/>
              <a:gd name="T119" fmla="*/ 26 h 119"/>
              <a:gd name="T120" fmla="*/ 98 w 134"/>
              <a:gd name="T121" fmla="*/ 48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34" h="119">
                <a:moveTo>
                  <a:pt x="133" y="16"/>
                </a:moveTo>
                <a:cubicBezTo>
                  <a:pt x="121" y="5"/>
                  <a:pt x="121" y="5"/>
                  <a:pt x="121" y="5"/>
                </a:cubicBezTo>
                <a:cubicBezTo>
                  <a:pt x="119" y="3"/>
                  <a:pt x="117" y="3"/>
                  <a:pt x="115" y="5"/>
                </a:cubicBezTo>
                <a:cubicBezTo>
                  <a:pt x="114" y="6"/>
                  <a:pt x="114" y="7"/>
                  <a:pt x="114" y="8"/>
                </a:cubicBezTo>
                <a:cubicBezTo>
                  <a:pt x="113" y="8"/>
                  <a:pt x="112" y="8"/>
                  <a:pt x="111" y="9"/>
                </a:cubicBezTo>
                <a:cubicBezTo>
                  <a:pt x="111" y="9"/>
                  <a:pt x="111" y="9"/>
                  <a:pt x="111" y="9"/>
                </a:cubicBezTo>
                <a:cubicBezTo>
                  <a:pt x="81" y="39"/>
                  <a:pt x="81" y="39"/>
                  <a:pt x="81" y="39"/>
                </a:cubicBezTo>
                <a:cubicBezTo>
                  <a:pt x="81" y="42"/>
                  <a:pt x="80" y="45"/>
                  <a:pt x="79" y="47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3" y="51"/>
                  <a:pt x="83" y="51"/>
                  <a:pt x="83" y="51"/>
                </a:cubicBezTo>
                <a:cubicBezTo>
                  <a:pt x="76" y="57"/>
                  <a:pt x="76" y="57"/>
                  <a:pt x="76" y="57"/>
                </a:cubicBezTo>
                <a:cubicBezTo>
                  <a:pt x="54" y="35"/>
                  <a:pt x="54" y="35"/>
                  <a:pt x="54" y="35"/>
                </a:cubicBezTo>
                <a:cubicBezTo>
                  <a:pt x="56" y="26"/>
                  <a:pt x="54" y="17"/>
                  <a:pt x="47" y="10"/>
                </a:cubicBezTo>
                <a:cubicBezTo>
                  <a:pt x="40" y="3"/>
                  <a:pt x="30" y="0"/>
                  <a:pt x="21" y="3"/>
                </a:cubicBezTo>
                <a:cubicBezTo>
                  <a:pt x="36" y="18"/>
                  <a:pt x="36" y="18"/>
                  <a:pt x="36" y="18"/>
                </a:cubicBezTo>
                <a:cubicBezTo>
                  <a:pt x="32" y="32"/>
                  <a:pt x="32" y="32"/>
                  <a:pt x="32" y="32"/>
                </a:cubicBezTo>
                <a:cubicBezTo>
                  <a:pt x="18" y="36"/>
                  <a:pt x="18" y="36"/>
                  <a:pt x="18" y="36"/>
                </a:cubicBezTo>
                <a:cubicBezTo>
                  <a:pt x="3" y="21"/>
                  <a:pt x="3" y="21"/>
                  <a:pt x="3" y="21"/>
                </a:cubicBezTo>
                <a:cubicBezTo>
                  <a:pt x="0" y="30"/>
                  <a:pt x="3" y="40"/>
                  <a:pt x="10" y="47"/>
                </a:cubicBezTo>
                <a:cubicBezTo>
                  <a:pt x="17" y="54"/>
                  <a:pt x="27" y="56"/>
                  <a:pt x="36" y="53"/>
                </a:cubicBezTo>
                <a:cubicBezTo>
                  <a:pt x="37" y="53"/>
                  <a:pt x="37" y="53"/>
                  <a:pt x="37" y="53"/>
                </a:cubicBezTo>
                <a:cubicBezTo>
                  <a:pt x="58" y="75"/>
                  <a:pt x="58" y="75"/>
                  <a:pt x="58" y="75"/>
                </a:cubicBezTo>
                <a:cubicBezTo>
                  <a:pt x="38" y="96"/>
                  <a:pt x="38" y="96"/>
                  <a:pt x="38" y="96"/>
                </a:cubicBezTo>
                <a:cubicBezTo>
                  <a:pt x="36" y="95"/>
                  <a:pt x="36" y="95"/>
                  <a:pt x="36" y="95"/>
                </a:cubicBezTo>
                <a:cubicBezTo>
                  <a:pt x="31" y="99"/>
                  <a:pt x="31" y="99"/>
                  <a:pt x="31" y="99"/>
                </a:cubicBezTo>
                <a:cubicBezTo>
                  <a:pt x="21" y="115"/>
                  <a:pt x="21" y="115"/>
                  <a:pt x="21" y="115"/>
                </a:cubicBezTo>
                <a:cubicBezTo>
                  <a:pt x="23" y="117"/>
                  <a:pt x="23" y="117"/>
                  <a:pt x="23" y="117"/>
                </a:cubicBezTo>
                <a:cubicBezTo>
                  <a:pt x="39" y="107"/>
                  <a:pt x="39" y="107"/>
                  <a:pt x="39" y="107"/>
                </a:cubicBezTo>
                <a:cubicBezTo>
                  <a:pt x="43" y="101"/>
                  <a:pt x="43" y="101"/>
                  <a:pt x="43" y="101"/>
                </a:cubicBezTo>
                <a:cubicBezTo>
                  <a:pt x="42" y="100"/>
                  <a:pt x="42" y="100"/>
                  <a:pt x="42" y="100"/>
                </a:cubicBezTo>
                <a:cubicBezTo>
                  <a:pt x="63" y="80"/>
                  <a:pt x="63" y="80"/>
                  <a:pt x="63" y="80"/>
                </a:cubicBezTo>
                <a:cubicBezTo>
                  <a:pt x="98" y="115"/>
                  <a:pt x="98" y="115"/>
                  <a:pt x="98" y="115"/>
                </a:cubicBezTo>
                <a:cubicBezTo>
                  <a:pt x="101" y="117"/>
                  <a:pt x="104" y="119"/>
                  <a:pt x="107" y="119"/>
                </a:cubicBezTo>
                <a:cubicBezTo>
                  <a:pt x="110" y="119"/>
                  <a:pt x="113" y="117"/>
                  <a:pt x="116" y="115"/>
                </a:cubicBezTo>
                <a:cubicBezTo>
                  <a:pt x="121" y="110"/>
                  <a:pt x="121" y="102"/>
                  <a:pt x="116" y="97"/>
                </a:cubicBezTo>
                <a:cubicBezTo>
                  <a:pt x="81" y="62"/>
                  <a:pt x="81" y="62"/>
                  <a:pt x="81" y="62"/>
                </a:cubicBezTo>
                <a:cubicBezTo>
                  <a:pt x="87" y="56"/>
                  <a:pt x="87" y="56"/>
                  <a:pt x="87" y="56"/>
                </a:cubicBezTo>
                <a:cubicBezTo>
                  <a:pt x="90" y="59"/>
                  <a:pt x="90" y="59"/>
                  <a:pt x="90" y="59"/>
                </a:cubicBezTo>
                <a:cubicBezTo>
                  <a:pt x="92" y="57"/>
                  <a:pt x="95" y="56"/>
                  <a:pt x="98" y="57"/>
                </a:cubicBezTo>
                <a:cubicBezTo>
                  <a:pt x="128" y="26"/>
                  <a:pt x="128" y="26"/>
                  <a:pt x="128" y="26"/>
                </a:cubicBezTo>
                <a:cubicBezTo>
                  <a:pt x="128" y="26"/>
                  <a:pt x="128" y="26"/>
                  <a:pt x="128" y="26"/>
                </a:cubicBezTo>
                <a:cubicBezTo>
                  <a:pt x="128" y="26"/>
                  <a:pt x="128" y="26"/>
                  <a:pt x="128" y="26"/>
                </a:cubicBezTo>
                <a:cubicBezTo>
                  <a:pt x="129" y="25"/>
                  <a:pt x="129" y="24"/>
                  <a:pt x="129" y="23"/>
                </a:cubicBezTo>
                <a:cubicBezTo>
                  <a:pt x="130" y="24"/>
                  <a:pt x="132" y="23"/>
                  <a:pt x="133" y="22"/>
                </a:cubicBezTo>
                <a:cubicBezTo>
                  <a:pt x="134" y="21"/>
                  <a:pt x="134" y="18"/>
                  <a:pt x="133" y="16"/>
                </a:cubicBezTo>
                <a:close/>
                <a:moveTo>
                  <a:pt x="108" y="103"/>
                </a:moveTo>
                <a:cubicBezTo>
                  <a:pt x="111" y="103"/>
                  <a:pt x="113" y="106"/>
                  <a:pt x="113" y="108"/>
                </a:cubicBezTo>
                <a:cubicBezTo>
                  <a:pt x="113" y="111"/>
                  <a:pt x="111" y="113"/>
                  <a:pt x="108" y="113"/>
                </a:cubicBezTo>
                <a:cubicBezTo>
                  <a:pt x="105" y="113"/>
                  <a:pt x="103" y="111"/>
                  <a:pt x="103" y="108"/>
                </a:cubicBezTo>
                <a:cubicBezTo>
                  <a:pt x="103" y="106"/>
                  <a:pt x="105" y="103"/>
                  <a:pt x="108" y="103"/>
                </a:cubicBezTo>
                <a:close/>
                <a:moveTo>
                  <a:pt x="91" y="41"/>
                </a:moveTo>
                <a:cubicBezTo>
                  <a:pt x="89" y="39"/>
                  <a:pt x="89" y="39"/>
                  <a:pt x="89" y="39"/>
                </a:cubicBezTo>
                <a:cubicBezTo>
                  <a:pt x="112" y="17"/>
                  <a:pt x="112" y="17"/>
                  <a:pt x="112" y="17"/>
                </a:cubicBezTo>
                <a:cubicBezTo>
                  <a:pt x="114" y="19"/>
                  <a:pt x="114" y="19"/>
                  <a:pt x="114" y="19"/>
                </a:cubicBezTo>
                <a:lnTo>
                  <a:pt x="91" y="41"/>
                </a:lnTo>
                <a:close/>
                <a:moveTo>
                  <a:pt x="98" y="48"/>
                </a:moveTo>
                <a:cubicBezTo>
                  <a:pt x="96" y="47"/>
                  <a:pt x="96" y="47"/>
                  <a:pt x="96" y="47"/>
                </a:cubicBezTo>
                <a:cubicBezTo>
                  <a:pt x="119" y="24"/>
                  <a:pt x="119" y="24"/>
                  <a:pt x="119" y="24"/>
                </a:cubicBezTo>
                <a:cubicBezTo>
                  <a:pt x="121" y="26"/>
                  <a:pt x="121" y="26"/>
                  <a:pt x="121" y="26"/>
                </a:cubicBezTo>
                <a:lnTo>
                  <a:pt x="98" y="4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56" name="Freeform 13"/>
          <p:cNvSpPr>
            <a:spLocks/>
          </p:cNvSpPr>
          <p:nvPr/>
        </p:nvSpPr>
        <p:spPr bwMode="auto">
          <a:xfrm rot="5400000">
            <a:off x="4764858" y="5153669"/>
            <a:ext cx="3169999" cy="271111"/>
          </a:xfrm>
          <a:custGeom>
            <a:avLst/>
            <a:gdLst>
              <a:gd name="T0" fmla="*/ 0 w 959"/>
              <a:gd name="T1" fmla="*/ 0 h 76"/>
              <a:gd name="T2" fmla="*/ 0 w 959"/>
              <a:gd name="T3" fmla="*/ 55 h 76"/>
              <a:gd name="T4" fmla="*/ 18 w 959"/>
              <a:gd name="T5" fmla="*/ 76 h 76"/>
              <a:gd name="T6" fmla="*/ 959 w 959"/>
              <a:gd name="T7" fmla="*/ 76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59" h="76">
                <a:moveTo>
                  <a:pt x="0" y="0"/>
                </a:moveTo>
                <a:cubicBezTo>
                  <a:pt x="0" y="55"/>
                  <a:pt x="0" y="55"/>
                  <a:pt x="0" y="55"/>
                </a:cubicBezTo>
                <a:cubicBezTo>
                  <a:pt x="0" y="69"/>
                  <a:pt x="6" y="76"/>
                  <a:pt x="18" y="76"/>
                </a:cubicBezTo>
                <a:cubicBezTo>
                  <a:pt x="959" y="76"/>
                  <a:pt x="959" y="76"/>
                  <a:pt x="959" y="76"/>
                </a:cubicBezTo>
              </a:path>
            </a:pathLst>
          </a:custGeom>
          <a:noFill/>
          <a:ln w="85725" cap="flat">
            <a:solidFill>
              <a:srgbClr val="40404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57" name="Oval 7"/>
          <p:cNvSpPr>
            <a:spLocks noChangeArrowheads="1"/>
          </p:cNvSpPr>
          <p:nvPr/>
        </p:nvSpPr>
        <p:spPr bwMode="auto">
          <a:xfrm rot="5400000">
            <a:off x="6480853" y="3222120"/>
            <a:ext cx="909432" cy="913642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54" name="Freeform 112"/>
          <p:cNvSpPr>
            <a:spLocks/>
          </p:cNvSpPr>
          <p:nvPr/>
        </p:nvSpPr>
        <p:spPr bwMode="auto">
          <a:xfrm>
            <a:off x="7016724" y="3429000"/>
            <a:ext cx="141304" cy="134239"/>
          </a:xfrm>
          <a:custGeom>
            <a:avLst/>
            <a:gdLst>
              <a:gd name="T0" fmla="*/ 19 w 25"/>
              <a:gd name="T1" fmla="*/ 24 h 24"/>
              <a:gd name="T2" fmla="*/ 21 w 25"/>
              <a:gd name="T3" fmla="*/ 22 h 24"/>
              <a:gd name="T4" fmla="*/ 19 w 25"/>
              <a:gd name="T5" fmla="*/ 4 h 24"/>
              <a:gd name="T6" fmla="*/ 0 w 25"/>
              <a:gd name="T7" fmla="*/ 7 h 24"/>
              <a:gd name="T8" fmla="*/ 0 w 25"/>
              <a:gd name="T9" fmla="*/ 8 h 24"/>
              <a:gd name="T10" fmla="*/ 19 w 25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" h="24">
                <a:moveTo>
                  <a:pt x="19" y="24"/>
                </a:moveTo>
                <a:cubicBezTo>
                  <a:pt x="20" y="23"/>
                  <a:pt x="20" y="23"/>
                  <a:pt x="21" y="22"/>
                </a:cubicBezTo>
                <a:cubicBezTo>
                  <a:pt x="25" y="17"/>
                  <a:pt x="24" y="8"/>
                  <a:pt x="19" y="4"/>
                </a:cubicBezTo>
                <a:cubicBezTo>
                  <a:pt x="13" y="0"/>
                  <a:pt x="5" y="1"/>
                  <a:pt x="0" y="7"/>
                </a:cubicBezTo>
                <a:cubicBezTo>
                  <a:pt x="0" y="7"/>
                  <a:pt x="0" y="7"/>
                  <a:pt x="0" y="8"/>
                </a:cubicBezTo>
                <a:cubicBezTo>
                  <a:pt x="8" y="11"/>
                  <a:pt x="15" y="17"/>
                  <a:pt x="19" y="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55" name="Freeform 113"/>
          <p:cNvSpPr>
            <a:spLocks noEditPoints="1"/>
          </p:cNvSpPr>
          <p:nvPr/>
        </p:nvSpPr>
        <p:spPr bwMode="auto">
          <a:xfrm>
            <a:off x="6734121" y="3478458"/>
            <a:ext cx="407427" cy="447462"/>
          </a:xfrm>
          <a:custGeom>
            <a:avLst/>
            <a:gdLst>
              <a:gd name="T0" fmla="*/ 43 w 73"/>
              <a:gd name="T1" fmla="*/ 0 h 80"/>
              <a:gd name="T2" fmla="*/ 42 w 73"/>
              <a:gd name="T3" fmla="*/ 0 h 80"/>
              <a:gd name="T4" fmla="*/ 42 w 73"/>
              <a:gd name="T5" fmla="*/ 0 h 80"/>
              <a:gd name="T6" fmla="*/ 41 w 73"/>
              <a:gd name="T7" fmla="*/ 0 h 80"/>
              <a:gd name="T8" fmla="*/ 41 w 73"/>
              <a:gd name="T9" fmla="*/ 0 h 80"/>
              <a:gd name="T10" fmla="*/ 40 w 73"/>
              <a:gd name="T11" fmla="*/ 0 h 80"/>
              <a:gd name="T12" fmla="*/ 40 w 73"/>
              <a:gd name="T13" fmla="*/ 0 h 80"/>
              <a:gd name="T14" fmla="*/ 39 w 73"/>
              <a:gd name="T15" fmla="*/ 0 h 80"/>
              <a:gd name="T16" fmla="*/ 39 w 73"/>
              <a:gd name="T17" fmla="*/ 0 h 80"/>
              <a:gd name="T18" fmla="*/ 38 w 73"/>
              <a:gd name="T19" fmla="*/ 0 h 80"/>
              <a:gd name="T20" fmla="*/ 38 w 73"/>
              <a:gd name="T21" fmla="*/ 0 h 80"/>
              <a:gd name="T22" fmla="*/ 37 w 73"/>
              <a:gd name="T23" fmla="*/ 0 h 80"/>
              <a:gd name="T24" fmla="*/ 36 w 73"/>
              <a:gd name="T25" fmla="*/ 0 h 80"/>
              <a:gd name="T26" fmla="*/ 35 w 73"/>
              <a:gd name="T27" fmla="*/ 0 h 80"/>
              <a:gd name="T28" fmla="*/ 34 w 73"/>
              <a:gd name="T29" fmla="*/ 0 h 80"/>
              <a:gd name="T30" fmla="*/ 33 w 73"/>
              <a:gd name="T31" fmla="*/ 0 h 80"/>
              <a:gd name="T32" fmla="*/ 32 w 73"/>
              <a:gd name="T33" fmla="*/ 0 h 80"/>
              <a:gd name="T34" fmla="*/ 32 w 73"/>
              <a:gd name="T35" fmla="*/ 0 h 80"/>
              <a:gd name="T36" fmla="*/ 32 w 73"/>
              <a:gd name="T37" fmla="*/ 0 h 80"/>
              <a:gd name="T38" fmla="*/ 32 w 73"/>
              <a:gd name="T39" fmla="*/ 0 h 80"/>
              <a:gd name="T40" fmla="*/ 31 w 73"/>
              <a:gd name="T41" fmla="*/ 0 h 80"/>
              <a:gd name="T42" fmla="*/ 31 w 73"/>
              <a:gd name="T43" fmla="*/ 0 h 80"/>
              <a:gd name="T44" fmla="*/ 30 w 73"/>
              <a:gd name="T45" fmla="*/ 0 h 80"/>
              <a:gd name="T46" fmla="*/ 0 w 73"/>
              <a:gd name="T47" fmla="*/ 37 h 80"/>
              <a:gd name="T48" fmla="*/ 12 w 73"/>
              <a:gd name="T49" fmla="*/ 64 h 80"/>
              <a:gd name="T50" fmla="*/ 7 w 73"/>
              <a:gd name="T51" fmla="*/ 69 h 80"/>
              <a:gd name="T52" fmla="*/ 7 w 73"/>
              <a:gd name="T53" fmla="*/ 77 h 80"/>
              <a:gd name="T54" fmla="*/ 14 w 73"/>
              <a:gd name="T55" fmla="*/ 77 h 80"/>
              <a:gd name="T56" fmla="*/ 21 w 73"/>
              <a:gd name="T57" fmla="*/ 70 h 80"/>
              <a:gd name="T58" fmla="*/ 36 w 73"/>
              <a:gd name="T59" fmla="*/ 73 h 80"/>
              <a:gd name="T60" fmla="*/ 52 w 73"/>
              <a:gd name="T61" fmla="*/ 70 h 80"/>
              <a:gd name="T62" fmla="*/ 58 w 73"/>
              <a:gd name="T63" fmla="*/ 77 h 80"/>
              <a:gd name="T64" fmla="*/ 66 w 73"/>
              <a:gd name="T65" fmla="*/ 77 h 80"/>
              <a:gd name="T66" fmla="*/ 66 w 73"/>
              <a:gd name="T67" fmla="*/ 69 h 80"/>
              <a:gd name="T68" fmla="*/ 61 w 73"/>
              <a:gd name="T69" fmla="*/ 64 h 80"/>
              <a:gd name="T70" fmla="*/ 73 w 73"/>
              <a:gd name="T71" fmla="*/ 37 h 80"/>
              <a:gd name="T72" fmla="*/ 43 w 73"/>
              <a:gd name="T73" fmla="*/ 0 h 80"/>
              <a:gd name="T74" fmla="*/ 36 w 73"/>
              <a:gd name="T75" fmla="*/ 65 h 80"/>
              <a:gd name="T76" fmla="*/ 8 w 73"/>
              <a:gd name="T77" fmla="*/ 37 h 80"/>
              <a:gd name="T78" fmla="*/ 36 w 73"/>
              <a:gd name="T79" fmla="*/ 8 h 80"/>
              <a:gd name="T80" fmla="*/ 64 w 73"/>
              <a:gd name="T81" fmla="*/ 37 h 80"/>
              <a:gd name="T82" fmla="*/ 36 w 73"/>
              <a:gd name="T83" fmla="*/ 65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73" h="80">
                <a:moveTo>
                  <a:pt x="43" y="0"/>
                </a:moveTo>
                <a:cubicBezTo>
                  <a:pt x="42" y="0"/>
                  <a:pt x="42" y="0"/>
                  <a:pt x="42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2" y="0"/>
                  <a:pt x="41" y="0"/>
                  <a:pt x="41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41" y="0"/>
                  <a:pt x="40" y="0"/>
                  <a:pt x="40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0" y="0"/>
                  <a:pt x="39" y="0"/>
                  <a:pt x="39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39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7" y="0"/>
                </a:cubicBezTo>
                <a:cubicBezTo>
                  <a:pt x="37" y="0"/>
                  <a:pt x="37" y="0"/>
                  <a:pt x="36" y="0"/>
                </a:cubicBezTo>
                <a:cubicBezTo>
                  <a:pt x="36" y="0"/>
                  <a:pt x="36" y="0"/>
                  <a:pt x="35" y="0"/>
                </a:cubicBezTo>
                <a:cubicBezTo>
                  <a:pt x="35" y="0"/>
                  <a:pt x="35" y="0"/>
                  <a:pt x="34" y="0"/>
                </a:cubicBezTo>
                <a:cubicBezTo>
                  <a:pt x="34" y="0"/>
                  <a:pt x="34" y="0"/>
                  <a:pt x="33" y="0"/>
                </a:cubicBezTo>
                <a:cubicBezTo>
                  <a:pt x="33" y="0"/>
                  <a:pt x="33" y="0"/>
                  <a:pt x="32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13" y="4"/>
                  <a:pt x="0" y="19"/>
                  <a:pt x="0" y="37"/>
                </a:cubicBezTo>
                <a:cubicBezTo>
                  <a:pt x="0" y="47"/>
                  <a:pt x="4" y="57"/>
                  <a:pt x="12" y="64"/>
                </a:cubicBezTo>
                <a:cubicBezTo>
                  <a:pt x="7" y="69"/>
                  <a:pt x="7" y="69"/>
                  <a:pt x="7" y="69"/>
                </a:cubicBezTo>
                <a:cubicBezTo>
                  <a:pt x="4" y="71"/>
                  <a:pt x="5" y="77"/>
                  <a:pt x="7" y="77"/>
                </a:cubicBezTo>
                <a:cubicBezTo>
                  <a:pt x="9" y="79"/>
                  <a:pt x="12" y="79"/>
                  <a:pt x="14" y="77"/>
                </a:cubicBezTo>
                <a:cubicBezTo>
                  <a:pt x="16" y="75"/>
                  <a:pt x="20" y="72"/>
                  <a:pt x="21" y="70"/>
                </a:cubicBezTo>
                <a:cubicBezTo>
                  <a:pt x="25" y="72"/>
                  <a:pt x="31" y="73"/>
                  <a:pt x="36" y="73"/>
                </a:cubicBezTo>
                <a:cubicBezTo>
                  <a:pt x="42" y="73"/>
                  <a:pt x="47" y="72"/>
                  <a:pt x="52" y="70"/>
                </a:cubicBezTo>
                <a:cubicBezTo>
                  <a:pt x="53" y="72"/>
                  <a:pt x="57" y="75"/>
                  <a:pt x="58" y="77"/>
                </a:cubicBezTo>
                <a:cubicBezTo>
                  <a:pt x="62" y="80"/>
                  <a:pt x="65" y="77"/>
                  <a:pt x="66" y="77"/>
                </a:cubicBezTo>
                <a:cubicBezTo>
                  <a:pt x="68" y="74"/>
                  <a:pt x="68" y="71"/>
                  <a:pt x="66" y="69"/>
                </a:cubicBezTo>
                <a:cubicBezTo>
                  <a:pt x="61" y="64"/>
                  <a:pt x="61" y="64"/>
                  <a:pt x="61" y="64"/>
                </a:cubicBezTo>
                <a:cubicBezTo>
                  <a:pt x="68" y="57"/>
                  <a:pt x="73" y="47"/>
                  <a:pt x="73" y="37"/>
                </a:cubicBezTo>
                <a:cubicBezTo>
                  <a:pt x="73" y="19"/>
                  <a:pt x="60" y="4"/>
                  <a:pt x="43" y="0"/>
                </a:cubicBezTo>
                <a:close/>
                <a:moveTo>
                  <a:pt x="36" y="65"/>
                </a:moveTo>
                <a:cubicBezTo>
                  <a:pt x="21" y="65"/>
                  <a:pt x="8" y="52"/>
                  <a:pt x="8" y="37"/>
                </a:cubicBezTo>
                <a:cubicBezTo>
                  <a:pt x="8" y="21"/>
                  <a:pt x="21" y="8"/>
                  <a:pt x="36" y="8"/>
                </a:cubicBezTo>
                <a:cubicBezTo>
                  <a:pt x="52" y="8"/>
                  <a:pt x="64" y="21"/>
                  <a:pt x="64" y="37"/>
                </a:cubicBezTo>
                <a:cubicBezTo>
                  <a:pt x="64" y="52"/>
                  <a:pt x="52" y="65"/>
                  <a:pt x="36" y="6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60" name="Freeform 114"/>
          <p:cNvSpPr>
            <a:spLocks/>
          </p:cNvSpPr>
          <p:nvPr/>
        </p:nvSpPr>
        <p:spPr bwMode="auto">
          <a:xfrm>
            <a:off x="6710566" y="3429000"/>
            <a:ext cx="146014" cy="134239"/>
          </a:xfrm>
          <a:custGeom>
            <a:avLst/>
            <a:gdLst>
              <a:gd name="T0" fmla="*/ 6 w 26"/>
              <a:gd name="T1" fmla="*/ 24 h 24"/>
              <a:gd name="T2" fmla="*/ 26 w 26"/>
              <a:gd name="T3" fmla="*/ 8 h 24"/>
              <a:gd name="T4" fmla="*/ 25 w 26"/>
              <a:gd name="T5" fmla="*/ 7 h 24"/>
              <a:gd name="T6" fmla="*/ 7 w 26"/>
              <a:gd name="T7" fmla="*/ 4 h 24"/>
              <a:gd name="T8" fmla="*/ 5 w 26"/>
              <a:gd name="T9" fmla="*/ 22 h 24"/>
              <a:gd name="T10" fmla="*/ 6 w 26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" h="24">
                <a:moveTo>
                  <a:pt x="6" y="24"/>
                </a:moveTo>
                <a:cubicBezTo>
                  <a:pt x="11" y="17"/>
                  <a:pt x="18" y="11"/>
                  <a:pt x="26" y="8"/>
                </a:cubicBezTo>
                <a:cubicBezTo>
                  <a:pt x="26" y="7"/>
                  <a:pt x="25" y="7"/>
                  <a:pt x="25" y="7"/>
                </a:cubicBezTo>
                <a:cubicBezTo>
                  <a:pt x="21" y="1"/>
                  <a:pt x="13" y="0"/>
                  <a:pt x="7" y="4"/>
                </a:cubicBezTo>
                <a:cubicBezTo>
                  <a:pt x="1" y="8"/>
                  <a:pt x="0" y="17"/>
                  <a:pt x="5" y="22"/>
                </a:cubicBezTo>
                <a:cubicBezTo>
                  <a:pt x="5" y="23"/>
                  <a:pt x="6" y="23"/>
                  <a:pt x="6" y="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61" name="Freeform 115"/>
          <p:cNvSpPr>
            <a:spLocks/>
          </p:cNvSpPr>
          <p:nvPr/>
        </p:nvSpPr>
        <p:spPr bwMode="auto">
          <a:xfrm>
            <a:off x="6929586" y="3534978"/>
            <a:ext cx="16486" cy="65942"/>
          </a:xfrm>
          <a:custGeom>
            <a:avLst/>
            <a:gdLst>
              <a:gd name="T0" fmla="*/ 1 w 3"/>
              <a:gd name="T1" fmla="*/ 12 h 12"/>
              <a:gd name="T2" fmla="*/ 3 w 3"/>
              <a:gd name="T3" fmla="*/ 10 h 12"/>
              <a:gd name="T4" fmla="*/ 3 w 3"/>
              <a:gd name="T5" fmla="*/ 2 h 12"/>
              <a:gd name="T6" fmla="*/ 1 w 3"/>
              <a:gd name="T7" fmla="*/ 0 h 12"/>
              <a:gd name="T8" fmla="*/ 0 w 3"/>
              <a:gd name="T9" fmla="*/ 2 h 12"/>
              <a:gd name="T10" fmla="*/ 0 w 3"/>
              <a:gd name="T11" fmla="*/ 10 h 12"/>
              <a:gd name="T12" fmla="*/ 1 w 3"/>
              <a:gd name="T13" fmla="*/ 12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" h="12">
                <a:moveTo>
                  <a:pt x="1" y="12"/>
                </a:moveTo>
                <a:cubicBezTo>
                  <a:pt x="2" y="12"/>
                  <a:pt x="3" y="11"/>
                  <a:pt x="3" y="10"/>
                </a:cubicBezTo>
                <a:cubicBezTo>
                  <a:pt x="3" y="2"/>
                  <a:pt x="3" y="2"/>
                  <a:pt x="3" y="2"/>
                </a:cubicBezTo>
                <a:cubicBezTo>
                  <a:pt x="3" y="1"/>
                  <a:pt x="2" y="0"/>
                  <a:pt x="1" y="0"/>
                </a:cubicBezTo>
                <a:cubicBezTo>
                  <a:pt x="0" y="0"/>
                  <a:pt x="0" y="1"/>
                  <a:pt x="0" y="2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11"/>
                  <a:pt x="0" y="12"/>
                  <a:pt x="1" y="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62" name="Freeform 116"/>
          <p:cNvSpPr>
            <a:spLocks/>
          </p:cNvSpPr>
          <p:nvPr/>
        </p:nvSpPr>
        <p:spPr bwMode="auto">
          <a:xfrm>
            <a:off x="6783572" y="3673926"/>
            <a:ext cx="65942" cy="16486"/>
          </a:xfrm>
          <a:custGeom>
            <a:avLst/>
            <a:gdLst>
              <a:gd name="T0" fmla="*/ 10 w 12"/>
              <a:gd name="T1" fmla="*/ 0 h 3"/>
              <a:gd name="T2" fmla="*/ 2 w 12"/>
              <a:gd name="T3" fmla="*/ 0 h 3"/>
              <a:gd name="T4" fmla="*/ 0 w 12"/>
              <a:gd name="T5" fmla="*/ 2 h 3"/>
              <a:gd name="T6" fmla="*/ 2 w 12"/>
              <a:gd name="T7" fmla="*/ 3 h 3"/>
              <a:gd name="T8" fmla="*/ 10 w 12"/>
              <a:gd name="T9" fmla="*/ 3 h 3"/>
              <a:gd name="T10" fmla="*/ 12 w 12"/>
              <a:gd name="T11" fmla="*/ 2 h 3"/>
              <a:gd name="T12" fmla="*/ 10 w 12"/>
              <a:gd name="T13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" h="3">
                <a:moveTo>
                  <a:pt x="10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3"/>
                  <a:pt x="1" y="3"/>
                  <a:pt x="2" y="3"/>
                </a:cubicBezTo>
                <a:cubicBezTo>
                  <a:pt x="10" y="3"/>
                  <a:pt x="10" y="3"/>
                  <a:pt x="10" y="3"/>
                </a:cubicBezTo>
                <a:cubicBezTo>
                  <a:pt x="11" y="3"/>
                  <a:pt x="12" y="3"/>
                  <a:pt x="12" y="2"/>
                </a:cubicBezTo>
                <a:cubicBezTo>
                  <a:pt x="12" y="1"/>
                  <a:pt x="11" y="0"/>
                  <a:pt x="1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64" name="Freeform 117"/>
          <p:cNvSpPr>
            <a:spLocks/>
          </p:cNvSpPr>
          <p:nvPr/>
        </p:nvSpPr>
        <p:spPr bwMode="auto">
          <a:xfrm>
            <a:off x="7016724" y="3673926"/>
            <a:ext cx="68298" cy="16486"/>
          </a:xfrm>
          <a:custGeom>
            <a:avLst/>
            <a:gdLst>
              <a:gd name="T0" fmla="*/ 10 w 12"/>
              <a:gd name="T1" fmla="*/ 0 h 3"/>
              <a:gd name="T2" fmla="*/ 2 w 12"/>
              <a:gd name="T3" fmla="*/ 0 h 3"/>
              <a:gd name="T4" fmla="*/ 0 w 12"/>
              <a:gd name="T5" fmla="*/ 2 h 3"/>
              <a:gd name="T6" fmla="*/ 2 w 12"/>
              <a:gd name="T7" fmla="*/ 3 h 3"/>
              <a:gd name="T8" fmla="*/ 10 w 12"/>
              <a:gd name="T9" fmla="*/ 3 h 3"/>
              <a:gd name="T10" fmla="*/ 12 w 12"/>
              <a:gd name="T11" fmla="*/ 2 h 3"/>
              <a:gd name="T12" fmla="*/ 10 w 12"/>
              <a:gd name="T13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" h="3">
                <a:moveTo>
                  <a:pt x="10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3"/>
                  <a:pt x="1" y="3"/>
                  <a:pt x="2" y="3"/>
                </a:cubicBezTo>
                <a:cubicBezTo>
                  <a:pt x="10" y="3"/>
                  <a:pt x="10" y="3"/>
                  <a:pt x="10" y="3"/>
                </a:cubicBezTo>
                <a:cubicBezTo>
                  <a:pt x="11" y="3"/>
                  <a:pt x="12" y="3"/>
                  <a:pt x="12" y="2"/>
                </a:cubicBezTo>
                <a:cubicBezTo>
                  <a:pt x="12" y="1"/>
                  <a:pt x="11" y="0"/>
                  <a:pt x="1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66" name="Freeform 118"/>
          <p:cNvSpPr>
            <a:spLocks/>
          </p:cNvSpPr>
          <p:nvPr/>
        </p:nvSpPr>
        <p:spPr bwMode="auto">
          <a:xfrm>
            <a:off x="6929586" y="3768129"/>
            <a:ext cx="16486" cy="68297"/>
          </a:xfrm>
          <a:custGeom>
            <a:avLst/>
            <a:gdLst>
              <a:gd name="T0" fmla="*/ 1 w 3"/>
              <a:gd name="T1" fmla="*/ 0 h 12"/>
              <a:gd name="T2" fmla="*/ 0 w 3"/>
              <a:gd name="T3" fmla="*/ 1 h 12"/>
              <a:gd name="T4" fmla="*/ 0 w 3"/>
              <a:gd name="T5" fmla="*/ 10 h 12"/>
              <a:gd name="T6" fmla="*/ 1 w 3"/>
              <a:gd name="T7" fmla="*/ 12 h 12"/>
              <a:gd name="T8" fmla="*/ 3 w 3"/>
              <a:gd name="T9" fmla="*/ 10 h 12"/>
              <a:gd name="T10" fmla="*/ 3 w 3"/>
              <a:gd name="T11" fmla="*/ 1 h 12"/>
              <a:gd name="T12" fmla="*/ 1 w 3"/>
              <a:gd name="T13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" h="12">
                <a:moveTo>
                  <a:pt x="1" y="0"/>
                </a:moveTo>
                <a:cubicBezTo>
                  <a:pt x="0" y="0"/>
                  <a:pt x="0" y="1"/>
                  <a:pt x="0" y="1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11"/>
                  <a:pt x="0" y="12"/>
                  <a:pt x="1" y="12"/>
                </a:cubicBezTo>
                <a:cubicBezTo>
                  <a:pt x="2" y="12"/>
                  <a:pt x="3" y="11"/>
                  <a:pt x="3" y="10"/>
                </a:cubicBezTo>
                <a:cubicBezTo>
                  <a:pt x="3" y="1"/>
                  <a:pt x="3" y="1"/>
                  <a:pt x="3" y="1"/>
                </a:cubicBezTo>
                <a:cubicBezTo>
                  <a:pt x="3" y="1"/>
                  <a:pt x="2" y="0"/>
                  <a:pt x="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67" name="Freeform 119"/>
          <p:cNvSpPr>
            <a:spLocks/>
          </p:cNvSpPr>
          <p:nvPr/>
        </p:nvSpPr>
        <p:spPr bwMode="auto">
          <a:xfrm>
            <a:off x="6844804" y="3579724"/>
            <a:ext cx="190761" cy="127173"/>
          </a:xfrm>
          <a:custGeom>
            <a:avLst/>
            <a:gdLst>
              <a:gd name="T0" fmla="*/ 18 w 34"/>
              <a:gd name="T1" fmla="*/ 18 h 23"/>
              <a:gd name="T2" fmla="*/ 33 w 34"/>
              <a:gd name="T3" fmla="*/ 3 h 23"/>
              <a:gd name="T4" fmla="*/ 34 w 34"/>
              <a:gd name="T5" fmla="*/ 2 h 23"/>
              <a:gd name="T6" fmla="*/ 33 w 34"/>
              <a:gd name="T7" fmla="*/ 1 h 23"/>
              <a:gd name="T8" fmla="*/ 32 w 34"/>
              <a:gd name="T9" fmla="*/ 0 h 23"/>
              <a:gd name="T10" fmla="*/ 31 w 34"/>
              <a:gd name="T11" fmla="*/ 1 h 23"/>
              <a:gd name="T12" fmla="*/ 20 w 34"/>
              <a:gd name="T13" fmla="*/ 12 h 23"/>
              <a:gd name="T14" fmla="*/ 16 w 34"/>
              <a:gd name="T15" fmla="*/ 16 h 23"/>
              <a:gd name="T16" fmla="*/ 16 w 34"/>
              <a:gd name="T17" fmla="*/ 16 h 23"/>
              <a:gd name="T18" fmla="*/ 16 w 34"/>
              <a:gd name="T19" fmla="*/ 16 h 23"/>
              <a:gd name="T20" fmla="*/ 15 w 34"/>
              <a:gd name="T21" fmla="*/ 15 h 23"/>
              <a:gd name="T22" fmla="*/ 15 w 34"/>
              <a:gd name="T23" fmla="*/ 15 h 23"/>
              <a:gd name="T24" fmla="*/ 15 w 34"/>
              <a:gd name="T25" fmla="*/ 15 h 23"/>
              <a:gd name="T26" fmla="*/ 4 w 34"/>
              <a:gd name="T27" fmla="*/ 7 h 23"/>
              <a:gd name="T28" fmla="*/ 2 w 34"/>
              <a:gd name="T29" fmla="*/ 6 h 23"/>
              <a:gd name="T30" fmla="*/ 1 w 34"/>
              <a:gd name="T31" fmla="*/ 7 h 23"/>
              <a:gd name="T32" fmla="*/ 0 w 34"/>
              <a:gd name="T33" fmla="*/ 9 h 23"/>
              <a:gd name="T34" fmla="*/ 1 w 34"/>
              <a:gd name="T35" fmla="*/ 10 h 23"/>
              <a:gd name="T36" fmla="*/ 13 w 34"/>
              <a:gd name="T37" fmla="*/ 19 h 23"/>
              <a:gd name="T38" fmla="*/ 12 w 34"/>
              <a:gd name="T39" fmla="*/ 20 h 23"/>
              <a:gd name="T40" fmla="*/ 11 w 34"/>
              <a:gd name="T41" fmla="*/ 21 h 23"/>
              <a:gd name="T42" fmla="*/ 12 w 34"/>
              <a:gd name="T43" fmla="*/ 23 h 23"/>
              <a:gd name="T44" fmla="*/ 13 w 34"/>
              <a:gd name="T45" fmla="*/ 23 h 23"/>
              <a:gd name="T46" fmla="*/ 16 w 34"/>
              <a:gd name="T47" fmla="*/ 21 h 23"/>
              <a:gd name="T48" fmla="*/ 17 w 34"/>
              <a:gd name="T49" fmla="*/ 22 h 23"/>
              <a:gd name="T50" fmla="*/ 18 w 34"/>
              <a:gd name="T51" fmla="*/ 23 h 23"/>
              <a:gd name="T52" fmla="*/ 20 w 34"/>
              <a:gd name="T53" fmla="*/ 23 h 23"/>
              <a:gd name="T54" fmla="*/ 21 w 34"/>
              <a:gd name="T55" fmla="*/ 21 h 23"/>
              <a:gd name="T56" fmla="*/ 21 w 34"/>
              <a:gd name="T57" fmla="*/ 19 h 23"/>
              <a:gd name="T58" fmla="*/ 18 w 34"/>
              <a:gd name="T59" fmla="*/ 18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4" h="23">
                <a:moveTo>
                  <a:pt x="18" y="18"/>
                </a:moveTo>
                <a:cubicBezTo>
                  <a:pt x="33" y="3"/>
                  <a:pt x="33" y="3"/>
                  <a:pt x="33" y="3"/>
                </a:cubicBezTo>
                <a:cubicBezTo>
                  <a:pt x="33" y="3"/>
                  <a:pt x="34" y="2"/>
                  <a:pt x="34" y="2"/>
                </a:cubicBezTo>
                <a:cubicBezTo>
                  <a:pt x="34" y="2"/>
                  <a:pt x="33" y="1"/>
                  <a:pt x="33" y="1"/>
                </a:cubicBezTo>
                <a:cubicBezTo>
                  <a:pt x="33" y="1"/>
                  <a:pt x="32" y="0"/>
                  <a:pt x="32" y="0"/>
                </a:cubicBezTo>
                <a:cubicBezTo>
                  <a:pt x="32" y="0"/>
                  <a:pt x="31" y="1"/>
                  <a:pt x="31" y="1"/>
                </a:cubicBezTo>
                <a:cubicBezTo>
                  <a:pt x="20" y="12"/>
                  <a:pt x="20" y="12"/>
                  <a:pt x="20" y="12"/>
                </a:cubicBezTo>
                <a:cubicBezTo>
                  <a:pt x="16" y="16"/>
                  <a:pt x="16" y="16"/>
                  <a:pt x="16" y="16"/>
                </a:cubicBezTo>
                <a:cubicBezTo>
                  <a:pt x="16" y="16"/>
                  <a:pt x="16" y="16"/>
                  <a:pt x="16" y="16"/>
                </a:cubicBezTo>
                <a:cubicBezTo>
                  <a:pt x="16" y="16"/>
                  <a:pt x="16" y="16"/>
                  <a:pt x="16" y="16"/>
                </a:cubicBezTo>
                <a:cubicBezTo>
                  <a:pt x="15" y="15"/>
                  <a:pt x="15" y="15"/>
                  <a:pt x="15" y="15"/>
                </a:cubicBezTo>
                <a:cubicBezTo>
                  <a:pt x="15" y="15"/>
                  <a:pt x="15" y="15"/>
                  <a:pt x="15" y="15"/>
                </a:cubicBezTo>
                <a:cubicBezTo>
                  <a:pt x="15" y="15"/>
                  <a:pt x="15" y="15"/>
                  <a:pt x="15" y="15"/>
                </a:cubicBezTo>
                <a:cubicBezTo>
                  <a:pt x="4" y="7"/>
                  <a:pt x="4" y="7"/>
                  <a:pt x="4" y="7"/>
                </a:cubicBezTo>
                <a:cubicBezTo>
                  <a:pt x="3" y="6"/>
                  <a:pt x="3" y="6"/>
                  <a:pt x="2" y="6"/>
                </a:cubicBezTo>
                <a:cubicBezTo>
                  <a:pt x="2" y="6"/>
                  <a:pt x="1" y="7"/>
                  <a:pt x="1" y="7"/>
                </a:cubicBezTo>
                <a:cubicBezTo>
                  <a:pt x="0" y="8"/>
                  <a:pt x="0" y="8"/>
                  <a:pt x="0" y="9"/>
                </a:cubicBezTo>
                <a:cubicBezTo>
                  <a:pt x="0" y="9"/>
                  <a:pt x="1" y="10"/>
                  <a:pt x="1" y="10"/>
                </a:cubicBezTo>
                <a:cubicBezTo>
                  <a:pt x="13" y="19"/>
                  <a:pt x="13" y="19"/>
                  <a:pt x="13" y="19"/>
                </a:cubicBezTo>
                <a:cubicBezTo>
                  <a:pt x="12" y="20"/>
                  <a:pt x="12" y="20"/>
                  <a:pt x="12" y="20"/>
                </a:cubicBezTo>
                <a:cubicBezTo>
                  <a:pt x="11" y="21"/>
                  <a:pt x="11" y="21"/>
                  <a:pt x="11" y="21"/>
                </a:cubicBezTo>
                <a:cubicBezTo>
                  <a:pt x="11" y="22"/>
                  <a:pt x="11" y="22"/>
                  <a:pt x="12" y="23"/>
                </a:cubicBezTo>
                <a:cubicBezTo>
                  <a:pt x="12" y="23"/>
                  <a:pt x="12" y="23"/>
                  <a:pt x="13" y="23"/>
                </a:cubicBezTo>
                <a:cubicBezTo>
                  <a:pt x="16" y="21"/>
                  <a:pt x="16" y="21"/>
                  <a:pt x="16" y="21"/>
                </a:cubicBezTo>
                <a:cubicBezTo>
                  <a:pt x="17" y="22"/>
                  <a:pt x="17" y="22"/>
                  <a:pt x="17" y="22"/>
                </a:cubicBezTo>
                <a:cubicBezTo>
                  <a:pt x="18" y="23"/>
                  <a:pt x="18" y="23"/>
                  <a:pt x="18" y="23"/>
                </a:cubicBezTo>
                <a:cubicBezTo>
                  <a:pt x="18" y="23"/>
                  <a:pt x="19" y="23"/>
                  <a:pt x="20" y="23"/>
                </a:cubicBezTo>
                <a:cubicBezTo>
                  <a:pt x="21" y="23"/>
                  <a:pt x="22" y="22"/>
                  <a:pt x="21" y="21"/>
                </a:cubicBezTo>
                <a:cubicBezTo>
                  <a:pt x="21" y="20"/>
                  <a:pt x="21" y="20"/>
                  <a:pt x="21" y="19"/>
                </a:cubicBezTo>
                <a:lnTo>
                  <a:pt x="18" y="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48" name="Freeform 16"/>
          <p:cNvSpPr>
            <a:spLocks/>
          </p:cNvSpPr>
          <p:nvPr/>
        </p:nvSpPr>
        <p:spPr bwMode="auto">
          <a:xfrm rot="5400000">
            <a:off x="4980116" y="6035593"/>
            <a:ext cx="1509485" cy="167777"/>
          </a:xfrm>
          <a:custGeom>
            <a:avLst/>
            <a:gdLst>
              <a:gd name="T0" fmla="*/ 0 w 552"/>
              <a:gd name="T1" fmla="*/ 47 h 47"/>
              <a:gd name="T2" fmla="*/ 0 w 552"/>
              <a:gd name="T3" fmla="*/ 21 h 47"/>
              <a:gd name="T4" fmla="*/ 11 w 552"/>
              <a:gd name="T5" fmla="*/ 0 h 47"/>
              <a:gd name="T6" fmla="*/ 552 w 552"/>
              <a:gd name="T7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2" h="47">
                <a:moveTo>
                  <a:pt x="0" y="47"/>
                </a:moveTo>
                <a:cubicBezTo>
                  <a:pt x="0" y="21"/>
                  <a:pt x="0" y="21"/>
                  <a:pt x="0" y="21"/>
                </a:cubicBezTo>
                <a:cubicBezTo>
                  <a:pt x="0" y="7"/>
                  <a:pt x="4" y="0"/>
                  <a:pt x="11" y="0"/>
                </a:cubicBezTo>
                <a:cubicBezTo>
                  <a:pt x="552" y="0"/>
                  <a:pt x="552" y="0"/>
                  <a:pt x="552" y="0"/>
                </a:cubicBezTo>
              </a:path>
            </a:pathLst>
          </a:custGeom>
          <a:noFill/>
          <a:ln w="85725" cap="flat">
            <a:solidFill>
              <a:srgbClr val="FF0000"/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9" name="Oval 10"/>
          <p:cNvSpPr>
            <a:spLocks noChangeArrowheads="1"/>
          </p:cNvSpPr>
          <p:nvPr/>
        </p:nvSpPr>
        <p:spPr bwMode="auto">
          <a:xfrm rot="5400000">
            <a:off x="4751271" y="4912128"/>
            <a:ext cx="907325" cy="905220"/>
          </a:xfrm>
          <a:prstGeom prst="ellipse">
            <a:avLst/>
          </a:prstGeom>
          <a:solidFill>
            <a:srgbClr val="FF0000"/>
          </a:solidFill>
          <a:ln w="9525" cap="flat">
            <a:noFill/>
            <a:prstDash val="solid"/>
            <a:miter lim="800000"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68" name="Freeform 18"/>
          <p:cNvSpPr>
            <a:spLocks/>
          </p:cNvSpPr>
          <p:nvPr/>
        </p:nvSpPr>
        <p:spPr bwMode="auto">
          <a:xfrm>
            <a:off x="5014047" y="5144797"/>
            <a:ext cx="413624" cy="413623"/>
          </a:xfrm>
          <a:custGeom>
            <a:avLst/>
            <a:gdLst>
              <a:gd name="T0" fmla="*/ 266 w 360"/>
              <a:gd name="T1" fmla="*/ 360 h 360"/>
              <a:gd name="T2" fmla="*/ 294 w 360"/>
              <a:gd name="T3" fmla="*/ 331 h 360"/>
              <a:gd name="T4" fmla="*/ 245 w 360"/>
              <a:gd name="T5" fmla="*/ 155 h 360"/>
              <a:gd name="T6" fmla="*/ 318 w 360"/>
              <a:gd name="T7" fmla="*/ 82 h 360"/>
              <a:gd name="T8" fmla="*/ 340 w 360"/>
              <a:gd name="T9" fmla="*/ 19 h 360"/>
              <a:gd name="T10" fmla="*/ 278 w 360"/>
              <a:gd name="T11" fmla="*/ 42 h 360"/>
              <a:gd name="T12" fmla="*/ 205 w 360"/>
              <a:gd name="T13" fmla="*/ 115 h 360"/>
              <a:gd name="T14" fmla="*/ 28 w 360"/>
              <a:gd name="T15" fmla="*/ 65 h 360"/>
              <a:gd name="T16" fmla="*/ 0 w 360"/>
              <a:gd name="T17" fmla="*/ 94 h 360"/>
              <a:gd name="T18" fmla="*/ 148 w 360"/>
              <a:gd name="T19" fmla="*/ 172 h 360"/>
              <a:gd name="T20" fmla="*/ 98 w 360"/>
              <a:gd name="T21" fmla="*/ 222 h 360"/>
              <a:gd name="T22" fmla="*/ 38 w 360"/>
              <a:gd name="T23" fmla="*/ 226 h 360"/>
              <a:gd name="T24" fmla="*/ 9 w 360"/>
              <a:gd name="T25" fmla="*/ 254 h 360"/>
              <a:gd name="T26" fmla="*/ 80 w 360"/>
              <a:gd name="T27" fmla="*/ 280 h 360"/>
              <a:gd name="T28" fmla="*/ 105 w 360"/>
              <a:gd name="T29" fmla="*/ 350 h 360"/>
              <a:gd name="T30" fmla="*/ 134 w 360"/>
              <a:gd name="T31" fmla="*/ 322 h 360"/>
              <a:gd name="T32" fmla="*/ 137 w 360"/>
              <a:gd name="T33" fmla="*/ 262 h 360"/>
              <a:gd name="T34" fmla="*/ 188 w 360"/>
              <a:gd name="T35" fmla="*/ 211 h 360"/>
              <a:gd name="T36" fmla="*/ 266 w 360"/>
              <a:gd name="T37" fmla="*/ 360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60" h="360">
                <a:moveTo>
                  <a:pt x="266" y="360"/>
                </a:moveTo>
                <a:cubicBezTo>
                  <a:pt x="294" y="331"/>
                  <a:pt x="294" y="331"/>
                  <a:pt x="294" y="331"/>
                </a:cubicBezTo>
                <a:cubicBezTo>
                  <a:pt x="245" y="155"/>
                  <a:pt x="245" y="155"/>
                  <a:pt x="245" y="155"/>
                </a:cubicBezTo>
                <a:cubicBezTo>
                  <a:pt x="318" y="82"/>
                  <a:pt x="318" y="82"/>
                  <a:pt x="318" y="82"/>
                </a:cubicBezTo>
                <a:cubicBezTo>
                  <a:pt x="318" y="82"/>
                  <a:pt x="360" y="39"/>
                  <a:pt x="340" y="19"/>
                </a:cubicBezTo>
                <a:cubicBezTo>
                  <a:pt x="320" y="0"/>
                  <a:pt x="278" y="42"/>
                  <a:pt x="278" y="42"/>
                </a:cubicBezTo>
                <a:cubicBezTo>
                  <a:pt x="205" y="115"/>
                  <a:pt x="205" y="115"/>
                  <a:pt x="205" y="115"/>
                </a:cubicBezTo>
                <a:cubicBezTo>
                  <a:pt x="28" y="65"/>
                  <a:pt x="28" y="65"/>
                  <a:pt x="28" y="65"/>
                </a:cubicBezTo>
                <a:cubicBezTo>
                  <a:pt x="0" y="94"/>
                  <a:pt x="0" y="94"/>
                  <a:pt x="0" y="94"/>
                </a:cubicBezTo>
                <a:cubicBezTo>
                  <a:pt x="148" y="172"/>
                  <a:pt x="148" y="172"/>
                  <a:pt x="148" y="172"/>
                </a:cubicBezTo>
                <a:cubicBezTo>
                  <a:pt x="98" y="222"/>
                  <a:pt x="98" y="222"/>
                  <a:pt x="98" y="222"/>
                </a:cubicBezTo>
                <a:cubicBezTo>
                  <a:pt x="38" y="226"/>
                  <a:pt x="38" y="226"/>
                  <a:pt x="38" y="226"/>
                </a:cubicBezTo>
                <a:cubicBezTo>
                  <a:pt x="9" y="254"/>
                  <a:pt x="9" y="254"/>
                  <a:pt x="9" y="254"/>
                </a:cubicBezTo>
                <a:cubicBezTo>
                  <a:pt x="80" y="280"/>
                  <a:pt x="80" y="280"/>
                  <a:pt x="80" y="280"/>
                </a:cubicBezTo>
                <a:cubicBezTo>
                  <a:pt x="105" y="350"/>
                  <a:pt x="105" y="350"/>
                  <a:pt x="105" y="350"/>
                </a:cubicBezTo>
                <a:cubicBezTo>
                  <a:pt x="134" y="322"/>
                  <a:pt x="134" y="322"/>
                  <a:pt x="134" y="322"/>
                </a:cubicBezTo>
                <a:cubicBezTo>
                  <a:pt x="137" y="262"/>
                  <a:pt x="137" y="262"/>
                  <a:pt x="137" y="262"/>
                </a:cubicBezTo>
                <a:cubicBezTo>
                  <a:pt x="188" y="211"/>
                  <a:pt x="188" y="211"/>
                  <a:pt x="188" y="211"/>
                </a:cubicBezTo>
                <a:lnTo>
                  <a:pt x="266" y="3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29" name="Freeform 15"/>
          <p:cNvSpPr>
            <a:spLocks/>
          </p:cNvSpPr>
          <p:nvPr/>
        </p:nvSpPr>
        <p:spPr bwMode="auto">
          <a:xfrm rot="5400000">
            <a:off x="5645115" y="6033925"/>
            <a:ext cx="1509486" cy="171111"/>
          </a:xfrm>
          <a:custGeom>
            <a:avLst/>
            <a:gdLst>
              <a:gd name="T0" fmla="*/ 0 w 552"/>
              <a:gd name="T1" fmla="*/ 0 h 48"/>
              <a:gd name="T2" fmla="*/ 0 w 552"/>
              <a:gd name="T3" fmla="*/ 27 h 48"/>
              <a:gd name="T4" fmla="*/ 11 w 552"/>
              <a:gd name="T5" fmla="*/ 47 h 48"/>
              <a:gd name="T6" fmla="*/ 552 w 552"/>
              <a:gd name="T7" fmla="*/ 47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2" h="48">
                <a:moveTo>
                  <a:pt x="0" y="0"/>
                </a:moveTo>
                <a:cubicBezTo>
                  <a:pt x="0" y="27"/>
                  <a:pt x="0" y="27"/>
                  <a:pt x="0" y="27"/>
                </a:cubicBezTo>
                <a:cubicBezTo>
                  <a:pt x="0" y="40"/>
                  <a:pt x="4" y="48"/>
                  <a:pt x="11" y="47"/>
                </a:cubicBezTo>
                <a:cubicBezTo>
                  <a:pt x="552" y="47"/>
                  <a:pt x="552" y="47"/>
                  <a:pt x="552" y="47"/>
                </a:cubicBezTo>
              </a:path>
            </a:pathLst>
          </a:custGeom>
          <a:noFill/>
          <a:ln w="85725" cap="flat">
            <a:solidFill>
              <a:srgbClr val="FF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0" name="Oval 9"/>
          <p:cNvSpPr>
            <a:spLocks noChangeArrowheads="1"/>
          </p:cNvSpPr>
          <p:nvPr/>
        </p:nvSpPr>
        <p:spPr bwMode="auto">
          <a:xfrm rot="5400000">
            <a:off x="6481907" y="4907916"/>
            <a:ext cx="907325" cy="913642"/>
          </a:xfrm>
          <a:prstGeom prst="ellipse">
            <a:avLst/>
          </a:prstGeom>
          <a:solidFill>
            <a:srgbClr val="FF0000"/>
          </a:solidFill>
          <a:ln w="9525" cap="flat">
            <a:noFill/>
            <a:prstDash val="solid"/>
            <a:miter lim="800000"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70" name="Freeform 105"/>
          <p:cNvSpPr>
            <a:spLocks/>
          </p:cNvSpPr>
          <p:nvPr/>
        </p:nvSpPr>
        <p:spPr bwMode="auto">
          <a:xfrm>
            <a:off x="6768846" y="5404554"/>
            <a:ext cx="124963" cy="114886"/>
          </a:xfrm>
          <a:custGeom>
            <a:avLst/>
            <a:gdLst>
              <a:gd name="T0" fmla="*/ 22 w 26"/>
              <a:gd name="T1" fmla="*/ 1 h 24"/>
              <a:gd name="T2" fmla="*/ 20 w 26"/>
              <a:gd name="T3" fmla="*/ 1 h 24"/>
              <a:gd name="T4" fmla="*/ 0 w 26"/>
              <a:gd name="T5" fmla="*/ 20 h 24"/>
              <a:gd name="T6" fmla="*/ 0 w 26"/>
              <a:gd name="T7" fmla="*/ 22 h 24"/>
              <a:gd name="T8" fmla="*/ 1 w 26"/>
              <a:gd name="T9" fmla="*/ 23 h 24"/>
              <a:gd name="T10" fmla="*/ 5 w 26"/>
              <a:gd name="T11" fmla="*/ 24 h 24"/>
              <a:gd name="T12" fmla="*/ 7 w 26"/>
              <a:gd name="T13" fmla="*/ 24 h 24"/>
              <a:gd name="T14" fmla="*/ 25 w 26"/>
              <a:gd name="T15" fmla="*/ 6 h 24"/>
              <a:gd name="T16" fmla="*/ 25 w 26"/>
              <a:gd name="T17" fmla="*/ 3 h 24"/>
              <a:gd name="T18" fmla="*/ 22 w 26"/>
              <a:gd name="T19" fmla="*/ 1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6" h="24">
                <a:moveTo>
                  <a:pt x="22" y="1"/>
                </a:moveTo>
                <a:cubicBezTo>
                  <a:pt x="22" y="0"/>
                  <a:pt x="21" y="0"/>
                  <a:pt x="20" y="1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20"/>
                  <a:pt x="0" y="21"/>
                  <a:pt x="0" y="22"/>
                </a:cubicBezTo>
                <a:cubicBezTo>
                  <a:pt x="0" y="22"/>
                  <a:pt x="1" y="23"/>
                  <a:pt x="1" y="23"/>
                </a:cubicBezTo>
                <a:cubicBezTo>
                  <a:pt x="5" y="24"/>
                  <a:pt x="5" y="24"/>
                  <a:pt x="5" y="24"/>
                </a:cubicBezTo>
                <a:cubicBezTo>
                  <a:pt x="6" y="24"/>
                  <a:pt x="7" y="24"/>
                  <a:pt x="7" y="24"/>
                </a:cubicBezTo>
                <a:cubicBezTo>
                  <a:pt x="25" y="6"/>
                  <a:pt x="25" y="6"/>
                  <a:pt x="25" y="6"/>
                </a:cubicBezTo>
                <a:cubicBezTo>
                  <a:pt x="26" y="5"/>
                  <a:pt x="26" y="4"/>
                  <a:pt x="25" y="3"/>
                </a:cubicBezTo>
                <a:lnTo>
                  <a:pt x="22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71" name="Freeform 106"/>
          <p:cNvSpPr>
            <a:spLocks noEditPoints="1"/>
          </p:cNvSpPr>
          <p:nvPr/>
        </p:nvSpPr>
        <p:spPr bwMode="auto">
          <a:xfrm>
            <a:off x="6817219" y="5180829"/>
            <a:ext cx="314423" cy="300315"/>
          </a:xfrm>
          <a:custGeom>
            <a:avLst/>
            <a:gdLst>
              <a:gd name="T0" fmla="*/ 45 w 66"/>
              <a:gd name="T1" fmla="*/ 1 h 63"/>
              <a:gd name="T2" fmla="*/ 45 w 66"/>
              <a:gd name="T3" fmla="*/ 0 h 63"/>
              <a:gd name="T4" fmla="*/ 45 w 66"/>
              <a:gd name="T5" fmla="*/ 1 h 63"/>
              <a:gd name="T6" fmla="*/ 40 w 66"/>
              <a:gd name="T7" fmla="*/ 1 h 63"/>
              <a:gd name="T8" fmla="*/ 39 w 66"/>
              <a:gd name="T9" fmla="*/ 2 h 63"/>
              <a:gd name="T10" fmla="*/ 37 w 66"/>
              <a:gd name="T11" fmla="*/ 6 h 63"/>
              <a:gd name="T12" fmla="*/ 38 w 66"/>
              <a:gd name="T13" fmla="*/ 9 h 63"/>
              <a:gd name="T14" fmla="*/ 36 w 66"/>
              <a:gd name="T15" fmla="*/ 16 h 63"/>
              <a:gd name="T16" fmla="*/ 21 w 66"/>
              <a:gd name="T17" fmla="*/ 26 h 63"/>
              <a:gd name="T18" fmla="*/ 5 w 66"/>
              <a:gd name="T19" fmla="*/ 26 h 63"/>
              <a:gd name="T20" fmla="*/ 5 w 66"/>
              <a:gd name="T21" fmla="*/ 26 h 63"/>
              <a:gd name="T22" fmla="*/ 5 w 66"/>
              <a:gd name="T23" fmla="*/ 26 h 63"/>
              <a:gd name="T24" fmla="*/ 0 w 66"/>
              <a:gd name="T25" fmla="*/ 29 h 63"/>
              <a:gd name="T26" fmla="*/ 0 w 66"/>
              <a:gd name="T27" fmla="*/ 30 h 63"/>
              <a:gd name="T28" fmla="*/ 0 w 66"/>
              <a:gd name="T29" fmla="*/ 32 h 63"/>
              <a:gd name="T30" fmla="*/ 31 w 66"/>
              <a:gd name="T31" fmla="*/ 62 h 63"/>
              <a:gd name="T32" fmla="*/ 32 w 66"/>
              <a:gd name="T33" fmla="*/ 63 h 63"/>
              <a:gd name="T34" fmla="*/ 33 w 66"/>
              <a:gd name="T35" fmla="*/ 62 h 63"/>
              <a:gd name="T36" fmla="*/ 37 w 66"/>
              <a:gd name="T37" fmla="*/ 42 h 63"/>
              <a:gd name="T38" fmla="*/ 46 w 66"/>
              <a:gd name="T39" fmla="*/ 27 h 63"/>
              <a:gd name="T40" fmla="*/ 54 w 66"/>
              <a:gd name="T41" fmla="*/ 25 h 63"/>
              <a:gd name="T42" fmla="*/ 56 w 66"/>
              <a:gd name="T43" fmla="*/ 25 h 63"/>
              <a:gd name="T44" fmla="*/ 61 w 66"/>
              <a:gd name="T45" fmla="*/ 23 h 63"/>
              <a:gd name="T46" fmla="*/ 61 w 66"/>
              <a:gd name="T47" fmla="*/ 23 h 63"/>
              <a:gd name="T48" fmla="*/ 45 w 66"/>
              <a:gd name="T49" fmla="*/ 1 h 63"/>
              <a:gd name="T50" fmla="*/ 54 w 66"/>
              <a:gd name="T51" fmla="*/ 9 h 63"/>
              <a:gd name="T52" fmla="*/ 52 w 66"/>
              <a:gd name="T53" fmla="*/ 8 h 63"/>
              <a:gd name="T54" fmla="*/ 54 w 66"/>
              <a:gd name="T55" fmla="*/ 9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66" h="63">
                <a:moveTo>
                  <a:pt x="45" y="1"/>
                </a:moveTo>
                <a:cubicBezTo>
                  <a:pt x="45" y="0"/>
                  <a:pt x="45" y="0"/>
                  <a:pt x="45" y="0"/>
                </a:cubicBezTo>
                <a:cubicBezTo>
                  <a:pt x="45" y="1"/>
                  <a:pt x="45" y="1"/>
                  <a:pt x="45" y="1"/>
                </a:cubicBezTo>
                <a:cubicBezTo>
                  <a:pt x="43" y="0"/>
                  <a:pt x="41" y="0"/>
                  <a:pt x="40" y="1"/>
                </a:cubicBezTo>
                <a:cubicBezTo>
                  <a:pt x="39" y="2"/>
                  <a:pt x="39" y="2"/>
                  <a:pt x="39" y="2"/>
                </a:cubicBezTo>
                <a:cubicBezTo>
                  <a:pt x="38" y="3"/>
                  <a:pt x="37" y="5"/>
                  <a:pt x="37" y="6"/>
                </a:cubicBezTo>
                <a:cubicBezTo>
                  <a:pt x="37" y="7"/>
                  <a:pt x="37" y="8"/>
                  <a:pt x="38" y="9"/>
                </a:cubicBezTo>
                <a:cubicBezTo>
                  <a:pt x="39" y="12"/>
                  <a:pt x="38" y="15"/>
                  <a:pt x="36" y="16"/>
                </a:cubicBezTo>
                <a:cubicBezTo>
                  <a:pt x="33" y="19"/>
                  <a:pt x="24" y="28"/>
                  <a:pt x="21" y="26"/>
                </a:cubicBezTo>
                <a:cubicBezTo>
                  <a:pt x="16" y="23"/>
                  <a:pt x="10" y="24"/>
                  <a:pt x="5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3" y="27"/>
                  <a:pt x="2" y="28"/>
                  <a:pt x="0" y="29"/>
                </a:cubicBezTo>
                <a:cubicBezTo>
                  <a:pt x="0" y="29"/>
                  <a:pt x="0" y="30"/>
                  <a:pt x="0" y="30"/>
                </a:cubicBezTo>
                <a:cubicBezTo>
                  <a:pt x="0" y="31"/>
                  <a:pt x="0" y="31"/>
                  <a:pt x="0" y="32"/>
                </a:cubicBezTo>
                <a:cubicBezTo>
                  <a:pt x="31" y="62"/>
                  <a:pt x="31" y="62"/>
                  <a:pt x="31" y="62"/>
                </a:cubicBezTo>
                <a:cubicBezTo>
                  <a:pt x="31" y="63"/>
                  <a:pt x="32" y="63"/>
                  <a:pt x="32" y="63"/>
                </a:cubicBezTo>
                <a:cubicBezTo>
                  <a:pt x="33" y="63"/>
                  <a:pt x="33" y="63"/>
                  <a:pt x="33" y="62"/>
                </a:cubicBezTo>
                <a:cubicBezTo>
                  <a:pt x="38" y="57"/>
                  <a:pt x="41" y="49"/>
                  <a:pt x="37" y="42"/>
                </a:cubicBezTo>
                <a:cubicBezTo>
                  <a:pt x="35" y="39"/>
                  <a:pt x="44" y="30"/>
                  <a:pt x="46" y="27"/>
                </a:cubicBezTo>
                <a:cubicBezTo>
                  <a:pt x="48" y="25"/>
                  <a:pt x="51" y="24"/>
                  <a:pt x="54" y="25"/>
                </a:cubicBezTo>
                <a:cubicBezTo>
                  <a:pt x="54" y="25"/>
                  <a:pt x="55" y="25"/>
                  <a:pt x="56" y="25"/>
                </a:cubicBezTo>
                <a:cubicBezTo>
                  <a:pt x="58" y="25"/>
                  <a:pt x="60" y="25"/>
                  <a:pt x="61" y="23"/>
                </a:cubicBezTo>
                <a:cubicBezTo>
                  <a:pt x="61" y="23"/>
                  <a:pt x="61" y="23"/>
                  <a:pt x="61" y="23"/>
                </a:cubicBezTo>
                <a:cubicBezTo>
                  <a:pt x="66" y="17"/>
                  <a:pt x="54" y="3"/>
                  <a:pt x="45" y="1"/>
                </a:cubicBezTo>
                <a:close/>
                <a:moveTo>
                  <a:pt x="54" y="9"/>
                </a:moveTo>
                <a:cubicBezTo>
                  <a:pt x="52" y="8"/>
                  <a:pt x="52" y="8"/>
                  <a:pt x="52" y="8"/>
                </a:cubicBezTo>
                <a:cubicBezTo>
                  <a:pt x="53" y="8"/>
                  <a:pt x="53" y="9"/>
                  <a:pt x="54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65" name="Text Placeholder 2"/>
          <p:cNvSpPr txBox="1">
            <a:spLocks/>
          </p:cNvSpPr>
          <p:nvPr/>
        </p:nvSpPr>
        <p:spPr>
          <a:xfrm>
            <a:off x="7392390" y="1809234"/>
            <a:ext cx="2013460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72" name="TextBox 37"/>
          <p:cNvSpPr txBox="1"/>
          <p:nvPr/>
        </p:nvSpPr>
        <p:spPr>
          <a:xfrm>
            <a:off x="7467857" y="2148507"/>
            <a:ext cx="287970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4" name="Text Placeholder 2"/>
          <p:cNvSpPr txBox="1">
            <a:spLocks/>
          </p:cNvSpPr>
          <p:nvPr/>
        </p:nvSpPr>
        <p:spPr>
          <a:xfrm>
            <a:off x="2663395" y="1809234"/>
            <a:ext cx="2013460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75" name="TextBox 43"/>
          <p:cNvSpPr txBox="1"/>
          <p:nvPr/>
        </p:nvSpPr>
        <p:spPr>
          <a:xfrm>
            <a:off x="1716890" y="2148507"/>
            <a:ext cx="287970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6" name="Text Placeholder 2"/>
          <p:cNvSpPr txBox="1">
            <a:spLocks/>
          </p:cNvSpPr>
          <p:nvPr/>
        </p:nvSpPr>
        <p:spPr>
          <a:xfrm>
            <a:off x="7467857" y="3388423"/>
            <a:ext cx="2013460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77" name="TextBox 37"/>
          <p:cNvSpPr txBox="1"/>
          <p:nvPr/>
        </p:nvSpPr>
        <p:spPr>
          <a:xfrm>
            <a:off x="7543324" y="3727696"/>
            <a:ext cx="287970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8" name="Text Placeholder 2"/>
          <p:cNvSpPr txBox="1">
            <a:spLocks/>
          </p:cNvSpPr>
          <p:nvPr/>
        </p:nvSpPr>
        <p:spPr>
          <a:xfrm>
            <a:off x="2738862" y="3388423"/>
            <a:ext cx="2013460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79" name="TextBox 43"/>
          <p:cNvSpPr txBox="1"/>
          <p:nvPr/>
        </p:nvSpPr>
        <p:spPr>
          <a:xfrm>
            <a:off x="1792357" y="3727696"/>
            <a:ext cx="287970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0" name="Text Placeholder 2"/>
          <p:cNvSpPr txBox="1">
            <a:spLocks/>
          </p:cNvSpPr>
          <p:nvPr/>
        </p:nvSpPr>
        <p:spPr>
          <a:xfrm>
            <a:off x="7467857" y="5104778"/>
            <a:ext cx="2013460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81" name="TextBox 37"/>
          <p:cNvSpPr txBox="1"/>
          <p:nvPr/>
        </p:nvSpPr>
        <p:spPr>
          <a:xfrm>
            <a:off x="7543324" y="5444051"/>
            <a:ext cx="287970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2" name="Text Placeholder 2"/>
          <p:cNvSpPr txBox="1">
            <a:spLocks/>
          </p:cNvSpPr>
          <p:nvPr/>
        </p:nvSpPr>
        <p:spPr>
          <a:xfrm>
            <a:off x="2738862" y="5104778"/>
            <a:ext cx="2013460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83" name="TextBox 43"/>
          <p:cNvSpPr txBox="1"/>
          <p:nvPr/>
        </p:nvSpPr>
        <p:spPr>
          <a:xfrm>
            <a:off x="1792357" y="5444051"/>
            <a:ext cx="287970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200097" y="377879"/>
            <a:ext cx="2905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</a:p>
        </p:txBody>
      </p:sp>
    </p:spTree>
    <p:extLst>
      <p:ext uri="{BB962C8B-B14F-4D97-AF65-F5344CB8AC3E}">
        <p14:creationId xmlns:p14="http://schemas.microsoft.com/office/powerpoint/2010/main" val="14245411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8"/>
          <p:cNvSpPr txBox="1">
            <a:spLocks noChangeArrowheads="1"/>
          </p:cNvSpPr>
          <p:nvPr/>
        </p:nvSpPr>
        <p:spPr bwMode="auto">
          <a:xfrm>
            <a:off x="2567592" y="3228945"/>
            <a:ext cx="7588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9pPr>
          </a:lstStyle>
          <a:p>
            <a:r>
              <a:rPr lang="en-US" altLang="zh-CN" sz="20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31%</a:t>
            </a:r>
            <a:endParaRPr lang="zh-CN" altLang="en-US" sz="20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2243409" y="2751840"/>
            <a:ext cx="1325563" cy="1325562"/>
          </a:xfrm>
          <a:prstGeom prst="ellipse">
            <a:avLst/>
          </a:prstGeom>
          <a:noFill/>
          <a:ln w="88900" cap="flat">
            <a:solidFill>
              <a:srgbClr val="404040"/>
            </a:solidFill>
            <a:prstDash val="solid"/>
            <a:miter lim="800000"/>
            <a:headEnd/>
            <a:tailE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9pPr>
          </a:lstStyle>
          <a:p>
            <a:pPr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>
            <a:grpSpLocks/>
          </p:cNvGrpSpPr>
          <p:nvPr/>
        </p:nvGrpSpPr>
        <p:grpSpPr bwMode="auto">
          <a:xfrm rot="20494898">
            <a:off x="2167210" y="2637540"/>
            <a:ext cx="1554163" cy="1554162"/>
            <a:chOff x="1111121" y="1448465"/>
            <a:chExt cx="1554926" cy="1554926"/>
          </a:xfrm>
        </p:grpSpPr>
        <p:sp>
          <p:nvSpPr>
            <p:cNvPr id="23" name="空心弧 22"/>
            <p:cNvSpPr/>
            <p:nvPr/>
          </p:nvSpPr>
          <p:spPr>
            <a:xfrm rot="17697039">
              <a:off x="1111121" y="1448465"/>
              <a:ext cx="1554926" cy="1554926"/>
            </a:xfrm>
            <a:prstGeom prst="blockArc">
              <a:avLst>
                <a:gd name="adj1" fmla="val 10800000"/>
                <a:gd name="adj2" fmla="val 21338506"/>
                <a:gd name="adj3" fmla="val 14379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椭圆 23"/>
            <p:cNvSpPr>
              <a:spLocks noChangeArrowheads="1"/>
            </p:cNvSpPr>
            <p:nvPr/>
          </p:nvSpPr>
          <p:spPr bwMode="auto">
            <a:xfrm>
              <a:off x="1216768" y="1563638"/>
              <a:ext cx="1324580" cy="1324580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889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TextBox 32"/>
          <p:cNvSpPr txBox="1">
            <a:spLocks noChangeArrowheads="1"/>
          </p:cNvSpPr>
          <p:nvPr/>
        </p:nvSpPr>
        <p:spPr bwMode="auto">
          <a:xfrm>
            <a:off x="4624253" y="3236027"/>
            <a:ext cx="7588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9pPr>
          </a:lstStyle>
          <a:p>
            <a:r>
              <a:rPr lang="en-US" altLang="zh-CN" sz="20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24%</a:t>
            </a:r>
            <a:endParaRPr lang="zh-CN" altLang="en-US" sz="20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257897" y="2751839"/>
            <a:ext cx="1323975" cy="1325562"/>
          </a:xfrm>
          <a:prstGeom prst="ellipse">
            <a:avLst/>
          </a:prstGeom>
          <a:noFill/>
          <a:ln w="88900" cap="flat">
            <a:solidFill>
              <a:srgbClr val="404040"/>
            </a:solidFill>
            <a:prstDash val="solid"/>
            <a:miter lim="800000"/>
            <a:headEnd/>
            <a:tailE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9pPr>
          </a:lstStyle>
          <a:p>
            <a:pPr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>
            <a:grpSpLocks/>
          </p:cNvGrpSpPr>
          <p:nvPr/>
        </p:nvGrpSpPr>
        <p:grpSpPr bwMode="auto">
          <a:xfrm rot="16947254">
            <a:off x="4159472" y="2626426"/>
            <a:ext cx="1555750" cy="1555750"/>
            <a:chOff x="1106586" y="1427939"/>
            <a:chExt cx="1554926" cy="1554926"/>
          </a:xfrm>
        </p:grpSpPr>
        <p:sp>
          <p:nvSpPr>
            <p:cNvPr id="21" name="空心弧 20"/>
            <p:cNvSpPr/>
            <p:nvPr/>
          </p:nvSpPr>
          <p:spPr>
            <a:xfrm rot="16291950">
              <a:off x="1106586" y="1427939"/>
              <a:ext cx="1554926" cy="1554926"/>
            </a:xfrm>
            <a:prstGeom prst="blockArc">
              <a:avLst>
                <a:gd name="adj1" fmla="val 11763959"/>
                <a:gd name="adj2" fmla="val 21338506"/>
                <a:gd name="adj3" fmla="val 14379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椭圆 21"/>
            <p:cNvSpPr>
              <a:spLocks noChangeArrowheads="1"/>
            </p:cNvSpPr>
            <p:nvPr/>
          </p:nvSpPr>
          <p:spPr bwMode="auto">
            <a:xfrm>
              <a:off x="1216768" y="1563638"/>
              <a:ext cx="1324580" cy="1324580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889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TextBox 37"/>
          <p:cNvSpPr txBox="1">
            <a:spLocks noChangeArrowheads="1"/>
          </p:cNvSpPr>
          <p:nvPr/>
        </p:nvSpPr>
        <p:spPr bwMode="auto">
          <a:xfrm>
            <a:off x="6572250" y="3236027"/>
            <a:ext cx="7588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9pPr>
          </a:lstStyle>
          <a:p>
            <a:r>
              <a:rPr lang="en-US" altLang="zh-CN" sz="20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11%</a:t>
            </a:r>
            <a:endParaRPr lang="zh-CN" altLang="en-US" sz="20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267450" y="2751840"/>
            <a:ext cx="1325562" cy="1325562"/>
          </a:xfrm>
          <a:prstGeom prst="ellipse">
            <a:avLst/>
          </a:prstGeom>
          <a:noFill/>
          <a:ln w="88900" cap="flat">
            <a:solidFill>
              <a:srgbClr val="404040"/>
            </a:solidFill>
            <a:prstDash val="solid"/>
            <a:miter lim="800000"/>
            <a:headEnd/>
            <a:tailE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9pPr>
          </a:lstStyle>
          <a:p>
            <a:pPr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>
            <a:grpSpLocks/>
          </p:cNvGrpSpPr>
          <p:nvPr/>
        </p:nvGrpSpPr>
        <p:grpSpPr bwMode="auto">
          <a:xfrm rot="9344491">
            <a:off x="6159500" y="2637540"/>
            <a:ext cx="1555750" cy="1554162"/>
            <a:chOff x="1111120" y="1448465"/>
            <a:chExt cx="1554926" cy="1554926"/>
          </a:xfrm>
        </p:grpSpPr>
        <p:sp>
          <p:nvSpPr>
            <p:cNvPr id="19" name="空心弧 18"/>
            <p:cNvSpPr/>
            <p:nvPr/>
          </p:nvSpPr>
          <p:spPr>
            <a:xfrm rot="17697039">
              <a:off x="1111120" y="1448465"/>
              <a:ext cx="1554926" cy="1554926"/>
            </a:xfrm>
            <a:prstGeom prst="blockArc">
              <a:avLst>
                <a:gd name="adj1" fmla="val 16132578"/>
                <a:gd name="adj2" fmla="val 21338506"/>
                <a:gd name="adj3" fmla="val 14379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椭圆 19"/>
            <p:cNvSpPr>
              <a:spLocks noChangeArrowheads="1"/>
            </p:cNvSpPr>
            <p:nvPr/>
          </p:nvSpPr>
          <p:spPr bwMode="auto">
            <a:xfrm>
              <a:off x="1216768" y="1563638"/>
              <a:ext cx="1324580" cy="1324580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889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TextBox 42"/>
          <p:cNvSpPr txBox="1">
            <a:spLocks noChangeArrowheads="1"/>
          </p:cNvSpPr>
          <p:nvPr/>
        </p:nvSpPr>
        <p:spPr bwMode="auto">
          <a:xfrm>
            <a:off x="8651018" y="3236027"/>
            <a:ext cx="7588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9pPr>
          </a:lstStyle>
          <a:p>
            <a:r>
              <a:rPr lang="en-US" altLang="zh-CN" sz="20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62%</a:t>
            </a:r>
            <a:endParaRPr lang="zh-CN" altLang="en-US" sz="20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8316056" y="2751840"/>
            <a:ext cx="1323975" cy="1325562"/>
          </a:xfrm>
          <a:prstGeom prst="ellipse">
            <a:avLst/>
          </a:prstGeom>
          <a:noFill/>
          <a:ln w="88900" cap="flat">
            <a:solidFill>
              <a:srgbClr val="404040"/>
            </a:solidFill>
            <a:prstDash val="solid"/>
            <a:miter lim="800000"/>
            <a:headEnd/>
            <a:tailE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9pPr>
          </a:lstStyle>
          <a:p>
            <a:pPr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>
            <a:grpSpLocks/>
          </p:cNvGrpSpPr>
          <p:nvPr/>
        </p:nvGrpSpPr>
        <p:grpSpPr bwMode="auto">
          <a:xfrm rot="20494898">
            <a:off x="8217631" y="2637540"/>
            <a:ext cx="1555750" cy="1554162"/>
            <a:chOff x="1111120" y="1448465"/>
            <a:chExt cx="1554926" cy="1554926"/>
          </a:xfrm>
        </p:grpSpPr>
        <p:sp>
          <p:nvSpPr>
            <p:cNvPr id="17" name="空心弧 16"/>
            <p:cNvSpPr/>
            <p:nvPr/>
          </p:nvSpPr>
          <p:spPr>
            <a:xfrm rot="17697039">
              <a:off x="1111120" y="1448465"/>
              <a:ext cx="1554926" cy="1554926"/>
            </a:xfrm>
            <a:prstGeom prst="blockArc">
              <a:avLst>
                <a:gd name="adj1" fmla="val 17984332"/>
                <a:gd name="adj2" fmla="val 9064425"/>
                <a:gd name="adj3" fmla="val 14295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椭圆 17"/>
            <p:cNvSpPr>
              <a:spLocks noChangeArrowheads="1"/>
            </p:cNvSpPr>
            <p:nvPr/>
          </p:nvSpPr>
          <p:spPr bwMode="auto">
            <a:xfrm>
              <a:off x="1216768" y="1563638"/>
              <a:ext cx="1324580" cy="1324580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889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矩形 27"/>
          <p:cNvSpPr>
            <a:spLocks noChangeArrowheads="1"/>
          </p:cNvSpPr>
          <p:nvPr/>
        </p:nvSpPr>
        <p:spPr bwMode="auto">
          <a:xfrm>
            <a:off x="2018864" y="4452881"/>
            <a:ext cx="8154271" cy="1040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三更精品</a:t>
            </a:r>
            <a:r>
              <a:rPr lang="en-US" altLang="zh-CN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PPT</a:t>
            </a:r>
            <a:r>
              <a:rPr lang="zh-CN" altLang="en-US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设计，更专业，更专注，更专心。点击此出编辑文本内容，以表达您的项目详细资料，建议您在展示时采用微软雅黑字体。您也可以根据您的实际需求对文档之中的字体、图标、图片进行进一步修改美化，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200097" y="377879"/>
            <a:ext cx="2905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</a:p>
        </p:txBody>
      </p:sp>
    </p:spTree>
    <p:extLst>
      <p:ext uri="{BB962C8B-B14F-4D97-AF65-F5344CB8AC3E}">
        <p14:creationId xmlns:p14="http://schemas.microsoft.com/office/powerpoint/2010/main" val="29994193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35066" y="4085051"/>
            <a:ext cx="51765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dirty="0">
                <a:solidFill>
                  <a:srgbClr val="22222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共享经济发展建设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35066" y="4941913"/>
            <a:ext cx="3971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>
                <a:solidFill>
                  <a:srgbClr val="22222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Case analyze of bicycle-sharing</a:t>
            </a:r>
          </a:p>
        </p:txBody>
      </p:sp>
      <p:cxnSp>
        <p:nvCxnSpPr>
          <p:cNvPr id="9" name="直接连接符 8"/>
          <p:cNvCxnSpPr/>
          <p:nvPr/>
        </p:nvCxnSpPr>
        <p:spPr>
          <a:xfrm>
            <a:off x="285866" y="4041340"/>
            <a:ext cx="5125720" cy="0"/>
          </a:xfrm>
          <a:prstGeom prst="line">
            <a:avLst/>
          </a:prstGeom>
          <a:ln w="14986">
            <a:solidFill>
              <a:srgbClr val="27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285866" y="4898202"/>
            <a:ext cx="5125720" cy="0"/>
          </a:xfrm>
          <a:prstGeom prst="line">
            <a:avLst/>
          </a:prstGeom>
          <a:ln w="14986">
            <a:solidFill>
              <a:srgbClr val="27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235066" y="3166632"/>
            <a:ext cx="391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04</a:t>
            </a:r>
            <a:endParaRPr lang="zh-CN" altLang="en-US" sz="48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049057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5" t="293" r="4763"/>
          <a:stretch>
            <a:fillRect/>
          </a:stretch>
        </p:blipFill>
        <p:spPr>
          <a:xfrm>
            <a:off x="7067055" y="2106928"/>
            <a:ext cx="4430665" cy="3271525"/>
          </a:xfrm>
          <a:custGeom>
            <a:avLst/>
            <a:gdLst>
              <a:gd name="connsiteX0" fmla="*/ 0 w 4430665"/>
              <a:gd name="connsiteY0" fmla="*/ 0 h 3271525"/>
              <a:gd name="connsiteX1" fmla="*/ 4430665 w 4430665"/>
              <a:gd name="connsiteY1" fmla="*/ 0 h 3271525"/>
              <a:gd name="connsiteX2" fmla="*/ 4430665 w 4430665"/>
              <a:gd name="connsiteY2" fmla="*/ 3271525 h 3271525"/>
              <a:gd name="connsiteX3" fmla="*/ 0 w 4430665"/>
              <a:gd name="connsiteY3" fmla="*/ 3271525 h 327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30665" h="3271525">
                <a:moveTo>
                  <a:pt x="0" y="0"/>
                </a:moveTo>
                <a:lnTo>
                  <a:pt x="4430665" y="0"/>
                </a:lnTo>
                <a:lnTo>
                  <a:pt x="4430665" y="3271525"/>
                </a:lnTo>
                <a:lnTo>
                  <a:pt x="0" y="3271525"/>
                </a:lnTo>
                <a:close/>
              </a:path>
            </a:pathLst>
          </a:custGeom>
          <a:ln w="19050">
            <a:noFill/>
          </a:ln>
        </p:spPr>
      </p:pic>
      <p:sp>
        <p:nvSpPr>
          <p:cNvPr id="4" name="空心弧 3"/>
          <p:cNvSpPr/>
          <p:nvPr/>
        </p:nvSpPr>
        <p:spPr>
          <a:xfrm rot="8777890">
            <a:off x="4905612" y="2120398"/>
            <a:ext cx="1270331" cy="1282045"/>
          </a:xfrm>
          <a:prstGeom prst="blockArc">
            <a:avLst>
              <a:gd name="adj1" fmla="val 10968615"/>
              <a:gd name="adj2" fmla="val 120573"/>
              <a:gd name="adj3" fmla="val 8062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 rot="8777890">
            <a:off x="4902727" y="2118417"/>
            <a:ext cx="1282046" cy="1282045"/>
          </a:xfrm>
          <a:prstGeom prst="ellipse">
            <a:avLst/>
          </a:prstGeom>
          <a:noFill/>
          <a:ln w="190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空心弧 8"/>
          <p:cNvSpPr/>
          <p:nvPr/>
        </p:nvSpPr>
        <p:spPr>
          <a:xfrm rot="16200000">
            <a:off x="3112569" y="2114845"/>
            <a:ext cx="1270331" cy="1282045"/>
          </a:xfrm>
          <a:prstGeom prst="blockArc">
            <a:avLst>
              <a:gd name="adj1" fmla="val 5020765"/>
              <a:gd name="adj2" fmla="val 120573"/>
              <a:gd name="adj3" fmla="val 8062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 rot="16200000">
            <a:off x="3106711" y="2118417"/>
            <a:ext cx="1282046" cy="1282045"/>
          </a:xfrm>
          <a:prstGeom prst="ellipse">
            <a:avLst/>
          </a:prstGeom>
          <a:noFill/>
          <a:ln w="190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空心弧 11"/>
          <p:cNvSpPr/>
          <p:nvPr/>
        </p:nvSpPr>
        <p:spPr>
          <a:xfrm rot="8777890">
            <a:off x="1313582" y="2120398"/>
            <a:ext cx="1270331" cy="1282045"/>
          </a:xfrm>
          <a:prstGeom prst="blockArc">
            <a:avLst>
              <a:gd name="adj1" fmla="val 17098802"/>
              <a:gd name="adj2" fmla="val 120573"/>
              <a:gd name="adj3" fmla="val 8062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 rot="8777890">
            <a:off x="1310697" y="2118417"/>
            <a:ext cx="1282046" cy="1282045"/>
          </a:xfrm>
          <a:prstGeom prst="ellipse">
            <a:avLst/>
          </a:prstGeom>
          <a:noFill/>
          <a:ln w="190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463266" y="2525033"/>
            <a:ext cx="9709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37</a:t>
            </a:r>
            <a:r>
              <a:rPr lang="zh-CN" altLang="en-US" sz="24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％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3262253" y="2525033"/>
            <a:ext cx="9709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89</a:t>
            </a:r>
            <a:r>
              <a:rPr lang="zh-CN" altLang="en-US" sz="24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％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5055296" y="2525033"/>
            <a:ext cx="9709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54</a:t>
            </a:r>
            <a:r>
              <a:rPr lang="zh-CN" altLang="en-US" sz="24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％</a:t>
            </a:r>
          </a:p>
        </p:txBody>
      </p:sp>
      <p:sp>
        <p:nvSpPr>
          <p:cNvPr id="22" name="Text Placeholder 2"/>
          <p:cNvSpPr txBox="1">
            <a:spLocks/>
          </p:cNvSpPr>
          <p:nvPr/>
        </p:nvSpPr>
        <p:spPr>
          <a:xfrm>
            <a:off x="1016610" y="3621498"/>
            <a:ext cx="1864271" cy="24238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Text Placeholder 2"/>
          <p:cNvSpPr txBox="1">
            <a:spLocks/>
          </p:cNvSpPr>
          <p:nvPr/>
        </p:nvSpPr>
        <p:spPr>
          <a:xfrm>
            <a:off x="2815597" y="3621498"/>
            <a:ext cx="1864271" cy="24238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24" name="Text Placeholder 2"/>
          <p:cNvSpPr txBox="1">
            <a:spLocks/>
          </p:cNvSpPr>
          <p:nvPr/>
        </p:nvSpPr>
        <p:spPr>
          <a:xfrm>
            <a:off x="4608640" y="3621498"/>
            <a:ext cx="1864271" cy="24238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25" name="TextBox 51"/>
          <p:cNvSpPr txBox="1"/>
          <p:nvPr/>
        </p:nvSpPr>
        <p:spPr>
          <a:xfrm>
            <a:off x="1148152" y="4281946"/>
            <a:ext cx="51991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三更精品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设计，更专业，更专注，更专心。点击此出编辑文本内容，以表达您的项目详细资料，建议您在展示时采用微软雅黑字体。您也可以根据您的实际需求对文档之中的字体、图标、图片进行进一步修改美化，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YaHei" charset="0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200097" y="377879"/>
            <a:ext cx="2905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</a:p>
        </p:txBody>
      </p:sp>
    </p:spTree>
    <p:extLst>
      <p:ext uri="{BB962C8B-B14F-4D97-AF65-F5344CB8AC3E}">
        <p14:creationId xmlns:p14="http://schemas.microsoft.com/office/powerpoint/2010/main" val="24031815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 形 1"/>
          <p:cNvSpPr/>
          <p:nvPr/>
        </p:nvSpPr>
        <p:spPr>
          <a:xfrm rot="2686645">
            <a:off x="4605409" y="2412321"/>
            <a:ext cx="1430064" cy="1443667"/>
          </a:xfrm>
          <a:prstGeom prst="corner">
            <a:avLst/>
          </a:prstGeom>
          <a:solidFill>
            <a:srgbClr val="40404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lnSpc>
                <a:spcPct val="130000"/>
              </a:lnSpc>
            </a:pP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L 形 2"/>
          <p:cNvSpPr/>
          <p:nvPr/>
        </p:nvSpPr>
        <p:spPr>
          <a:xfrm rot="8086645">
            <a:off x="5819106" y="2416548"/>
            <a:ext cx="1420689" cy="1392304"/>
          </a:xfrm>
          <a:prstGeom prst="corner">
            <a:avLst/>
          </a:prstGeom>
          <a:solidFill>
            <a:srgbClr val="FF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lnSpc>
                <a:spcPct val="130000"/>
              </a:lnSpc>
            </a:pP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L 形 3"/>
          <p:cNvSpPr/>
          <p:nvPr/>
        </p:nvSpPr>
        <p:spPr>
          <a:xfrm rot="13486645">
            <a:off x="5830864" y="3610563"/>
            <a:ext cx="1428819" cy="1428819"/>
          </a:xfrm>
          <a:prstGeom prst="corner">
            <a:avLst/>
          </a:prstGeom>
          <a:solidFill>
            <a:srgbClr val="40404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lnSpc>
                <a:spcPct val="130000"/>
              </a:lnSpc>
            </a:pP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L 形 4"/>
          <p:cNvSpPr/>
          <p:nvPr/>
        </p:nvSpPr>
        <p:spPr>
          <a:xfrm rot="18886645">
            <a:off x="4630661" y="3640515"/>
            <a:ext cx="1428819" cy="1428819"/>
          </a:xfrm>
          <a:prstGeom prst="corner">
            <a:avLst/>
          </a:prstGeom>
          <a:solidFill>
            <a:srgbClr val="FF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lnSpc>
                <a:spcPct val="130000"/>
              </a:lnSpc>
            </a:pP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548616" y="2633179"/>
            <a:ext cx="540648" cy="959041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endParaRPr lang="zh-CN" altLang="en-US" sz="4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186035" y="2102253"/>
            <a:ext cx="540648" cy="959041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</a:t>
            </a:r>
            <a:endParaRPr lang="zh-CN" altLang="en-US" sz="4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767297" y="3875403"/>
            <a:ext cx="540648" cy="959041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lang="zh-CN" altLang="en-US" sz="4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008416" y="4157805"/>
            <a:ext cx="540648" cy="1067339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5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endParaRPr lang="zh-CN" altLang="en-US" sz="5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 rot="10800000" flipV="1">
            <a:off x="3395960" y="2180807"/>
            <a:ext cx="272237" cy="276076"/>
          </a:xfrm>
          <a:prstGeom prst="roundRect">
            <a:avLst>
              <a:gd name="adj" fmla="val 5039"/>
            </a:avLst>
          </a:prstGeom>
          <a:solidFill>
            <a:srgbClr val="40404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lnSpc>
                <a:spcPct val="130000"/>
              </a:lnSpc>
            </a:pP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531220" y="2073531"/>
            <a:ext cx="1769968" cy="417356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优势 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Strengths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919593" y="2456884"/>
            <a:ext cx="2229467" cy="14627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圆角矩形 13"/>
          <p:cNvSpPr/>
          <p:nvPr/>
        </p:nvSpPr>
        <p:spPr>
          <a:xfrm rot="10800000" flipV="1">
            <a:off x="8289986" y="2195434"/>
            <a:ext cx="272237" cy="276076"/>
          </a:xfrm>
          <a:prstGeom prst="roundRect">
            <a:avLst>
              <a:gd name="adj" fmla="val 5039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lnSpc>
                <a:spcPct val="130000"/>
              </a:lnSpc>
            </a:pP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714351" y="2149825"/>
            <a:ext cx="2057419" cy="774762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劣势 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Weaknesses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 Semilight" panose="020B0402040204020203" pitchFamily="34" charset="0"/>
            </a:endParaRPr>
          </a:p>
          <a:p>
            <a:pPr>
              <a:lnSpc>
                <a:spcPct val="130000"/>
              </a:lnSpc>
            </a:pPr>
            <a:endParaRPr lang="zh-CN" altLang="en-US" dirty="0">
              <a:solidFill>
                <a:schemeClr val="tx2"/>
              </a:solidFill>
              <a:latin typeface="Segoe UI Semilight" panose="020B0402040204020203" pitchFamily="34" charset="0"/>
              <a:ea typeface="微软雅黑" panose="020B0503020204020204" pitchFamily="34" charset="-122"/>
              <a:cs typeface="Segoe UI Semilight" panose="020B0402040204020203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8802721" y="2518551"/>
            <a:ext cx="2229467" cy="14627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圆角矩形 17"/>
          <p:cNvSpPr/>
          <p:nvPr/>
        </p:nvSpPr>
        <p:spPr>
          <a:xfrm rot="10800000" flipV="1">
            <a:off x="3389691" y="4245523"/>
            <a:ext cx="272237" cy="276076"/>
          </a:xfrm>
          <a:prstGeom prst="roundRect">
            <a:avLst>
              <a:gd name="adj" fmla="val 5039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lnSpc>
                <a:spcPct val="130000"/>
              </a:lnSpc>
            </a:pP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273167" y="4150181"/>
            <a:ext cx="2081848" cy="417356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机遇 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Opportunity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919595" y="4519515"/>
            <a:ext cx="2229467" cy="14627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圆角矩形 21"/>
          <p:cNvSpPr/>
          <p:nvPr/>
        </p:nvSpPr>
        <p:spPr>
          <a:xfrm rot="10800000" flipV="1">
            <a:off x="8289983" y="4280285"/>
            <a:ext cx="272237" cy="276076"/>
          </a:xfrm>
          <a:prstGeom prst="roundRect">
            <a:avLst>
              <a:gd name="adj" fmla="val 5039"/>
            </a:avLst>
          </a:prstGeom>
          <a:solidFill>
            <a:srgbClr val="40404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lnSpc>
                <a:spcPct val="130000"/>
              </a:lnSpc>
            </a:pP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714347" y="4233656"/>
            <a:ext cx="1529517" cy="416843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威胁 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Threats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8802720" y="4602381"/>
            <a:ext cx="2229467" cy="14627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8667521" y="2743367"/>
            <a:ext cx="2528799" cy="905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点击此出编辑文本内容，以表达您的项目详细资料，建议您在展示时采用微软雅黑字体。</a:t>
            </a:r>
          </a:p>
        </p:txBody>
      </p:sp>
      <p:sp>
        <p:nvSpPr>
          <p:cNvPr id="28" name="矩形 27"/>
          <p:cNvSpPr/>
          <p:nvPr/>
        </p:nvSpPr>
        <p:spPr>
          <a:xfrm>
            <a:off x="8802720" y="4882669"/>
            <a:ext cx="2528799" cy="905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点击此出编辑文本内容，以表达您的项目详细资料，建议您在展示时采用微软雅黑字体。</a:t>
            </a:r>
          </a:p>
        </p:txBody>
      </p:sp>
      <p:sp>
        <p:nvSpPr>
          <p:cNvPr id="29" name="矩形 28"/>
          <p:cNvSpPr/>
          <p:nvPr/>
        </p:nvSpPr>
        <p:spPr>
          <a:xfrm>
            <a:off x="694024" y="4882669"/>
            <a:ext cx="2528799" cy="905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点击此出编辑文本内容，以表达您的项目详细资料，建议您在展示时采用微软雅黑字体。</a:t>
            </a:r>
          </a:p>
        </p:txBody>
      </p:sp>
      <p:sp>
        <p:nvSpPr>
          <p:cNvPr id="30" name="矩形 29"/>
          <p:cNvSpPr/>
          <p:nvPr/>
        </p:nvSpPr>
        <p:spPr>
          <a:xfrm>
            <a:off x="694024" y="2743367"/>
            <a:ext cx="2528799" cy="905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点击此出编辑文本内容，以表达您的项目详细资料，建议您在展示时采用微软雅黑字体。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200097" y="377879"/>
            <a:ext cx="2905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</a:p>
        </p:txBody>
      </p:sp>
    </p:spTree>
    <p:extLst>
      <p:ext uri="{BB962C8B-B14F-4D97-AF65-F5344CB8AC3E}">
        <p14:creationId xmlns:p14="http://schemas.microsoft.com/office/powerpoint/2010/main" val="29235050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hevron 13"/>
          <p:cNvSpPr/>
          <p:nvPr/>
        </p:nvSpPr>
        <p:spPr>
          <a:xfrm>
            <a:off x="9061254" y="2311400"/>
            <a:ext cx="2127437" cy="406400"/>
          </a:xfrm>
          <a:prstGeom prst="chevron">
            <a:avLst>
              <a:gd name="adj" fmla="val 32323"/>
            </a:avLst>
          </a:prstGeom>
          <a:solidFill>
            <a:srgbClr val="FF0000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6" name="Oval 45"/>
          <p:cNvSpPr/>
          <p:nvPr/>
        </p:nvSpPr>
        <p:spPr>
          <a:xfrm>
            <a:off x="10067243" y="2444555"/>
            <a:ext cx="115459" cy="11545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3" name="Chevron 12"/>
          <p:cNvSpPr/>
          <p:nvPr/>
        </p:nvSpPr>
        <p:spPr>
          <a:xfrm>
            <a:off x="7034066" y="2311400"/>
            <a:ext cx="2127437" cy="406400"/>
          </a:xfrm>
          <a:prstGeom prst="chevron">
            <a:avLst>
              <a:gd name="adj" fmla="val 32323"/>
            </a:avLst>
          </a:prstGeom>
          <a:solidFill>
            <a:srgbClr val="404040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8040055" y="2444555"/>
            <a:ext cx="115459" cy="11545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" name="Chevron 11"/>
          <p:cNvSpPr/>
          <p:nvPr/>
        </p:nvSpPr>
        <p:spPr>
          <a:xfrm>
            <a:off x="5006879" y="2311400"/>
            <a:ext cx="2127437" cy="406400"/>
          </a:xfrm>
          <a:prstGeom prst="chevron">
            <a:avLst>
              <a:gd name="adj" fmla="val 32323"/>
            </a:avLst>
          </a:prstGeom>
          <a:solidFill>
            <a:srgbClr val="FF0000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6012868" y="2444555"/>
            <a:ext cx="115459" cy="11545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1" name="Chevron 10"/>
          <p:cNvSpPr/>
          <p:nvPr/>
        </p:nvSpPr>
        <p:spPr>
          <a:xfrm>
            <a:off x="2979691" y="2311400"/>
            <a:ext cx="2127437" cy="406400"/>
          </a:xfrm>
          <a:prstGeom prst="chevron">
            <a:avLst>
              <a:gd name="adj" fmla="val 32323"/>
            </a:avLst>
          </a:prstGeom>
          <a:solidFill>
            <a:srgbClr val="404040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3985680" y="2444555"/>
            <a:ext cx="115459" cy="11545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662163" y="3225800"/>
            <a:ext cx="708120" cy="70812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latin typeface="微软雅黑" panose="020B0503020204020204" pitchFamily="34" charset="-122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3689349" y="3225800"/>
            <a:ext cx="708120" cy="708120"/>
          </a:xfrm>
          <a:prstGeom prst="ellipse">
            <a:avLst/>
          </a:prstGeom>
          <a:solidFill>
            <a:srgbClr val="4040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5716537" y="3225800"/>
            <a:ext cx="708120" cy="70812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7743724" y="3225800"/>
            <a:ext cx="708120" cy="708120"/>
          </a:xfrm>
          <a:prstGeom prst="ellipse">
            <a:avLst/>
          </a:prstGeom>
          <a:solidFill>
            <a:srgbClr val="4040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9770912" y="3225800"/>
            <a:ext cx="708120" cy="70812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622525" y="1803400"/>
            <a:ext cx="7873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649712" y="1803400"/>
            <a:ext cx="7873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676900" y="1803400"/>
            <a:ext cx="7873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704087" y="1803400"/>
            <a:ext cx="7873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731275" y="1803400"/>
            <a:ext cx="7873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</a:p>
        </p:txBody>
      </p:sp>
      <p:cxnSp>
        <p:nvCxnSpPr>
          <p:cNvPr id="27" name="Straight Connector 26"/>
          <p:cNvCxnSpPr/>
          <p:nvPr/>
        </p:nvCxnSpPr>
        <p:spPr>
          <a:xfrm flipH="1" flipV="1">
            <a:off x="2016223" y="2717800"/>
            <a:ext cx="0" cy="508000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 flipV="1">
            <a:off x="4043409" y="2717800"/>
            <a:ext cx="0" cy="508000"/>
          </a:xfrm>
          <a:prstGeom prst="line">
            <a:avLst/>
          </a:prstGeom>
          <a:ln w="12700" cmpd="sng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 flipV="1">
            <a:off x="6070597" y="2717800"/>
            <a:ext cx="0" cy="508000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 flipV="1">
            <a:off x="8097784" y="2717800"/>
            <a:ext cx="0" cy="508000"/>
          </a:xfrm>
          <a:prstGeom prst="line">
            <a:avLst/>
          </a:prstGeom>
          <a:ln w="12700" cmpd="sng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10124972" y="2717800"/>
            <a:ext cx="0" cy="508000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hevron 4"/>
          <p:cNvSpPr/>
          <p:nvPr/>
        </p:nvSpPr>
        <p:spPr>
          <a:xfrm>
            <a:off x="952504" y="2311400"/>
            <a:ext cx="2127437" cy="406400"/>
          </a:xfrm>
          <a:prstGeom prst="chevron">
            <a:avLst>
              <a:gd name="adj" fmla="val 32323"/>
            </a:avLst>
          </a:prstGeom>
          <a:solidFill>
            <a:srgbClr val="FF0000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1958493" y="2444555"/>
            <a:ext cx="115459" cy="11545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latin typeface="微软雅黑" panose="020B0503020204020204" pitchFamily="34" charset="-122"/>
            </a:endParaRPr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9433" y="3353198"/>
            <a:ext cx="333579" cy="453325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1836" y="3358287"/>
            <a:ext cx="443147" cy="443147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5788" y="3429718"/>
            <a:ext cx="469619" cy="300285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7994" y="3337828"/>
            <a:ext cx="479581" cy="484064"/>
          </a:xfrm>
          <a:prstGeom prst="rect">
            <a:avLst/>
          </a:prstGeom>
        </p:spPr>
      </p:pic>
      <p:sp>
        <p:nvSpPr>
          <p:cNvPr id="56" name="Freeform 18"/>
          <p:cNvSpPr>
            <a:spLocks/>
          </p:cNvSpPr>
          <p:nvPr/>
        </p:nvSpPr>
        <p:spPr bwMode="auto">
          <a:xfrm>
            <a:off x="9929122" y="3525126"/>
            <a:ext cx="227496" cy="78683"/>
          </a:xfrm>
          <a:custGeom>
            <a:avLst/>
            <a:gdLst>
              <a:gd name="T0" fmla="*/ 1088 w 1088"/>
              <a:gd name="T1" fmla="*/ 184 h 368"/>
              <a:gd name="T2" fmla="*/ 1088 w 1088"/>
              <a:gd name="T3" fmla="*/ 184 h 368"/>
              <a:gd name="T4" fmla="*/ 544 w 1088"/>
              <a:gd name="T5" fmla="*/ 368 h 368"/>
              <a:gd name="T6" fmla="*/ 0 w 1088"/>
              <a:gd name="T7" fmla="*/ 184 h 368"/>
              <a:gd name="T8" fmla="*/ 544 w 1088"/>
              <a:gd name="T9" fmla="*/ 0 h 368"/>
              <a:gd name="T10" fmla="*/ 1088 w 1088"/>
              <a:gd name="T11" fmla="*/ 184 h 368"/>
              <a:gd name="T12" fmla="*/ 1088 w 1088"/>
              <a:gd name="T13" fmla="*/ 184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88" h="368">
                <a:moveTo>
                  <a:pt x="1088" y="184"/>
                </a:moveTo>
                <a:lnTo>
                  <a:pt x="1088" y="184"/>
                </a:lnTo>
                <a:cubicBezTo>
                  <a:pt x="1088" y="286"/>
                  <a:pt x="844" y="368"/>
                  <a:pt x="544" y="368"/>
                </a:cubicBezTo>
                <a:cubicBezTo>
                  <a:pt x="243" y="368"/>
                  <a:pt x="0" y="286"/>
                  <a:pt x="0" y="184"/>
                </a:cubicBezTo>
                <a:cubicBezTo>
                  <a:pt x="0" y="83"/>
                  <a:pt x="243" y="0"/>
                  <a:pt x="544" y="0"/>
                </a:cubicBezTo>
                <a:cubicBezTo>
                  <a:pt x="844" y="0"/>
                  <a:pt x="1088" y="83"/>
                  <a:pt x="1088" y="184"/>
                </a:cubicBezTo>
                <a:lnTo>
                  <a:pt x="1088" y="184"/>
                </a:lnTo>
                <a:close/>
              </a:path>
            </a:pathLst>
          </a:custGeom>
          <a:noFill/>
          <a:ln w="9525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 dirty="0">
              <a:latin typeface="微软雅黑" panose="020B0503020204020204" pitchFamily="34" charset="-122"/>
            </a:endParaRPr>
          </a:p>
        </p:txBody>
      </p:sp>
      <p:sp>
        <p:nvSpPr>
          <p:cNvPr id="57" name="Freeform 19"/>
          <p:cNvSpPr>
            <a:spLocks/>
          </p:cNvSpPr>
          <p:nvPr/>
        </p:nvSpPr>
        <p:spPr bwMode="auto">
          <a:xfrm>
            <a:off x="9929122" y="3564467"/>
            <a:ext cx="227496" cy="215523"/>
          </a:xfrm>
          <a:custGeom>
            <a:avLst/>
            <a:gdLst>
              <a:gd name="T0" fmla="*/ 1088 w 1088"/>
              <a:gd name="T1" fmla="*/ 0 h 1020"/>
              <a:gd name="T2" fmla="*/ 1088 w 1088"/>
              <a:gd name="T3" fmla="*/ 0 h 1020"/>
              <a:gd name="T4" fmla="*/ 1088 w 1088"/>
              <a:gd name="T5" fmla="*/ 836 h 1020"/>
              <a:gd name="T6" fmla="*/ 544 w 1088"/>
              <a:gd name="T7" fmla="*/ 1020 h 1020"/>
              <a:gd name="T8" fmla="*/ 0 w 1088"/>
              <a:gd name="T9" fmla="*/ 836 h 1020"/>
              <a:gd name="T10" fmla="*/ 0 w 1088"/>
              <a:gd name="T11" fmla="*/ 0 h 10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88" h="1020">
                <a:moveTo>
                  <a:pt x="1088" y="0"/>
                </a:moveTo>
                <a:lnTo>
                  <a:pt x="1088" y="0"/>
                </a:lnTo>
                <a:lnTo>
                  <a:pt x="1088" y="836"/>
                </a:lnTo>
                <a:cubicBezTo>
                  <a:pt x="1088" y="938"/>
                  <a:pt x="844" y="1020"/>
                  <a:pt x="544" y="1020"/>
                </a:cubicBezTo>
                <a:cubicBezTo>
                  <a:pt x="243" y="1020"/>
                  <a:pt x="0" y="938"/>
                  <a:pt x="0" y="836"/>
                </a:cubicBezTo>
                <a:lnTo>
                  <a:pt x="0" y="0"/>
                </a:lnTo>
              </a:path>
            </a:pathLst>
          </a:custGeom>
          <a:noFill/>
          <a:ln w="9525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 dirty="0">
              <a:latin typeface="微软雅黑" panose="020B0503020204020204" pitchFamily="34" charset="-122"/>
            </a:endParaRPr>
          </a:p>
        </p:txBody>
      </p:sp>
      <p:sp>
        <p:nvSpPr>
          <p:cNvPr id="58" name="Freeform 20"/>
          <p:cNvSpPr>
            <a:spLocks/>
          </p:cNvSpPr>
          <p:nvPr/>
        </p:nvSpPr>
        <p:spPr bwMode="auto">
          <a:xfrm>
            <a:off x="9929122" y="3684202"/>
            <a:ext cx="227496" cy="39342"/>
          </a:xfrm>
          <a:custGeom>
            <a:avLst/>
            <a:gdLst>
              <a:gd name="T0" fmla="*/ 1088 w 1088"/>
              <a:gd name="T1" fmla="*/ 0 h 184"/>
              <a:gd name="T2" fmla="*/ 1088 w 1088"/>
              <a:gd name="T3" fmla="*/ 0 h 184"/>
              <a:gd name="T4" fmla="*/ 544 w 1088"/>
              <a:gd name="T5" fmla="*/ 184 h 184"/>
              <a:gd name="T6" fmla="*/ 0 w 1088"/>
              <a:gd name="T7" fmla="*/ 0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88" h="184">
                <a:moveTo>
                  <a:pt x="1088" y="0"/>
                </a:moveTo>
                <a:lnTo>
                  <a:pt x="1088" y="0"/>
                </a:lnTo>
                <a:cubicBezTo>
                  <a:pt x="1088" y="102"/>
                  <a:pt x="844" y="184"/>
                  <a:pt x="544" y="184"/>
                </a:cubicBezTo>
                <a:cubicBezTo>
                  <a:pt x="243" y="184"/>
                  <a:pt x="0" y="102"/>
                  <a:pt x="0" y="0"/>
                </a:cubicBezTo>
              </a:path>
            </a:pathLst>
          </a:custGeom>
          <a:noFill/>
          <a:ln w="9525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 dirty="0">
              <a:latin typeface="微软雅黑" panose="020B0503020204020204" pitchFamily="34" charset="-122"/>
            </a:endParaRPr>
          </a:p>
        </p:txBody>
      </p:sp>
      <p:sp>
        <p:nvSpPr>
          <p:cNvPr id="59" name="Freeform 21"/>
          <p:cNvSpPr>
            <a:spLocks/>
          </p:cNvSpPr>
          <p:nvPr/>
        </p:nvSpPr>
        <p:spPr bwMode="auto">
          <a:xfrm>
            <a:off x="9929122" y="3626045"/>
            <a:ext cx="227496" cy="39342"/>
          </a:xfrm>
          <a:custGeom>
            <a:avLst/>
            <a:gdLst>
              <a:gd name="T0" fmla="*/ 1088 w 1088"/>
              <a:gd name="T1" fmla="*/ 0 h 184"/>
              <a:gd name="T2" fmla="*/ 1088 w 1088"/>
              <a:gd name="T3" fmla="*/ 0 h 184"/>
              <a:gd name="T4" fmla="*/ 544 w 1088"/>
              <a:gd name="T5" fmla="*/ 184 h 184"/>
              <a:gd name="T6" fmla="*/ 0 w 1088"/>
              <a:gd name="T7" fmla="*/ 0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88" h="184">
                <a:moveTo>
                  <a:pt x="1088" y="0"/>
                </a:moveTo>
                <a:lnTo>
                  <a:pt x="1088" y="0"/>
                </a:lnTo>
                <a:cubicBezTo>
                  <a:pt x="1088" y="102"/>
                  <a:pt x="844" y="184"/>
                  <a:pt x="544" y="184"/>
                </a:cubicBezTo>
                <a:cubicBezTo>
                  <a:pt x="243" y="184"/>
                  <a:pt x="0" y="102"/>
                  <a:pt x="0" y="0"/>
                </a:cubicBezTo>
              </a:path>
            </a:pathLst>
          </a:custGeom>
          <a:noFill/>
          <a:ln w="9525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 dirty="0">
              <a:latin typeface="微软雅黑" panose="020B0503020204020204" pitchFamily="34" charset="-122"/>
            </a:endParaRPr>
          </a:p>
        </p:txBody>
      </p:sp>
      <p:sp>
        <p:nvSpPr>
          <p:cNvPr id="60" name="Freeform 22"/>
          <p:cNvSpPr>
            <a:spLocks/>
          </p:cNvSpPr>
          <p:nvPr/>
        </p:nvSpPr>
        <p:spPr bwMode="auto">
          <a:xfrm>
            <a:off x="10093329" y="3379733"/>
            <a:ext cx="227496" cy="78683"/>
          </a:xfrm>
          <a:custGeom>
            <a:avLst/>
            <a:gdLst>
              <a:gd name="T0" fmla="*/ 1088 w 1088"/>
              <a:gd name="T1" fmla="*/ 184 h 368"/>
              <a:gd name="T2" fmla="*/ 1088 w 1088"/>
              <a:gd name="T3" fmla="*/ 184 h 368"/>
              <a:gd name="T4" fmla="*/ 544 w 1088"/>
              <a:gd name="T5" fmla="*/ 368 h 368"/>
              <a:gd name="T6" fmla="*/ 0 w 1088"/>
              <a:gd name="T7" fmla="*/ 184 h 368"/>
              <a:gd name="T8" fmla="*/ 544 w 1088"/>
              <a:gd name="T9" fmla="*/ 0 h 368"/>
              <a:gd name="T10" fmla="*/ 1088 w 1088"/>
              <a:gd name="T11" fmla="*/ 184 h 368"/>
              <a:gd name="T12" fmla="*/ 1088 w 1088"/>
              <a:gd name="T13" fmla="*/ 184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88" h="368">
                <a:moveTo>
                  <a:pt x="1088" y="184"/>
                </a:moveTo>
                <a:lnTo>
                  <a:pt x="1088" y="184"/>
                </a:lnTo>
                <a:cubicBezTo>
                  <a:pt x="1088" y="285"/>
                  <a:pt x="845" y="368"/>
                  <a:pt x="544" y="368"/>
                </a:cubicBezTo>
                <a:cubicBezTo>
                  <a:pt x="244" y="368"/>
                  <a:pt x="0" y="285"/>
                  <a:pt x="0" y="184"/>
                </a:cubicBezTo>
                <a:cubicBezTo>
                  <a:pt x="0" y="82"/>
                  <a:pt x="244" y="0"/>
                  <a:pt x="544" y="0"/>
                </a:cubicBezTo>
                <a:cubicBezTo>
                  <a:pt x="845" y="0"/>
                  <a:pt x="1088" y="82"/>
                  <a:pt x="1088" y="184"/>
                </a:cubicBezTo>
                <a:lnTo>
                  <a:pt x="1088" y="184"/>
                </a:lnTo>
                <a:close/>
              </a:path>
            </a:pathLst>
          </a:custGeom>
          <a:noFill/>
          <a:ln w="9525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 dirty="0">
              <a:latin typeface="微软雅黑" panose="020B0503020204020204" pitchFamily="34" charset="-122"/>
            </a:endParaRPr>
          </a:p>
        </p:txBody>
      </p:sp>
      <p:sp>
        <p:nvSpPr>
          <p:cNvPr id="61" name="Freeform 23"/>
          <p:cNvSpPr>
            <a:spLocks/>
          </p:cNvSpPr>
          <p:nvPr/>
        </p:nvSpPr>
        <p:spPr bwMode="auto">
          <a:xfrm>
            <a:off x="10093329" y="3419075"/>
            <a:ext cx="0" cy="109472"/>
          </a:xfrm>
          <a:custGeom>
            <a:avLst/>
            <a:gdLst>
              <a:gd name="T0" fmla="*/ 519 h 519"/>
              <a:gd name="T1" fmla="*/ 519 h 519"/>
              <a:gd name="T2" fmla="*/ 0 h 519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519">
                <a:moveTo>
                  <a:pt x="0" y="519"/>
                </a:moveTo>
                <a:lnTo>
                  <a:pt x="0" y="519"/>
                </a:lnTo>
                <a:lnTo>
                  <a:pt x="0" y="0"/>
                </a:lnTo>
              </a:path>
            </a:pathLst>
          </a:custGeom>
          <a:noFill/>
          <a:ln w="9525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 dirty="0">
              <a:latin typeface="微软雅黑" panose="020B0503020204020204" pitchFamily="34" charset="-122"/>
            </a:endParaRPr>
          </a:p>
        </p:txBody>
      </p:sp>
      <p:sp>
        <p:nvSpPr>
          <p:cNvPr id="62" name="Freeform 24"/>
          <p:cNvSpPr>
            <a:spLocks/>
          </p:cNvSpPr>
          <p:nvPr/>
        </p:nvSpPr>
        <p:spPr bwMode="auto">
          <a:xfrm>
            <a:off x="10156618" y="3419075"/>
            <a:ext cx="164207" cy="283943"/>
          </a:xfrm>
          <a:custGeom>
            <a:avLst/>
            <a:gdLst>
              <a:gd name="T0" fmla="*/ 780 w 780"/>
              <a:gd name="T1" fmla="*/ 0 h 1340"/>
              <a:gd name="T2" fmla="*/ 780 w 780"/>
              <a:gd name="T3" fmla="*/ 0 h 1340"/>
              <a:gd name="T4" fmla="*/ 780 w 780"/>
              <a:gd name="T5" fmla="*/ 1156 h 1340"/>
              <a:gd name="T6" fmla="*/ 236 w 780"/>
              <a:gd name="T7" fmla="*/ 1340 h 1340"/>
              <a:gd name="T8" fmla="*/ 0 w 780"/>
              <a:gd name="T9" fmla="*/ 1322 h 1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0" h="1340">
                <a:moveTo>
                  <a:pt x="780" y="0"/>
                </a:moveTo>
                <a:lnTo>
                  <a:pt x="780" y="0"/>
                </a:lnTo>
                <a:lnTo>
                  <a:pt x="780" y="1156"/>
                </a:lnTo>
                <a:cubicBezTo>
                  <a:pt x="780" y="1258"/>
                  <a:pt x="537" y="1340"/>
                  <a:pt x="236" y="1340"/>
                </a:cubicBezTo>
                <a:cubicBezTo>
                  <a:pt x="152" y="1340"/>
                  <a:pt x="71" y="1334"/>
                  <a:pt x="0" y="1322"/>
                </a:cubicBezTo>
              </a:path>
            </a:pathLst>
          </a:custGeom>
          <a:noFill/>
          <a:ln w="9525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 dirty="0">
              <a:latin typeface="微软雅黑" panose="020B0503020204020204" pitchFamily="34" charset="-122"/>
            </a:endParaRPr>
          </a:p>
        </p:txBody>
      </p:sp>
      <p:sp>
        <p:nvSpPr>
          <p:cNvPr id="63" name="Freeform 25"/>
          <p:cNvSpPr>
            <a:spLocks/>
          </p:cNvSpPr>
          <p:nvPr/>
        </p:nvSpPr>
        <p:spPr bwMode="auto">
          <a:xfrm>
            <a:off x="10156618" y="3607230"/>
            <a:ext cx="164207" cy="37631"/>
          </a:xfrm>
          <a:custGeom>
            <a:avLst/>
            <a:gdLst>
              <a:gd name="T0" fmla="*/ 780 w 780"/>
              <a:gd name="T1" fmla="*/ 0 h 184"/>
              <a:gd name="T2" fmla="*/ 780 w 780"/>
              <a:gd name="T3" fmla="*/ 0 h 184"/>
              <a:gd name="T4" fmla="*/ 236 w 780"/>
              <a:gd name="T5" fmla="*/ 184 h 184"/>
              <a:gd name="T6" fmla="*/ 0 w 780"/>
              <a:gd name="T7" fmla="*/ 166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80" h="184">
                <a:moveTo>
                  <a:pt x="780" y="0"/>
                </a:moveTo>
                <a:lnTo>
                  <a:pt x="780" y="0"/>
                </a:lnTo>
                <a:cubicBezTo>
                  <a:pt x="780" y="102"/>
                  <a:pt x="537" y="184"/>
                  <a:pt x="236" y="184"/>
                </a:cubicBezTo>
                <a:cubicBezTo>
                  <a:pt x="152" y="184"/>
                  <a:pt x="71" y="178"/>
                  <a:pt x="0" y="166"/>
                </a:cubicBezTo>
              </a:path>
            </a:pathLst>
          </a:custGeom>
          <a:noFill/>
          <a:ln w="9525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 dirty="0">
              <a:latin typeface="微软雅黑" panose="020B0503020204020204" pitchFamily="34" charset="-122"/>
            </a:endParaRPr>
          </a:p>
        </p:txBody>
      </p:sp>
      <p:sp>
        <p:nvSpPr>
          <p:cNvPr id="64" name="Freeform 26"/>
          <p:cNvSpPr>
            <a:spLocks/>
          </p:cNvSpPr>
          <p:nvPr/>
        </p:nvSpPr>
        <p:spPr bwMode="auto">
          <a:xfrm>
            <a:off x="10156618" y="3545652"/>
            <a:ext cx="164207" cy="39342"/>
          </a:xfrm>
          <a:custGeom>
            <a:avLst/>
            <a:gdLst>
              <a:gd name="T0" fmla="*/ 780 w 780"/>
              <a:gd name="T1" fmla="*/ 0 h 184"/>
              <a:gd name="T2" fmla="*/ 780 w 780"/>
              <a:gd name="T3" fmla="*/ 0 h 184"/>
              <a:gd name="T4" fmla="*/ 236 w 780"/>
              <a:gd name="T5" fmla="*/ 184 h 184"/>
              <a:gd name="T6" fmla="*/ 0 w 780"/>
              <a:gd name="T7" fmla="*/ 166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80" h="184">
                <a:moveTo>
                  <a:pt x="780" y="0"/>
                </a:moveTo>
                <a:lnTo>
                  <a:pt x="780" y="0"/>
                </a:lnTo>
                <a:cubicBezTo>
                  <a:pt x="780" y="102"/>
                  <a:pt x="537" y="184"/>
                  <a:pt x="236" y="184"/>
                </a:cubicBezTo>
                <a:cubicBezTo>
                  <a:pt x="152" y="184"/>
                  <a:pt x="71" y="178"/>
                  <a:pt x="0" y="166"/>
                </a:cubicBezTo>
              </a:path>
            </a:pathLst>
          </a:custGeom>
          <a:noFill/>
          <a:ln w="9525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 dirty="0">
              <a:latin typeface="微软雅黑" panose="020B0503020204020204" pitchFamily="34" charset="-122"/>
            </a:endParaRPr>
          </a:p>
        </p:txBody>
      </p:sp>
      <p:sp>
        <p:nvSpPr>
          <p:cNvPr id="65" name="Freeform 27"/>
          <p:cNvSpPr>
            <a:spLocks/>
          </p:cNvSpPr>
          <p:nvPr/>
        </p:nvSpPr>
        <p:spPr bwMode="auto">
          <a:xfrm>
            <a:off x="10093329" y="3485784"/>
            <a:ext cx="227496" cy="39342"/>
          </a:xfrm>
          <a:custGeom>
            <a:avLst/>
            <a:gdLst>
              <a:gd name="T0" fmla="*/ 1088 w 1088"/>
              <a:gd name="T1" fmla="*/ 0 h 184"/>
              <a:gd name="T2" fmla="*/ 1088 w 1088"/>
              <a:gd name="T3" fmla="*/ 0 h 184"/>
              <a:gd name="T4" fmla="*/ 544 w 1088"/>
              <a:gd name="T5" fmla="*/ 184 h 184"/>
              <a:gd name="T6" fmla="*/ 0 w 1088"/>
              <a:gd name="T7" fmla="*/ 0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88" h="184">
                <a:moveTo>
                  <a:pt x="1088" y="0"/>
                </a:moveTo>
                <a:lnTo>
                  <a:pt x="1088" y="0"/>
                </a:lnTo>
                <a:cubicBezTo>
                  <a:pt x="1088" y="102"/>
                  <a:pt x="845" y="184"/>
                  <a:pt x="544" y="184"/>
                </a:cubicBezTo>
                <a:cubicBezTo>
                  <a:pt x="244" y="184"/>
                  <a:pt x="0" y="102"/>
                  <a:pt x="0" y="0"/>
                </a:cubicBezTo>
              </a:path>
            </a:pathLst>
          </a:custGeom>
          <a:noFill/>
          <a:ln w="9525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 dirty="0">
              <a:latin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176440" y="4170763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54" name="Text Placeholder 1"/>
          <p:cNvSpPr txBox="1">
            <a:spLocks/>
          </p:cNvSpPr>
          <p:nvPr/>
        </p:nvSpPr>
        <p:spPr>
          <a:xfrm>
            <a:off x="1019804" y="4600747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3261356" y="4170763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67" name="Text Placeholder 1"/>
          <p:cNvSpPr txBox="1">
            <a:spLocks/>
          </p:cNvSpPr>
          <p:nvPr/>
        </p:nvSpPr>
        <p:spPr>
          <a:xfrm>
            <a:off x="3104720" y="4600747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5268342" y="4174879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69" name="Text Placeholder 1"/>
          <p:cNvSpPr txBox="1">
            <a:spLocks/>
          </p:cNvSpPr>
          <p:nvPr/>
        </p:nvSpPr>
        <p:spPr>
          <a:xfrm>
            <a:off x="5111706" y="4604863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7275328" y="4165452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71" name="Text Placeholder 1"/>
          <p:cNvSpPr txBox="1">
            <a:spLocks/>
          </p:cNvSpPr>
          <p:nvPr/>
        </p:nvSpPr>
        <p:spPr>
          <a:xfrm>
            <a:off x="7118692" y="4595436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9282314" y="4165452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73" name="Text Placeholder 1"/>
          <p:cNvSpPr txBox="1">
            <a:spLocks/>
          </p:cNvSpPr>
          <p:nvPr/>
        </p:nvSpPr>
        <p:spPr>
          <a:xfrm>
            <a:off x="9125678" y="4595436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200097" y="377879"/>
            <a:ext cx="2905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</a:p>
        </p:txBody>
      </p:sp>
    </p:spTree>
    <p:extLst>
      <p:ext uri="{BB962C8B-B14F-4D97-AF65-F5344CB8AC3E}">
        <p14:creationId xmlns:p14="http://schemas.microsoft.com/office/powerpoint/2010/main" val="39500138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9"/>
          <p:cNvSpPr>
            <a:spLocks/>
          </p:cNvSpPr>
          <p:nvPr/>
        </p:nvSpPr>
        <p:spPr bwMode="auto">
          <a:xfrm>
            <a:off x="1600200" y="2562225"/>
            <a:ext cx="2654300" cy="2076450"/>
          </a:xfrm>
          <a:custGeom>
            <a:avLst/>
            <a:gdLst/>
            <a:ahLst/>
            <a:cxnLst>
              <a:cxn ang="0">
                <a:pos x="669" y="221"/>
              </a:cxn>
              <a:cxn ang="0">
                <a:pos x="454" y="63"/>
              </a:cxn>
              <a:cxn ang="0">
                <a:pos x="432" y="47"/>
              </a:cxn>
              <a:cxn ang="0">
                <a:pos x="279" y="0"/>
              </a:cxn>
              <a:cxn ang="0">
                <a:pos x="211" y="9"/>
              </a:cxn>
              <a:cxn ang="0">
                <a:pos x="0" y="279"/>
              </a:cxn>
              <a:cxn ang="0">
                <a:pos x="211" y="549"/>
              </a:cxn>
              <a:cxn ang="0">
                <a:pos x="279" y="557"/>
              </a:cxn>
              <a:cxn ang="0">
                <a:pos x="432" y="511"/>
              </a:cxn>
              <a:cxn ang="0">
                <a:pos x="454" y="495"/>
              </a:cxn>
              <a:cxn ang="0">
                <a:pos x="669" y="337"/>
              </a:cxn>
              <a:cxn ang="0">
                <a:pos x="669" y="221"/>
              </a:cxn>
            </a:cxnLst>
            <a:rect l="0" t="0" r="r" b="b"/>
            <a:pathLst>
              <a:path w="712" h="557">
                <a:moveTo>
                  <a:pt x="669" y="221"/>
                </a:moveTo>
                <a:cubicBezTo>
                  <a:pt x="454" y="63"/>
                  <a:pt x="454" y="63"/>
                  <a:pt x="454" y="63"/>
                </a:cubicBezTo>
                <a:cubicBezTo>
                  <a:pt x="447" y="57"/>
                  <a:pt x="440" y="52"/>
                  <a:pt x="432" y="47"/>
                </a:cubicBezTo>
                <a:cubicBezTo>
                  <a:pt x="388" y="17"/>
                  <a:pt x="336" y="0"/>
                  <a:pt x="279" y="0"/>
                </a:cubicBezTo>
                <a:cubicBezTo>
                  <a:pt x="255" y="0"/>
                  <a:pt x="233" y="3"/>
                  <a:pt x="211" y="9"/>
                </a:cubicBezTo>
                <a:cubicBezTo>
                  <a:pt x="90" y="39"/>
                  <a:pt x="0" y="148"/>
                  <a:pt x="0" y="279"/>
                </a:cubicBezTo>
                <a:cubicBezTo>
                  <a:pt x="0" y="409"/>
                  <a:pt x="90" y="518"/>
                  <a:pt x="211" y="549"/>
                </a:cubicBezTo>
                <a:cubicBezTo>
                  <a:pt x="233" y="554"/>
                  <a:pt x="255" y="557"/>
                  <a:pt x="279" y="557"/>
                </a:cubicBezTo>
                <a:cubicBezTo>
                  <a:pt x="336" y="557"/>
                  <a:pt x="388" y="540"/>
                  <a:pt x="432" y="511"/>
                </a:cubicBezTo>
                <a:cubicBezTo>
                  <a:pt x="440" y="506"/>
                  <a:pt x="447" y="500"/>
                  <a:pt x="454" y="495"/>
                </a:cubicBezTo>
                <a:cubicBezTo>
                  <a:pt x="669" y="337"/>
                  <a:pt x="669" y="337"/>
                  <a:pt x="669" y="337"/>
                </a:cubicBezTo>
                <a:cubicBezTo>
                  <a:pt x="712" y="305"/>
                  <a:pt x="712" y="253"/>
                  <a:pt x="669" y="221"/>
                </a:cubicBezTo>
                <a:close/>
              </a:path>
            </a:pathLst>
          </a:custGeom>
          <a:solidFill>
            <a:srgbClr val="FF0000"/>
          </a:solidFill>
          <a:ln w="10" cap="flat">
            <a:solidFill>
              <a:srgbClr val="FFFFFF">
                <a:lumMod val="85000"/>
              </a:srgbClr>
            </a:solidFill>
            <a:prstDash val="solid"/>
            <a:miter lim="800000"/>
            <a:headEnd/>
            <a:tailEnd/>
          </a:ln>
        </p:spPr>
        <p:txBody>
          <a:bodyPr vert="horz" wrap="square" lIns="91400" tIns="45699" rIns="91400" bIns="45699" numCol="1" anchor="t" anchorCtr="0" compatLnSpc="1">
            <a:prstTxWarp prst="textNoShape">
              <a:avLst/>
            </a:prstTxWarp>
          </a:bodyPr>
          <a:lstStyle/>
          <a:p>
            <a:pPr defTabSz="1218804"/>
            <a:endParaRPr lang="en-US" sz="2399" kern="0" dirty="0">
              <a:solidFill>
                <a:sysClr val="windowText" lastClr="0000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Freeform 6"/>
          <p:cNvSpPr>
            <a:spLocks/>
          </p:cNvSpPr>
          <p:nvPr/>
        </p:nvSpPr>
        <p:spPr bwMode="auto">
          <a:xfrm>
            <a:off x="3759200" y="2562225"/>
            <a:ext cx="2509838" cy="2076450"/>
          </a:xfrm>
          <a:custGeom>
            <a:avLst/>
            <a:gdLst/>
            <a:ahLst/>
            <a:cxnLst>
              <a:cxn ang="0">
                <a:pos x="629" y="221"/>
              </a:cxn>
              <a:cxn ang="0">
                <a:pos x="415" y="63"/>
              </a:cxn>
              <a:cxn ang="0">
                <a:pos x="393" y="47"/>
              </a:cxn>
              <a:cxn ang="0">
                <a:pos x="239" y="0"/>
              </a:cxn>
              <a:cxn ang="0">
                <a:pos x="172" y="9"/>
              </a:cxn>
              <a:cxn ang="0">
                <a:pos x="0" y="137"/>
              </a:cxn>
              <a:cxn ang="0">
                <a:pos x="98" y="209"/>
              </a:cxn>
              <a:cxn ang="0">
                <a:pos x="137" y="279"/>
              </a:cxn>
              <a:cxn ang="0">
                <a:pos x="98" y="349"/>
              </a:cxn>
              <a:cxn ang="0">
                <a:pos x="0" y="421"/>
              </a:cxn>
              <a:cxn ang="0">
                <a:pos x="172" y="549"/>
              </a:cxn>
              <a:cxn ang="0">
                <a:pos x="239" y="557"/>
              </a:cxn>
              <a:cxn ang="0">
                <a:pos x="393" y="511"/>
              </a:cxn>
              <a:cxn ang="0">
                <a:pos x="415" y="495"/>
              </a:cxn>
              <a:cxn ang="0">
                <a:pos x="629" y="337"/>
              </a:cxn>
              <a:cxn ang="0">
                <a:pos x="629" y="221"/>
              </a:cxn>
            </a:cxnLst>
            <a:rect l="0" t="0" r="r" b="b"/>
            <a:pathLst>
              <a:path w="673" h="557">
                <a:moveTo>
                  <a:pt x="629" y="221"/>
                </a:moveTo>
                <a:cubicBezTo>
                  <a:pt x="415" y="63"/>
                  <a:pt x="415" y="63"/>
                  <a:pt x="415" y="63"/>
                </a:cubicBezTo>
                <a:cubicBezTo>
                  <a:pt x="408" y="57"/>
                  <a:pt x="401" y="52"/>
                  <a:pt x="393" y="47"/>
                </a:cubicBezTo>
                <a:cubicBezTo>
                  <a:pt x="349" y="17"/>
                  <a:pt x="296" y="0"/>
                  <a:pt x="239" y="0"/>
                </a:cubicBezTo>
                <a:cubicBezTo>
                  <a:pt x="216" y="0"/>
                  <a:pt x="193" y="3"/>
                  <a:pt x="172" y="9"/>
                </a:cubicBezTo>
                <a:cubicBezTo>
                  <a:pt x="99" y="27"/>
                  <a:pt x="38" y="74"/>
                  <a:pt x="0" y="137"/>
                </a:cubicBezTo>
                <a:cubicBezTo>
                  <a:pt x="98" y="209"/>
                  <a:pt x="98" y="209"/>
                  <a:pt x="98" y="209"/>
                </a:cubicBezTo>
                <a:cubicBezTo>
                  <a:pt x="123" y="227"/>
                  <a:pt x="137" y="252"/>
                  <a:pt x="137" y="279"/>
                </a:cubicBezTo>
                <a:cubicBezTo>
                  <a:pt x="137" y="305"/>
                  <a:pt x="123" y="330"/>
                  <a:pt x="98" y="349"/>
                </a:cubicBezTo>
                <a:cubicBezTo>
                  <a:pt x="0" y="421"/>
                  <a:pt x="0" y="421"/>
                  <a:pt x="0" y="421"/>
                </a:cubicBezTo>
                <a:cubicBezTo>
                  <a:pt x="38" y="484"/>
                  <a:pt x="99" y="530"/>
                  <a:pt x="172" y="549"/>
                </a:cubicBezTo>
                <a:cubicBezTo>
                  <a:pt x="193" y="554"/>
                  <a:pt x="216" y="557"/>
                  <a:pt x="239" y="557"/>
                </a:cubicBezTo>
                <a:cubicBezTo>
                  <a:pt x="296" y="557"/>
                  <a:pt x="349" y="540"/>
                  <a:pt x="393" y="511"/>
                </a:cubicBezTo>
                <a:cubicBezTo>
                  <a:pt x="401" y="506"/>
                  <a:pt x="408" y="500"/>
                  <a:pt x="415" y="495"/>
                </a:cubicBezTo>
                <a:cubicBezTo>
                  <a:pt x="629" y="337"/>
                  <a:pt x="629" y="337"/>
                  <a:pt x="629" y="337"/>
                </a:cubicBezTo>
                <a:cubicBezTo>
                  <a:pt x="673" y="305"/>
                  <a:pt x="673" y="253"/>
                  <a:pt x="629" y="221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19" name="Freeform 7"/>
          <p:cNvSpPr>
            <a:spLocks/>
          </p:cNvSpPr>
          <p:nvPr/>
        </p:nvSpPr>
        <p:spPr bwMode="auto">
          <a:xfrm>
            <a:off x="5772150" y="2562225"/>
            <a:ext cx="2509838" cy="2076450"/>
          </a:xfrm>
          <a:custGeom>
            <a:avLst/>
            <a:gdLst/>
            <a:ahLst/>
            <a:cxnLst>
              <a:cxn ang="0">
                <a:pos x="629" y="221"/>
              </a:cxn>
              <a:cxn ang="0">
                <a:pos x="414" y="63"/>
              </a:cxn>
              <a:cxn ang="0">
                <a:pos x="393" y="47"/>
              </a:cxn>
              <a:cxn ang="0">
                <a:pos x="239" y="0"/>
              </a:cxn>
              <a:cxn ang="0">
                <a:pos x="171" y="9"/>
              </a:cxn>
              <a:cxn ang="0">
                <a:pos x="0" y="137"/>
              </a:cxn>
              <a:cxn ang="0">
                <a:pos x="98" y="209"/>
              </a:cxn>
              <a:cxn ang="0">
                <a:pos x="137" y="279"/>
              </a:cxn>
              <a:cxn ang="0">
                <a:pos x="98" y="349"/>
              </a:cxn>
              <a:cxn ang="0">
                <a:pos x="0" y="421"/>
              </a:cxn>
              <a:cxn ang="0">
                <a:pos x="171" y="549"/>
              </a:cxn>
              <a:cxn ang="0">
                <a:pos x="239" y="557"/>
              </a:cxn>
              <a:cxn ang="0">
                <a:pos x="393" y="511"/>
              </a:cxn>
              <a:cxn ang="0">
                <a:pos x="414" y="495"/>
              </a:cxn>
              <a:cxn ang="0">
                <a:pos x="629" y="337"/>
              </a:cxn>
              <a:cxn ang="0">
                <a:pos x="629" y="221"/>
              </a:cxn>
            </a:cxnLst>
            <a:rect l="0" t="0" r="r" b="b"/>
            <a:pathLst>
              <a:path w="673" h="557">
                <a:moveTo>
                  <a:pt x="629" y="221"/>
                </a:moveTo>
                <a:cubicBezTo>
                  <a:pt x="414" y="63"/>
                  <a:pt x="414" y="63"/>
                  <a:pt x="414" y="63"/>
                </a:cubicBezTo>
                <a:cubicBezTo>
                  <a:pt x="407" y="57"/>
                  <a:pt x="400" y="52"/>
                  <a:pt x="393" y="47"/>
                </a:cubicBezTo>
                <a:cubicBezTo>
                  <a:pt x="349" y="17"/>
                  <a:pt x="296" y="0"/>
                  <a:pt x="239" y="0"/>
                </a:cubicBezTo>
                <a:cubicBezTo>
                  <a:pt x="216" y="0"/>
                  <a:pt x="193" y="3"/>
                  <a:pt x="171" y="9"/>
                </a:cubicBezTo>
                <a:cubicBezTo>
                  <a:pt x="99" y="27"/>
                  <a:pt x="37" y="74"/>
                  <a:pt x="0" y="137"/>
                </a:cubicBezTo>
                <a:cubicBezTo>
                  <a:pt x="98" y="209"/>
                  <a:pt x="98" y="209"/>
                  <a:pt x="98" y="209"/>
                </a:cubicBezTo>
                <a:cubicBezTo>
                  <a:pt x="123" y="227"/>
                  <a:pt x="137" y="252"/>
                  <a:pt x="137" y="279"/>
                </a:cubicBezTo>
                <a:cubicBezTo>
                  <a:pt x="137" y="305"/>
                  <a:pt x="123" y="330"/>
                  <a:pt x="98" y="349"/>
                </a:cubicBezTo>
                <a:cubicBezTo>
                  <a:pt x="0" y="421"/>
                  <a:pt x="0" y="421"/>
                  <a:pt x="0" y="421"/>
                </a:cubicBezTo>
                <a:cubicBezTo>
                  <a:pt x="37" y="484"/>
                  <a:pt x="99" y="530"/>
                  <a:pt x="171" y="549"/>
                </a:cubicBezTo>
                <a:cubicBezTo>
                  <a:pt x="193" y="554"/>
                  <a:pt x="216" y="557"/>
                  <a:pt x="239" y="557"/>
                </a:cubicBezTo>
                <a:cubicBezTo>
                  <a:pt x="296" y="557"/>
                  <a:pt x="349" y="540"/>
                  <a:pt x="393" y="511"/>
                </a:cubicBezTo>
                <a:cubicBezTo>
                  <a:pt x="400" y="506"/>
                  <a:pt x="407" y="500"/>
                  <a:pt x="414" y="495"/>
                </a:cubicBezTo>
                <a:cubicBezTo>
                  <a:pt x="629" y="337"/>
                  <a:pt x="629" y="337"/>
                  <a:pt x="629" y="337"/>
                </a:cubicBezTo>
                <a:cubicBezTo>
                  <a:pt x="673" y="305"/>
                  <a:pt x="673" y="253"/>
                  <a:pt x="629" y="221"/>
                </a:cubicBezTo>
                <a:close/>
              </a:path>
            </a:pathLst>
          </a:custGeom>
          <a:solidFill>
            <a:srgbClr val="FF0000"/>
          </a:solidFill>
          <a:ln w="10" cap="flat">
            <a:solidFill>
              <a:srgbClr val="FFFFFF">
                <a:lumMod val="85000"/>
              </a:srgbClr>
            </a:solidFill>
            <a:prstDash val="solid"/>
            <a:miter lim="800000"/>
            <a:headEnd/>
            <a:tailEnd/>
          </a:ln>
        </p:spPr>
        <p:txBody>
          <a:bodyPr vert="horz" wrap="square" lIns="91400" tIns="45699" rIns="91400" bIns="45699" numCol="1" anchor="t" anchorCtr="0" compatLnSpc="1">
            <a:prstTxWarp prst="textNoShape">
              <a:avLst/>
            </a:prstTxWarp>
          </a:bodyPr>
          <a:lstStyle/>
          <a:p>
            <a:pPr defTabSz="1218804"/>
            <a:endParaRPr lang="en-US" sz="2399" kern="0" dirty="0">
              <a:solidFill>
                <a:sysClr val="windowText" lastClr="0000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20" name="Freeform 8"/>
          <p:cNvSpPr>
            <a:spLocks/>
          </p:cNvSpPr>
          <p:nvPr/>
        </p:nvSpPr>
        <p:spPr bwMode="auto">
          <a:xfrm>
            <a:off x="7785100" y="2562225"/>
            <a:ext cx="2506663" cy="2076450"/>
          </a:xfrm>
          <a:custGeom>
            <a:avLst/>
            <a:gdLst/>
            <a:ahLst/>
            <a:cxnLst>
              <a:cxn ang="0">
                <a:pos x="629" y="221"/>
              </a:cxn>
              <a:cxn ang="0">
                <a:pos x="414" y="63"/>
              </a:cxn>
              <a:cxn ang="0">
                <a:pos x="393" y="47"/>
              </a:cxn>
              <a:cxn ang="0">
                <a:pos x="239" y="0"/>
              </a:cxn>
              <a:cxn ang="0">
                <a:pos x="171" y="9"/>
              </a:cxn>
              <a:cxn ang="0">
                <a:pos x="0" y="137"/>
              </a:cxn>
              <a:cxn ang="0">
                <a:pos x="98" y="209"/>
              </a:cxn>
              <a:cxn ang="0">
                <a:pos x="136" y="279"/>
              </a:cxn>
              <a:cxn ang="0">
                <a:pos x="98" y="349"/>
              </a:cxn>
              <a:cxn ang="0">
                <a:pos x="0" y="421"/>
              </a:cxn>
              <a:cxn ang="0">
                <a:pos x="171" y="549"/>
              </a:cxn>
              <a:cxn ang="0">
                <a:pos x="239" y="557"/>
              </a:cxn>
              <a:cxn ang="0">
                <a:pos x="393" y="511"/>
              </a:cxn>
              <a:cxn ang="0">
                <a:pos x="414" y="495"/>
              </a:cxn>
              <a:cxn ang="0">
                <a:pos x="629" y="337"/>
              </a:cxn>
              <a:cxn ang="0">
                <a:pos x="629" y="221"/>
              </a:cxn>
            </a:cxnLst>
            <a:rect l="0" t="0" r="r" b="b"/>
            <a:pathLst>
              <a:path w="672" h="557">
                <a:moveTo>
                  <a:pt x="629" y="221"/>
                </a:moveTo>
                <a:cubicBezTo>
                  <a:pt x="414" y="63"/>
                  <a:pt x="414" y="63"/>
                  <a:pt x="414" y="63"/>
                </a:cubicBezTo>
                <a:cubicBezTo>
                  <a:pt x="407" y="57"/>
                  <a:pt x="400" y="52"/>
                  <a:pt x="393" y="47"/>
                </a:cubicBezTo>
                <a:cubicBezTo>
                  <a:pt x="349" y="17"/>
                  <a:pt x="296" y="0"/>
                  <a:pt x="239" y="0"/>
                </a:cubicBezTo>
                <a:cubicBezTo>
                  <a:pt x="215" y="0"/>
                  <a:pt x="193" y="3"/>
                  <a:pt x="171" y="9"/>
                </a:cubicBezTo>
                <a:cubicBezTo>
                  <a:pt x="98" y="27"/>
                  <a:pt x="37" y="74"/>
                  <a:pt x="0" y="137"/>
                </a:cubicBezTo>
                <a:cubicBezTo>
                  <a:pt x="98" y="209"/>
                  <a:pt x="98" y="209"/>
                  <a:pt x="98" y="209"/>
                </a:cubicBezTo>
                <a:cubicBezTo>
                  <a:pt x="123" y="227"/>
                  <a:pt x="136" y="252"/>
                  <a:pt x="136" y="279"/>
                </a:cubicBezTo>
                <a:cubicBezTo>
                  <a:pt x="136" y="305"/>
                  <a:pt x="123" y="330"/>
                  <a:pt x="98" y="349"/>
                </a:cubicBezTo>
                <a:cubicBezTo>
                  <a:pt x="0" y="421"/>
                  <a:pt x="0" y="421"/>
                  <a:pt x="0" y="421"/>
                </a:cubicBezTo>
                <a:cubicBezTo>
                  <a:pt x="37" y="484"/>
                  <a:pt x="98" y="530"/>
                  <a:pt x="171" y="549"/>
                </a:cubicBezTo>
                <a:cubicBezTo>
                  <a:pt x="193" y="554"/>
                  <a:pt x="215" y="557"/>
                  <a:pt x="239" y="557"/>
                </a:cubicBezTo>
                <a:cubicBezTo>
                  <a:pt x="296" y="557"/>
                  <a:pt x="349" y="540"/>
                  <a:pt x="393" y="511"/>
                </a:cubicBezTo>
                <a:cubicBezTo>
                  <a:pt x="400" y="506"/>
                  <a:pt x="407" y="500"/>
                  <a:pt x="414" y="495"/>
                </a:cubicBezTo>
                <a:cubicBezTo>
                  <a:pt x="629" y="337"/>
                  <a:pt x="629" y="337"/>
                  <a:pt x="629" y="337"/>
                </a:cubicBezTo>
                <a:cubicBezTo>
                  <a:pt x="672" y="305"/>
                  <a:pt x="672" y="253"/>
                  <a:pt x="629" y="221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21" name="Text Placeholder 2"/>
          <p:cNvSpPr txBox="1">
            <a:spLocks/>
          </p:cNvSpPr>
          <p:nvPr/>
        </p:nvSpPr>
        <p:spPr>
          <a:xfrm>
            <a:off x="1474610" y="4929012"/>
            <a:ext cx="2284590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24" name="TextBox 91"/>
          <p:cNvSpPr txBox="1"/>
          <p:nvPr/>
        </p:nvSpPr>
        <p:spPr>
          <a:xfrm>
            <a:off x="1624257" y="5262780"/>
            <a:ext cx="198529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Text Placeholder 2"/>
          <p:cNvSpPr txBox="1">
            <a:spLocks/>
          </p:cNvSpPr>
          <p:nvPr/>
        </p:nvSpPr>
        <p:spPr>
          <a:xfrm>
            <a:off x="5599570" y="4929012"/>
            <a:ext cx="2284590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0" name="TextBox 91"/>
          <p:cNvSpPr txBox="1"/>
          <p:nvPr/>
        </p:nvSpPr>
        <p:spPr>
          <a:xfrm>
            <a:off x="5749217" y="5262780"/>
            <a:ext cx="198529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" name="Text Placeholder 2"/>
          <p:cNvSpPr txBox="1">
            <a:spLocks/>
          </p:cNvSpPr>
          <p:nvPr/>
        </p:nvSpPr>
        <p:spPr>
          <a:xfrm>
            <a:off x="7601090" y="1726234"/>
            <a:ext cx="2284590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2" name="TextBox 91"/>
          <p:cNvSpPr txBox="1"/>
          <p:nvPr/>
        </p:nvSpPr>
        <p:spPr>
          <a:xfrm>
            <a:off x="7750737" y="2060002"/>
            <a:ext cx="198529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3" name="Text Placeholder 2"/>
          <p:cNvSpPr txBox="1">
            <a:spLocks/>
          </p:cNvSpPr>
          <p:nvPr/>
        </p:nvSpPr>
        <p:spPr>
          <a:xfrm>
            <a:off x="3487560" y="1704518"/>
            <a:ext cx="2284590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4" name="TextBox 91"/>
          <p:cNvSpPr txBox="1"/>
          <p:nvPr/>
        </p:nvSpPr>
        <p:spPr>
          <a:xfrm>
            <a:off x="3637207" y="2038286"/>
            <a:ext cx="198529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5" name="Freeform 10"/>
          <p:cNvSpPr>
            <a:spLocks/>
          </p:cNvSpPr>
          <p:nvPr/>
        </p:nvSpPr>
        <p:spPr bwMode="auto">
          <a:xfrm>
            <a:off x="2311976" y="3354826"/>
            <a:ext cx="735449" cy="491248"/>
          </a:xfrm>
          <a:custGeom>
            <a:avLst/>
            <a:gdLst>
              <a:gd name="T0" fmla="*/ 259 w 259"/>
              <a:gd name="T1" fmla="*/ 173 h 173"/>
              <a:gd name="T2" fmla="*/ 0 w 259"/>
              <a:gd name="T3" fmla="*/ 173 h 173"/>
              <a:gd name="T4" fmla="*/ 0 w 259"/>
              <a:gd name="T5" fmla="*/ 0 h 173"/>
              <a:gd name="T6" fmla="*/ 128 w 259"/>
              <a:gd name="T7" fmla="*/ 85 h 173"/>
              <a:gd name="T8" fmla="*/ 259 w 259"/>
              <a:gd name="T9" fmla="*/ 0 h 173"/>
              <a:gd name="T10" fmla="*/ 259 w 259"/>
              <a:gd name="T11" fmla="*/ 173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9" h="173">
                <a:moveTo>
                  <a:pt x="259" y="173"/>
                </a:moveTo>
                <a:lnTo>
                  <a:pt x="0" y="173"/>
                </a:lnTo>
                <a:lnTo>
                  <a:pt x="0" y="0"/>
                </a:lnTo>
                <a:lnTo>
                  <a:pt x="128" y="85"/>
                </a:lnTo>
                <a:lnTo>
                  <a:pt x="259" y="0"/>
                </a:lnTo>
                <a:lnTo>
                  <a:pt x="259" y="1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Freeform 12"/>
          <p:cNvSpPr>
            <a:spLocks noEditPoints="1"/>
          </p:cNvSpPr>
          <p:nvPr/>
        </p:nvSpPr>
        <p:spPr bwMode="auto">
          <a:xfrm>
            <a:off x="6614783" y="3190153"/>
            <a:ext cx="604417" cy="800742"/>
          </a:xfrm>
          <a:custGeom>
            <a:avLst/>
            <a:gdLst>
              <a:gd name="T0" fmla="*/ 2147483647 w 90"/>
              <a:gd name="T1" fmla="*/ 2147483647 h 119"/>
              <a:gd name="T2" fmla="*/ 2147483647 w 90"/>
              <a:gd name="T3" fmla="*/ 2147483647 h 119"/>
              <a:gd name="T4" fmla="*/ 2147483647 w 90"/>
              <a:gd name="T5" fmla="*/ 2147483647 h 119"/>
              <a:gd name="T6" fmla="*/ 2147483647 w 90"/>
              <a:gd name="T7" fmla="*/ 2147483647 h 119"/>
              <a:gd name="T8" fmla="*/ 2147483647 w 90"/>
              <a:gd name="T9" fmla="*/ 2147483647 h 119"/>
              <a:gd name="T10" fmla="*/ 2147483647 w 90"/>
              <a:gd name="T11" fmla="*/ 2147483647 h 119"/>
              <a:gd name="T12" fmla="*/ 2147483647 w 90"/>
              <a:gd name="T13" fmla="*/ 2147483647 h 119"/>
              <a:gd name="T14" fmla="*/ 2147483647 w 90"/>
              <a:gd name="T15" fmla="*/ 2147483647 h 119"/>
              <a:gd name="T16" fmla="*/ 2147483647 w 90"/>
              <a:gd name="T17" fmla="*/ 2147483647 h 119"/>
              <a:gd name="T18" fmla="*/ 2147483647 w 90"/>
              <a:gd name="T19" fmla="*/ 2147483647 h 119"/>
              <a:gd name="T20" fmla="*/ 2147483647 w 90"/>
              <a:gd name="T21" fmla="*/ 2147483647 h 119"/>
              <a:gd name="T22" fmla="*/ 2147483647 w 90"/>
              <a:gd name="T23" fmla="*/ 2147483647 h 119"/>
              <a:gd name="T24" fmla="*/ 2147483647 w 90"/>
              <a:gd name="T25" fmla="*/ 2147483647 h 119"/>
              <a:gd name="T26" fmla="*/ 2147483647 w 90"/>
              <a:gd name="T27" fmla="*/ 2147483647 h 119"/>
              <a:gd name="T28" fmla="*/ 2147483647 w 90"/>
              <a:gd name="T29" fmla="*/ 2147483647 h 119"/>
              <a:gd name="T30" fmla="*/ 2147483647 w 90"/>
              <a:gd name="T31" fmla="*/ 2147483647 h 119"/>
              <a:gd name="T32" fmla="*/ 2147483647 w 90"/>
              <a:gd name="T33" fmla="*/ 2147483647 h 119"/>
              <a:gd name="T34" fmla="*/ 2147483647 w 90"/>
              <a:gd name="T35" fmla="*/ 2147483647 h 119"/>
              <a:gd name="T36" fmla="*/ 2147483647 w 90"/>
              <a:gd name="T37" fmla="*/ 2147483647 h 119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90" h="119">
                <a:moveTo>
                  <a:pt x="19" y="4"/>
                </a:moveTo>
                <a:cubicBezTo>
                  <a:pt x="31" y="2"/>
                  <a:pt x="66" y="0"/>
                  <a:pt x="76" y="5"/>
                </a:cubicBezTo>
                <a:cubicBezTo>
                  <a:pt x="89" y="13"/>
                  <a:pt x="85" y="41"/>
                  <a:pt x="85" y="61"/>
                </a:cubicBezTo>
                <a:cubicBezTo>
                  <a:pt x="85" y="81"/>
                  <a:pt x="90" y="109"/>
                  <a:pt x="74" y="115"/>
                </a:cubicBezTo>
                <a:cubicBezTo>
                  <a:pt x="65" y="119"/>
                  <a:pt x="22" y="119"/>
                  <a:pt x="14" y="115"/>
                </a:cubicBezTo>
                <a:cubicBezTo>
                  <a:pt x="0" y="109"/>
                  <a:pt x="4" y="82"/>
                  <a:pt x="4" y="61"/>
                </a:cubicBezTo>
                <a:cubicBezTo>
                  <a:pt x="4" y="51"/>
                  <a:pt x="4" y="44"/>
                  <a:pt x="4" y="37"/>
                </a:cubicBezTo>
                <a:cubicBezTo>
                  <a:pt x="4" y="20"/>
                  <a:pt x="2" y="7"/>
                  <a:pt x="19" y="4"/>
                </a:cubicBezTo>
                <a:close/>
                <a:moveTo>
                  <a:pt x="14" y="55"/>
                </a:moveTo>
                <a:cubicBezTo>
                  <a:pt x="14" y="69"/>
                  <a:pt x="13" y="85"/>
                  <a:pt x="17" y="89"/>
                </a:cubicBezTo>
                <a:cubicBezTo>
                  <a:pt x="22" y="93"/>
                  <a:pt x="38" y="91"/>
                  <a:pt x="44" y="91"/>
                </a:cubicBezTo>
                <a:cubicBezTo>
                  <a:pt x="51" y="91"/>
                  <a:pt x="67" y="93"/>
                  <a:pt x="71" y="89"/>
                </a:cubicBezTo>
                <a:cubicBezTo>
                  <a:pt x="77" y="83"/>
                  <a:pt x="74" y="66"/>
                  <a:pt x="74" y="54"/>
                </a:cubicBezTo>
                <a:cubicBezTo>
                  <a:pt x="74" y="41"/>
                  <a:pt x="77" y="24"/>
                  <a:pt x="71" y="18"/>
                </a:cubicBezTo>
                <a:cubicBezTo>
                  <a:pt x="66" y="13"/>
                  <a:pt x="33" y="13"/>
                  <a:pt x="22" y="16"/>
                </a:cubicBezTo>
                <a:cubicBezTo>
                  <a:pt x="11" y="19"/>
                  <a:pt x="14" y="36"/>
                  <a:pt x="14" y="55"/>
                </a:cubicBezTo>
                <a:close/>
                <a:moveTo>
                  <a:pt x="45" y="110"/>
                </a:moveTo>
                <a:cubicBezTo>
                  <a:pt x="53" y="109"/>
                  <a:pt x="53" y="93"/>
                  <a:pt x="42" y="97"/>
                </a:cubicBezTo>
                <a:cubicBezTo>
                  <a:pt x="34" y="100"/>
                  <a:pt x="38" y="110"/>
                  <a:pt x="45" y="1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627733" y="3104251"/>
            <a:ext cx="760107" cy="741823"/>
            <a:chOff x="6823001" y="2365172"/>
            <a:chExt cx="491998" cy="480163"/>
          </a:xfrm>
        </p:grpSpPr>
        <p:sp>
          <p:nvSpPr>
            <p:cNvPr id="37" name="Freeform 13"/>
            <p:cNvSpPr>
              <a:spLocks/>
            </p:cNvSpPr>
            <p:nvPr/>
          </p:nvSpPr>
          <p:spPr bwMode="auto">
            <a:xfrm>
              <a:off x="7083370" y="2725294"/>
              <a:ext cx="76082" cy="111587"/>
            </a:xfrm>
            <a:custGeom>
              <a:avLst/>
              <a:gdLst>
                <a:gd name="T0" fmla="*/ 0 w 19"/>
                <a:gd name="T1" fmla="*/ 0 h 28"/>
                <a:gd name="T2" fmla="*/ 0 w 19"/>
                <a:gd name="T3" fmla="*/ 28 h 28"/>
                <a:gd name="T4" fmla="*/ 19 w 19"/>
                <a:gd name="T5" fmla="*/ 4 h 28"/>
                <a:gd name="T6" fmla="*/ 0 w 19"/>
                <a:gd name="T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8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7" y="25"/>
                    <a:pt x="14" y="16"/>
                    <a:pt x="19" y="4"/>
                  </a:cubicBezTo>
                  <a:cubicBezTo>
                    <a:pt x="13" y="2"/>
                    <a:pt x="6" y="0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14"/>
            <p:cNvSpPr>
              <a:spLocks/>
            </p:cNvSpPr>
            <p:nvPr/>
          </p:nvSpPr>
          <p:spPr bwMode="auto">
            <a:xfrm>
              <a:off x="7083370" y="2613707"/>
              <a:ext cx="96371" cy="103134"/>
            </a:xfrm>
            <a:custGeom>
              <a:avLst/>
              <a:gdLst>
                <a:gd name="T0" fmla="*/ 24 w 24"/>
                <a:gd name="T1" fmla="*/ 0 h 26"/>
                <a:gd name="T2" fmla="*/ 0 w 24"/>
                <a:gd name="T3" fmla="*/ 0 h 26"/>
                <a:gd name="T4" fmla="*/ 0 w 24"/>
                <a:gd name="T5" fmla="*/ 21 h 26"/>
                <a:gd name="T6" fmla="*/ 21 w 24"/>
                <a:gd name="T7" fmla="*/ 26 h 26"/>
                <a:gd name="T8" fmla="*/ 24 w 24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6">
                  <a:moveTo>
                    <a:pt x="2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7" y="21"/>
                    <a:pt x="14" y="23"/>
                    <a:pt x="21" y="26"/>
                  </a:cubicBezTo>
                  <a:cubicBezTo>
                    <a:pt x="23" y="18"/>
                    <a:pt x="24" y="9"/>
                    <a:pt x="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Freeform 15"/>
            <p:cNvSpPr>
              <a:spLocks/>
            </p:cNvSpPr>
            <p:nvPr/>
          </p:nvSpPr>
          <p:spPr bwMode="auto">
            <a:xfrm>
              <a:off x="7083370" y="2485213"/>
              <a:ext cx="96371" cy="103134"/>
            </a:xfrm>
            <a:custGeom>
              <a:avLst/>
              <a:gdLst>
                <a:gd name="T0" fmla="*/ 0 w 24"/>
                <a:gd name="T1" fmla="*/ 5 h 26"/>
                <a:gd name="T2" fmla="*/ 0 w 24"/>
                <a:gd name="T3" fmla="*/ 26 h 26"/>
                <a:gd name="T4" fmla="*/ 24 w 24"/>
                <a:gd name="T5" fmla="*/ 26 h 26"/>
                <a:gd name="T6" fmla="*/ 20 w 24"/>
                <a:gd name="T7" fmla="*/ 0 h 26"/>
                <a:gd name="T8" fmla="*/ 0 w 24"/>
                <a:gd name="T9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6">
                  <a:moveTo>
                    <a:pt x="0" y="5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17"/>
                    <a:pt x="22" y="8"/>
                    <a:pt x="20" y="0"/>
                  </a:cubicBezTo>
                  <a:cubicBezTo>
                    <a:pt x="14" y="3"/>
                    <a:pt x="7" y="4"/>
                    <a:pt x="0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 16"/>
            <p:cNvSpPr>
              <a:spLocks/>
            </p:cNvSpPr>
            <p:nvPr/>
          </p:nvSpPr>
          <p:spPr bwMode="auto">
            <a:xfrm>
              <a:off x="6975165" y="2725294"/>
              <a:ext cx="84535" cy="111587"/>
            </a:xfrm>
            <a:custGeom>
              <a:avLst/>
              <a:gdLst>
                <a:gd name="T0" fmla="*/ 21 w 21"/>
                <a:gd name="T1" fmla="*/ 28 h 28"/>
                <a:gd name="T2" fmla="*/ 21 w 21"/>
                <a:gd name="T3" fmla="*/ 0 h 28"/>
                <a:gd name="T4" fmla="*/ 0 w 21"/>
                <a:gd name="T5" fmla="*/ 4 h 28"/>
                <a:gd name="T6" fmla="*/ 21 w 21"/>
                <a:gd name="T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8">
                  <a:moveTo>
                    <a:pt x="21" y="28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4" y="0"/>
                    <a:pt x="7" y="1"/>
                    <a:pt x="0" y="4"/>
                  </a:cubicBezTo>
                  <a:cubicBezTo>
                    <a:pt x="5" y="17"/>
                    <a:pt x="13" y="26"/>
                    <a:pt x="21" y="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 17"/>
            <p:cNvSpPr>
              <a:spLocks/>
            </p:cNvSpPr>
            <p:nvPr/>
          </p:nvSpPr>
          <p:spPr bwMode="auto">
            <a:xfrm>
              <a:off x="6954877" y="2488595"/>
              <a:ext cx="104824" cy="99753"/>
            </a:xfrm>
            <a:custGeom>
              <a:avLst/>
              <a:gdLst>
                <a:gd name="T0" fmla="*/ 0 w 26"/>
                <a:gd name="T1" fmla="*/ 25 h 25"/>
                <a:gd name="T2" fmla="*/ 26 w 26"/>
                <a:gd name="T3" fmla="*/ 25 h 25"/>
                <a:gd name="T4" fmla="*/ 26 w 26"/>
                <a:gd name="T5" fmla="*/ 4 h 25"/>
                <a:gd name="T6" fmla="*/ 4 w 26"/>
                <a:gd name="T7" fmla="*/ 0 h 25"/>
                <a:gd name="T8" fmla="*/ 0 w 26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5">
                  <a:moveTo>
                    <a:pt x="0" y="25"/>
                  </a:moveTo>
                  <a:cubicBezTo>
                    <a:pt x="26" y="25"/>
                    <a:pt x="26" y="25"/>
                    <a:pt x="26" y="2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18" y="4"/>
                    <a:pt x="11" y="2"/>
                    <a:pt x="4" y="0"/>
                  </a:cubicBezTo>
                  <a:cubicBezTo>
                    <a:pt x="2" y="7"/>
                    <a:pt x="0" y="16"/>
                    <a:pt x="0" y="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18"/>
            <p:cNvSpPr>
              <a:spLocks/>
            </p:cNvSpPr>
            <p:nvPr/>
          </p:nvSpPr>
          <p:spPr bwMode="auto">
            <a:xfrm>
              <a:off x="7083370" y="2377008"/>
              <a:ext cx="71010" cy="99753"/>
            </a:xfrm>
            <a:custGeom>
              <a:avLst/>
              <a:gdLst>
                <a:gd name="T0" fmla="*/ 0 w 18"/>
                <a:gd name="T1" fmla="*/ 0 h 25"/>
                <a:gd name="T2" fmla="*/ 0 w 18"/>
                <a:gd name="T3" fmla="*/ 25 h 25"/>
                <a:gd name="T4" fmla="*/ 18 w 18"/>
                <a:gd name="T5" fmla="*/ 21 h 25"/>
                <a:gd name="T6" fmla="*/ 0 w 18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5">
                  <a:moveTo>
                    <a:pt x="0" y="0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6" y="25"/>
                    <a:pt x="12" y="23"/>
                    <a:pt x="18" y="21"/>
                  </a:cubicBezTo>
                  <a:cubicBezTo>
                    <a:pt x="13" y="10"/>
                    <a:pt x="7" y="2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 19"/>
            <p:cNvSpPr>
              <a:spLocks/>
            </p:cNvSpPr>
            <p:nvPr/>
          </p:nvSpPr>
          <p:spPr bwMode="auto">
            <a:xfrm>
              <a:off x="6978546" y="2371935"/>
              <a:ext cx="81154" cy="104824"/>
            </a:xfrm>
            <a:custGeom>
              <a:avLst/>
              <a:gdLst>
                <a:gd name="T0" fmla="*/ 20 w 20"/>
                <a:gd name="T1" fmla="*/ 26 h 26"/>
                <a:gd name="T2" fmla="*/ 20 w 20"/>
                <a:gd name="T3" fmla="*/ 0 h 26"/>
                <a:gd name="T4" fmla="*/ 0 w 20"/>
                <a:gd name="T5" fmla="*/ 22 h 26"/>
                <a:gd name="T6" fmla="*/ 20 w 20"/>
                <a:gd name="T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6">
                  <a:moveTo>
                    <a:pt x="20" y="26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2" y="2"/>
                    <a:pt x="5" y="11"/>
                    <a:pt x="0" y="22"/>
                  </a:cubicBezTo>
                  <a:cubicBezTo>
                    <a:pt x="6" y="25"/>
                    <a:pt x="13" y="26"/>
                    <a:pt x="20" y="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20"/>
            <p:cNvSpPr>
              <a:spLocks/>
            </p:cNvSpPr>
            <p:nvPr/>
          </p:nvSpPr>
          <p:spPr bwMode="auto">
            <a:xfrm>
              <a:off x="6954877" y="2613707"/>
              <a:ext cx="104824" cy="103134"/>
            </a:xfrm>
            <a:custGeom>
              <a:avLst/>
              <a:gdLst>
                <a:gd name="T0" fmla="*/ 3 w 26"/>
                <a:gd name="T1" fmla="*/ 26 h 26"/>
                <a:gd name="T2" fmla="*/ 26 w 26"/>
                <a:gd name="T3" fmla="*/ 21 h 26"/>
                <a:gd name="T4" fmla="*/ 26 w 26"/>
                <a:gd name="T5" fmla="*/ 0 h 26"/>
                <a:gd name="T6" fmla="*/ 0 w 26"/>
                <a:gd name="T7" fmla="*/ 0 h 26"/>
                <a:gd name="T8" fmla="*/ 3 w 26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3" y="26"/>
                  </a:moveTo>
                  <a:cubicBezTo>
                    <a:pt x="10" y="23"/>
                    <a:pt x="18" y="21"/>
                    <a:pt x="26" y="21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"/>
                    <a:pt x="1" y="18"/>
                    <a:pt x="3" y="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21"/>
            <p:cNvSpPr>
              <a:spLocks/>
            </p:cNvSpPr>
            <p:nvPr/>
          </p:nvSpPr>
          <p:spPr bwMode="auto">
            <a:xfrm>
              <a:off x="6823001" y="2613707"/>
              <a:ext cx="120041" cy="155546"/>
            </a:xfrm>
            <a:custGeom>
              <a:avLst/>
              <a:gdLst>
                <a:gd name="T0" fmla="*/ 30 w 30"/>
                <a:gd name="T1" fmla="*/ 28 h 39"/>
                <a:gd name="T2" fmla="*/ 27 w 30"/>
                <a:gd name="T3" fmla="*/ 0 h 39"/>
                <a:gd name="T4" fmla="*/ 0 w 30"/>
                <a:gd name="T5" fmla="*/ 0 h 39"/>
                <a:gd name="T6" fmla="*/ 16 w 30"/>
                <a:gd name="T7" fmla="*/ 39 h 39"/>
                <a:gd name="T8" fmla="*/ 30 w 30"/>
                <a:gd name="T9" fmla="*/ 2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9">
                  <a:moveTo>
                    <a:pt x="30" y="28"/>
                  </a:moveTo>
                  <a:cubicBezTo>
                    <a:pt x="28" y="20"/>
                    <a:pt x="27" y="10"/>
                    <a:pt x="2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5"/>
                    <a:pt x="7" y="28"/>
                    <a:pt x="16" y="39"/>
                  </a:cubicBezTo>
                  <a:cubicBezTo>
                    <a:pt x="20" y="35"/>
                    <a:pt x="25" y="31"/>
                    <a:pt x="30" y="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22"/>
            <p:cNvSpPr>
              <a:spLocks/>
            </p:cNvSpPr>
            <p:nvPr/>
          </p:nvSpPr>
          <p:spPr bwMode="auto">
            <a:xfrm>
              <a:off x="7118876" y="2365172"/>
              <a:ext cx="108206" cy="82846"/>
            </a:xfrm>
            <a:custGeom>
              <a:avLst/>
              <a:gdLst>
                <a:gd name="T0" fmla="*/ 0 w 27"/>
                <a:gd name="T1" fmla="*/ 0 h 21"/>
                <a:gd name="T2" fmla="*/ 15 w 27"/>
                <a:gd name="T3" fmla="*/ 21 h 21"/>
                <a:gd name="T4" fmla="*/ 27 w 27"/>
                <a:gd name="T5" fmla="*/ 12 h 21"/>
                <a:gd name="T6" fmla="*/ 0 w 27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21">
                  <a:moveTo>
                    <a:pt x="0" y="0"/>
                  </a:moveTo>
                  <a:cubicBezTo>
                    <a:pt x="6" y="4"/>
                    <a:pt x="11" y="11"/>
                    <a:pt x="15" y="21"/>
                  </a:cubicBezTo>
                  <a:cubicBezTo>
                    <a:pt x="19" y="19"/>
                    <a:pt x="23" y="16"/>
                    <a:pt x="27" y="12"/>
                  </a:cubicBezTo>
                  <a:cubicBezTo>
                    <a:pt x="19" y="6"/>
                    <a:pt x="10" y="2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Freeform 23"/>
            <p:cNvSpPr>
              <a:spLocks/>
            </p:cNvSpPr>
            <p:nvPr/>
          </p:nvSpPr>
          <p:spPr bwMode="auto">
            <a:xfrm>
              <a:off x="7191576" y="2613707"/>
              <a:ext cx="123422" cy="158927"/>
            </a:xfrm>
            <a:custGeom>
              <a:avLst/>
              <a:gdLst>
                <a:gd name="T0" fmla="*/ 4 w 31"/>
                <a:gd name="T1" fmla="*/ 0 h 40"/>
                <a:gd name="T2" fmla="*/ 0 w 31"/>
                <a:gd name="T3" fmla="*/ 29 h 40"/>
                <a:gd name="T4" fmla="*/ 15 w 31"/>
                <a:gd name="T5" fmla="*/ 40 h 40"/>
                <a:gd name="T6" fmla="*/ 31 w 31"/>
                <a:gd name="T7" fmla="*/ 0 h 40"/>
                <a:gd name="T8" fmla="*/ 4 w 31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40">
                  <a:moveTo>
                    <a:pt x="4" y="0"/>
                  </a:moveTo>
                  <a:cubicBezTo>
                    <a:pt x="4" y="10"/>
                    <a:pt x="2" y="20"/>
                    <a:pt x="0" y="29"/>
                  </a:cubicBezTo>
                  <a:cubicBezTo>
                    <a:pt x="5" y="32"/>
                    <a:pt x="10" y="36"/>
                    <a:pt x="15" y="40"/>
                  </a:cubicBezTo>
                  <a:cubicBezTo>
                    <a:pt x="25" y="30"/>
                    <a:pt x="31" y="15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Freeform 24"/>
            <p:cNvSpPr>
              <a:spLocks/>
            </p:cNvSpPr>
            <p:nvPr/>
          </p:nvSpPr>
          <p:spPr bwMode="auto">
            <a:xfrm>
              <a:off x="6910918" y="2365172"/>
              <a:ext cx="99753" cy="82846"/>
            </a:xfrm>
            <a:custGeom>
              <a:avLst/>
              <a:gdLst>
                <a:gd name="T0" fmla="*/ 11 w 25"/>
                <a:gd name="T1" fmla="*/ 21 h 21"/>
                <a:gd name="T2" fmla="*/ 25 w 25"/>
                <a:gd name="T3" fmla="*/ 0 h 21"/>
                <a:gd name="T4" fmla="*/ 0 w 25"/>
                <a:gd name="T5" fmla="*/ 13 h 21"/>
                <a:gd name="T6" fmla="*/ 11 w 25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1">
                  <a:moveTo>
                    <a:pt x="11" y="21"/>
                  </a:moveTo>
                  <a:cubicBezTo>
                    <a:pt x="15" y="12"/>
                    <a:pt x="20" y="5"/>
                    <a:pt x="25" y="0"/>
                  </a:cubicBezTo>
                  <a:cubicBezTo>
                    <a:pt x="16" y="3"/>
                    <a:pt x="7" y="7"/>
                    <a:pt x="0" y="13"/>
                  </a:cubicBezTo>
                  <a:cubicBezTo>
                    <a:pt x="3" y="17"/>
                    <a:pt x="7" y="19"/>
                    <a:pt x="11" y="2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Freeform 25"/>
            <p:cNvSpPr>
              <a:spLocks/>
            </p:cNvSpPr>
            <p:nvPr/>
          </p:nvSpPr>
          <p:spPr bwMode="auto">
            <a:xfrm>
              <a:off x="7186505" y="2432801"/>
              <a:ext cx="128494" cy="155546"/>
            </a:xfrm>
            <a:custGeom>
              <a:avLst/>
              <a:gdLst>
                <a:gd name="T0" fmla="*/ 0 w 32"/>
                <a:gd name="T1" fmla="*/ 10 h 39"/>
                <a:gd name="T2" fmla="*/ 5 w 32"/>
                <a:gd name="T3" fmla="*/ 39 h 39"/>
                <a:gd name="T4" fmla="*/ 32 w 32"/>
                <a:gd name="T5" fmla="*/ 39 h 39"/>
                <a:gd name="T6" fmla="*/ 15 w 32"/>
                <a:gd name="T7" fmla="*/ 0 h 39"/>
                <a:gd name="T8" fmla="*/ 0 w 32"/>
                <a:gd name="T9" fmla="*/ 1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9">
                  <a:moveTo>
                    <a:pt x="0" y="10"/>
                  </a:moveTo>
                  <a:cubicBezTo>
                    <a:pt x="3" y="19"/>
                    <a:pt x="4" y="29"/>
                    <a:pt x="5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1" y="24"/>
                    <a:pt x="25" y="10"/>
                    <a:pt x="15" y="0"/>
                  </a:cubicBezTo>
                  <a:cubicBezTo>
                    <a:pt x="10" y="4"/>
                    <a:pt x="6" y="7"/>
                    <a:pt x="0" y="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Freeform 26"/>
            <p:cNvSpPr>
              <a:spLocks/>
            </p:cNvSpPr>
            <p:nvPr/>
          </p:nvSpPr>
          <p:spPr bwMode="auto">
            <a:xfrm>
              <a:off x="6826383" y="2436182"/>
              <a:ext cx="120041" cy="152164"/>
            </a:xfrm>
            <a:custGeom>
              <a:avLst/>
              <a:gdLst>
                <a:gd name="T0" fmla="*/ 26 w 30"/>
                <a:gd name="T1" fmla="*/ 38 h 38"/>
                <a:gd name="T2" fmla="*/ 30 w 30"/>
                <a:gd name="T3" fmla="*/ 10 h 38"/>
                <a:gd name="T4" fmla="*/ 16 w 30"/>
                <a:gd name="T5" fmla="*/ 0 h 38"/>
                <a:gd name="T6" fmla="*/ 0 w 30"/>
                <a:gd name="T7" fmla="*/ 38 h 38"/>
                <a:gd name="T8" fmla="*/ 26 w 30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8">
                  <a:moveTo>
                    <a:pt x="26" y="38"/>
                  </a:moveTo>
                  <a:cubicBezTo>
                    <a:pt x="26" y="28"/>
                    <a:pt x="27" y="18"/>
                    <a:pt x="30" y="10"/>
                  </a:cubicBezTo>
                  <a:cubicBezTo>
                    <a:pt x="25" y="7"/>
                    <a:pt x="20" y="4"/>
                    <a:pt x="16" y="0"/>
                  </a:cubicBezTo>
                  <a:cubicBezTo>
                    <a:pt x="7" y="10"/>
                    <a:pt x="1" y="23"/>
                    <a:pt x="0" y="38"/>
                  </a:cubicBezTo>
                  <a:cubicBezTo>
                    <a:pt x="26" y="38"/>
                    <a:pt x="26" y="38"/>
                    <a:pt x="26" y="3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Freeform 27"/>
            <p:cNvSpPr>
              <a:spLocks/>
            </p:cNvSpPr>
            <p:nvPr/>
          </p:nvSpPr>
          <p:spPr bwMode="auto">
            <a:xfrm>
              <a:off x="7127329" y="2754036"/>
              <a:ext cx="103134" cy="91299"/>
            </a:xfrm>
            <a:custGeom>
              <a:avLst/>
              <a:gdLst>
                <a:gd name="T0" fmla="*/ 14 w 26"/>
                <a:gd name="T1" fmla="*/ 0 h 23"/>
                <a:gd name="T2" fmla="*/ 0 w 26"/>
                <a:gd name="T3" fmla="*/ 23 h 23"/>
                <a:gd name="T4" fmla="*/ 26 w 26"/>
                <a:gd name="T5" fmla="*/ 10 h 23"/>
                <a:gd name="T6" fmla="*/ 14 w 26"/>
                <a:gd name="T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3">
                  <a:moveTo>
                    <a:pt x="14" y="0"/>
                  </a:moveTo>
                  <a:cubicBezTo>
                    <a:pt x="10" y="10"/>
                    <a:pt x="5" y="18"/>
                    <a:pt x="0" y="23"/>
                  </a:cubicBezTo>
                  <a:cubicBezTo>
                    <a:pt x="9" y="21"/>
                    <a:pt x="18" y="16"/>
                    <a:pt x="26" y="10"/>
                  </a:cubicBezTo>
                  <a:cubicBezTo>
                    <a:pt x="22" y="6"/>
                    <a:pt x="18" y="3"/>
                    <a:pt x="1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Freeform 28"/>
            <p:cNvSpPr>
              <a:spLocks/>
            </p:cNvSpPr>
            <p:nvPr/>
          </p:nvSpPr>
          <p:spPr bwMode="auto">
            <a:xfrm>
              <a:off x="6905846" y="2754036"/>
              <a:ext cx="101443" cy="87917"/>
            </a:xfrm>
            <a:custGeom>
              <a:avLst/>
              <a:gdLst>
                <a:gd name="T0" fmla="*/ 11 w 25"/>
                <a:gd name="T1" fmla="*/ 0 h 22"/>
                <a:gd name="T2" fmla="*/ 0 w 25"/>
                <a:gd name="T3" fmla="*/ 9 h 22"/>
                <a:gd name="T4" fmla="*/ 25 w 25"/>
                <a:gd name="T5" fmla="*/ 22 h 22"/>
                <a:gd name="T6" fmla="*/ 11 w 25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2">
                  <a:moveTo>
                    <a:pt x="11" y="0"/>
                  </a:moveTo>
                  <a:cubicBezTo>
                    <a:pt x="7" y="2"/>
                    <a:pt x="3" y="5"/>
                    <a:pt x="0" y="9"/>
                  </a:cubicBezTo>
                  <a:cubicBezTo>
                    <a:pt x="7" y="15"/>
                    <a:pt x="15" y="20"/>
                    <a:pt x="25" y="22"/>
                  </a:cubicBezTo>
                  <a:cubicBezTo>
                    <a:pt x="19" y="18"/>
                    <a:pt x="15" y="10"/>
                    <a:pt x="1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3" name="Freeform 29"/>
          <p:cNvSpPr>
            <a:spLocks noEditPoints="1"/>
          </p:cNvSpPr>
          <p:nvPr/>
        </p:nvSpPr>
        <p:spPr bwMode="auto">
          <a:xfrm>
            <a:off x="4563487" y="3210005"/>
            <a:ext cx="769861" cy="780890"/>
          </a:xfrm>
          <a:custGeom>
            <a:avLst/>
            <a:gdLst>
              <a:gd name="T0" fmla="*/ 2147483647 w 114"/>
              <a:gd name="T1" fmla="*/ 2147483647 h 116"/>
              <a:gd name="T2" fmla="*/ 2147483647 w 114"/>
              <a:gd name="T3" fmla="*/ 2147483647 h 116"/>
              <a:gd name="T4" fmla="*/ 2147483647 w 114"/>
              <a:gd name="T5" fmla="*/ 2147483647 h 116"/>
              <a:gd name="T6" fmla="*/ 2147483647 w 114"/>
              <a:gd name="T7" fmla="*/ 2147483647 h 116"/>
              <a:gd name="T8" fmla="*/ 2147483647 w 114"/>
              <a:gd name="T9" fmla="*/ 2147483647 h 116"/>
              <a:gd name="T10" fmla="*/ 2147483647 w 114"/>
              <a:gd name="T11" fmla="*/ 2147483647 h 116"/>
              <a:gd name="T12" fmla="*/ 2147483647 w 114"/>
              <a:gd name="T13" fmla="*/ 2147483647 h 116"/>
              <a:gd name="T14" fmla="*/ 2147483647 w 114"/>
              <a:gd name="T15" fmla="*/ 2147483647 h 116"/>
              <a:gd name="T16" fmla="*/ 2147483647 w 114"/>
              <a:gd name="T17" fmla="*/ 2147483647 h 116"/>
              <a:gd name="T18" fmla="*/ 2147483647 w 114"/>
              <a:gd name="T19" fmla="*/ 2147483647 h 116"/>
              <a:gd name="T20" fmla="*/ 2147483647 w 114"/>
              <a:gd name="T21" fmla="*/ 2147483647 h 116"/>
              <a:gd name="T22" fmla="*/ 2147483647 w 114"/>
              <a:gd name="T23" fmla="*/ 2147483647 h 116"/>
              <a:gd name="T24" fmla="*/ 2147483647 w 114"/>
              <a:gd name="T25" fmla="*/ 2147483647 h 116"/>
              <a:gd name="T26" fmla="*/ 2147483647 w 114"/>
              <a:gd name="T27" fmla="*/ 2147483647 h 116"/>
              <a:gd name="T28" fmla="*/ 2147483647 w 114"/>
              <a:gd name="T29" fmla="*/ 2147483647 h 116"/>
              <a:gd name="T30" fmla="*/ 2147483647 w 114"/>
              <a:gd name="T31" fmla="*/ 2147483647 h 11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14" h="116">
                <a:moveTo>
                  <a:pt x="113" y="100"/>
                </a:moveTo>
                <a:cubicBezTo>
                  <a:pt x="84" y="72"/>
                  <a:pt x="84" y="72"/>
                  <a:pt x="84" y="72"/>
                </a:cubicBezTo>
                <a:cubicBezTo>
                  <a:pt x="88" y="65"/>
                  <a:pt x="90" y="56"/>
                  <a:pt x="89" y="46"/>
                </a:cubicBezTo>
                <a:cubicBezTo>
                  <a:pt x="88" y="21"/>
                  <a:pt x="67" y="0"/>
                  <a:pt x="43" y="1"/>
                </a:cubicBezTo>
                <a:cubicBezTo>
                  <a:pt x="18" y="3"/>
                  <a:pt x="0" y="24"/>
                  <a:pt x="1" y="50"/>
                </a:cubicBezTo>
                <a:cubicBezTo>
                  <a:pt x="3" y="76"/>
                  <a:pt x="24" y="96"/>
                  <a:pt x="48" y="95"/>
                </a:cubicBezTo>
                <a:cubicBezTo>
                  <a:pt x="57" y="95"/>
                  <a:pt x="65" y="92"/>
                  <a:pt x="72" y="87"/>
                </a:cubicBezTo>
                <a:cubicBezTo>
                  <a:pt x="100" y="115"/>
                  <a:pt x="100" y="115"/>
                  <a:pt x="100" y="115"/>
                </a:cubicBezTo>
                <a:cubicBezTo>
                  <a:pt x="101" y="116"/>
                  <a:pt x="103" y="115"/>
                  <a:pt x="104" y="114"/>
                </a:cubicBezTo>
                <a:cubicBezTo>
                  <a:pt x="113" y="103"/>
                  <a:pt x="113" y="103"/>
                  <a:pt x="113" y="103"/>
                </a:cubicBezTo>
                <a:cubicBezTo>
                  <a:pt x="114" y="102"/>
                  <a:pt x="114" y="101"/>
                  <a:pt x="113" y="100"/>
                </a:cubicBezTo>
                <a:close/>
                <a:moveTo>
                  <a:pt x="15" y="50"/>
                </a:moveTo>
                <a:cubicBezTo>
                  <a:pt x="14" y="32"/>
                  <a:pt x="27" y="17"/>
                  <a:pt x="44" y="16"/>
                </a:cubicBezTo>
                <a:cubicBezTo>
                  <a:pt x="60" y="16"/>
                  <a:pt x="74" y="29"/>
                  <a:pt x="75" y="47"/>
                </a:cubicBezTo>
                <a:cubicBezTo>
                  <a:pt x="76" y="65"/>
                  <a:pt x="64" y="80"/>
                  <a:pt x="47" y="80"/>
                </a:cubicBezTo>
                <a:cubicBezTo>
                  <a:pt x="31" y="81"/>
                  <a:pt x="16" y="67"/>
                  <a:pt x="15" y="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200097" y="377879"/>
            <a:ext cx="2905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</a:p>
        </p:txBody>
      </p:sp>
    </p:spTree>
    <p:extLst>
      <p:ext uri="{BB962C8B-B14F-4D97-AF65-F5344CB8AC3E}">
        <p14:creationId xmlns:p14="http://schemas.microsoft.com/office/powerpoint/2010/main" val="28044354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98" r="15329"/>
          <a:stretch>
            <a:fillRect/>
          </a:stretch>
        </p:blipFill>
        <p:spPr>
          <a:xfrm>
            <a:off x="2765715" y="2743201"/>
            <a:ext cx="2779185" cy="2946901"/>
          </a:xfrm>
          <a:custGeom>
            <a:avLst/>
            <a:gdLst>
              <a:gd name="connsiteX0" fmla="*/ 0 w 2779185"/>
              <a:gd name="connsiteY0" fmla="*/ 0 h 2946901"/>
              <a:gd name="connsiteX1" fmla="*/ 2779185 w 2779185"/>
              <a:gd name="connsiteY1" fmla="*/ 0 h 2946901"/>
              <a:gd name="connsiteX2" fmla="*/ 2779185 w 2779185"/>
              <a:gd name="connsiteY2" fmla="*/ 2946901 h 2946901"/>
              <a:gd name="connsiteX3" fmla="*/ 0 w 2779185"/>
              <a:gd name="connsiteY3" fmla="*/ 2946901 h 294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9185" h="2946901">
                <a:moveTo>
                  <a:pt x="0" y="0"/>
                </a:moveTo>
                <a:lnTo>
                  <a:pt x="2779185" y="0"/>
                </a:lnTo>
                <a:lnTo>
                  <a:pt x="2779185" y="2946901"/>
                </a:lnTo>
                <a:lnTo>
                  <a:pt x="0" y="2946901"/>
                </a:lnTo>
                <a:close/>
              </a:path>
            </a:pathLst>
          </a:custGeom>
          <a:ln w="19050">
            <a:noFill/>
          </a:ln>
        </p:spPr>
      </p:pic>
      <p:sp>
        <p:nvSpPr>
          <p:cNvPr id="17" name="Rectangle 16"/>
          <p:cNvSpPr/>
          <p:nvPr/>
        </p:nvSpPr>
        <p:spPr>
          <a:xfrm>
            <a:off x="1235101" y="2743200"/>
            <a:ext cx="1530615" cy="297180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6"/>
          </a:p>
        </p:txBody>
      </p:sp>
      <p:sp>
        <p:nvSpPr>
          <p:cNvPr id="18" name="TextBox 17"/>
          <p:cNvSpPr txBox="1"/>
          <p:nvPr/>
        </p:nvSpPr>
        <p:spPr>
          <a:xfrm>
            <a:off x="1419127" y="4220139"/>
            <a:ext cx="1337996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8"/>
              </a:lnSpc>
              <a:spcAft>
                <a:spcPts val="650"/>
              </a:spcAft>
            </a:pPr>
            <a:r>
              <a:rPr lang="en-US" sz="900" dirty="0">
                <a:solidFill>
                  <a:schemeClr val="bg1"/>
                </a:solidFill>
                <a:latin typeface="微软雅黑" panose="020B0503020204020204" pitchFamily="34" charset="-122"/>
              </a:rPr>
              <a:t>Sed </a:t>
            </a:r>
            <a:r>
              <a:rPr lang="en-US" sz="900" dirty="0" err="1">
                <a:solidFill>
                  <a:schemeClr val="bg1"/>
                </a:solidFill>
                <a:latin typeface="微软雅黑" panose="020B0503020204020204" pitchFamily="34" charset="-122"/>
              </a:rPr>
              <a:t>ut</a:t>
            </a:r>
            <a:r>
              <a:rPr lang="en-US" sz="900" dirty="0">
                <a:solidFill>
                  <a:schemeClr val="bg1"/>
                </a:solidFill>
                <a:latin typeface="微软雅黑" panose="020B0503020204020204" pitchFamily="34" charset="-122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微软雅黑" panose="020B0503020204020204" pitchFamily="34" charset="-122"/>
              </a:rPr>
              <a:t>perspiciatis</a:t>
            </a:r>
            <a:r>
              <a:rPr lang="en-US" sz="900" dirty="0">
                <a:solidFill>
                  <a:schemeClr val="bg1"/>
                </a:solidFill>
                <a:latin typeface="微软雅黑" panose="020B0503020204020204" pitchFamily="34" charset="-122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微软雅黑" panose="020B0503020204020204" pitchFamily="34" charset="-122"/>
              </a:rPr>
              <a:t>unde</a:t>
            </a:r>
            <a:r>
              <a:rPr lang="en-US" sz="900" dirty="0">
                <a:solidFill>
                  <a:schemeClr val="bg1"/>
                </a:solidFill>
                <a:latin typeface="微软雅黑" panose="020B0503020204020204" pitchFamily="34" charset="-122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微软雅黑" panose="020B0503020204020204" pitchFamily="34" charset="-122"/>
              </a:rPr>
              <a:t>omnis</a:t>
            </a:r>
            <a:r>
              <a:rPr lang="en-US" sz="900" dirty="0">
                <a:solidFill>
                  <a:schemeClr val="bg1"/>
                </a:solidFill>
                <a:latin typeface="微软雅黑" panose="020B0503020204020204" pitchFamily="34" charset="-122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微软雅黑" panose="020B0503020204020204" pitchFamily="34" charset="-122"/>
              </a:rPr>
              <a:t>iste</a:t>
            </a:r>
            <a:r>
              <a:rPr lang="en-US" sz="900" dirty="0">
                <a:solidFill>
                  <a:schemeClr val="bg1"/>
                </a:solidFill>
                <a:latin typeface="微软雅黑" panose="020B0503020204020204" pitchFamily="34" charset="-122"/>
              </a:rPr>
              <a:t> natus error sit </a:t>
            </a:r>
            <a:r>
              <a:rPr lang="en-US" sz="900" dirty="0" err="1">
                <a:solidFill>
                  <a:schemeClr val="bg1"/>
                </a:solidFill>
                <a:latin typeface="微软雅黑" panose="020B0503020204020204" pitchFamily="34" charset="-122"/>
              </a:rPr>
              <a:t>volup</a:t>
            </a:r>
            <a:r>
              <a:rPr lang="en-US" sz="900" dirty="0">
                <a:solidFill>
                  <a:schemeClr val="bg1"/>
                </a:solidFill>
                <a:latin typeface="微软雅黑" panose="020B0503020204020204" pitchFamily="34" charset="-122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微软雅黑" panose="020B0503020204020204" pitchFamily="34" charset="-122"/>
              </a:rPr>
              <a:t>tatem</a:t>
            </a:r>
            <a:r>
              <a:rPr lang="en-US" sz="900" dirty="0">
                <a:solidFill>
                  <a:schemeClr val="bg1"/>
                </a:solidFill>
                <a:latin typeface="微软雅黑" panose="020B0503020204020204" pitchFamily="34" charset="-122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微软雅黑" panose="020B0503020204020204" pitchFamily="34" charset="-122"/>
              </a:rPr>
              <a:t>accus</a:t>
            </a:r>
            <a:r>
              <a:rPr lang="en-US" sz="900" dirty="0">
                <a:solidFill>
                  <a:schemeClr val="bg1"/>
                </a:solidFill>
                <a:latin typeface="微软雅黑" panose="020B0503020204020204" pitchFamily="34" charset="-122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微软雅黑" panose="020B0503020204020204" pitchFamily="34" charset="-122"/>
              </a:rPr>
              <a:t>antium</a:t>
            </a:r>
            <a:r>
              <a:rPr lang="en-US" sz="900" dirty="0">
                <a:solidFill>
                  <a:schemeClr val="bg1"/>
                </a:solidFill>
                <a:latin typeface="微软雅黑" panose="020B0503020204020204" pitchFamily="34" charset="-122"/>
              </a:rPr>
              <a:t> dolor </a:t>
            </a:r>
            <a:r>
              <a:rPr lang="en-US" sz="900" dirty="0" err="1">
                <a:solidFill>
                  <a:schemeClr val="bg1"/>
                </a:solidFill>
                <a:latin typeface="微软雅黑" panose="020B0503020204020204" pitchFamily="34" charset="-122"/>
              </a:rPr>
              <a:t>emque</a:t>
            </a:r>
            <a:r>
              <a:rPr lang="en-US" sz="900" dirty="0">
                <a:solidFill>
                  <a:schemeClr val="bg1"/>
                </a:solidFill>
                <a:latin typeface="微软雅黑" panose="020B0503020204020204" pitchFamily="34" charset="-122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微软雅黑" panose="020B0503020204020204" pitchFamily="34" charset="-122"/>
              </a:rPr>
              <a:t>lauda</a:t>
            </a:r>
            <a:r>
              <a:rPr lang="en-US" sz="900" dirty="0">
                <a:solidFill>
                  <a:schemeClr val="bg1"/>
                </a:solidFill>
                <a:latin typeface="微软雅黑" panose="020B0503020204020204" pitchFamily="34" charset="-122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微软雅黑" panose="020B0503020204020204" pitchFamily="34" charset="-122"/>
              </a:rPr>
              <a:t>nt</a:t>
            </a:r>
            <a:r>
              <a:rPr lang="en-US" sz="900" dirty="0">
                <a:solidFill>
                  <a:schemeClr val="bg1"/>
                </a:solidFill>
                <a:latin typeface="微软雅黑" panose="020B0503020204020204" pitchFamily="34" charset="-122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微软雅黑" panose="020B0503020204020204" pitchFamily="34" charset="-122"/>
              </a:rPr>
              <a:t>ium</a:t>
            </a:r>
            <a:r>
              <a:rPr lang="en-US" sz="900" dirty="0">
                <a:solidFill>
                  <a:schemeClr val="bg1"/>
                </a:solidFill>
                <a:latin typeface="微软雅黑" panose="020B0503020204020204" pitchFamily="34" charset="-122"/>
              </a:rPr>
              <a:t>, </a:t>
            </a:r>
            <a:r>
              <a:rPr lang="en-US" sz="900" dirty="0" err="1">
                <a:solidFill>
                  <a:schemeClr val="bg1"/>
                </a:solidFill>
                <a:latin typeface="微软雅黑" panose="020B0503020204020204" pitchFamily="34" charset="-122"/>
              </a:rPr>
              <a:t>totam</a:t>
            </a:r>
            <a:r>
              <a:rPr lang="en-US" sz="900" dirty="0">
                <a:solidFill>
                  <a:schemeClr val="bg1"/>
                </a:solidFill>
                <a:latin typeface="微软雅黑" panose="020B0503020204020204" pitchFamily="34" charset="-122"/>
              </a:rPr>
              <a:t> rem </a:t>
            </a:r>
            <a:r>
              <a:rPr lang="en-US" sz="900" dirty="0" err="1">
                <a:solidFill>
                  <a:schemeClr val="bg1"/>
                </a:solidFill>
                <a:latin typeface="微软雅黑" panose="020B0503020204020204" pitchFamily="34" charset="-122"/>
              </a:rPr>
              <a:t>aperiam</a:t>
            </a:r>
            <a:r>
              <a:rPr lang="en-US" sz="900" dirty="0">
                <a:solidFill>
                  <a:schemeClr val="bg1"/>
                </a:solidFill>
                <a:latin typeface="微软雅黑" panose="020B0503020204020204" pitchFamily="34" charset="-122"/>
              </a:rPr>
              <a:t>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20680" y="3981295"/>
            <a:ext cx="1421091" cy="1795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8"/>
              </a:lnSpc>
              <a:spcAft>
                <a:spcPts val="650"/>
              </a:spcAft>
            </a:pPr>
            <a:r>
              <a:rPr lang="en-US" sz="1400" b="1" cap="all" spc="22" dirty="0">
                <a:solidFill>
                  <a:schemeClr val="bg1"/>
                </a:solidFill>
                <a:latin typeface="微软雅黑" panose="020B0503020204020204" pitchFamily="34" charset="-122"/>
              </a:rPr>
              <a:t>TITTLE HERE</a:t>
            </a:r>
          </a:p>
        </p:txBody>
      </p:sp>
      <p:sp>
        <p:nvSpPr>
          <p:cNvPr id="49" name="Oval 48"/>
          <p:cNvSpPr/>
          <p:nvPr/>
        </p:nvSpPr>
        <p:spPr>
          <a:xfrm>
            <a:off x="1427718" y="5384754"/>
            <a:ext cx="75671" cy="75671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6"/>
          </a:p>
        </p:txBody>
      </p:sp>
      <p:sp>
        <p:nvSpPr>
          <p:cNvPr id="50" name="Oval 49"/>
          <p:cNvSpPr/>
          <p:nvPr/>
        </p:nvSpPr>
        <p:spPr>
          <a:xfrm>
            <a:off x="1535567" y="5384754"/>
            <a:ext cx="75671" cy="75671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6"/>
          </a:p>
        </p:txBody>
      </p:sp>
      <p:sp>
        <p:nvSpPr>
          <p:cNvPr id="51" name="Oval 50"/>
          <p:cNvSpPr/>
          <p:nvPr/>
        </p:nvSpPr>
        <p:spPr>
          <a:xfrm>
            <a:off x="1643416" y="5384754"/>
            <a:ext cx="75671" cy="75671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6"/>
          </a:p>
        </p:txBody>
      </p:sp>
      <p:sp>
        <p:nvSpPr>
          <p:cNvPr id="52" name="Oval 51"/>
          <p:cNvSpPr/>
          <p:nvPr/>
        </p:nvSpPr>
        <p:spPr>
          <a:xfrm>
            <a:off x="1751265" y="5384754"/>
            <a:ext cx="75671" cy="75671"/>
          </a:xfrm>
          <a:prstGeom prst="ellipse">
            <a:avLst/>
          </a:prstGeom>
          <a:solidFill>
            <a:srgbClr val="F5F9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6"/>
          </a:p>
        </p:txBody>
      </p:sp>
      <p:sp>
        <p:nvSpPr>
          <p:cNvPr id="53" name="Oval 52"/>
          <p:cNvSpPr/>
          <p:nvPr/>
        </p:nvSpPr>
        <p:spPr>
          <a:xfrm>
            <a:off x="1859112" y="5384754"/>
            <a:ext cx="75671" cy="75671"/>
          </a:xfrm>
          <a:prstGeom prst="ellipse">
            <a:avLst/>
          </a:prstGeom>
          <a:solidFill>
            <a:srgbClr val="F5F9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6"/>
          </a:p>
        </p:txBody>
      </p:sp>
      <p:grpSp>
        <p:nvGrpSpPr>
          <p:cNvPr id="45" name="Group 1"/>
          <p:cNvGrpSpPr/>
          <p:nvPr/>
        </p:nvGrpSpPr>
        <p:grpSpPr>
          <a:xfrm>
            <a:off x="6942009" y="3642292"/>
            <a:ext cx="284798" cy="284798"/>
            <a:chOff x="5528303" y="3044312"/>
            <a:chExt cx="262890" cy="262890"/>
          </a:xfrm>
        </p:grpSpPr>
        <p:sp>
          <p:nvSpPr>
            <p:cNvPr id="46" name="Oval 15"/>
            <p:cNvSpPr/>
            <p:nvPr/>
          </p:nvSpPr>
          <p:spPr>
            <a:xfrm>
              <a:off x="5528303" y="3044312"/>
              <a:ext cx="262890" cy="26289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16"/>
            </a:p>
          </p:txBody>
        </p:sp>
        <p:sp>
          <p:nvSpPr>
            <p:cNvPr id="47" name="Freeform 9"/>
            <p:cNvSpPr>
              <a:spLocks noEditPoints="1"/>
            </p:cNvSpPr>
            <p:nvPr/>
          </p:nvSpPr>
          <p:spPr bwMode="auto">
            <a:xfrm>
              <a:off x="5584628" y="3106976"/>
              <a:ext cx="153678" cy="136556"/>
            </a:xfrm>
            <a:custGeom>
              <a:avLst/>
              <a:gdLst>
                <a:gd name="T0" fmla="*/ 374 w 2388"/>
                <a:gd name="T1" fmla="*/ 687 h 2123"/>
                <a:gd name="T2" fmla="*/ 700 w 2388"/>
                <a:gd name="T3" fmla="*/ 802 h 2123"/>
                <a:gd name="T4" fmla="*/ 743 w 2388"/>
                <a:gd name="T5" fmla="*/ 790 h 2123"/>
                <a:gd name="T6" fmla="*/ 924 w 2388"/>
                <a:gd name="T7" fmla="*/ 628 h 2123"/>
                <a:gd name="T8" fmla="*/ 928 w 2388"/>
                <a:gd name="T9" fmla="*/ 594 h 2123"/>
                <a:gd name="T10" fmla="*/ 840 w 2388"/>
                <a:gd name="T11" fmla="*/ 480 h 2123"/>
                <a:gd name="T12" fmla="*/ 1305 w 2388"/>
                <a:gd name="T13" fmla="*/ 5 h 2123"/>
                <a:gd name="T14" fmla="*/ 953 w 2388"/>
                <a:gd name="T15" fmla="*/ 4 h 2123"/>
                <a:gd name="T16" fmla="*/ 512 w 2388"/>
                <a:gd name="T17" fmla="*/ 230 h 2123"/>
                <a:gd name="T18" fmla="*/ 330 w 2388"/>
                <a:gd name="T19" fmla="*/ 374 h 2123"/>
                <a:gd name="T20" fmla="*/ 260 w 2388"/>
                <a:gd name="T21" fmla="*/ 534 h 2123"/>
                <a:gd name="T22" fmla="*/ 109 w 2388"/>
                <a:gd name="T23" fmla="*/ 583 h 2123"/>
                <a:gd name="T24" fmla="*/ 19 w 2388"/>
                <a:gd name="T25" fmla="*/ 656 h 2123"/>
                <a:gd name="T26" fmla="*/ 16 w 2388"/>
                <a:gd name="T27" fmla="*/ 712 h 2123"/>
                <a:gd name="T28" fmla="*/ 179 w 2388"/>
                <a:gd name="T29" fmla="*/ 893 h 2123"/>
                <a:gd name="T30" fmla="*/ 247 w 2388"/>
                <a:gd name="T31" fmla="*/ 901 h 2123"/>
                <a:gd name="T32" fmla="*/ 331 w 2388"/>
                <a:gd name="T33" fmla="*/ 827 h 2123"/>
                <a:gd name="T34" fmla="*/ 374 w 2388"/>
                <a:gd name="T35" fmla="*/ 687 h 2123"/>
                <a:gd name="T36" fmla="*/ 1053 w 2388"/>
                <a:gd name="T37" fmla="*/ 748 h 2123"/>
                <a:gd name="T38" fmla="*/ 1006 w 2388"/>
                <a:gd name="T39" fmla="*/ 745 h 2123"/>
                <a:gd name="T40" fmla="*/ 835 w 2388"/>
                <a:gd name="T41" fmla="*/ 894 h 2123"/>
                <a:gd name="T42" fmla="*/ 832 w 2388"/>
                <a:gd name="T43" fmla="*/ 942 h 2123"/>
                <a:gd name="T44" fmla="*/ 1819 w 2388"/>
                <a:gd name="T45" fmla="*/ 2065 h 2123"/>
                <a:gd name="T46" fmla="*/ 1909 w 2388"/>
                <a:gd name="T47" fmla="*/ 2072 h 2123"/>
                <a:gd name="T48" fmla="*/ 2024 w 2388"/>
                <a:gd name="T49" fmla="*/ 1975 h 2123"/>
                <a:gd name="T50" fmla="*/ 2031 w 2388"/>
                <a:gd name="T51" fmla="*/ 1885 h 2123"/>
                <a:gd name="T52" fmla="*/ 1053 w 2388"/>
                <a:gd name="T53" fmla="*/ 748 h 2123"/>
                <a:gd name="T54" fmla="*/ 2370 w 2388"/>
                <a:gd name="T55" fmla="*/ 270 h 2123"/>
                <a:gd name="T56" fmla="*/ 2315 w 2388"/>
                <a:gd name="T57" fmla="*/ 248 h 2123"/>
                <a:gd name="T58" fmla="*/ 2200 w 2388"/>
                <a:gd name="T59" fmla="*/ 428 h 2123"/>
                <a:gd name="T60" fmla="*/ 1970 w 2388"/>
                <a:gd name="T61" fmla="*/ 476 h 2123"/>
                <a:gd name="T62" fmla="*/ 1905 w 2388"/>
                <a:gd name="T63" fmla="*/ 267 h 2123"/>
                <a:gd name="T64" fmla="*/ 2012 w 2388"/>
                <a:gd name="T65" fmla="*/ 78 h 2123"/>
                <a:gd name="T66" fmla="*/ 1968 w 2388"/>
                <a:gd name="T67" fmla="*/ 35 h 2123"/>
                <a:gd name="T68" fmla="*/ 1632 w 2388"/>
                <a:gd name="T69" fmla="*/ 304 h 2123"/>
                <a:gd name="T70" fmla="*/ 1531 w 2388"/>
                <a:gd name="T71" fmla="*/ 720 h 2123"/>
                <a:gd name="T72" fmla="*/ 1371 w 2388"/>
                <a:gd name="T73" fmla="*/ 886 h 2123"/>
                <a:gd name="T74" fmla="*/ 1532 w 2388"/>
                <a:gd name="T75" fmla="*/ 1073 h 2123"/>
                <a:gd name="T76" fmla="*/ 1729 w 2388"/>
                <a:gd name="T77" fmla="*/ 886 h 2123"/>
                <a:gd name="T78" fmla="*/ 1967 w 2388"/>
                <a:gd name="T79" fmla="*/ 814 h 2123"/>
                <a:gd name="T80" fmla="*/ 2331 w 2388"/>
                <a:gd name="T81" fmla="*/ 664 h 2123"/>
                <a:gd name="T82" fmla="*/ 2370 w 2388"/>
                <a:gd name="T83" fmla="*/ 270 h 2123"/>
                <a:gd name="T84" fmla="*/ 327 w 2388"/>
                <a:gd name="T85" fmla="*/ 1897 h 2123"/>
                <a:gd name="T86" fmla="*/ 327 w 2388"/>
                <a:gd name="T87" fmla="*/ 1987 h 2123"/>
                <a:gd name="T88" fmla="*/ 440 w 2388"/>
                <a:gd name="T89" fmla="*/ 2098 h 2123"/>
                <a:gd name="T90" fmla="*/ 529 w 2388"/>
                <a:gd name="T91" fmla="*/ 2087 h 2123"/>
                <a:gd name="T92" fmla="*/ 1113 w 2388"/>
                <a:gd name="T93" fmla="*/ 1513 h 2123"/>
                <a:gd name="T94" fmla="*/ 934 w 2388"/>
                <a:gd name="T95" fmla="*/ 1309 h 2123"/>
                <a:gd name="T96" fmla="*/ 327 w 2388"/>
                <a:gd name="T97" fmla="*/ 1897 h 2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88" h="2123">
                  <a:moveTo>
                    <a:pt x="374" y="687"/>
                  </a:moveTo>
                  <a:cubicBezTo>
                    <a:pt x="485" y="600"/>
                    <a:pt x="577" y="660"/>
                    <a:pt x="700" y="802"/>
                  </a:cubicBezTo>
                  <a:cubicBezTo>
                    <a:pt x="714" y="818"/>
                    <a:pt x="732" y="800"/>
                    <a:pt x="743" y="790"/>
                  </a:cubicBezTo>
                  <a:cubicBezTo>
                    <a:pt x="753" y="781"/>
                    <a:pt x="916" y="635"/>
                    <a:pt x="924" y="628"/>
                  </a:cubicBezTo>
                  <a:cubicBezTo>
                    <a:pt x="931" y="621"/>
                    <a:pt x="941" y="608"/>
                    <a:pt x="928" y="594"/>
                  </a:cubicBezTo>
                  <a:cubicBezTo>
                    <a:pt x="916" y="579"/>
                    <a:pt x="870" y="519"/>
                    <a:pt x="840" y="480"/>
                  </a:cubicBezTo>
                  <a:cubicBezTo>
                    <a:pt x="625" y="199"/>
                    <a:pt x="1429" y="8"/>
                    <a:pt x="1305" y="5"/>
                  </a:cubicBezTo>
                  <a:cubicBezTo>
                    <a:pt x="1243" y="3"/>
                    <a:pt x="990" y="0"/>
                    <a:pt x="953" y="4"/>
                  </a:cubicBezTo>
                  <a:cubicBezTo>
                    <a:pt x="800" y="20"/>
                    <a:pt x="608" y="163"/>
                    <a:pt x="512" y="230"/>
                  </a:cubicBezTo>
                  <a:cubicBezTo>
                    <a:pt x="385" y="316"/>
                    <a:pt x="338" y="367"/>
                    <a:pt x="330" y="374"/>
                  </a:cubicBezTo>
                  <a:cubicBezTo>
                    <a:pt x="295" y="405"/>
                    <a:pt x="325" y="477"/>
                    <a:pt x="260" y="534"/>
                  </a:cubicBezTo>
                  <a:cubicBezTo>
                    <a:pt x="191" y="594"/>
                    <a:pt x="149" y="549"/>
                    <a:pt x="109" y="583"/>
                  </a:cubicBezTo>
                  <a:cubicBezTo>
                    <a:pt x="89" y="601"/>
                    <a:pt x="34" y="642"/>
                    <a:pt x="19" y="656"/>
                  </a:cubicBezTo>
                  <a:cubicBezTo>
                    <a:pt x="3" y="669"/>
                    <a:pt x="0" y="693"/>
                    <a:pt x="16" y="712"/>
                  </a:cubicBezTo>
                  <a:cubicBezTo>
                    <a:pt x="16" y="712"/>
                    <a:pt x="167" y="878"/>
                    <a:pt x="179" y="893"/>
                  </a:cubicBezTo>
                  <a:cubicBezTo>
                    <a:pt x="192" y="907"/>
                    <a:pt x="226" y="920"/>
                    <a:pt x="247" y="901"/>
                  </a:cubicBezTo>
                  <a:cubicBezTo>
                    <a:pt x="268" y="882"/>
                    <a:pt x="322" y="835"/>
                    <a:pt x="331" y="827"/>
                  </a:cubicBezTo>
                  <a:cubicBezTo>
                    <a:pt x="340" y="819"/>
                    <a:pt x="325" y="724"/>
                    <a:pt x="374" y="687"/>
                  </a:cubicBezTo>
                  <a:close/>
                  <a:moveTo>
                    <a:pt x="1053" y="748"/>
                  </a:moveTo>
                  <a:cubicBezTo>
                    <a:pt x="1039" y="732"/>
                    <a:pt x="1021" y="731"/>
                    <a:pt x="1006" y="745"/>
                  </a:cubicBezTo>
                  <a:cubicBezTo>
                    <a:pt x="835" y="894"/>
                    <a:pt x="835" y="894"/>
                    <a:pt x="835" y="894"/>
                  </a:cubicBezTo>
                  <a:cubicBezTo>
                    <a:pt x="822" y="906"/>
                    <a:pt x="820" y="928"/>
                    <a:pt x="832" y="942"/>
                  </a:cubicBezTo>
                  <a:cubicBezTo>
                    <a:pt x="1819" y="2065"/>
                    <a:pt x="1819" y="2065"/>
                    <a:pt x="1819" y="2065"/>
                  </a:cubicBezTo>
                  <a:cubicBezTo>
                    <a:pt x="1843" y="2092"/>
                    <a:pt x="1883" y="2095"/>
                    <a:pt x="1909" y="2072"/>
                  </a:cubicBezTo>
                  <a:cubicBezTo>
                    <a:pt x="2024" y="1975"/>
                    <a:pt x="2024" y="1975"/>
                    <a:pt x="2024" y="1975"/>
                  </a:cubicBezTo>
                  <a:cubicBezTo>
                    <a:pt x="2051" y="1952"/>
                    <a:pt x="2054" y="1911"/>
                    <a:pt x="2031" y="1885"/>
                  </a:cubicBezTo>
                  <a:lnTo>
                    <a:pt x="1053" y="748"/>
                  </a:lnTo>
                  <a:close/>
                  <a:moveTo>
                    <a:pt x="2370" y="270"/>
                  </a:moveTo>
                  <a:cubicBezTo>
                    <a:pt x="2361" y="211"/>
                    <a:pt x="2331" y="223"/>
                    <a:pt x="2315" y="248"/>
                  </a:cubicBezTo>
                  <a:cubicBezTo>
                    <a:pt x="2299" y="273"/>
                    <a:pt x="2229" y="380"/>
                    <a:pt x="2200" y="428"/>
                  </a:cubicBezTo>
                  <a:cubicBezTo>
                    <a:pt x="2172" y="475"/>
                    <a:pt x="2101" y="569"/>
                    <a:pt x="1970" y="476"/>
                  </a:cubicBezTo>
                  <a:cubicBezTo>
                    <a:pt x="1833" y="380"/>
                    <a:pt x="1881" y="313"/>
                    <a:pt x="1905" y="267"/>
                  </a:cubicBezTo>
                  <a:cubicBezTo>
                    <a:pt x="1928" y="222"/>
                    <a:pt x="2002" y="94"/>
                    <a:pt x="2012" y="78"/>
                  </a:cubicBezTo>
                  <a:cubicBezTo>
                    <a:pt x="2023" y="62"/>
                    <a:pt x="2011" y="15"/>
                    <a:pt x="1968" y="35"/>
                  </a:cubicBezTo>
                  <a:cubicBezTo>
                    <a:pt x="1926" y="54"/>
                    <a:pt x="1668" y="157"/>
                    <a:pt x="1632" y="304"/>
                  </a:cubicBezTo>
                  <a:cubicBezTo>
                    <a:pt x="1596" y="453"/>
                    <a:pt x="1663" y="587"/>
                    <a:pt x="1531" y="720"/>
                  </a:cubicBezTo>
                  <a:cubicBezTo>
                    <a:pt x="1371" y="886"/>
                    <a:pt x="1371" y="886"/>
                    <a:pt x="1371" y="886"/>
                  </a:cubicBezTo>
                  <a:cubicBezTo>
                    <a:pt x="1532" y="1073"/>
                    <a:pt x="1532" y="1073"/>
                    <a:pt x="1532" y="1073"/>
                  </a:cubicBezTo>
                  <a:cubicBezTo>
                    <a:pt x="1729" y="886"/>
                    <a:pt x="1729" y="886"/>
                    <a:pt x="1729" y="886"/>
                  </a:cubicBezTo>
                  <a:cubicBezTo>
                    <a:pt x="1776" y="839"/>
                    <a:pt x="1876" y="793"/>
                    <a:pt x="1967" y="814"/>
                  </a:cubicBezTo>
                  <a:cubicBezTo>
                    <a:pt x="2161" y="858"/>
                    <a:pt x="2267" y="785"/>
                    <a:pt x="2331" y="664"/>
                  </a:cubicBezTo>
                  <a:cubicBezTo>
                    <a:pt x="2388" y="556"/>
                    <a:pt x="2379" y="329"/>
                    <a:pt x="2370" y="270"/>
                  </a:cubicBezTo>
                  <a:close/>
                  <a:moveTo>
                    <a:pt x="327" y="1897"/>
                  </a:moveTo>
                  <a:cubicBezTo>
                    <a:pt x="302" y="1922"/>
                    <a:pt x="302" y="1962"/>
                    <a:pt x="327" y="1987"/>
                  </a:cubicBezTo>
                  <a:cubicBezTo>
                    <a:pt x="440" y="2098"/>
                    <a:pt x="440" y="2098"/>
                    <a:pt x="440" y="2098"/>
                  </a:cubicBezTo>
                  <a:cubicBezTo>
                    <a:pt x="465" y="2123"/>
                    <a:pt x="504" y="2112"/>
                    <a:pt x="529" y="2087"/>
                  </a:cubicBezTo>
                  <a:cubicBezTo>
                    <a:pt x="1113" y="1513"/>
                    <a:pt x="1113" y="1513"/>
                    <a:pt x="1113" y="1513"/>
                  </a:cubicBezTo>
                  <a:cubicBezTo>
                    <a:pt x="934" y="1309"/>
                    <a:pt x="934" y="1309"/>
                    <a:pt x="934" y="1309"/>
                  </a:cubicBezTo>
                  <a:lnTo>
                    <a:pt x="327" y="189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9060" tIns="49530" rIns="99060" bIns="49530" numCol="1" anchor="t" anchorCtr="0" compatLnSpc="1">
              <a:prstTxWarp prst="textNoShape">
                <a:avLst/>
              </a:prstTxWarp>
            </a:bodyPr>
            <a:lstStyle/>
            <a:p>
              <a:endParaRPr lang="en-US" sz="1716">
                <a:latin typeface="PT Sans" panose="020B0503020203020204" pitchFamily="34" charset="0"/>
              </a:endParaRPr>
            </a:p>
          </p:txBody>
        </p:sp>
      </p:grpSp>
      <p:grpSp>
        <p:nvGrpSpPr>
          <p:cNvPr id="55" name="Group 3"/>
          <p:cNvGrpSpPr/>
          <p:nvPr/>
        </p:nvGrpSpPr>
        <p:grpSpPr>
          <a:xfrm>
            <a:off x="6942010" y="4313050"/>
            <a:ext cx="284798" cy="284798"/>
            <a:chOff x="5528325" y="3511961"/>
            <a:chExt cx="262891" cy="262891"/>
          </a:xfrm>
        </p:grpSpPr>
        <p:sp>
          <p:nvSpPr>
            <p:cNvPr id="56" name="Oval 17"/>
            <p:cNvSpPr/>
            <p:nvPr/>
          </p:nvSpPr>
          <p:spPr>
            <a:xfrm>
              <a:off x="5528325" y="3511961"/>
              <a:ext cx="262891" cy="262891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16"/>
            </a:p>
          </p:txBody>
        </p:sp>
        <p:sp>
          <p:nvSpPr>
            <p:cNvPr id="57" name="Freeform 15"/>
            <p:cNvSpPr>
              <a:spLocks noEditPoints="1"/>
            </p:cNvSpPr>
            <p:nvPr/>
          </p:nvSpPr>
          <p:spPr bwMode="auto">
            <a:xfrm>
              <a:off x="5605011" y="3575424"/>
              <a:ext cx="146774" cy="132602"/>
            </a:xfrm>
            <a:custGeom>
              <a:avLst/>
              <a:gdLst>
                <a:gd name="T0" fmla="*/ 213 w 266"/>
                <a:gd name="T1" fmla="*/ 211 h 239"/>
                <a:gd name="T2" fmla="*/ 213 w 266"/>
                <a:gd name="T3" fmla="*/ 239 h 239"/>
                <a:gd name="T4" fmla="*/ 0 w 266"/>
                <a:gd name="T5" fmla="*/ 239 h 239"/>
                <a:gd name="T6" fmla="*/ 0 w 266"/>
                <a:gd name="T7" fmla="*/ 186 h 239"/>
                <a:gd name="T8" fmla="*/ 21 w 266"/>
                <a:gd name="T9" fmla="*/ 179 h 239"/>
                <a:gd name="T10" fmla="*/ 65 w 266"/>
                <a:gd name="T11" fmla="*/ 135 h 239"/>
                <a:gd name="T12" fmla="*/ 51 w 266"/>
                <a:gd name="T13" fmla="*/ 103 h 239"/>
                <a:gd name="T14" fmla="*/ 38 w 266"/>
                <a:gd name="T15" fmla="*/ 80 h 239"/>
                <a:gd name="T16" fmla="*/ 43 w 266"/>
                <a:gd name="T17" fmla="*/ 69 h 239"/>
                <a:gd name="T18" fmla="*/ 39 w 266"/>
                <a:gd name="T19" fmla="*/ 46 h 239"/>
                <a:gd name="T20" fmla="*/ 93 w 266"/>
                <a:gd name="T21" fmla="*/ 0 h 239"/>
                <a:gd name="T22" fmla="*/ 146 w 266"/>
                <a:gd name="T23" fmla="*/ 46 h 239"/>
                <a:gd name="T24" fmla="*/ 142 w 266"/>
                <a:gd name="T25" fmla="*/ 69 h 239"/>
                <a:gd name="T26" fmla="*/ 148 w 266"/>
                <a:gd name="T27" fmla="*/ 80 h 239"/>
                <a:gd name="T28" fmla="*/ 135 w 266"/>
                <a:gd name="T29" fmla="*/ 103 h 239"/>
                <a:gd name="T30" fmla="*/ 121 w 266"/>
                <a:gd name="T31" fmla="*/ 135 h 239"/>
                <a:gd name="T32" fmla="*/ 164 w 266"/>
                <a:gd name="T33" fmla="*/ 179 h 239"/>
                <a:gd name="T34" fmla="*/ 213 w 266"/>
                <a:gd name="T35" fmla="*/ 211 h 239"/>
                <a:gd name="T36" fmla="*/ 266 w 266"/>
                <a:gd name="T37" fmla="*/ 106 h 239"/>
                <a:gd name="T38" fmla="*/ 266 w 266"/>
                <a:gd name="T39" fmla="*/ 133 h 239"/>
                <a:gd name="T40" fmla="*/ 226 w 266"/>
                <a:gd name="T41" fmla="*/ 133 h 239"/>
                <a:gd name="T42" fmla="*/ 226 w 266"/>
                <a:gd name="T43" fmla="*/ 173 h 239"/>
                <a:gd name="T44" fmla="*/ 199 w 266"/>
                <a:gd name="T45" fmla="*/ 173 h 239"/>
                <a:gd name="T46" fmla="*/ 199 w 266"/>
                <a:gd name="T47" fmla="*/ 133 h 239"/>
                <a:gd name="T48" fmla="*/ 159 w 266"/>
                <a:gd name="T49" fmla="*/ 133 h 239"/>
                <a:gd name="T50" fmla="*/ 159 w 266"/>
                <a:gd name="T51" fmla="*/ 106 h 239"/>
                <a:gd name="T52" fmla="*/ 199 w 266"/>
                <a:gd name="T53" fmla="*/ 106 h 239"/>
                <a:gd name="T54" fmla="*/ 199 w 266"/>
                <a:gd name="T55" fmla="*/ 66 h 239"/>
                <a:gd name="T56" fmla="*/ 226 w 266"/>
                <a:gd name="T57" fmla="*/ 66 h 239"/>
                <a:gd name="T58" fmla="*/ 226 w 266"/>
                <a:gd name="T59" fmla="*/ 106 h 239"/>
                <a:gd name="T60" fmla="*/ 266 w 266"/>
                <a:gd name="T61" fmla="*/ 10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66" h="239">
                  <a:moveTo>
                    <a:pt x="213" y="211"/>
                  </a:moveTo>
                  <a:cubicBezTo>
                    <a:pt x="213" y="219"/>
                    <a:pt x="213" y="239"/>
                    <a:pt x="213" y="239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8" y="182"/>
                    <a:pt x="18" y="180"/>
                    <a:pt x="21" y="179"/>
                  </a:cubicBezTo>
                  <a:cubicBezTo>
                    <a:pt x="54" y="167"/>
                    <a:pt x="65" y="157"/>
                    <a:pt x="65" y="135"/>
                  </a:cubicBezTo>
                  <a:cubicBezTo>
                    <a:pt x="65" y="122"/>
                    <a:pt x="55" y="126"/>
                    <a:pt x="51" y="103"/>
                  </a:cubicBezTo>
                  <a:cubicBezTo>
                    <a:pt x="48" y="93"/>
                    <a:pt x="40" y="103"/>
                    <a:pt x="38" y="80"/>
                  </a:cubicBezTo>
                  <a:cubicBezTo>
                    <a:pt x="38" y="71"/>
                    <a:pt x="43" y="69"/>
                    <a:pt x="43" y="69"/>
                  </a:cubicBezTo>
                  <a:cubicBezTo>
                    <a:pt x="43" y="69"/>
                    <a:pt x="41" y="56"/>
                    <a:pt x="39" y="46"/>
                  </a:cubicBezTo>
                  <a:cubicBezTo>
                    <a:pt x="38" y="33"/>
                    <a:pt x="47" y="0"/>
                    <a:pt x="93" y="0"/>
                  </a:cubicBezTo>
                  <a:cubicBezTo>
                    <a:pt x="139" y="0"/>
                    <a:pt x="147" y="33"/>
                    <a:pt x="146" y="46"/>
                  </a:cubicBezTo>
                  <a:cubicBezTo>
                    <a:pt x="145" y="56"/>
                    <a:pt x="142" y="69"/>
                    <a:pt x="142" y="69"/>
                  </a:cubicBezTo>
                  <a:cubicBezTo>
                    <a:pt x="142" y="69"/>
                    <a:pt x="148" y="71"/>
                    <a:pt x="148" y="80"/>
                  </a:cubicBezTo>
                  <a:cubicBezTo>
                    <a:pt x="146" y="103"/>
                    <a:pt x="137" y="93"/>
                    <a:pt x="135" y="103"/>
                  </a:cubicBezTo>
                  <a:cubicBezTo>
                    <a:pt x="131" y="126"/>
                    <a:pt x="121" y="122"/>
                    <a:pt x="121" y="135"/>
                  </a:cubicBezTo>
                  <a:cubicBezTo>
                    <a:pt x="121" y="157"/>
                    <a:pt x="131" y="167"/>
                    <a:pt x="164" y="179"/>
                  </a:cubicBezTo>
                  <a:cubicBezTo>
                    <a:pt x="197" y="191"/>
                    <a:pt x="213" y="203"/>
                    <a:pt x="213" y="211"/>
                  </a:cubicBezTo>
                  <a:close/>
                  <a:moveTo>
                    <a:pt x="266" y="106"/>
                  </a:moveTo>
                  <a:cubicBezTo>
                    <a:pt x="266" y="133"/>
                    <a:pt x="266" y="133"/>
                    <a:pt x="266" y="133"/>
                  </a:cubicBezTo>
                  <a:cubicBezTo>
                    <a:pt x="226" y="133"/>
                    <a:pt x="226" y="133"/>
                    <a:pt x="226" y="133"/>
                  </a:cubicBezTo>
                  <a:cubicBezTo>
                    <a:pt x="226" y="173"/>
                    <a:pt x="226" y="173"/>
                    <a:pt x="226" y="173"/>
                  </a:cubicBezTo>
                  <a:cubicBezTo>
                    <a:pt x="199" y="173"/>
                    <a:pt x="199" y="173"/>
                    <a:pt x="199" y="173"/>
                  </a:cubicBezTo>
                  <a:cubicBezTo>
                    <a:pt x="199" y="133"/>
                    <a:pt x="199" y="133"/>
                    <a:pt x="199" y="133"/>
                  </a:cubicBezTo>
                  <a:cubicBezTo>
                    <a:pt x="159" y="133"/>
                    <a:pt x="159" y="133"/>
                    <a:pt x="159" y="133"/>
                  </a:cubicBezTo>
                  <a:cubicBezTo>
                    <a:pt x="159" y="106"/>
                    <a:pt x="159" y="106"/>
                    <a:pt x="159" y="106"/>
                  </a:cubicBezTo>
                  <a:cubicBezTo>
                    <a:pt x="199" y="106"/>
                    <a:pt x="199" y="106"/>
                    <a:pt x="199" y="106"/>
                  </a:cubicBezTo>
                  <a:cubicBezTo>
                    <a:pt x="199" y="66"/>
                    <a:pt x="199" y="66"/>
                    <a:pt x="199" y="66"/>
                  </a:cubicBezTo>
                  <a:cubicBezTo>
                    <a:pt x="226" y="66"/>
                    <a:pt x="226" y="66"/>
                    <a:pt x="226" y="66"/>
                  </a:cubicBezTo>
                  <a:cubicBezTo>
                    <a:pt x="226" y="106"/>
                    <a:pt x="226" y="106"/>
                    <a:pt x="226" y="106"/>
                  </a:cubicBezTo>
                  <a:lnTo>
                    <a:pt x="266" y="10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9060" tIns="49530" rIns="99060" bIns="49530" numCol="1" anchor="t" anchorCtr="0" compatLnSpc="1">
              <a:prstTxWarp prst="textNoShape">
                <a:avLst/>
              </a:prstTxWarp>
            </a:bodyPr>
            <a:lstStyle/>
            <a:p>
              <a:endParaRPr lang="en-US" sz="1716"/>
            </a:p>
          </p:txBody>
        </p:sp>
      </p:grpSp>
      <p:grpSp>
        <p:nvGrpSpPr>
          <p:cNvPr id="58" name="Group 4"/>
          <p:cNvGrpSpPr/>
          <p:nvPr/>
        </p:nvGrpSpPr>
        <p:grpSpPr>
          <a:xfrm>
            <a:off x="6950070" y="5002751"/>
            <a:ext cx="284798" cy="284798"/>
            <a:chOff x="5528314" y="3976762"/>
            <a:chExt cx="262890" cy="262891"/>
          </a:xfrm>
        </p:grpSpPr>
        <p:sp>
          <p:nvSpPr>
            <p:cNvPr id="59" name="Oval 19"/>
            <p:cNvSpPr/>
            <p:nvPr/>
          </p:nvSpPr>
          <p:spPr>
            <a:xfrm>
              <a:off x="5528314" y="3976762"/>
              <a:ext cx="262890" cy="262891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16"/>
            </a:p>
          </p:txBody>
        </p:sp>
        <p:sp>
          <p:nvSpPr>
            <p:cNvPr id="60" name="Freeform 13"/>
            <p:cNvSpPr>
              <a:spLocks noEditPoints="1"/>
            </p:cNvSpPr>
            <p:nvPr/>
          </p:nvSpPr>
          <p:spPr bwMode="auto">
            <a:xfrm>
              <a:off x="5584628" y="4055680"/>
              <a:ext cx="145762" cy="132602"/>
            </a:xfrm>
            <a:custGeom>
              <a:avLst/>
              <a:gdLst>
                <a:gd name="T0" fmla="*/ 170 w 265"/>
                <a:gd name="T1" fmla="*/ 149 h 239"/>
                <a:gd name="T2" fmla="*/ 172 w 265"/>
                <a:gd name="T3" fmla="*/ 149 h 239"/>
                <a:gd name="T4" fmla="*/ 172 w 265"/>
                <a:gd name="T5" fmla="*/ 173 h 239"/>
                <a:gd name="T6" fmla="*/ 146 w 265"/>
                <a:gd name="T7" fmla="*/ 199 h 239"/>
                <a:gd name="T8" fmla="*/ 79 w 265"/>
                <a:gd name="T9" fmla="*/ 199 h 239"/>
                <a:gd name="T10" fmla="*/ 39 w 265"/>
                <a:gd name="T11" fmla="*/ 239 h 239"/>
                <a:gd name="T12" fmla="*/ 39 w 265"/>
                <a:gd name="T13" fmla="*/ 199 h 239"/>
                <a:gd name="T14" fmla="*/ 26 w 265"/>
                <a:gd name="T15" fmla="*/ 199 h 239"/>
                <a:gd name="T16" fmla="*/ 0 w 265"/>
                <a:gd name="T17" fmla="*/ 173 h 239"/>
                <a:gd name="T18" fmla="*/ 0 w 265"/>
                <a:gd name="T19" fmla="*/ 93 h 239"/>
                <a:gd name="T20" fmla="*/ 26 w 265"/>
                <a:gd name="T21" fmla="*/ 66 h 239"/>
                <a:gd name="T22" fmla="*/ 77 w 265"/>
                <a:gd name="T23" fmla="*/ 66 h 239"/>
                <a:gd name="T24" fmla="*/ 77 w 265"/>
                <a:gd name="T25" fmla="*/ 149 h 239"/>
                <a:gd name="T26" fmla="*/ 170 w 265"/>
                <a:gd name="T27" fmla="*/ 149 h 239"/>
                <a:gd name="T28" fmla="*/ 265 w 265"/>
                <a:gd name="T29" fmla="*/ 27 h 239"/>
                <a:gd name="T30" fmla="*/ 265 w 265"/>
                <a:gd name="T31" fmla="*/ 106 h 239"/>
                <a:gd name="T32" fmla="*/ 239 w 265"/>
                <a:gd name="T33" fmla="*/ 133 h 239"/>
                <a:gd name="T34" fmla="*/ 225 w 265"/>
                <a:gd name="T35" fmla="*/ 133 h 239"/>
                <a:gd name="T36" fmla="*/ 225 w 265"/>
                <a:gd name="T37" fmla="*/ 173 h 239"/>
                <a:gd name="T38" fmla="*/ 186 w 265"/>
                <a:gd name="T39" fmla="*/ 133 h 239"/>
                <a:gd name="T40" fmla="*/ 93 w 265"/>
                <a:gd name="T41" fmla="*/ 133 h 239"/>
                <a:gd name="T42" fmla="*/ 93 w 265"/>
                <a:gd name="T43" fmla="*/ 27 h 239"/>
                <a:gd name="T44" fmla="*/ 119 w 265"/>
                <a:gd name="T45" fmla="*/ 0 h 239"/>
                <a:gd name="T46" fmla="*/ 239 w 265"/>
                <a:gd name="T47" fmla="*/ 0 h 239"/>
                <a:gd name="T48" fmla="*/ 265 w 265"/>
                <a:gd name="T49" fmla="*/ 27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5" h="239">
                  <a:moveTo>
                    <a:pt x="170" y="149"/>
                  </a:moveTo>
                  <a:cubicBezTo>
                    <a:pt x="171" y="149"/>
                    <a:pt x="172" y="149"/>
                    <a:pt x="172" y="149"/>
                  </a:cubicBezTo>
                  <a:cubicBezTo>
                    <a:pt x="172" y="173"/>
                    <a:pt x="172" y="173"/>
                    <a:pt x="172" y="173"/>
                  </a:cubicBezTo>
                  <a:cubicBezTo>
                    <a:pt x="172" y="188"/>
                    <a:pt x="161" y="199"/>
                    <a:pt x="146" y="199"/>
                  </a:cubicBezTo>
                  <a:cubicBezTo>
                    <a:pt x="79" y="199"/>
                    <a:pt x="79" y="199"/>
                    <a:pt x="79" y="199"/>
                  </a:cubicBezTo>
                  <a:cubicBezTo>
                    <a:pt x="39" y="239"/>
                    <a:pt x="39" y="239"/>
                    <a:pt x="39" y="239"/>
                  </a:cubicBezTo>
                  <a:cubicBezTo>
                    <a:pt x="39" y="199"/>
                    <a:pt x="39" y="199"/>
                    <a:pt x="39" y="199"/>
                  </a:cubicBezTo>
                  <a:cubicBezTo>
                    <a:pt x="26" y="199"/>
                    <a:pt x="26" y="199"/>
                    <a:pt x="26" y="199"/>
                  </a:cubicBezTo>
                  <a:cubicBezTo>
                    <a:pt x="12" y="199"/>
                    <a:pt x="0" y="188"/>
                    <a:pt x="0" y="17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79"/>
                    <a:pt x="12" y="66"/>
                    <a:pt x="26" y="66"/>
                  </a:cubicBezTo>
                  <a:cubicBezTo>
                    <a:pt x="77" y="66"/>
                    <a:pt x="77" y="66"/>
                    <a:pt x="77" y="66"/>
                  </a:cubicBezTo>
                  <a:cubicBezTo>
                    <a:pt x="77" y="149"/>
                    <a:pt x="77" y="149"/>
                    <a:pt x="77" y="149"/>
                  </a:cubicBezTo>
                  <a:lnTo>
                    <a:pt x="170" y="149"/>
                  </a:lnTo>
                  <a:close/>
                  <a:moveTo>
                    <a:pt x="265" y="27"/>
                  </a:moveTo>
                  <a:cubicBezTo>
                    <a:pt x="265" y="106"/>
                    <a:pt x="265" y="106"/>
                    <a:pt x="265" y="106"/>
                  </a:cubicBezTo>
                  <a:cubicBezTo>
                    <a:pt x="265" y="121"/>
                    <a:pt x="253" y="133"/>
                    <a:pt x="239" y="133"/>
                  </a:cubicBezTo>
                  <a:cubicBezTo>
                    <a:pt x="225" y="133"/>
                    <a:pt x="225" y="133"/>
                    <a:pt x="225" y="133"/>
                  </a:cubicBezTo>
                  <a:cubicBezTo>
                    <a:pt x="225" y="173"/>
                    <a:pt x="225" y="173"/>
                    <a:pt x="225" y="173"/>
                  </a:cubicBezTo>
                  <a:cubicBezTo>
                    <a:pt x="186" y="133"/>
                    <a:pt x="186" y="133"/>
                    <a:pt x="186" y="133"/>
                  </a:cubicBezTo>
                  <a:cubicBezTo>
                    <a:pt x="93" y="133"/>
                    <a:pt x="93" y="133"/>
                    <a:pt x="93" y="133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12"/>
                    <a:pt x="105" y="0"/>
                    <a:pt x="119" y="0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253" y="0"/>
                    <a:pt x="265" y="12"/>
                    <a:pt x="265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9060" tIns="49530" rIns="99060" bIns="49530" numCol="1" anchor="t" anchorCtr="0" compatLnSpc="1">
              <a:prstTxWarp prst="textNoShape">
                <a:avLst/>
              </a:prstTxWarp>
            </a:bodyPr>
            <a:lstStyle/>
            <a:p>
              <a:endParaRPr lang="en-US" sz="1716"/>
            </a:p>
          </p:txBody>
        </p:sp>
      </p:grpSp>
      <p:sp>
        <p:nvSpPr>
          <p:cNvPr id="61" name="TextBox 51"/>
          <p:cNvSpPr txBox="1"/>
          <p:nvPr/>
        </p:nvSpPr>
        <p:spPr>
          <a:xfrm>
            <a:off x="6860072" y="2743200"/>
            <a:ext cx="4121550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三更精品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设计，更专业，更专注，更专心。点击此出编辑文本内容，以表达您的项目详细资料，建议您在展示时采用微软雅黑字体。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icrosoft YaHei" charset="0"/>
            </a:endParaRPr>
          </a:p>
        </p:txBody>
      </p:sp>
      <p:sp>
        <p:nvSpPr>
          <p:cNvPr id="63" name="Text Placeholder 2"/>
          <p:cNvSpPr txBox="1">
            <a:spLocks/>
          </p:cNvSpPr>
          <p:nvPr/>
        </p:nvSpPr>
        <p:spPr>
          <a:xfrm>
            <a:off x="7309907" y="3602382"/>
            <a:ext cx="2287550" cy="32471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4" name="TextBox 61"/>
          <p:cNvSpPr txBox="1"/>
          <p:nvPr/>
        </p:nvSpPr>
        <p:spPr>
          <a:xfrm>
            <a:off x="7402010" y="3927092"/>
            <a:ext cx="357961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65" name="Text Placeholder 2"/>
          <p:cNvSpPr txBox="1">
            <a:spLocks/>
          </p:cNvSpPr>
          <p:nvPr/>
        </p:nvSpPr>
        <p:spPr>
          <a:xfrm>
            <a:off x="7309907" y="4308713"/>
            <a:ext cx="2287550" cy="32471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6" name="TextBox 61"/>
          <p:cNvSpPr txBox="1"/>
          <p:nvPr/>
        </p:nvSpPr>
        <p:spPr>
          <a:xfrm>
            <a:off x="7402010" y="4633423"/>
            <a:ext cx="357961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67" name="Text Placeholder 2"/>
          <p:cNvSpPr txBox="1">
            <a:spLocks/>
          </p:cNvSpPr>
          <p:nvPr/>
        </p:nvSpPr>
        <p:spPr>
          <a:xfrm>
            <a:off x="7295875" y="5002755"/>
            <a:ext cx="2287550" cy="32471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8" name="TextBox 61"/>
          <p:cNvSpPr txBox="1"/>
          <p:nvPr/>
        </p:nvSpPr>
        <p:spPr>
          <a:xfrm>
            <a:off x="7387978" y="5327465"/>
            <a:ext cx="357961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69" name="Text Placeholder 2"/>
          <p:cNvSpPr txBox="1">
            <a:spLocks/>
          </p:cNvSpPr>
          <p:nvPr/>
        </p:nvSpPr>
        <p:spPr>
          <a:xfrm>
            <a:off x="1156808" y="1172744"/>
            <a:ext cx="4411110" cy="72655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en-US" altLang="zh-CN" sz="3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TITTLE </a:t>
            </a:r>
            <a:endParaRPr lang="en-US" altLang="zh-CN" sz="4000" dirty="0">
              <a:solidFill>
                <a:srgbClr val="FF0000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70" name="TextBox 61"/>
          <p:cNvSpPr txBox="1"/>
          <p:nvPr/>
        </p:nvSpPr>
        <p:spPr>
          <a:xfrm>
            <a:off x="1218433" y="1847468"/>
            <a:ext cx="9749157" cy="4739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三更精品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设计，更专业，更专注，更专心。点击此出编辑文本内容，以表达您的项目详细资料，建议您在展示时采用微软雅黑字体。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1" name="Straight Connector 4"/>
          <p:cNvCxnSpPr/>
          <p:nvPr/>
        </p:nvCxnSpPr>
        <p:spPr>
          <a:xfrm>
            <a:off x="1238752" y="1172743"/>
            <a:ext cx="9906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200097" y="377879"/>
            <a:ext cx="2905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</a:p>
        </p:txBody>
      </p:sp>
    </p:spTree>
    <p:extLst>
      <p:ext uri="{BB962C8B-B14F-4D97-AF65-F5344CB8AC3E}">
        <p14:creationId xmlns:p14="http://schemas.microsoft.com/office/powerpoint/2010/main" val="41509991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20440"/>
            <a:ext cx="4785775" cy="1713124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07784" y="5155266"/>
            <a:ext cx="2585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>
                <a:solidFill>
                  <a:srgbClr val="22222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dirty="0">
                <a:solidFill>
                  <a:srgbClr val="22222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以共享单车为例</a:t>
            </a:r>
          </a:p>
        </p:txBody>
      </p:sp>
      <p:cxnSp>
        <p:nvCxnSpPr>
          <p:cNvPr id="9" name="直接连接符 8"/>
          <p:cNvCxnSpPr/>
          <p:nvPr/>
        </p:nvCxnSpPr>
        <p:spPr>
          <a:xfrm>
            <a:off x="514002" y="3821604"/>
            <a:ext cx="4244110" cy="0"/>
          </a:xfrm>
          <a:prstGeom prst="line">
            <a:avLst/>
          </a:prstGeom>
          <a:ln w="14986">
            <a:solidFill>
              <a:srgbClr val="27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合 18"/>
          <p:cNvGrpSpPr/>
          <p:nvPr/>
        </p:nvGrpSpPr>
        <p:grpSpPr>
          <a:xfrm>
            <a:off x="514002" y="5913006"/>
            <a:ext cx="2650374" cy="400110"/>
            <a:chOff x="1061720" y="5414430"/>
            <a:chExt cx="2650374" cy="400110"/>
          </a:xfrm>
        </p:grpSpPr>
        <p:sp>
          <p:nvSpPr>
            <p:cNvPr id="21" name="文本框 20"/>
            <p:cNvSpPr txBox="1"/>
            <p:nvPr/>
          </p:nvSpPr>
          <p:spPr>
            <a:xfrm>
              <a:off x="1417320" y="5414430"/>
              <a:ext cx="229477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22222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汇报人：恒好美佳</a:t>
              </a:r>
              <a:endParaRPr lang="zh-CN" altLang="en-US" sz="2000" dirty="0">
                <a:solidFill>
                  <a:srgbClr val="22222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5"/>
            <p:cNvSpPr>
              <a:spLocks noEditPoints="1"/>
            </p:cNvSpPr>
            <p:nvPr/>
          </p:nvSpPr>
          <p:spPr bwMode="auto">
            <a:xfrm>
              <a:off x="1061720" y="5471781"/>
              <a:ext cx="325802" cy="279118"/>
            </a:xfrm>
            <a:custGeom>
              <a:avLst/>
              <a:gdLst>
                <a:gd name="T0" fmla="*/ 441 w 2424"/>
                <a:gd name="T1" fmla="*/ 1423 h 2080"/>
                <a:gd name="T2" fmla="*/ 220 w 2424"/>
                <a:gd name="T3" fmla="*/ 1642 h 2080"/>
                <a:gd name="T4" fmla="*/ 441 w 2424"/>
                <a:gd name="T5" fmla="*/ 1861 h 2080"/>
                <a:gd name="T6" fmla="*/ 661 w 2424"/>
                <a:gd name="T7" fmla="*/ 1642 h 2080"/>
                <a:gd name="T8" fmla="*/ 441 w 2424"/>
                <a:gd name="T9" fmla="*/ 1423 h 2080"/>
                <a:gd name="T10" fmla="*/ 881 w 2424"/>
                <a:gd name="T11" fmla="*/ 1642 h 2080"/>
                <a:gd name="T12" fmla="*/ 441 w 2424"/>
                <a:gd name="T13" fmla="*/ 2080 h 2080"/>
                <a:gd name="T14" fmla="*/ 0 w 2424"/>
                <a:gd name="T15" fmla="*/ 1642 h 2080"/>
                <a:gd name="T16" fmla="*/ 441 w 2424"/>
                <a:gd name="T17" fmla="*/ 1204 h 2080"/>
                <a:gd name="T18" fmla="*/ 881 w 2424"/>
                <a:gd name="T19" fmla="*/ 1642 h 2080"/>
                <a:gd name="T20" fmla="*/ 1801 w 2424"/>
                <a:gd name="T21" fmla="*/ 902 h 2080"/>
                <a:gd name="T22" fmla="*/ 1800 w 2424"/>
                <a:gd name="T23" fmla="*/ 1042 h 2080"/>
                <a:gd name="T24" fmla="*/ 1657 w 2424"/>
                <a:gd name="T25" fmla="*/ 1042 h 2080"/>
                <a:gd name="T26" fmla="*/ 1348 w 2424"/>
                <a:gd name="T27" fmla="*/ 739 h 2080"/>
                <a:gd name="T28" fmla="*/ 1006 w 2424"/>
                <a:gd name="T29" fmla="*/ 943 h 2080"/>
                <a:gd name="T30" fmla="*/ 1256 w 2424"/>
                <a:gd name="T31" fmla="*/ 1187 h 2080"/>
                <a:gd name="T32" fmla="*/ 1323 w 2424"/>
                <a:gd name="T33" fmla="*/ 1308 h 2080"/>
                <a:gd name="T34" fmla="*/ 1323 w 2424"/>
                <a:gd name="T35" fmla="*/ 1826 h 2080"/>
                <a:gd name="T36" fmla="*/ 1212 w 2424"/>
                <a:gd name="T37" fmla="*/ 1915 h 2080"/>
                <a:gd name="T38" fmla="*/ 1101 w 2424"/>
                <a:gd name="T39" fmla="*/ 1826 h 2080"/>
                <a:gd name="T40" fmla="*/ 1101 w 2424"/>
                <a:gd name="T41" fmla="*/ 1356 h 2080"/>
                <a:gd name="T42" fmla="*/ 672 w 2424"/>
                <a:gd name="T43" fmla="*/ 925 h 2080"/>
                <a:gd name="T44" fmla="*/ 633 w 2424"/>
                <a:gd name="T45" fmla="*/ 797 h 2080"/>
                <a:gd name="T46" fmla="*/ 705 w 2424"/>
                <a:gd name="T47" fmla="*/ 726 h 2080"/>
                <a:gd name="T48" fmla="*/ 1216 w 2424"/>
                <a:gd name="T49" fmla="*/ 421 h 2080"/>
                <a:gd name="T50" fmla="*/ 1350 w 2424"/>
                <a:gd name="T51" fmla="*/ 458 h 2080"/>
                <a:gd name="T52" fmla="*/ 1801 w 2424"/>
                <a:gd name="T53" fmla="*/ 902 h 2080"/>
                <a:gd name="T54" fmla="*/ 1680 w 2424"/>
                <a:gd name="T55" fmla="*/ 493 h 2080"/>
                <a:gd name="T56" fmla="*/ 1432 w 2424"/>
                <a:gd name="T57" fmla="*/ 246 h 2080"/>
                <a:gd name="T58" fmla="*/ 1680 w 2424"/>
                <a:gd name="T59" fmla="*/ 0 h 2080"/>
                <a:gd name="T60" fmla="*/ 1928 w 2424"/>
                <a:gd name="T61" fmla="*/ 246 h 2080"/>
                <a:gd name="T62" fmla="*/ 1680 w 2424"/>
                <a:gd name="T63" fmla="*/ 493 h 2080"/>
                <a:gd name="T64" fmla="*/ 1983 w 2424"/>
                <a:gd name="T65" fmla="*/ 1423 h 2080"/>
                <a:gd name="T66" fmla="*/ 1763 w 2424"/>
                <a:gd name="T67" fmla="*/ 1642 h 2080"/>
                <a:gd name="T68" fmla="*/ 1983 w 2424"/>
                <a:gd name="T69" fmla="*/ 1861 h 2080"/>
                <a:gd name="T70" fmla="*/ 2204 w 2424"/>
                <a:gd name="T71" fmla="*/ 1642 h 2080"/>
                <a:gd name="T72" fmla="*/ 1983 w 2424"/>
                <a:gd name="T73" fmla="*/ 1423 h 2080"/>
                <a:gd name="T74" fmla="*/ 1983 w 2424"/>
                <a:gd name="T75" fmla="*/ 2080 h 2080"/>
                <a:gd name="T76" fmla="*/ 1543 w 2424"/>
                <a:gd name="T77" fmla="*/ 1642 h 2080"/>
                <a:gd name="T78" fmla="*/ 1983 w 2424"/>
                <a:gd name="T79" fmla="*/ 1204 h 2080"/>
                <a:gd name="T80" fmla="*/ 2424 w 2424"/>
                <a:gd name="T81" fmla="*/ 1642 h 2080"/>
                <a:gd name="T82" fmla="*/ 1983 w 2424"/>
                <a:gd name="T83" fmla="*/ 2080 h 20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24" h="2080">
                  <a:moveTo>
                    <a:pt x="441" y="1423"/>
                  </a:moveTo>
                  <a:cubicBezTo>
                    <a:pt x="319" y="1423"/>
                    <a:pt x="220" y="1521"/>
                    <a:pt x="220" y="1642"/>
                  </a:cubicBezTo>
                  <a:cubicBezTo>
                    <a:pt x="220" y="1763"/>
                    <a:pt x="319" y="1861"/>
                    <a:pt x="441" y="1861"/>
                  </a:cubicBezTo>
                  <a:cubicBezTo>
                    <a:pt x="562" y="1861"/>
                    <a:pt x="661" y="1763"/>
                    <a:pt x="661" y="1642"/>
                  </a:cubicBezTo>
                  <a:cubicBezTo>
                    <a:pt x="661" y="1521"/>
                    <a:pt x="562" y="1423"/>
                    <a:pt x="441" y="1423"/>
                  </a:cubicBezTo>
                  <a:close/>
                  <a:moveTo>
                    <a:pt x="881" y="1642"/>
                  </a:moveTo>
                  <a:cubicBezTo>
                    <a:pt x="881" y="1884"/>
                    <a:pt x="684" y="2080"/>
                    <a:pt x="441" y="2080"/>
                  </a:cubicBezTo>
                  <a:cubicBezTo>
                    <a:pt x="197" y="2080"/>
                    <a:pt x="0" y="1884"/>
                    <a:pt x="0" y="1642"/>
                  </a:cubicBezTo>
                  <a:cubicBezTo>
                    <a:pt x="0" y="1400"/>
                    <a:pt x="197" y="1204"/>
                    <a:pt x="441" y="1204"/>
                  </a:cubicBezTo>
                  <a:cubicBezTo>
                    <a:pt x="684" y="1204"/>
                    <a:pt x="881" y="1400"/>
                    <a:pt x="881" y="1642"/>
                  </a:cubicBezTo>
                  <a:close/>
                  <a:moveTo>
                    <a:pt x="1801" y="902"/>
                  </a:moveTo>
                  <a:cubicBezTo>
                    <a:pt x="1840" y="940"/>
                    <a:pt x="1840" y="1003"/>
                    <a:pt x="1800" y="1042"/>
                  </a:cubicBezTo>
                  <a:cubicBezTo>
                    <a:pt x="1760" y="1080"/>
                    <a:pt x="1697" y="1081"/>
                    <a:pt x="1657" y="1042"/>
                  </a:cubicBezTo>
                  <a:cubicBezTo>
                    <a:pt x="1348" y="739"/>
                    <a:pt x="1348" y="739"/>
                    <a:pt x="1348" y="739"/>
                  </a:cubicBezTo>
                  <a:cubicBezTo>
                    <a:pt x="1006" y="943"/>
                    <a:pt x="1006" y="943"/>
                    <a:pt x="1006" y="943"/>
                  </a:cubicBezTo>
                  <a:cubicBezTo>
                    <a:pt x="1256" y="1187"/>
                    <a:pt x="1256" y="1187"/>
                    <a:pt x="1256" y="1187"/>
                  </a:cubicBezTo>
                  <a:cubicBezTo>
                    <a:pt x="1309" y="1238"/>
                    <a:pt x="1323" y="1259"/>
                    <a:pt x="1323" y="1308"/>
                  </a:cubicBezTo>
                  <a:cubicBezTo>
                    <a:pt x="1323" y="1826"/>
                    <a:pt x="1323" y="1826"/>
                    <a:pt x="1323" y="1826"/>
                  </a:cubicBezTo>
                  <a:cubicBezTo>
                    <a:pt x="1323" y="1875"/>
                    <a:pt x="1273" y="1915"/>
                    <a:pt x="1212" y="1915"/>
                  </a:cubicBezTo>
                  <a:cubicBezTo>
                    <a:pt x="1151" y="1915"/>
                    <a:pt x="1101" y="1875"/>
                    <a:pt x="1101" y="1826"/>
                  </a:cubicBezTo>
                  <a:cubicBezTo>
                    <a:pt x="1101" y="1356"/>
                    <a:pt x="1101" y="1356"/>
                    <a:pt x="1101" y="1356"/>
                  </a:cubicBezTo>
                  <a:cubicBezTo>
                    <a:pt x="672" y="925"/>
                    <a:pt x="672" y="925"/>
                    <a:pt x="672" y="925"/>
                  </a:cubicBezTo>
                  <a:cubicBezTo>
                    <a:pt x="636" y="888"/>
                    <a:pt x="618" y="851"/>
                    <a:pt x="633" y="797"/>
                  </a:cubicBezTo>
                  <a:cubicBezTo>
                    <a:pt x="644" y="759"/>
                    <a:pt x="677" y="742"/>
                    <a:pt x="705" y="726"/>
                  </a:cubicBezTo>
                  <a:cubicBezTo>
                    <a:pt x="1216" y="421"/>
                    <a:pt x="1216" y="421"/>
                    <a:pt x="1216" y="421"/>
                  </a:cubicBezTo>
                  <a:cubicBezTo>
                    <a:pt x="1268" y="396"/>
                    <a:pt x="1302" y="405"/>
                    <a:pt x="1350" y="458"/>
                  </a:cubicBezTo>
                  <a:lnTo>
                    <a:pt x="1801" y="902"/>
                  </a:lnTo>
                  <a:close/>
                  <a:moveTo>
                    <a:pt x="1680" y="493"/>
                  </a:moveTo>
                  <a:cubicBezTo>
                    <a:pt x="1543" y="493"/>
                    <a:pt x="1432" y="382"/>
                    <a:pt x="1432" y="246"/>
                  </a:cubicBezTo>
                  <a:cubicBezTo>
                    <a:pt x="1432" y="110"/>
                    <a:pt x="1543" y="0"/>
                    <a:pt x="1680" y="0"/>
                  </a:cubicBezTo>
                  <a:cubicBezTo>
                    <a:pt x="1817" y="0"/>
                    <a:pt x="1928" y="110"/>
                    <a:pt x="1928" y="246"/>
                  </a:cubicBezTo>
                  <a:cubicBezTo>
                    <a:pt x="1928" y="382"/>
                    <a:pt x="1817" y="493"/>
                    <a:pt x="1680" y="493"/>
                  </a:cubicBezTo>
                  <a:close/>
                  <a:moveTo>
                    <a:pt x="1983" y="1423"/>
                  </a:moveTo>
                  <a:cubicBezTo>
                    <a:pt x="1862" y="1423"/>
                    <a:pt x="1763" y="1521"/>
                    <a:pt x="1763" y="1642"/>
                  </a:cubicBezTo>
                  <a:cubicBezTo>
                    <a:pt x="1763" y="1763"/>
                    <a:pt x="1862" y="1861"/>
                    <a:pt x="1983" y="1861"/>
                  </a:cubicBezTo>
                  <a:cubicBezTo>
                    <a:pt x="2105" y="1861"/>
                    <a:pt x="2204" y="1763"/>
                    <a:pt x="2204" y="1642"/>
                  </a:cubicBezTo>
                  <a:cubicBezTo>
                    <a:pt x="2204" y="1521"/>
                    <a:pt x="2105" y="1423"/>
                    <a:pt x="1983" y="1423"/>
                  </a:cubicBezTo>
                  <a:close/>
                  <a:moveTo>
                    <a:pt x="1983" y="2080"/>
                  </a:moveTo>
                  <a:cubicBezTo>
                    <a:pt x="1740" y="2080"/>
                    <a:pt x="1543" y="1884"/>
                    <a:pt x="1543" y="1642"/>
                  </a:cubicBezTo>
                  <a:cubicBezTo>
                    <a:pt x="1543" y="1400"/>
                    <a:pt x="1740" y="1204"/>
                    <a:pt x="1983" y="1204"/>
                  </a:cubicBezTo>
                  <a:cubicBezTo>
                    <a:pt x="2227" y="1204"/>
                    <a:pt x="2424" y="1400"/>
                    <a:pt x="2424" y="1642"/>
                  </a:cubicBezTo>
                  <a:cubicBezTo>
                    <a:pt x="2424" y="1884"/>
                    <a:pt x="2227" y="2080"/>
                    <a:pt x="1983" y="2080"/>
                  </a:cubicBezTo>
                </a:path>
              </a:pathLst>
            </a:custGeom>
            <a:solidFill>
              <a:srgbClr val="22222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428105" y="4785973"/>
            <a:ext cx="4413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rgbClr val="22222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共享经济市场现状调研报告分析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407784" y="3520440"/>
            <a:ext cx="4413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dirty="0">
                <a:solidFill>
                  <a:srgbClr val="22222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THANK YOU FOR YOUR WATCHING</a:t>
            </a:r>
            <a:endParaRPr lang="zh-CN" altLang="en-US" sz="1400" dirty="0">
              <a:solidFill>
                <a:srgbClr val="222224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492296" y="4712263"/>
            <a:ext cx="4244110" cy="0"/>
          </a:xfrm>
          <a:prstGeom prst="line">
            <a:avLst/>
          </a:prstGeom>
          <a:ln w="14986">
            <a:solidFill>
              <a:srgbClr val="27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33646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kern="100" dirty="0" smtClean="0">
            <a:solidFill>
              <a:schemeClr val="tx1">
                <a:lumMod val="85000"/>
                <a:lumOff val="1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628</TotalTime>
  <Words>2655</Words>
  <Application>Microsoft Office PowerPoint</Application>
  <PresentationFormat>宽屏</PresentationFormat>
  <Paragraphs>285</Paragraphs>
  <Slides>28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3" baseType="lpstr">
      <vt:lpstr>禹卫书法行书简体
</vt:lpstr>
      <vt:lpstr>PT Sans</vt:lpstr>
      <vt:lpstr>Arial</vt:lpstr>
      <vt:lpstr>微软雅黑</vt:lpstr>
      <vt:lpstr>等线 Light</vt:lpstr>
      <vt:lpstr>MS PGothic</vt:lpstr>
      <vt:lpstr>Helvetica Neue</vt:lpstr>
      <vt:lpstr>Times New Roman</vt:lpstr>
      <vt:lpstr>Adobe Arabic</vt:lpstr>
      <vt:lpstr>Roboto</vt:lpstr>
      <vt:lpstr>Bebas Neue</vt:lpstr>
      <vt:lpstr>微软雅黑</vt:lpstr>
      <vt:lpstr>Segoe UI Semilight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恒好美佳   </dc:title>
  <dc:description>恒好美佳   https://sppt.taobao.com/</dc:description>
  <cp:lastModifiedBy>微软用户</cp:lastModifiedBy>
  <cp:revision>2</cp:revision>
  <dcterms:created xsi:type="dcterms:W3CDTF">2017-03-11T12:44:42Z</dcterms:created>
  <dcterms:modified xsi:type="dcterms:W3CDTF">2018-08-31T11:15:27Z</dcterms:modified>
</cp:coreProperties>
</file>