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85" r:id="rId3"/>
    <p:sldMasterId id="2147483686" r:id="rId4"/>
  </p:sldMasterIdLst>
  <p:notesMasterIdLst>
    <p:notesMasterId r:id="rId42"/>
  </p:notesMasterIdLst>
  <p:sldIdLst>
    <p:sldId id="928" r:id="rId5"/>
    <p:sldId id="962" r:id="rId6"/>
    <p:sldId id="893" r:id="rId7"/>
    <p:sldId id="815" r:id="rId8"/>
    <p:sldId id="975" r:id="rId9"/>
    <p:sldId id="976" r:id="rId10"/>
    <p:sldId id="977" r:id="rId11"/>
    <p:sldId id="978" r:id="rId12"/>
    <p:sldId id="979" r:id="rId13"/>
    <p:sldId id="980" r:id="rId14"/>
    <p:sldId id="981" r:id="rId15"/>
    <p:sldId id="968" r:id="rId16"/>
    <p:sldId id="982" r:id="rId17"/>
    <p:sldId id="983" r:id="rId18"/>
    <p:sldId id="984" r:id="rId19"/>
    <p:sldId id="985" r:id="rId20"/>
    <p:sldId id="986" r:id="rId21"/>
    <p:sldId id="987" r:id="rId22"/>
    <p:sldId id="969" r:id="rId23"/>
    <p:sldId id="988" r:id="rId24"/>
    <p:sldId id="989" r:id="rId25"/>
    <p:sldId id="990" r:id="rId26"/>
    <p:sldId id="991" r:id="rId27"/>
    <p:sldId id="992" r:id="rId28"/>
    <p:sldId id="993" r:id="rId29"/>
    <p:sldId id="994" r:id="rId30"/>
    <p:sldId id="995" r:id="rId31"/>
    <p:sldId id="970" r:id="rId32"/>
    <p:sldId id="996" r:id="rId33"/>
    <p:sldId id="997" r:id="rId34"/>
    <p:sldId id="998" r:id="rId35"/>
    <p:sldId id="999" r:id="rId36"/>
    <p:sldId id="1000" r:id="rId37"/>
    <p:sldId id="1001" r:id="rId38"/>
    <p:sldId id="1002" r:id="rId39"/>
    <p:sldId id="1003" r:id="rId40"/>
    <p:sldId id="973" r:id="rId41"/>
  </p:sldIdLst>
  <p:sldSz cx="9145588"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89B0"/>
    <a:srgbClr val="F8F8F8"/>
    <a:srgbClr val="1F98C3"/>
    <a:srgbClr val="781E19"/>
    <a:srgbClr val="A9BECB"/>
    <a:srgbClr val="DDDDDD"/>
    <a:srgbClr val="21A3D0"/>
    <a:srgbClr val="AF1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082" autoAdjust="0"/>
  </p:normalViewPr>
  <p:slideViewPr>
    <p:cSldViewPr snapToObjects="1" showGuides="1">
      <p:cViewPr varScale="1">
        <p:scale>
          <a:sx n="90" d="100"/>
          <a:sy n="90" d="100"/>
        </p:scale>
        <p:origin x="2214" y="78"/>
      </p:cViewPr>
      <p:guideLst>
        <p:guide orient="horz" pos="2142"/>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AD978C79-A385-4883-8890-4A436466EE62}" type="datetimeFigureOut">
              <a:rPr lang="zh-CN" altLang="en-US"/>
              <a:pPr>
                <a:defRPr/>
              </a:pPr>
              <a:t>2018/8/31</a:t>
            </a:fld>
            <a:endParaRPr lang="en-US"/>
          </a:p>
        </p:txBody>
      </p:sp>
      <p:sp>
        <p:nvSpPr>
          <p:cNvPr id="43012"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C7BA5CD-7F3B-4D5A-8619-4AB541C67A69}" type="slidenum">
              <a:rPr lang="zh-CN" altLang="en-US"/>
              <a:pPr>
                <a:defRPr/>
              </a:pPr>
              <a:t>‹#›</a:t>
            </a:fld>
            <a:endParaRPr lang="en-US"/>
          </a:p>
        </p:txBody>
      </p:sp>
    </p:spTree>
    <p:extLst>
      <p:ext uri="{BB962C8B-B14F-4D97-AF65-F5344CB8AC3E}">
        <p14:creationId xmlns:p14="http://schemas.microsoft.com/office/powerpoint/2010/main" val="2548671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pPr>
              <a:defRPr/>
            </a:pPr>
            <a:fld id="{9C7BA5CD-7F3B-4D5A-8619-4AB541C67A69}" type="slidenum">
              <a:rPr lang="zh-CN" altLang="en-US" smtClean="0"/>
              <a:pPr>
                <a:defRPr/>
              </a:pPr>
              <a:t>1</a:t>
            </a:fld>
            <a:endParaRPr lang="en-US"/>
          </a:p>
        </p:txBody>
      </p:sp>
    </p:spTree>
    <p:extLst>
      <p:ext uri="{BB962C8B-B14F-4D97-AF65-F5344CB8AC3E}">
        <p14:creationId xmlns:p14="http://schemas.microsoft.com/office/powerpoint/2010/main" val="402687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pPr>
              <a:defRPr/>
            </a:pPr>
            <a:fld id="{9C7BA5CD-7F3B-4D5A-8619-4AB541C67A69}" type="slidenum">
              <a:rPr lang="zh-CN" altLang="en-US" smtClean="0"/>
              <a:pPr>
                <a:defRPr/>
              </a:pPr>
              <a:t>18</a:t>
            </a:fld>
            <a:endParaRPr lang="en-US"/>
          </a:p>
        </p:txBody>
      </p:sp>
    </p:spTree>
    <p:extLst>
      <p:ext uri="{BB962C8B-B14F-4D97-AF65-F5344CB8AC3E}">
        <p14:creationId xmlns:p14="http://schemas.microsoft.com/office/powerpoint/2010/main" val="75892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pPr>
              <a:defRPr/>
            </a:pPr>
            <a:fld id="{9C7BA5CD-7F3B-4D5A-8619-4AB541C67A69}" type="slidenum">
              <a:rPr lang="zh-CN" altLang="en-US" smtClean="0"/>
              <a:pPr>
                <a:defRPr/>
              </a:pPr>
              <a:t>33</a:t>
            </a:fld>
            <a:endParaRPr lang="en-US"/>
          </a:p>
        </p:txBody>
      </p:sp>
    </p:spTree>
    <p:extLst>
      <p:ext uri="{BB962C8B-B14F-4D97-AF65-F5344CB8AC3E}">
        <p14:creationId xmlns:p14="http://schemas.microsoft.com/office/powerpoint/2010/main" val="225888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pPr>
              <a:defRPr/>
            </a:pPr>
            <a:fld id="{9C7BA5CD-7F3B-4D5A-8619-4AB541C67A69}" type="slidenum">
              <a:rPr lang="zh-CN" altLang="en-US" smtClean="0"/>
              <a:pPr>
                <a:defRPr/>
              </a:pPr>
              <a:t>37</a:t>
            </a:fld>
            <a:endParaRPr lang="en-US"/>
          </a:p>
        </p:txBody>
      </p:sp>
    </p:spTree>
    <p:extLst>
      <p:ext uri="{BB962C8B-B14F-4D97-AF65-F5344CB8AC3E}">
        <p14:creationId xmlns:p14="http://schemas.microsoft.com/office/powerpoint/2010/main" val="2042123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86495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442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3987"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22094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1825" y="1600200"/>
            <a:ext cx="3863975"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38655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22564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64971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5840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788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234446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7987"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0899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11256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590550"/>
            <a:ext cx="1970088" cy="5286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1825" y="590550"/>
            <a:ext cx="5759450" cy="52863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8027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498102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0708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3987"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560926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1825" y="1600200"/>
            <a:ext cx="3863975"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38655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95293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56568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31389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375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99571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7987"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5974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05620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590550"/>
            <a:ext cx="1970088" cy="5286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1825" y="590550"/>
            <a:ext cx="5759450" cy="52863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71971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83268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28051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3987"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612704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1825" y="1600200"/>
            <a:ext cx="3863975"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38655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471929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37849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144974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91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150249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7987"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086957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18784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590550"/>
            <a:ext cx="1970088" cy="5286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1825" y="590550"/>
            <a:ext cx="5759450" cy="52863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341739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6178539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350737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3987"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5315635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1825" y="1600200"/>
            <a:ext cx="3863975"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38655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27216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97339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052089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163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559321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7987"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820193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801404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590550"/>
            <a:ext cx="1970088" cy="5286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1825" y="590550"/>
            <a:ext cx="5759450" cy="52863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2760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36.xml"/><Relationship Id="rId21" Type="http://schemas.openxmlformats.org/officeDocument/2006/relationships/image" Target="../media/image10.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35.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3.png"/><Relationship Id="rId5" Type="http://schemas.openxmlformats.org/officeDocument/2006/relationships/slideLayout" Target="../slideLayouts/slideLayout38.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43.xml"/><Relationship Id="rId19" Type="http://schemas.openxmlformats.org/officeDocument/2006/relationships/image" Target="../media/image8.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825" y="590550"/>
            <a:ext cx="788193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631825" y="1600200"/>
            <a:ext cx="7881938"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2400">
          <a:solidFill>
            <a:srgbClr val="969696"/>
          </a:solidFill>
          <a:latin typeface="+mj-lt"/>
          <a:ea typeface="+mj-ea"/>
          <a:cs typeface="+mj-cs"/>
        </a:defRPr>
      </a:lvl1pPr>
      <a:lvl2pPr algn="l" rtl="0" eaLnBrk="0" fontAlgn="base" hangingPunct="0">
        <a:spcBef>
          <a:spcPct val="0"/>
        </a:spcBef>
        <a:spcAft>
          <a:spcPct val="0"/>
        </a:spcAft>
        <a:defRPr sz="2400">
          <a:solidFill>
            <a:srgbClr val="969696"/>
          </a:solidFill>
          <a:latin typeface="Arial" pitchFamily="34" charset="0"/>
          <a:ea typeface="微软雅黑" pitchFamily="34" charset="-122"/>
        </a:defRPr>
      </a:lvl2pPr>
      <a:lvl3pPr algn="l" rtl="0" eaLnBrk="0" fontAlgn="base" hangingPunct="0">
        <a:spcBef>
          <a:spcPct val="0"/>
        </a:spcBef>
        <a:spcAft>
          <a:spcPct val="0"/>
        </a:spcAft>
        <a:defRPr sz="2400">
          <a:solidFill>
            <a:srgbClr val="969696"/>
          </a:solidFill>
          <a:latin typeface="Arial" pitchFamily="34" charset="0"/>
          <a:ea typeface="微软雅黑" pitchFamily="34" charset="-122"/>
        </a:defRPr>
      </a:lvl3pPr>
      <a:lvl4pPr algn="l" rtl="0" eaLnBrk="0" fontAlgn="base" hangingPunct="0">
        <a:spcBef>
          <a:spcPct val="0"/>
        </a:spcBef>
        <a:spcAft>
          <a:spcPct val="0"/>
        </a:spcAft>
        <a:defRPr sz="2400">
          <a:solidFill>
            <a:srgbClr val="969696"/>
          </a:solidFill>
          <a:latin typeface="Arial" pitchFamily="34" charset="0"/>
          <a:ea typeface="微软雅黑" pitchFamily="34" charset="-122"/>
        </a:defRPr>
      </a:lvl4pPr>
      <a:lvl5pPr algn="l" rtl="0" eaLnBrk="0" fontAlgn="base" hangingPunct="0">
        <a:spcBef>
          <a:spcPct val="0"/>
        </a:spcBef>
        <a:spcAft>
          <a:spcPct val="0"/>
        </a:spcAft>
        <a:defRPr sz="2400">
          <a:solidFill>
            <a:srgbClr val="969696"/>
          </a:solidFill>
          <a:latin typeface="Arial" pitchFamily="34" charset="0"/>
          <a:ea typeface="微软雅黑" pitchFamily="34" charset="-122"/>
        </a:defRPr>
      </a:lvl5pPr>
      <a:lvl6pPr marL="457200" algn="l" rtl="0" eaLnBrk="0" fontAlgn="base" hangingPunct="0">
        <a:spcBef>
          <a:spcPct val="0"/>
        </a:spcBef>
        <a:spcAft>
          <a:spcPct val="0"/>
        </a:spcAft>
        <a:defRPr sz="2400">
          <a:solidFill>
            <a:srgbClr val="969696"/>
          </a:solidFill>
          <a:latin typeface="Arial" pitchFamily="34" charset="0"/>
          <a:ea typeface="微软雅黑" pitchFamily="34" charset="-122"/>
        </a:defRPr>
      </a:lvl6pPr>
      <a:lvl7pPr marL="914400" algn="l" rtl="0" eaLnBrk="0" fontAlgn="base" hangingPunct="0">
        <a:spcBef>
          <a:spcPct val="0"/>
        </a:spcBef>
        <a:spcAft>
          <a:spcPct val="0"/>
        </a:spcAft>
        <a:defRPr sz="2400">
          <a:solidFill>
            <a:srgbClr val="969696"/>
          </a:solidFill>
          <a:latin typeface="Arial" pitchFamily="34" charset="0"/>
          <a:ea typeface="微软雅黑" pitchFamily="34" charset="-122"/>
        </a:defRPr>
      </a:lvl7pPr>
      <a:lvl8pPr marL="1371600" algn="l" rtl="0" eaLnBrk="0" fontAlgn="base" hangingPunct="0">
        <a:spcBef>
          <a:spcPct val="0"/>
        </a:spcBef>
        <a:spcAft>
          <a:spcPct val="0"/>
        </a:spcAft>
        <a:defRPr sz="2400">
          <a:solidFill>
            <a:srgbClr val="969696"/>
          </a:solidFill>
          <a:latin typeface="Arial" pitchFamily="34" charset="0"/>
          <a:ea typeface="微软雅黑" pitchFamily="34" charset="-122"/>
        </a:defRPr>
      </a:lvl8pPr>
      <a:lvl9pPr marL="1828800" algn="l" rtl="0" eaLnBrk="0" fontAlgn="base" hangingPunct="0">
        <a:spcBef>
          <a:spcPct val="0"/>
        </a:spcBef>
        <a:spcAft>
          <a:spcPct val="0"/>
        </a:spcAft>
        <a:defRPr sz="2400">
          <a:solidFill>
            <a:srgbClr val="969696"/>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rgbClr val="969696"/>
          </a:solidFill>
          <a:latin typeface="+mn-lt"/>
          <a:ea typeface="+mn-ea"/>
          <a:cs typeface="+mn-cs"/>
        </a:defRPr>
      </a:lvl1pPr>
      <a:lvl2pPr marL="742950" indent="-285750" algn="l" rtl="0" eaLnBrk="0" fontAlgn="base" hangingPunct="0">
        <a:spcBef>
          <a:spcPct val="20000"/>
        </a:spcBef>
        <a:spcAft>
          <a:spcPct val="0"/>
        </a:spcAft>
        <a:buChar char="–"/>
        <a:defRPr sz="2000">
          <a:solidFill>
            <a:srgbClr val="969696"/>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31825" y="590550"/>
            <a:ext cx="788193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631825" y="1600200"/>
            <a:ext cx="7881938"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0" fontAlgn="base" hangingPunct="0">
        <a:spcBef>
          <a:spcPct val="0"/>
        </a:spcBef>
        <a:spcAft>
          <a:spcPct val="0"/>
        </a:spcAft>
        <a:defRPr sz="2400">
          <a:solidFill>
            <a:srgbClr val="969696"/>
          </a:solidFill>
          <a:latin typeface="+mj-lt"/>
          <a:ea typeface="+mj-ea"/>
          <a:cs typeface="+mj-cs"/>
        </a:defRPr>
      </a:lvl1pPr>
      <a:lvl2pPr algn="l" rtl="0" eaLnBrk="0" fontAlgn="base" hangingPunct="0">
        <a:spcBef>
          <a:spcPct val="0"/>
        </a:spcBef>
        <a:spcAft>
          <a:spcPct val="0"/>
        </a:spcAft>
        <a:defRPr sz="2400">
          <a:solidFill>
            <a:srgbClr val="969696"/>
          </a:solidFill>
          <a:latin typeface="Arial" pitchFamily="34" charset="0"/>
          <a:ea typeface="微软雅黑" pitchFamily="34" charset="-122"/>
        </a:defRPr>
      </a:lvl2pPr>
      <a:lvl3pPr algn="l" rtl="0" eaLnBrk="0" fontAlgn="base" hangingPunct="0">
        <a:spcBef>
          <a:spcPct val="0"/>
        </a:spcBef>
        <a:spcAft>
          <a:spcPct val="0"/>
        </a:spcAft>
        <a:defRPr sz="2400">
          <a:solidFill>
            <a:srgbClr val="969696"/>
          </a:solidFill>
          <a:latin typeface="Arial" pitchFamily="34" charset="0"/>
          <a:ea typeface="微软雅黑" pitchFamily="34" charset="-122"/>
        </a:defRPr>
      </a:lvl3pPr>
      <a:lvl4pPr algn="l" rtl="0" eaLnBrk="0" fontAlgn="base" hangingPunct="0">
        <a:spcBef>
          <a:spcPct val="0"/>
        </a:spcBef>
        <a:spcAft>
          <a:spcPct val="0"/>
        </a:spcAft>
        <a:defRPr sz="2400">
          <a:solidFill>
            <a:srgbClr val="969696"/>
          </a:solidFill>
          <a:latin typeface="Arial" pitchFamily="34" charset="0"/>
          <a:ea typeface="微软雅黑" pitchFamily="34" charset="-122"/>
        </a:defRPr>
      </a:lvl4pPr>
      <a:lvl5pPr algn="l" rtl="0" eaLnBrk="0" fontAlgn="base" hangingPunct="0">
        <a:spcBef>
          <a:spcPct val="0"/>
        </a:spcBef>
        <a:spcAft>
          <a:spcPct val="0"/>
        </a:spcAft>
        <a:defRPr sz="2400">
          <a:solidFill>
            <a:srgbClr val="969696"/>
          </a:solidFill>
          <a:latin typeface="Arial" pitchFamily="34" charset="0"/>
          <a:ea typeface="微软雅黑" pitchFamily="34" charset="-122"/>
        </a:defRPr>
      </a:lvl5pPr>
      <a:lvl6pPr marL="457200" algn="l" rtl="0" eaLnBrk="0" fontAlgn="base" hangingPunct="0">
        <a:spcBef>
          <a:spcPct val="0"/>
        </a:spcBef>
        <a:spcAft>
          <a:spcPct val="0"/>
        </a:spcAft>
        <a:defRPr sz="2400">
          <a:solidFill>
            <a:srgbClr val="969696"/>
          </a:solidFill>
          <a:latin typeface="Arial" pitchFamily="34" charset="0"/>
          <a:ea typeface="微软雅黑" pitchFamily="34" charset="-122"/>
        </a:defRPr>
      </a:lvl6pPr>
      <a:lvl7pPr marL="914400" algn="l" rtl="0" eaLnBrk="0" fontAlgn="base" hangingPunct="0">
        <a:spcBef>
          <a:spcPct val="0"/>
        </a:spcBef>
        <a:spcAft>
          <a:spcPct val="0"/>
        </a:spcAft>
        <a:defRPr sz="2400">
          <a:solidFill>
            <a:srgbClr val="969696"/>
          </a:solidFill>
          <a:latin typeface="Arial" pitchFamily="34" charset="0"/>
          <a:ea typeface="微软雅黑" pitchFamily="34" charset="-122"/>
        </a:defRPr>
      </a:lvl7pPr>
      <a:lvl8pPr marL="1371600" algn="l" rtl="0" eaLnBrk="0" fontAlgn="base" hangingPunct="0">
        <a:spcBef>
          <a:spcPct val="0"/>
        </a:spcBef>
        <a:spcAft>
          <a:spcPct val="0"/>
        </a:spcAft>
        <a:defRPr sz="2400">
          <a:solidFill>
            <a:srgbClr val="969696"/>
          </a:solidFill>
          <a:latin typeface="Arial" pitchFamily="34" charset="0"/>
          <a:ea typeface="微软雅黑" pitchFamily="34" charset="-122"/>
        </a:defRPr>
      </a:lvl8pPr>
      <a:lvl9pPr marL="1828800" algn="l" rtl="0" eaLnBrk="0" fontAlgn="base" hangingPunct="0">
        <a:spcBef>
          <a:spcPct val="0"/>
        </a:spcBef>
        <a:spcAft>
          <a:spcPct val="0"/>
        </a:spcAft>
        <a:defRPr sz="2400">
          <a:solidFill>
            <a:srgbClr val="969696"/>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rgbClr val="969696"/>
          </a:solidFill>
          <a:latin typeface="+mn-lt"/>
          <a:ea typeface="+mn-ea"/>
          <a:cs typeface="+mn-cs"/>
        </a:defRPr>
      </a:lvl1pPr>
      <a:lvl2pPr marL="742950" indent="-285750" algn="l" rtl="0" eaLnBrk="0" fontAlgn="base" hangingPunct="0">
        <a:spcBef>
          <a:spcPct val="20000"/>
        </a:spcBef>
        <a:spcAft>
          <a:spcPct val="0"/>
        </a:spcAft>
        <a:buChar char="–"/>
        <a:defRPr sz="2000">
          <a:solidFill>
            <a:srgbClr val="969696"/>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TextBox 3"/>
          <p:cNvSpPr txBox="1">
            <a:spLocks noChangeArrowheads="1"/>
          </p:cNvSpPr>
          <p:nvPr userDrawn="1"/>
        </p:nvSpPr>
        <p:spPr bwMode="auto">
          <a:xfrm>
            <a:off x="7847013" y="188913"/>
            <a:ext cx="398462" cy="276225"/>
          </a:xfrm>
          <a:prstGeom prst="rect">
            <a:avLst/>
          </a:prstGeom>
          <a:noFill/>
          <a:ln w="9525">
            <a:noFill/>
            <a:miter lim="800000"/>
            <a:headEnd/>
            <a:tailEnd/>
          </a:ln>
        </p:spPr>
        <p:txBody>
          <a:bodyPr>
            <a:spAutoFit/>
          </a:bodyPr>
          <a:lstStyle/>
          <a:p>
            <a:pPr algn="ctr">
              <a:defRPr/>
            </a:pPr>
            <a:fld id="{783EA5E3-68EE-4B85-8E13-451EDCECEDE7}" type="slidenum">
              <a:rPr lang="zh-CN" altLang="en-US" sz="1200">
                <a:solidFill>
                  <a:schemeClr val="accent2"/>
                </a:solidFill>
                <a:latin typeface="微软雅黑" pitchFamily="34" charset="-122"/>
                <a:ea typeface="微软雅黑" pitchFamily="34" charset="-122"/>
              </a:rPr>
              <a:pPr algn="ctr">
                <a:defRPr/>
              </a:pPr>
              <a:t>‹#›</a:t>
            </a:fld>
            <a:endParaRPr lang="zh-CN" altLang="en-US" sz="1200">
              <a:solidFill>
                <a:schemeClr val="accent2"/>
              </a:solidFill>
              <a:latin typeface="微软雅黑" pitchFamily="34" charset="-122"/>
              <a:ea typeface="微软雅黑" pitchFamily="34" charset="-122"/>
            </a:endParaRPr>
          </a:p>
        </p:txBody>
      </p:sp>
      <p:sp>
        <p:nvSpPr>
          <p:cNvPr id="3075" name="Freeform 5"/>
          <p:cNvSpPr>
            <a:spLocks/>
          </p:cNvSpPr>
          <p:nvPr userDrawn="1"/>
        </p:nvSpPr>
        <p:spPr bwMode="auto">
          <a:xfrm>
            <a:off x="1768475" y="165100"/>
            <a:ext cx="5610225" cy="104775"/>
          </a:xfrm>
          <a:custGeom>
            <a:avLst/>
            <a:gdLst/>
            <a:ahLst/>
            <a:cxnLst>
              <a:cxn ang="0">
                <a:pos x="9666" y="0"/>
              </a:cxn>
              <a:cxn ang="0">
                <a:pos x="168" y="0"/>
              </a:cxn>
              <a:cxn ang="0">
                <a:pos x="0" y="184"/>
              </a:cxn>
              <a:cxn ang="0">
                <a:pos x="9834" y="184"/>
              </a:cxn>
              <a:cxn ang="0">
                <a:pos x="9666" y="0"/>
              </a:cxn>
            </a:cxnLst>
            <a:rect l="0" t="0" r="r" b="b"/>
            <a:pathLst>
              <a:path w="9834" h="184">
                <a:moveTo>
                  <a:pt x="9666" y="0"/>
                </a:moveTo>
                <a:lnTo>
                  <a:pt x="168" y="0"/>
                </a:lnTo>
                <a:lnTo>
                  <a:pt x="0" y="184"/>
                </a:lnTo>
                <a:lnTo>
                  <a:pt x="9834" y="184"/>
                </a:lnTo>
                <a:lnTo>
                  <a:pt x="9666" y="0"/>
                </a:lnTo>
                <a:close/>
              </a:path>
            </a:pathLst>
          </a:custGeom>
          <a:solidFill>
            <a:srgbClr val="762D00"/>
          </a:solidFill>
          <a:ln w="9525">
            <a:noFill/>
            <a:round/>
            <a:headEnd/>
            <a:tailEnd/>
          </a:ln>
        </p:spPr>
        <p:txBody>
          <a:bodyPr/>
          <a:lstStyle/>
          <a:p>
            <a:pPr>
              <a:defRPr/>
            </a:pPr>
            <a:endParaRPr lang="zh-CN" altLang="en-US"/>
          </a:p>
        </p:txBody>
      </p:sp>
      <p:sp>
        <p:nvSpPr>
          <p:cNvPr id="3076" name="Freeform 6"/>
          <p:cNvSpPr>
            <a:spLocks/>
          </p:cNvSpPr>
          <p:nvPr userDrawn="1"/>
        </p:nvSpPr>
        <p:spPr bwMode="auto">
          <a:xfrm>
            <a:off x="1863725" y="165100"/>
            <a:ext cx="5419725" cy="461963"/>
          </a:xfrm>
          <a:custGeom>
            <a:avLst/>
            <a:gdLst/>
            <a:ahLst/>
            <a:cxnLst>
              <a:cxn ang="0">
                <a:pos x="0" y="0"/>
              </a:cxn>
              <a:cxn ang="0">
                <a:pos x="9498" y="0"/>
              </a:cxn>
              <a:cxn ang="0">
                <a:pos x="9409" y="595"/>
              </a:cxn>
              <a:cxn ang="0">
                <a:pos x="9167" y="807"/>
              </a:cxn>
              <a:cxn ang="0">
                <a:pos x="324" y="807"/>
              </a:cxn>
              <a:cxn ang="0">
                <a:pos x="89" y="612"/>
              </a:cxn>
              <a:cxn ang="0">
                <a:pos x="0" y="0"/>
              </a:cxn>
            </a:cxnLst>
            <a:rect l="0" t="0" r="r" b="b"/>
            <a:pathLst>
              <a:path w="9498" h="807">
                <a:moveTo>
                  <a:pt x="0" y="0"/>
                </a:moveTo>
                <a:lnTo>
                  <a:pt x="9498" y="0"/>
                </a:lnTo>
                <a:cubicBezTo>
                  <a:pt x="9469" y="181"/>
                  <a:pt x="9450" y="421"/>
                  <a:pt x="9409" y="595"/>
                </a:cubicBezTo>
                <a:cubicBezTo>
                  <a:pt x="9368" y="731"/>
                  <a:pt x="9348" y="802"/>
                  <a:pt x="9167" y="807"/>
                </a:cubicBezTo>
                <a:cubicBezTo>
                  <a:pt x="6219" y="807"/>
                  <a:pt x="3271" y="807"/>
                  <a:pt x="324" y="807"/>
                </a:cubicBezTo>
                <a:cubicBezTo>
                  <a:pt x="201" y="799"/>
                  <a:pt x="102" y="760"/>
                  <a:pt x="89" y="612"/>
                </a:cubicBezTo>
                <a:lnTo>
                  <a:pt x="0" y="0"/>
                </a:lnTo>
                <a:close/>
              </a:path>
            </a:pathLst>
          </a:custGeom>
          <a:solidFill>
            <a:srgbClr val="C00000"/>
          </a:solidFill>
          <a:ln w="9525">
            <a:noFill/>
            <a:round/>
            <a:headEnd/>
            <a:tailEnd/>
          </a:ln>
        </p:spPr>
        <p:txBody>
          <a:bodyPr/>
          <a:lstStyle/>
          <a:p>
            <a:pPr>
              <a:defRPr/>
            </a:pPr>
            <a:endParaRPr lang="zh-CN" altLang="en-US"/>
          </a:p>
        </p:txBody>
      </p:sp>
      <p:sp>
        <p:nvSpPr>
          <p:cNvPr id="3077" name="Freeform 7"/>
          <p:cNvSpPr>
            <a:spLocks/>
          </p:cNvSpPr>
          <p:nvPr userDrawn="1"/>
        </p:nvSpPr>
        <p:spPr bwMode="auto">
          <a:xfrm>
            <a:off x="3849688" y="6551613"/>
            <a:ext cx="1446212" cy="323850"/>
          </a:xfrm>
          <a:custGeom>
            <a:avLst/>
            <a:gdLst/>
            <a:ahLst/>
            <a:cxnLst>
              <a:cxn ang="0">
                <a:pos x="0" y="568"/>
              </a:cxn>
              <a:cxn ang="0">
                <a:pos x="2534" y="568"/>
              </a:cxn>
              <a:cxn ang="0">
                <a:pos x="2480" y="149"/>
              </a:cxn>
              <a:cxn ang="0">
                <a:pos x="2332" y="0"/>
              </a:cxn>
              <a:cxn ang="0">
                <a:pos x="197" y="0"/>
              </a:cxn>
              <a:cxn ang="0">
                <a:pos x="54" y="137"/>
              </a:cxn>
              <a:cxn ang="0">
                <a:pos x="0" y="568"/>
              </a:cxn>
            </a:cxnLst>
            <a:rect l="0" t="0" r="r" b="b"/>
            <a:pathLst>
              <a:path w="2534" h="568">
                <a:moveTo>
                  <a:pt x="0" y="568"/>
                </a:moveTo>
                <a:lnTo>
                  <a:pt x="2534" y="568"/>
                </a:lnTo>
                <a:cubicBezTo>
                  <a:pt x="2517" y="440"/>
                  <a:pt x="2505" y="272"/>
                  <a:pt x="2480" y="149"/>
                </a:cubicBezTo>
                <a:cubicBezTo>
                  <a:pt x="2455" y="53"/>
                  <a:pt x="2443" y="3"/>
                  <a:pt x="2332" y="0"/>
                </a:cubicBezTo>
                <a:cubicBezTo>
                  <a:pt x="528" y="0"/>
                  <a:pt x="2002" y="0"/>
                  <a:pt x="197" y="0"/>
                </a:cubicBezTo>
                <a:cubicBezTo>
                  <a:pt x="122" y="6"/>
                  <a:pt x="62" y="33"/>
                  <a:pt x="54" y="137"/>
                </a:cubicBezTo>
                <a:lnTo>
                  <a:pt x="0" y="568"/>
                </a:lnTo>
                <a:close/>
              </a:path>
            </a:pathLst>
          </a:custGeom>
          <a:solidFill>
            <a:srgbClr val="C00000"/>
          </a:solidFill>
          <a:ln w="9525">
            <a:noFill/>
            <a:round/>
            <a:headEnd/>
            <a:tailEnd/>
          </a:ln>
        </p:spPr>
        <p:txBody>
          <a:bodyPr/>
          <a:lstStyle/>
          <a:p>
            <a:pPr>
              <a:defRPr/>
            </a:pPr>
            <a:endParaRPr lang="zh-CN" altLang="en-US"/>
          </a:p>
        </p:txBody>
      </p:sp>
      <p:sp>
        <p:nvSpPr>
          <p:cNvPr id="3078" name="TextBox 7"/>
          <p:cNvSpPr txBox="1">
            <a:spLocks noChangeArrowheads="1"/>
          </p:cNvSpPr>
          <p:nvPr userDrawn="1"/>
        </p:nvSpPr>
        <p:spPr bwMode="auto">
          <a:xfrm>
            <a:off x="4222750" y="6583363"/>
            <a:ext cx="782638" cy="307975"/>
          </a:xfrm>
          <a:prstGeom prst="rect">
            <a:avLst/>
          </a:prstGeom>
          <a:noFill/>
          <a:ln w="9525">
            <a:noFill/>
            <a:miter lim="800000"/>
            <a:headEnd/>
            <a:tailEnd/>
          </a:ln>
        </p:spPr>
        <p:txBody>
          <a:bodyPr wrap="none">
            <a:spAutoFit/>
          </a:bodyPr>
          <a:lstStyle/>
          <a:p>
            <a:pPr>
              <a:defRPr/>
            </a:pPr>
            <a:r>
              <a:rPr lang="zh-CN" altLang="en-US" sz="1400">
                <a:solidFill>
                  <a:schemeClr val="accent2"/>
                </a:solidFill>
                <a:latin typeface="微软雅黑" pitchFamily="34" charset="-122"/>
                <a:ea typeface="微软雅黑" pitchFamily="34" charset="-122"/>
              </a:rPr>
              <a:t>第</a:t>
            </a:r>
            <a:fld id="{5AD48A14-5AD9-4984-929E-D84263038727}" type="slidenum">
              <a:rPr lang="zh-CN" altLang="en-US" sz="1400">
                <a:solidFill>
                  <a:schemeClr val="accent2"/>
                </a:solidFill>
                <a:latin typeface="微软雅黑" pitchFamily="34" charset="-122"/>
                <a:ea typeface="微软雅黑" pitchFamily="34" charset="-122"/>
              </a:rPr>
              <a:pPr>
                <a:defRPr/>
              </a:pPr>
              <a:t>‹#›</a:t>
            </a:fld>
            <a:r>
              <a:rPr lang="zh-CN" altLang="en-US" sz="1400">
                <a:solidFill>
                  <a:schemeClr val="accent2"/>
                </a:solidFill>
                <a:latin typeface="微软雅黑" pitchFamily="34" charset="-122"/>
                <a:ea typeface="微软雅黑" pitchFamily="34" charset="-122"/>
              </a:rPr>
              <a:t>页</a:t>
            </a:r>
          </a:p>
        </p:txBody>
      </p:sp>
      <p:sp>
        <p:nvSpPr>
          <p:cNvPr id="3079" name="Rectangle 2"/>
          <p:cNvSpPr>
            <a:spLocks noGrp="1" noChangeArrowheads="1"/>
          </p:cNvSpPr>
          <p:nvPr>
            <p:ph type="title"/>
          </p:nvPr>
        </p:nvSpPr>
        <p:spPr bwMode="auto">
          <a:xfrm>
            <a:off x="631825" y="590550"/>
            <a:ext cx="788193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80" name="Rectangle 3"/>
          <p:cNvSpPr>
            <a:spLocks noGrp="1" noChangeArrowheads="1"/>
          </p:cNvSpPr>
          <p:nvPr>
            <p:ph type="body" idx="1"/>
          </p:nvPr>
        </p:nvSpPr>
        <p:spPr bwMode="auto">
          <a:xfrm>
            <a:off x="631825" y="1600200"/>
            <a:ext cx="7881938"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300"/>
                                        <p:tgtEl>
                                          <p:spTgt spid="3075"/>
                                        </p:tgtEl>
                                      </p:cBhvr>
                                    </p:animEffect>
                                  </p:childTnLst>
                                </p:cTn>
                              </p:par>
                            </p:childTnLst>
                          </p:cTn>
                        </p:par>
                        <p:par>
                          <p:cTn id="8" fill="hold" nodeType="afterGroup">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3076"/>
                                        </p:tgtEl>
                                        <p:attrNameLst>
                                          <p:attrName>style.visibility</p:attrName>
                                        </p:attrNameLst>
                                      </p:cBhvr>
                                      <p:to>
                                        <p:strVal val="visible"/>
                                      </p:to>
                                    </p:set>
                                    <p:animEffect transition="in" filter="wipe(down)">
                                      <p:cBhvr>
                                        <p:cTn id="1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P spid="3076" grpId="0" animBg="1"/>
    </p:bldLst>
  </p:timing>
  <p:txStyles>
    <p:titleStyle>
      <a:lvl1pPr algn="l" rtl="0" eaLnBrk="0" fontAlgn="base" hangingPunct="0">
        <a:spcBef>
          <a:spcPct val="0"/>
        </a:spcBef>
        <a:spcAft>
          <a:spcPct val="0"/>
        </a:spcAft>
        <a:defRPr sz="2400">
          <a:solidFill>
            <a:srgbClr val="969696"/>
          </a:solidFill>
          <a:latin typeface="+mj-lt"/>
          <a:ea typeface="+mj-ea"/>
          <a:cs typeface="+mj-cs"/>
        </a:defRPr>
      </a:lvl1pPr>
      <a:lvl2pPr algn="l" rtl="0" eaLnBrk="0" fontAlgn="base" hangingPunct="0">
        <a:spcBef>
          <a:spcPct val="0"/>
        </a:spcBef>
        <a:spcAft>
          <a:spcPct val="0"/>
        </a:spcAft>
        <a:defRPr sz="2400">
          <a:solidFill>
            <a:srgbClr val="969696"/>
          </a:solidFill>
          <a:latin typeface="Arial" pitchFamily="34" charset="0"/>
          <a:ea typeface="微软雅黑" pitchFamily="34" charset="-122"/>
        </a:defRPr>
      </a:lvl2pPr>
      <a:lvl3pPr algn="l" rtl="0" eaLnBrk="0" fontAlgn="base" hangingPunct="0">
        <a:spcBef>
          <a:spcPct val="0"/>
        </a:spcBef>
        <a:spcAft>
          <a:spcPct val="0"/>
        </a:spcAft>
        <a:defRPr sz="2400">
          <a:solidFill>
            <a:srgbClr val="969696"/>
          </a:solidFill>
          <a:latin typeface="Arial" pitchFamily="34" charset="0"/>
          <a:ea typeface="微软雅黑" pitchFamily="34" charset="-122"/>
        </a:defRPr>
      </a:lvl3pPr>
      <a:lvl4pPr algn="l" rtl="0" eaLnBrk="0" fontAlgn="base" hangingPunct="0">
        <a:spcBef>
          <a:spcPct val="0"/>
        </a:spcBef>
        <a:spcAft>
          <a:spcPct val="0"/>
        </a:spcAft>
        <a:defRPr sz="2400">
          <a:solidFill>
            <a:srgbClr val="969696"/>
          </a:solidFill>
          <a:latin typeface="Arial" pitchFamily="34" charset="0"/>
          <a:ea typeface="微软雅黑" pitchFamily="34" charset="-122"/>
        </a:defRPr>
      </a:lvl4pPr>
      <a:lvl5pPr algn="l" rtl="0" eaLnBrk="0" fontAlgn="base" hangingPunct="0">
        <a:spcBef>
          <a:spcPct val="0"/>
        </a:spcBef>
        <a:spcAft>
          <a:spcPct val="0"/>
        </a:spcAft>
        <a:defRPr sz="2400">
          <a:solidFill>
            <a:srgbClr val="969696"/>
          </a:solidFill>
          <a:latin typeface="Arial" pitchFamily="34" charset="0"/>
          <a:ea typeface="微软雅黑" pitchFamily="34" charset="-122"/>
        </a:defRPr>
      </a:lvl5pPr>
      <a:lvl6pPr marL="457200" algn="l" rtl="0" eaLnBrk="0" fontAlgn="base" hangingPunct="0">
        <a:spcBef>
          <a:spcPct val="0"/>
        </a:spcBef>
        <a:spcAft>
          <a:spcPct val="0"/>
        </a:spcAft>
        <a:defRPr sz="2400">
          <a:solidFill>
            <a:srgbClr val="969696"/>
          </a:solidFill>
          <a:latin typeface="Arial" pitchFamily="34" charset="0"/>
          <a:ea typeface="微软雅黑" pitchFamily="34" charset="-122"/>
        </a:defRPr>
      </a:lvl6pPr>
      <a:lvl7pPr marL="914400" algn="l" rtl="0" eaLnBrk="0" fontAlgn="base" hangingPunct="0">
        <a:spcBef>
          <a:spcPct val="0"/>
        </a:spcBef>
        <a:spcAft>
          <a:spcPct val="0"/>
        </a:spcAft>
        <a:defRPr sz="2400">
          <a:solidFill>
            <a:srgbClr val="969696"/>
          </a:solidFill>
          <a:latin typeface="Arial" pitchFamily="34" charset="0"/>
          <a:ea typeface="微软雅黑" pitchFamily="34" charset="-122"/>
        </a:defRPr>
      </a:lvl7pPr>
      <a:lvl8pPr marL="1371600" algn="l" rtl="0" eaLnBrk="0" fontAlgn="base" hangingPunct="0">
        <a:spcBef>
          <a:spcPct val="0"/>
        </a:spcBef>
        <a:spcAft>
          <a:spcPct val="0"/>
        </a:spcAft>
        <a:defRPr sz="2400">
          <a:solidFill>
            <a:srgbClr val="969696"/>
          </a:solidFill>
          <a:latin typeface="Arial" pitchFamily="34" charset="0"/>
          <a:ea typeface="微软雅黑" pitchFamily="34" charset="-122"/>
        </a:defRPr>
      </a:lvl8pPr>
      <a:lvl9pPr marL="1828800" algn="l" rtl="0" eaLnBrk="0" fontAlgn="base" hangingPunct="0">
        <a:spcBef>
          <a:spcPct val="0"/>
        </a:spcBef>
        <a:spcAft>
          <a:spcPct val="0"/>
        </a:spcAft>
        <a:defRPr sz="2400">
          <a:solidFill>
            <a:srgbClr val="969696"/>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rgbClr val="969696"/>
          </a:solidFill>
          <a:latin typeface="+mn-lt"/>
          <a:ea typeface="+mn-ea"/>
          <a:cs typeface="+mn-cs"/>
        </a:defRPr>
      </a:lvl1pPr>
      <a:lvl2pPr marL="742950" indent="-285750" algn="l" rtl="0" eaLnBrk="0" fontAlgn="base" hangingPunct="0">
        <a:spcBef>
          <a:spcPct val="20000"/>
        </a:spcBef>
        <a:spcAft>
          <a:spcPct val="0"/>
        </a:spcAft>
        <a:buChar char="–"/>
        <a:defRPr sz="2000">
          <a:solidFill>
            <a:srgbClr val="969696"/>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09913" y="2886075"/>
            <a:ext cx="7953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21425" y="2757488"/>
            <a:ext cx="8223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79463" y="1447800"/>
            <a:ext cx="22606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349625" y="3770313"/>
            <a:ext cx="393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5530850" y="2903538"/>
            <a:ext cx="301625"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3957638" y="2574925"/>
            <a:ext cx="7366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446338" y="3206750"/>
            <a:ext cx="110807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013200" y="3446463"/>
            <a:ext cx="13763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7413625" y="2725738"/>
            <a:ext cx="8366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956300" y="3624263"/>
            <a:ext cx="3905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8439150" y="2365375"/>
            <a:ext cx="39211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1539875" y="2795588"/>
            <a:ext cx="12731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2987675" y="2786063"/>
            <a:ext cx="327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6388100" y="3325813"/>
            <a:ext cx="5270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6927850" y="2909888"/>
            <a:ext cx="2698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7307263" y="3446463"/>
            <a:ext cx="21113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p:nvPr>
        </p:nvSpPr>
        <p:spPr bwMode="auto">
          <a:xfrm>
            <a:off x="631825" y="590550"/>
            <a:ext cx="788193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115" name="Rectangle 3"/>
          <p:cNvSpPr>
            <a:spLocks noGrp="1" noChangeArrowheads="1"/>
          </p:cNvSpPr>
          <p:nvPr>
            <p:ph type="body" idx="1"/>
          </p:nvPr>
        </p:nvSpPr>
        <p:spPr bwMode="auto">
          <a:xfrm>
            <a:off x="631825" y="1600200"/>
            <a:ext cx="7881938"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rgbClr val="969696"/>
          </a:solidFill>
          <a:latin typeface="+mj-lt"/>
          <a:ea typeface="+mj-ea"/>
          <a:cs typeface="+mj-cs"/>
        </a:defRPr>
      </a:lvl1pPr>
      <a:lvl2pPr algn="l" rtl="0" eaLnBrk="0" fontAlgn="base" hangingPunct="0">
        <a:spcBef>
          <a:spcPct val="0"/>
        </a:spcBef>
        <a:spcAft>
          <a:spcPct val="0"/>
        </a:spcAft>
        <a:defRPr sz="2400">
          <a:solidFill>
            <a:srgbClr val="969696"/>
          </a:solidFill>
          <a:latin typeface="Arial" pitchFamily="34" charset="0"/>
          <a:ea typeface="微软雅黑" pitchFamily="34" charset="-122"/>
        </a:defRPr>
      </a:lvl2pPr>
      <a:lvl3pPr algn="l" rtl="0" eaLnBrk="0" fontAlgn="base" hangingPunct="0">
        <a:spcBef>
          <a:spcPct val="0"/>
        </a:spcBef>
        <a:spcAft>
          <a:spcPct val="0"/>
        </a:spcAft>
        <a:defRPr sz="2400">
          <a:solidFill>
            <a:srgbClr val="969696"/>
          </a:solidFill>
          <a:latin typeface="Arial" pitchFamily="34" charset="0"/>
          <a:ea typeface="微软雅黑" pitchFamily="34" charset="-122"/>
        </a:defRPr>
      </a:lvl3pPr>
      <a:lvl4pPr algn="l" rtl="0" eaLnBrk="0" fontAlgn="base" hangingPunct="0">
        <a:spcBef>
          <a:spcPct val="0"/>
        </a:spcBef>
        <a:spcAft>
          <a:spcPct val="0"/>
        </a:spcAft>
        <a:defRPr sz="2400">
          <a:solidFill>
            <a:srgbClr val="969696"/>
          </a:solidFill>
          <a:latin typeface="Arial" pitchFamily="34" charset="0"/>
          <a:ea typeface="微软雅黑" pitchFamily="34" charset="-122"/>
        </a:defRPr>
      </a:lvl4pPr>
      <a:lvl5pPr algn="l" rtl="0" eaLnBrk="0" fontAlgn="base" hangingPunct="0">
        <a:spcBef>
          <a:spcPct val="0"/>
        </a:spcBef>
        <a:spcAft>
          <a:spcPct val="0"/>
        </a:spcAft>
        <a:defRPr sz="2400">
          <a:solidFill>
            <a:srgbClr val="969696"/>
          </a:solidFill>
          <a:latin typeface="Arial" pitchFamily="34" charset="0"/>
          <a:ea typeface="微软雅黑" pitchFamily="34" charset="-122"/>
        </a:defRPr>
      </a:lvl5pPr>
      <a:lvl6pPr marL="457200" algn="l" rtl="0" eaLnBrk="0" fontAlgn="base" hangingPunct="0">
        <a:spcBef>
          <a:spcPct val="0"/>
        </a:spcBef>
        <a:spcAft>
          <a:spcPct val="0"/>
        </a:spcAft>
        <a:defRPr sz="2400">
          <a:solidFill>
            <a:srgbClr val="969696"/>
          </a:solidFill>
          <a:latin typeface="Arial" pitchFamily="34" charset="0"/>
          <a:ea typeface="微软雅黑" pitchFamily="34" charset="-122"/>
        </a:defRPr>
      </a:lvl6pPr>
      <a:lvl7pPr marL="914400" algn="l" rtl="0" eaLnBrk="0" fontAlgn="base" hangingPunct="0">
        <a:spcBef>
          <a:spcPct val="0"/>
        </a:spcBef>
        <a:spcAft>
          <a:spcPct val="0"/>
        </a:spcAft>
        <a:defRPr sz="2400">
          <a:solidFill>
            <a:srgbClr val="969696"/>
          </a:solidFill>
          <a:latin typeface="Arial" pitchFamily="34" charset="0"/>
          <a:ea typeface="微软雅黑" pitchFamily="34" charset="-122"/>
        </a:defRPr>
      </a:lvl7pPr>
      <a:lvl8pPr marL="1371600" algn="l" rtl="0" eaLnBrk="0" fontAlgn="base" hangingPunct="0">
        <a:spcBef>
          <a:spcPct val="0"/>
        </a:spcBef>
        <a:spcAft>
          <a:spcPct val="0"/>
        </a:spcAft>
        <a:defRPr sz="2400">
          <a:solidFill>
            <a:srgbClr val="969696"/>
          </a:solidFill>
          <a:latin typeface="Arial" pitchFamily="34" charset="0"/>
          <a:ea typeface="微软雅黑" pitchFamily="34" charset="-122"/>
        </a:defRPr>
      </a:lvl8pPr>
      <a:lvl9pPr marL="1828800" algn="l" rtl="0" eaLnBrk="0" fontAlgn="base" hangingPunct="0">
        <a:spcBef>
          <a:spcPct val="0"/>
        </a:spcBef>
        <a:spcAft>
          <a:spcPct val="0"/>
        </a:spcAft>
        <a:defRPr sz="2400">
          <a:solidFill>
            <a:srgbClr val="969696"/>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rgbClr val="969696"/>
          </a:solidFill>
          <a:latin typeface="+mn-lt"/>
          <a:ea typeface="+mn-ea"/>
          <a:cs typeface="+mn-cs"/>
        </a:defRPr>
      </a:lvl1pPr>
      <a:lvl2pPr marL="742950" indent="-285750" algn="l" rtl="0" eaLnBrk="0" fontAlgn="base" hangingPunct="0">
        <a:spcBef>
          <a:spcPct val="20000"/>
        </a:spcBef>
        <a:spcAft>
          <a:spcPct val="0"/>
        </a:spcAft>
        <a:buChar char="–"/>
        <a:defRPr sz="2000">
          <a:solidFill>
            <a:srgbClr val="969696"/>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9.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9.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9.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9.xml"/><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Freeform 5"/>
          <p:cNvSpPr>
            <a:spLocks/>
          </p:cNvSpPr>
          <p:nvPr/>
        </p:nvSpPr>
        <p:spPr bwMode="auto">
          <a:xfrm>
            <a:off x="241300" y="4141788"/>
            <a:ext cx="8904288" cy="2682875"/>
          </a:xfrm>
          <a:custGeom>
            <a:avLst/>
            <a:gdLst>
              <a:gd name="T0" fmla="*/ 15400 w 15400"/>
              <a:gd name="T1" fmla="*/ 0 h 4638"/>
              <a:gd name="T2" fmla="*/ 15400 w 15400"/>
              <a:gd name="T3" fmla="*/ 4386 h 4638"/>
              <a:gd name="T4" fmla="*/ 15148 w 15400"/>
              <a:gd name="T5" fmla="*/ 4638 h 4638"/>
              <a:gd name="T6" fmla="*/ 252 w 15400"/>
              <a:gd name="T7" fmla="*/ 4638 h 4638"/>
              <a:gd name="T8" fmla="*/ 0 w 15400"/>
              <a:gd name="T9" fmla="*/ 4386 h 4638"/>
              <a:gd name="T10" fmla="*/ 0 w 15400"/>
              <a:gd name="T11" fmla="*/ 0 h 4638"/>
              <a:gd name="T12" fmla="*/ 15400 w 15400"/>
              <a:gd name="T13" fmla="*/ 0 h 4638"/>
              <a:gd name="T14" fmla="*/ 0 60000 65536"/>
              <a:gd name="T15" fmla="*/ 0 60000 65536"/>
              <a:gd name="T16" fmla="*/ 0 60000 65536"/>
              <a:gd name="T17" fmla="*/ 0 60000 65536"/>
              <a:gd name="T18" fmla="*/ 0 60000 65536"/>
              <a:gd name="T19" fmla="*/ 0 60000 65536"/>
              <a:gd name="T20" fmla="*/ 0 60000 65536"/>
              <a:gd name="T21" fmla="*/ 0 w 15400"/>
              <a:gd name="T22" fmla="*/ 0 h 4638"/>
              <a:gd name="T23" fmla="*/ 15400 w 15400"/>
              <a:gd name="T24" fmla="*/ 4638 h 46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00" h="4638">
                <a:moveTo>
                  <a:pt x="15400" y="0"/>
                </a:moveTo>
                <a:lnTo>
                  <a:pt x="15400" y="4386"/>
                </a:lnTo>
                <a:cubicBezTo>
                  <a:pt x="15400" y="4525"/>
                  <a:pt x="15287" y="4638"/>
                  <a:pt x="15148" y="4638"/>
                </a:cubicBezTo>
                <a:lnTo>
                  <a:pt x="252" y="4638"/>
                </a:lnTo>
                <a:cubicBezTo>
                  <a:pt x="113" y="4638"/>
                  <a:pt x="0" y="4525"/>
                  <a:pt x="0" y="4386"/>
                </a:cubicBezTo>
                <a:lnTo>
                  <a:pt x="0" y="0"/>
                </a:lnTo>
                <a:lnTo>
                  <a:pt x="15400" y="0"/>
                </a:lnTo>
                <a:close/>
              </a:path>
            </a:pathLst>
          </a:custGeom>
          <a:blipFill dpi="0" rotWithShape="1">
            <a:blip r:embed="rId4"/>
            <a:srcRect/>
            <a:stretch>
              <a:fillRect/>
            </a:stretch>
          </a:blipFill>
          <a:ln w="9525">
            <a:solidFill>
              <a:srgbClr val="B5B5B7"/>
            </a:solidFill>
            <a:round/>
            <a:headEnd/>
            <a:tailEnd/>
          </a:ln>
        </p:spPr>
        <p:txBody>
          <a:bodyPr/>
          <a:lstStyle/>
          <a:p>
            <a:endParaRPr lang="zh-CN" altLang="en-US"/>
          </a:p>
        </p:txBody>
      </p:sp>
      <p:sp>
        <p:nvSpPr>
          <p:cNvPr id="6147" name="Freeform 6"/>
          <p:cNvSpPr>
            <a:spLocks/>
          </p:cNvSpPr>
          <p:nvPr/>
        </p:nvSpPr>
        <p:spPr bwMode="auto">
          <a:xfrm>
            <a:off x="120650" y="141288"/>
            <a:ext cx="8904288" cy="3833812"/>
          </a:xfrm>
          <a:custGeom>
            <a:avLst/>
            <a:gdLst>
              <a:gd name="T0" fmla="*/ 252 w 15400"/>
              <a:gd name="T1" fmla="*/ 0 h 6623"/>
              <a:gd name="T2" fmla="*/ 15148 w 15400"/>
              <a:gd name="T3" fmla="*/ 0 h 6623"/>
              <a:gd name="T4" fmla="*/ 15400 w 15400"/>
              <a:gd name="T5" fmla="*/ 252 h 6623"/>
              <a:gd name="T6" fmla="*/ 15400 w 15400"/>
              <a:gd name="T7" fmla="*/ 6623 h 6623"/>
              <a:gd name="T8" fmla="*/ 0 w 15400"/>
              <a:gd name="T9" fmla="*/ 6623 h 6623"/>
              <a:gd name="T10" fmla="*/ 0 w 15400"/>
              <a:gd name="T11" fmla="*/ 252 h 6623"/>
              <a:gd name="T12" fmla="*/ 252 w 15400"/>
              <a:gd name="T13" fmla="*/ 0 h 6623"/>
              <a:gd name="T14" fmla="*/ 0 60000 65536"/>
              <a:gd name="T15" fmla="*/ 0 60000 65536"/>
              <a:gd name="T16" fmla="*/ 0 60000 65536"/>
              <a:gd name="T17" fmla="*/ 0 60000 65536"/>
              <a:gd name="T18" fmla="*/ 0 60000 65536"/>
              <a:gd name="T19" fmla="*/ 0 60000 65536"/>
              <a:gd name="T20" fmla="*/ 0 60000 65536"/>
              <a:gd name="T21" fmla="*/ 0 w 15400"/>
              <a:gd name="T22" fmla="*/ 0 h 6623"/>
              <a:gd name="T23" fmla="*/ 15400 w 15400"/>
              <a:gd name="T24" fmla="*/ 6623 h 66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00" h="6623">
                <a:moveTo>
                  <a:pt x="252" y="0"/>
                </a:moveTo>
                <a:lnTo>
                  <a:pt x="15148" y="0"/>
                </a:lnTo>
                <a:cubicBezTo>
                  <a:pt x="15287" y="0"/>
                  <a:pt x="15400" y="113"/>
                  <a:pt x="15400" y="252"/>
                </a:cubicBezTo>
                <a:lnTo>
                  <a:pt x="15400" y="6623"/>
                </a:lnTo>
                <a:lnTo>
                  <a:pt x="0" y="6623"/>
                </a:lnTo>
                <a:lnTo>
                  <a:pt x="0" y="252"/>
                </a:lnTo>
                <a:cubicBezTo>
                  <a:pt x="0" y="113"/>
                  <a:pt x="113" y="0"/>
                  <a:pt x="252" y="0"/>
                </a:cubicBezTo>
                <a:close/>
              </a:path>
            </a:pathLst>
          </a:custGeom>
          <a:blipFill dpi="0" rotWithShape="1">
            <a:blip r:embed="rId5"/>
            <a:srcRect/>
            <a:stretch>
              <a:fillRect/>
            </a:stretch>
          </a:blipFill>
          <a:ln w="9525">
            <a:solidFill>
              <a:srgbClr val="B5B5B7"/>
            </a:solidFill>
            <a:round/>
            <a:headEnd/>
            <a:tailEnd/>
          </a:ln>
        </p:spPr>
        <p:txBody>
          <a:bodyPr/>
          <a:lstStyle/>
          <a:p>
            <a:endParaRPr lang="zh-CN" altLang="en-US"/>
          </a:p>
        </p:txBody>
      </p:sp>
      <p:sp>
        <p:nvSpPr>
          <p:cNvPr id="6148" name="Freeform 5"/>
          <p:cNvSpPr>
            <a:spLocks noEditPoints="1"/>
          </p:cNvSpPr>
          <p:nvPr/>
        </p:nvSpPr>
        <p:spPr bwMode="auto">
          <a:xfrm>
            <a:off x="396875" y="404813"/>
            <a:ext cx="1254125" cy="533400"/>
          </a:xfrm>
          <a:custGeom>
            <a:avLst/>
            <a:gdLst>
              <a:gd name="T0" fmla="*/ 137 w 2466"/>
              <a:gd name="T1" fmla="*/ 932 h 1118"/>
              <a:gd name="T2" fmla="*/ 314 w 2466"/>
              <a:gd name="T3" fmla="*/ 1069 h 1118"/>
              <a:gd name="T4" fmla="*/ 137 w 2466"/>
              <a:gd name="T5" fmla="*/ 932 h 1118"/>
              <a:gd name="T6" fmla="*/ 164 w 2466"/>
              <a:gd name="T7" fmla="*/ 829 h 1118"/>
              <a:gd name="T8" fmla="*/ 330 w 2466"/>
              <a:gd name="T9" fmla="*/ 890 h 1118"/>
              <a:gd name="T10" fmla="*/ 223 w 2466"/>
              <a:gd name="T11" fmla="*/ 998 h 1118"/>
              <a:gd name="T12" fmla="*/ 83 w 2466"/>
              <a:gd name="T13" fmla="*/ 944 h 1118"/>
              <a:gd name="T14" fmla="*/ 67 w 2466"/>
              <a:gd name="T15" fmla="*/ 787 h 1118"/>
              <a:gd name="T16" fmla="*/ 400 w 2466"/>
              <a:gd name="T17" fmla="*/ 1069 h 1118"/>
              <a:gd name="T18" fmla="*/ 347 w 2466"/>
              <a:gd name="T19" fmla="*/ 818 h 1118"/>
              <a:gd name="T20" fmla="*/ 629 w 2466"/>
              <a:gd name="T21" fmla="*/ 839 h 1118"/>
              <a:gd name="T22" fmla="*/ 511 w 2466"/>
              <a:gd name="T23" fmla="*/ 1066 h 1118"/>
              <a:gd name="T24" fmla="*/ 423 w 2466"/>
              <a:gd name="T25" fmla="*/ 1069 h 1118"/>
              <a:gd name="T26" fmla="*/ 570 w 2466"/>
              <a:gd name="T27" fmla="*/ 894 h 1118"/>
              <a:gd name="T28" fmla="*/ 665 w 2466"/>
              <a:gd name="T29" fmla="*/ 1031 h 1118"/>
              <a:gd name="T30" fmla="*/ 793 w 2466"/>
              <a:gd name="T31" fmla="*/ 921 h 1118"/>
              <a:gd name="T32" fmla="*/ 899 w 2466"/>
              <a:gd name="T33" fmla="*/ 1035 h 1118"/>
              <a:gd name="T34" fmla="*/ 956 w 2466"/>
              <a:gd name="T35" fmla="*/ 985 h 1118"/>
              <a:gd name="T36" fmla="*/ 1222 w 2466"/>
              <a:gd name="T37" fmla="*/ 1016 h 1118"/>
              <a:gd name="T38" fmla="*/ 1217 w 2466"/>
              <a:gd name="T39" fmla="*/ 813 h 1118"/>
              <a:gd name="T40" fmla="*/ 1149 w 2466"/>
              <a:gd name="T41" fmla="*/ 1009 h 1118"/>
              <a:gd name="T42" fmla="*/ 1222 w 2466"/>
              <a:gd name="T43" fmla="*/ 1016 h 1118"/>
              <a:gd name="T44" fmla="*/ 1445 w 2466"/>
              <a:gd name="T45" fmla="*/ 1003 h 1118"/>
              <a:gd name="T46" fmla="*/ 1366 w 2466"/>
              <a:gd name="T47" fmla="*/ 1009 h 1118"/>
              <a:gd name="T48" fmla="*/ 1290 w 2466"/>
              <a:gd name="T49" fmla="*/ 918 h 1118"/>
              <a:gd name="T50" fmla="*/ 1527 w 2466"/>
              <a:gd name="T51" fmla="*/ 1008 h 1118"/>
              <a:gd name="T52" fmla="*/ 1735 w 2466"/>
              <a:gd name="T53" fmla="*/ 1026 h 1118"/>
              <a:gd name="T54" fmla="*/ 1710 w 2466"/>
              <a:gd name="T55" fmla="*/ 828 h 1118"/>
              <a:gd name="T56" fmla="*/ 1633 w 2466"/>
              <a:gd name="T57" fmla="*/ 966 h 1118"/>
              <a:gd name="T58" fmla="*/ 1995 w 2466"/>
              <a:gd name="T59" fmla="*/ 926 h 1118"/>
              <a:gd name="T60" fmla="*/ 1944 w 2466"/>
              <a:gd name="T61" fmla="*/ 1047 h 1118"/>
              <a:gd name="T62" fmla="*/ 1884 w 2466"/>
              <a:gd name="T63" fmla="*/ 1054 h 1118"/>
              <a:gd name="T64" fmla="*/ 1836 w 2466"/>
              <a:gd name="T65" fmla="*/ 1057 h 1118"/>
              <a:gd name="T66" fmla="*/ 1834 w 2466"/>
              <a:gd name="T67" fmla="*/ 960 h 1118"/>
              <a:gd name="T68" fmla="*/ 1792 w 2466"/>
              <a:gd name="T69" fmla="*/ 907 h 1118"/>
              <a:gd name="T70" fmla="*/ 1907 w 2466"/>
              <a:gd name="T71" fmla="*/ 795 h 1118"/>
              <a:gd name="T72" fmla="*/ 1997 w 2466"/>
              <a:gd name="T73" fmla="*/ 1041 h 1118"/>
              <a:gd name="T74" fmla="*/ 2002 w 2466"/>
              <a:gd name="T75" fmla="*/ 805 h 1118"/>
              <a:gd name="T76" fmla="*/ 1955 w 2466"/>
              <a:gd name="T77" fmla="*/ 907 h 1118"/>
              <a:gd name="T78" fmla="*/ 1863 w 2466"/>
              <a:gd name="T79" fmla="*/ 814 h 1118"/>
              <a:gd name="T80" fmla="*/ 2194 w 2466"/>
              <a:gd name="T81" fmla="*/ 906 h 1118"/>
              <a:gd name="T82" fmla="*/ 2373 w 2466"/>
              <a:gd name="T83" fmla="*/ 902 h 1118"/>
              <a:gd name="T84" fmla="*/ 2293 w 2466"/>
              <a:gd name="T85" fmla="*/ 940 h 1118"/>
              <a:gd name="T86" fmla="*/ 2228 w 2466"/>
              <a:gd name="T87" fmla="*/ 1067 h 1118"/>
              <a:gd name="T88" fmla="*/ 2197 w 2466"/>
              <a:gd name="T89" fmla="*/ 940 h 1118"/>
              <a:gd name="T90" fmla="*/ 2167 w 2466"/>
              <a:gd name="T91" fmla="*/ 948 h 1118"/>
              <a:gd name="T92" fmla="*/ 2106 w 2466"/>
              <a:gd name="T93" fmla="*/ 798 h 1118"/>
              <a:gd name="T94" fmla="*/ 2327 w 2466"/>
              <a:gd name="T95" fmla="*/ 977 h 1118"/>
              <a:gd name="T96" fmla="*/ 2196 w 2466"/>
              <a:gd name="T97" fmla="*/ 1055 h 1118"/>
              <a:gd name="T98" fmla="*/ 455 w 2466"/>
              <a:gd name="T99" fmla="*/ 661 h 1118"/>
              <a:gd name="T100" fmla="*/ 814 w 2466"/>
              <a:gd name="T101" fmla="*/ 671 h 1118"/>
              <a:gd name="T102" fmla="*/ 742 w 2466"/>
              <a:gd name="T103" fmla="*/ 561 h 1118"/>
              <a:gd name="T104" fmla="*/ 1498 w 2466"/>
              <a:gd name="T105" fmla="*/ 310 h 1118"/>
              <a:gd name="T106" fmla="*/ 1295 w 2466"/>
              <a:gd name="T107" fmla="*/ 585 h 1118"/>
              <a:gd name="T108" fmla="*/ 1651 w 2466"/>
              <a:gd name="T109" fmla="*/ 209 h 1118"/>
              <a:gd name="T110" fmla="*/ 1522 w 2466"/>
              <a:gd name="T111" fmla="*/ 613 h 1118"/>
              <a:gd name="T112" fmla="*/ 2466 w 2466"/>
              <a:gd name="T113" fmla="*/ 336 h 1118"/>
              <a:gd name="T114" fmla="*/ 2086 w 2466"/>
              <a:gd name="T115" fmla="*/ 336 h 1118"/>
              <a:gd name="T116" fmla="*/ 2177 w 2466"/>
              <a:gd name="T117" fmla="*/ 52 h 11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6"/>
              <a:gd name="T178" fmla="*/ 0 h 1118"/>
              <a:gd name="T179" fmla="*/ 2466 w 2466"/>
              <a:gd name="T180" fmla="*/ 1118 h 11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6" h="1118">
                <a:moveTo>
                  <a:pt x="2" y="707"/>
                </a:moveTo>
                <a:lnTo>
                  <a:pt x="2456" y="707"/>
                </a:lnTo>
                <a:lnTo>
                  <a:pt x="2456" y="1118"/>
                </a:lnTo>
                <a:lnTo>
                  <a:pt x="2" y="1118"/>
                </a:lnTo>
                <a:lnTo>
                  <a:pt x="2" y="707"/>
                </a:lnTo>
                <a:close/>
                <a:moveTo>
                  <a:pt x="137" y="932"/>
                </a:moveTo>
                <a:lnTo>
                  <a:pt x="137" y="912"/>
                </a:lnTo>
                <a:lnTo>
                  <a:pt x="300" y="912"/>
                </a:lnTo>
                <a:lnTo>
                  <a:pt x="300" y="931"/>
                </a:lnTo>
                <a:cubicBezTo>
                  <a:pt x="288" y="963"/>
                  <a:pt x="269" y="990"/>
                  <a:pt x="242" y="1012"/>
                </a:cubicBezTo>
                <a:cubicBezTo>
                  <a:pt x="266" y="1028"/>
                  <a:pt x="297" y="1039"/>
                  <a:pt x="332" y="1046"/>
                </a:cubicBezTo>
                <a:cubicBezTo>
                  <a:pt x="325" y="1055"/>
                  <a:pt x="319" y="1062"/>
                  <a:pt x="314" y="1069"/>
                </a:cubicBezTo>
                <a:cubicBezTo>
                  <a:pt x="278" y="1059"/>
                  <a:pt x="247" y="1045"/>
                  <a:pt x="222" y="1027"/>
                </a:cubicBezTo>
                <a:cubicBezTo>
                  <a:pt x="195" y="1045"/>
                  <a:pt x="162" y="1060"/>
                  <a:pt x="122" y="1072"/>
                </a:cubicBezTo>
                <a:cubicBezTo>
                  <a:pt x="117" y="1065"/>
                  <a:pt x="112" y="1058"/>
                  <a:pt x="107" y="1051"/>
                </a:cubicBezTo>
                <a:cubicBezTo>
                  <a:pt x="146" y="1041"/>
                  <a:pt x="178" y="1028"/>
                  <a:pt x="204" y="1012"/>
                </a:cubicBezTo>
                <a:cubicBezTo>
                  <a:pt x="180" y="990"/>
                  <a:pt x="163" y="963"/>
                  <a:pt x="153" y="932"/>
                </a:cubicBezTo>
                <a:lnTo>
                  <a:pt x="137" y="932"/>
                </a:lnTo>
                <a:close/>
                <a:moveTo>
                  <a:pt x="263" y="818"/>
                </a:moveTo>
                <a:lnTo>
                  <a:pt x="187" y="818"/>
                </a:lnTo>
                <a:lnTo>
                  <a:pt x="187" y="830"/>
                </a:lnTo>
                <a:cubicBezTo>
                  <a:pt x="187" y="863"/>
                  <a:pt x="170" y="888"/>
                  <a:pt x="137" y="906"/>
                </a:cubicBezTo>
                <a:cubicBezTo>
                  <a:pt x="132" y="900"/>
                  <a:pt x="126" y="894"/>
                  <a:pt x="120" y="888"/>
                </a:cubicBezTo>
                <a:cubicBezTo>
                  <a:pt x="149" y="874"/>
                  <a:pt x="164" y="854"/>
                  <a:pt x="164" y="829"/>
                </a:cubicBezTo>
                <a:lnTo>
                  <a:pt x="164" y="796"/>
                </a:lnTo>
                <a:lnTo>
                  <a:pt x="286" y="796"/>
                </a:lnTo>
                <a:lnTo>
                  <a:pt x="286" y="856"/>
                </a:lnTo>
                <a:cubicBezTo>
                  <a:pt x="286" y="864"/>
                  <a:pt x="291" y="869"/>
                  <a:pt x="299" y="869"/>
                </a:cubicBezTo>
                <a:lnTo>
                  <a:pt x="332" y="869"/>
                </a:lnTo>
                <a:cubicBezTo>
                  <a:pt x="331" y="877"/>
                  <a:pt x="330" y="884"/>
                  <a:pt x="330" y="890"/>
                </a:cubicBezTo>
                <a:lnTo>
                  <a:pt x="292" y="890"/>
                </a:lnTo>
                <a:cubicBezTo>
                  <a:pt x="273" y="890"/>
                  <a:pt x="263" y="880"/>
                  <a:pt x="263" y="860"/>
                </a:cubicBezTo>
                <a:lnTo>
                  <a:pt x="263" y="818"/>
                </a:lnTo>
                <a:close/>
                <a:moveTo>
                  <a:pt x="274" y="932"/>
                </a:moveTo>
                <a:lnTo>
                  <a:pt x="175" y="932"/>
                </a:lnTo>
                <a:cubicBezTo>
                  <a:pt x="186" y="958"/>
                  <a:pt x="202" y="980"/>
                  <a:pt x="223" y="998"/>
                </a:cubicBezTo>
                <a:cubicBezTo>
                  <a:pt x="247" y="980"/>
                  <a:pt x="264" y="958"/>
                  <a:pt x="274" y="932"/>
                </a:cubicBezTo>
                <a:close/>
                <a:moveTo>
                  <a:pt x="83" y="944"/>
                </a:moveTo>
                <a:cubicBezTo>
                  <a:pt x="91" y="948"/>
                  <a:pt x="99" y="951"/>
                  <a:pt x="107" y="954"/>
                </a:cubicBezTo>
                <a:cubicBezTo>
                  <a:pt x="92" y="998"/>
                  <a:pt x="80" y="1036"/>
                  <a:pt x="70" y="1068"/>
                </a:cubicBezTo>
                <a:lnTo>
                  <a:pt x="45" y="1059"/>
                </a:lnTo>
                <a:cubicBezTo>
                  <a:pt x="57" y="1027"/>
                  <a:pt x="70" y="988"/>
                  <a:pt x="83" y="944"/>
                </a:cubicBezTo>
                <a:close/>
                <a:moveTo>
                  <a:pt x="55" y="862"/>
                </a:moveTo>
                <a:cubicBezTo>
                  <a:pt x="69" y="871"/>
                  <a:pt x="87" y="885"/>
                  <a:pt x="107" y="902"/>
                </a:cubicBezTo>
                <a:cubicBezTo>
                  <a:pt x="101" y="909"/>
                  <a:pt x="95" y="915"/>
                  <a:pt x="91" y="921"/>
                </a:cubicBezTo>
                <a:cubicBezTo>
                  <a:pt x="68" y="901"/>
                  <a:pt x="52" y="887"/>
                  <a:pt x="41" y="879"/>
                </a:cubicBezTo>
                <a:lnTo>
                  <a:pt x="55" y="862"/>
                </a:lnTo>
                <a:close/>
                <a:moveTo>
                  <a:pt x="67" y="787"/>
                </a:moveTo>
                <a:cubicBezTo>
                  <a:pt x="85" y="801"/>
                  <a:pt x="102" y="815"/>
                  <a:pt x="118" y="829"/>
                </a:cubicBezTo>
                <a:cubicBezTo>
                  <a:pt x="111" y="835"/>
                  <a:pt x="105" y="842"/>
                  <a:pt x="101" y="847"/>
                </a:cubicBezTo>
                <a:cubicBezTo>
                  <a:pt x="84" y="831"/>
                  <a:pt x="68" y="817"/>
                  <a:pt x="52" y="803"/>
                </a:cubicBezTo>
                <a:lnTo>
                  <a:pt x="67" y="787"/>
                </a:lnTo>
                <a:close/>
                <a:moveTo>
                  <a:pt x="423" y="1069"/>
                </a:moveTo>
                <a:lnTo>
                  <a:pt x="400" y="1069"/>
                </a:lnTo>
                <a:lnTo>
                  <a:pt x="400" y="918"/>
                </a:lnTo>
                <a:cubicBezTo>
                  <a:pt x="386" y="934"/>
                  <a:pt x="370" y="950"/>
                  <a:pt x="353" y="966"/>
                </a:cubicBezTo>
                <a:cubicBezTo>
                  <a:pt x="349" y="959"/>
                  <a:pt x="344" y="952"/>
                  <a:pt x="339" y="944"/>
                </a:cubicBezTo>
                <a:cubicBezTo>
                  <a:pt x="376" y="913"/>
                  <a:pt x="406" y="878"/>
                  <a:pt x="427" y="839"/>
                </a:cubicBezTo>
                <a:lnTo>
                  <a:pt x="347" y="839"/>
                </a:lnTo>
                <a:lnTo>
                  <a:pt x="347" y="818"/>
                </a:lnTo>
                <a:lnTo>
                  <a:pt x="438" y="818"/>
                </a:lnTo>
                <a:cubicBezTo>
                  <a:pt x="444" y="806"/>
                  <a:pt x="448" y="793"/>
                  <a:pt x="452" y="780"/>
                </a:cubicBezTo>
                <a:lnTo>
                  <a:pt x="477" y="786"/>
                </a:lnTo>
                <a:cubicBezTo>
                  <a:pt x="473" y="797"/>
                  <a:pt x="468" y="807"/>
                  <a:pt x="464" y="818"/>
                </a:cubicBezTo>
                <a:lnTo>
                  <a:pt x="629" y="818"/>
                </a:lnTo>
                <a:lnTo>
                  <a:pt x="629" y="839"/>
                </a:lnTo>
                <a:lnTo>
                  <a:pt x="453" y="839"/>
                </a:lnTo>
                <a:cubicBezTo>
                  <a:pt x="447" y="851"/>
                  <a:pt x="441" y="862"/>
                  <a:pt x="433" y="873"/>
                </a:cubicBezTo>
                <a:lnTo>
                  <a:pt x="594" y="873"/>
                </a:lnTo>
                <a:lnTo>
                  <a:pt x="594" y="1029"/>
                </a:lnTo>
                <a:cubicBezTo>
                  <a:pt x="594" y="1053"/>
                  <a:pt x="582" y="1065"/>
                  <a:pt x="558" y="1065"/>
                </a:cubicBezTo>
                <a:cubicBezTo>
                  <a:pt x="548" y="1066"/>
                  <a:pt x="532" y="1066"/>
                  <a:pt x="511" y="1066"/>
                </a:cubicBezTo>
                <a:cubicBezTo>
                  <a:pt x="510" y="1059"/>
                  <a:pt x="509" y="1051"/>
                  <a:pt x="507" y="1042"/>
                </a:cubicBezTo>
                <a:cubicBezTo>
                  <a:pt x="525" y="1043"/>
                  <a:pt x="539" y="1044"/>
                  <a:pt x="550" y="1044"/>
                </a:cubicBezTo>
                <a:cubicBezTo>
                  <a:pt x="563" y="1044"/>
                  <a:pt x="570" y="1037"/>
                  <a:pt x="570" y="1024"/>
                </a:cubicBezTo>
                <a:lnTo>
                  <a:pt x="570" y="1003"/>
                </a:lnTo>
                <a:lnTo>
                  <a:pt x="423" y="1003"/>
                </a:lnTo>
                <a:lnTo>
                  <a:pt x="423" y="1069"/>
                </a:lnTo>
                <a:close/>
                <a:moveTo>
                  <a:pt x="423" y="983"/>
                </a:moveTo>
                <a:lnTo>
                  <a:pt x="570" y="983"/>
                </a:lnTo>
                <a:lnTo>
                  <a:pt x="570" y="948"/>
                </a:lnTo>
                <a:lnTo>
                  <a:pt x="423" y="948"/>
                </a:lnTo>
                <a:lnTo>
                  <a:pt x="423" y="983"/>
                </a:lnTo>
                <a:close/>
                <a:moveTo>
                  <a:pt x="570" y="894"/>
                </a:moveTo>
                <a:lnTo>
                  <a:pt x="423" y="894"/>
                </a:lnTo>
                <a:lnTo>
                  <a:pt x="423" y="928"/>
                </a:lnTo>
                <a:lnTo>
                  <a:pt x="570" y="928"/>
                </a:lnTo>
                <a:lnTo>
                  <a:pt x="570" y="894"/>
                </a:lnTo>
                <a:close/>
                <a:moveTo>
                  <a:pt x="784" y="1031"/>
                </a:moveTo>
                <a:lnTo>
                  <a:pt x="665" y="1031"/>
                </a:lnTo>
                <a:lnTo>
                  <a:pt x="665" y="805"/>
                </a:lnTo>
                <a:lnTo>
                  <a:pt x="694" y="805"/>
                </a:lnTo>
                <a:lnTo>
                  <a:pt x="694" y="1005"/>
                </a:lnTo>
                <a:lnTo>
                  <a:pt x="784" y="1005"/>
                </a:lnTo>
                <a:lnTo>
                  <a:pt x="784" y="1031"/>
                </a:lnTo>
                <a:close/>
                <a:moveTo>
                  <a:pt x="793" y="921"/>
                </a:moveTo>
                <a:cubicBezTo>
                  <a:pt x="793" y="884"/>
                  <a:pt x="802" y="855"/>
                  <a:pt x="822" y="833"/>
                </a:cubicBezTo>
                <a:cubicBezTo>
                  <a:pt x="842" y="812"/>
                  <a:pt x="869" y="801"/>
                  <a:pt x="903" y="801"/>
                </a:cubicBezTo>
                <a:cubicBezTo>
                  <a:pt x="934" y="801"/>
                  <a:pt x="959" y="811"/>
                  <a:pt x="979" y="833"/>
                </a:cubicBezTo>
                <a:cubicBezTo>
                  <a:pt x="998" y="854"/>
                  <a:pt x="1007" y="881"/>
                  <a:pt x="1007" y="915"/>
                </a:cubicBezTo>
                <a:cubicBezTo>
                  <a:pt x="1007" y="952"/>
                  <a:pt x="998" y="981"/>
                  <a:pt x="978" y="1003"/>
                </a:cubicBezTo>
                <a:cubicBezTo>
                  <a:pt x="958" y="1024"/>
                  <a:pt x="932" y="1035"/>
                  <a:pt x="899" y="1035"/>
                </a:cubicBezTo>
                <a:cubicBezTo>
                  <a:pt x="867" y="1035"/>
                  <a:pt x="841" y="1024"/>
                  <a:pt x="822" y="1003"/>
                </a:cubicBezTo>
                <a:cubicBezTo>
                  <a:pt x="802" y="982"/>
                  <a:pt x="793" y="955"/>
                  <a:pt x="793" y="921"/>
                </a:cubicBezTo>
                <a:close/>
                <a:moveTo>
                  <a:pt x="823" y="918"/>
                </a:moveTo>
                <a:cubicBezTo>
                  <a:pt x="823" y="946"/>
                  <a:pt x="830" y="968"/>
                  <a:pt x="844" y="984"/>
                </a:cubicBezTo>
                <a:cubicBezTo>
                  <a:pt x="858" y="1001"/>
                  <a:pt x="876" y="1009"/>
                  <a:pt x="899" y="1009"/>
                </a:cubicBezTo>
                <a:cubicBezTo>
                  <a:pt x="923" y="1009"/>
                  <a:pt x="942" y="1001"/>
                  <a:pt x="956" y="985"/>
                </a:cubicBezTo>
                <a:cubicBezTo>
                  <a:pt x="970" y="969"/>
                  <a:pt x="977" y="947"/>
                  <a:pt x="977" y="919"/>
                </a:cubicBezTo>
                <a:cubicBezTo>
                  <a:pt x="977" y="889"/>
                  <a:pt x="970" y="867"/>
                  <a:pt x="956" y="851"/>
                </a:cubicBezTo>
                <a:cubicBezTo>
                  <a:pt x="943" y="835"/>
                  <a:pt x="924" y="827"/>
                  <a:pt x="901" y="827"/>
                </a:cubicBezTo>
                <a:cubicBezTo>
                  <a:pt x="878" y="827"/>
                  <a:pt x="859" y="836"/>
                  <a:pt x="845" y="852"/>
                </a:cubicBezTo>
                <a:cubicBezTo>
                  <a:pt x="830" y="869"/>
                  <a:pt x="823" y="891"/>
                  <a:pt x="823" y="918"/>
                </a:cubicBezTo>
                <a:close/>
                <a:moveTo>
                  <a:pt x="1222" y="1016"/>
                </a:moveTo>
                <a:cubicBezTo>
                  <a:pt x="1200" y="1029"/>
                  <a:pt x="1174" y="1035"/>
                  <a:pt x="1146" y="1035"/>
                </a:cubicBezTo>
                <a:cubicBezTo>
                  <a:pt x="1113" y="1035"/>
                  <a:pt x="1087" y="1025"/>
                  <a:pt x="1067" y="1004"/>
                </a:cubicBezTo>
                <a:cubicBezTo>
                  <a:pt x="1047" y="983"/>
                  <a:pt x="1037" y="956"/>
                  <a:pt x="1037" y="921"/>
                </a:cubicBezTo>
                <a:cubicBezTo>
                  <a:pt x="1037" y="886"/>
                  <a:pt x="1048" y="857"/>
                  <a:pt x="1070" y="835"/>
                </a:cubicBezTo>
                <a:cubicBezTo>
                  <a:pt x="1092" y="812"/>
                  <a:pt x="1120" y="801"/>
                  <a:pt x="1155" y="801"/>
                </a:cubicBezTo>
                <a:cubicBezTo>
                  <a:pt x="1179" y="801"/>
                  <a:pt x="1200" y="805"/>
                  <a:pt x="1217" y="813"/>
                </a:cubicBezTo>
                <a:lnTo>
                  <a:pt x="1217" y="844"/>
                </a:lnTo>
                <a:cubicBezTo>
                  <a:pt x="1199" y="833"/>
                  <a:pt x="1177" y="827"/>
                  <a:pt x="1152" y="827"/>
                </a:cubicBezTo>
                <a:cubicBezTo>
                  <a:pt x="1128" y="827"/>
                  <a:pt x="1107" y="835"/>
                  <a:pt x="1091" y="852"/>
                </a:cubicBezTo>
                <a:cubicBezTo>
                  <a:pt x="1075" y="869"/>
                  <a:pt x="1067" y="891"/>
                  <a:pt x="1067" y="919"/>
                </a:cubicBezTo>
                <a:cubicBezTo>
                  <a:pt x="1067" y="947"/>
                  <a:pt x="1075" y="969"/>
                  <a:pt x="1089" y="985"/>
                </a:cubicBezTo>
                <a:cubicBezTo>
                  <a:pt x="1104" y="1001"/>
                  <a:pt x="1124" y="1009"/>
                  <a:pt x="1149" y="1009"/>
                </a:cubicBezTo>
                <a:cubicBezTo>
                  <a:pt x="1166" y="1009"/>
                  <a:pt x="1181" y="1006"/>
                  <a:pt x="1193" y="999"/>
                </a:cubicBezTo>
                <a:lnTo>
                  <a:pt x="1193" y="938"/>
                </a:lnTo>
                <a:lnTo>
                  <a:pt x="1144" y="938"/>
                </a:lnTo>
                <a:lnTo>
                  <a:pt x="1144" y="912"/>
                </a:lnTo>
                <a:lnTo>
                  <a:pt x="1222" y="912"/>
                </a:lnTo>
                <a:lnTo>
                  <a:pt x="1222" y="1016"/>
                </a:lnTo>
                <a:close/>
                <a:moveTo>
                  <a:pt x="1259" y="921"/>
                </a:moveTo>
                <a:cubicBezTo>
                  <a:pt x="1259" y="884"/>
                  <a:pt x="1269" y="855"/>
                  <a:pt x="1289" y="833"/>
                </a:cubicBezTo>
                <a:cubicBezTo>
                  <a:pt x="1309" y="812"/>
                  <a:pt x="1336" y="801"/>
                  <a:pt x="1369" y="801"/>
                </a:cubicBezTo>
                <a:cubicBezTo>
                  <a:pt x="1401" y="801"/>
                  <a:pt x="1426" y="811"/>
                  <a:pt x="1445" y="833"/>
                </a:cubicBezTo>
                <a:cubicBezTo>
                  <a:pt x="1465" y="854"/>
                  <a:pt x="1474" y="881"/>
                  <a:pt x="1474" y="915"/>
                </a:cubicBezTo>
                <a:cubicBezTo>
                  <a:pt x="1474" y="952"/>
                  <a:pt x="1464" y="981"/>
                  <a:pt x="1445" y="1003"/>
                </a:cubicBezTo>
                <a:cubicBezTo>
                  <a:pt x="1425" y="1024"/>
                  <a:pt x="1399" y="1035"/>
                  <a:pt x="1366" y="1035"/>
                </a:cubicBezTo>
                <a:cubicBezTo>
                  <a:pt x="1334" y="1035"/>
                  <a:pt x="1308" y="1024"/>
                  <a:pt x="1288" y="1003"/>
                </a:cubicBezTo>
                <a:cubicBezTo>
                  <a:pt x="1269" y="982"/>
                  <a:pt x="1259" y="955"/>
                  <a:pt x="1259" y="921"/>
                </a:cubicBezTo>
                <a:close/>
                <a:moveTo>
                  <a:pt x="1290" y="918"/>
                </a:moveTo>
                <a:cubicBezTo>
                  <a:pt x="1290" y="946"/>
                  <a:pt x="1297" y="968"/>
                  <a:pt x="1311" y="984"/>
                </a:cubicBezTo>
                <a:cubicBezTo>
                  <a:pt x="1325" y="1001"/>
                  <a:pt x="1343" y="1009"/>
                  <a:pt x="1366" y="1009"/>
                </a:cubicBezTo>
                <a:cubicBezTo>
                  <a:pt x="1390" y="1009"/>
                  <a:pt x="1409" y="1001"/>
                  <a:pt x="1423" y="985"/>
                </a:cubicBezTo>
                <a:cubicBezTo>
                  <a:pt x="1436" y="969"/>
                  <a:pt x="1443" y="947"/>
                  <a:pt x="1443" y="919"/>
                </a:cubicBezTo>
                <a:cubicBezTo>
                  <a:pt x="1443" y="889"/>
                  <a:pt x="1437" y="867"/>
                  <a:pt x="1423" y="851"/>
                </a:cubicBezTo>
                <a:cubicBezTo>
                  <a:pt x="1410" y="835"/>
                  <a:pt x="1391" y="827"/>
                  <a:pt x="1368" y="827"/>
                </a:cubicBezTo>
                <a:cubicBezTo>
                  <a:pt x="1344" y="827"/>
                  <a:pt x="1326" y="836"/>
                  <a:pt x="1311" y="852"/>
                </a:cubicBezTo>
                <a:cubicBezTo>
                  <a:pt x="1297" y="869"/>
                  <a:pt x="1290" y="891"/>
                  <a:pt x="1290" y="918"/>
                </a:cubicBezTo>
                <a:close/>
                <a:moveTo>
                  <a:pt x="1527" y="872"/>
                </a:moveTo>
                <a:lnTo>
                  <a:pt x="1656" y="872"/>
                </a:lnTo>
                <a:lnTo>
                  <a:pt x="1656" y="987"/>
                </a:lnTo>
                <a:lnTo>
                  <a:pt x="1550" y="987"/>
                </a:lnTo>
                <a:lnTo>
                  <a:pt x="1550" y="1008"/>
                </a:lnTo>
                <a:lnTo>
                  <a:pt x="1527" y="1008"/>
                </a:lnTo>
                <a:lnTo>
                  <a:pt x="1527" y="872"/>
                </a:lnTo>
                <a:close/>
                <a:moveTo>
                  <a:pt x="1494" y="806"/>
                </a:moveTo>
                <a:lnTo>
                  <a:pt x="1783" y="806"/>
                </a:lnTo>
                <a:lnTo>
                  <a:pt x="1783" y="828"/>
                </a:lnTo>
                <a:lnTo>
                  <a:pt x="1735" y="828"/>
                </a:lnTo>
                <a:lnTo>
                  <a:pt x="1735" y="1026"/>
                </a:lnTo>
                <a:cubicBezTo>
                  <a:pt x="1735" y="1053"/>
                  <a:pt x="1722" y="1066"/>
                  <a:pt x="1696" y="1066"/>
                </a:cubicBezTo>
                <a:cubicBezTo>
                  <a:pt x="1678" y="1066"/>
                  <a:pt x="1660" y="1066"/>
                  <a:pt x="1643" y="1066"/>
                </a:cubicBezTo>
                <a:cubicBezTo>
                  <a:pt x="1642" y="1057"/>
                  <a:pt x="1640" y="1048"/>
                  <a:pt x="1638" y="1039"/>
                </a:cubicBezTo>
                <a:cubicBezTo>
                  <a:pt x="1660" y="1041"/>
                  <a:pt x="1677" y="1042"/>
                  <a:pt x="1688" y="1042"/>
                </a:cubicBezTo>
                <a:cubicBezTo>
                  <a:pt x="1703" y="1042"/>
                  <a:pt x="1710" y="1034"/>
                  <a:pt x="1710" y="1018"/>
                </a:cubicBezTo>
                <a:lnTo>
                  <a:pt x="1710" y="828"/>
                </a:lnTo>
                <a:lnTo>
                  <a:pt x="1494" y="828"/>
                </a:lnTo>
                <a:lnTo>
                  <a:pt x="1494" y="806"/>
                </a:lnTo>
                <a:close/>
                <a:moveTo>
                  <a:pt x="1633" y="892"/>
                </a:moveTo>
                <a:lnTo>
                  <a:pt x="1550" y="892"/>
                </a:lnTo>
                <a:lnTo>
                  <a:pt x="1550" y="966"/>
                </a:lnTo>
                <a:lnTo>
                  <a:pt x="1633" y="966"/>
                </a:lnTo>
                <a:lnTo>
                  <a:pt x="1633" y="892"/>
                </a:lnTo>
                <a:close/>
                <a:moveTo>
                  <a:pt x="1907" y="795"/>
                </a:moveTo>
                <a:lnTo>
                  <a:pt x="1974" y="795"/>
                </a:lnTo>
                <a:lnTo>
                  <a:pt x="1974" y="907"/>
                </a:lnTo>
                <a:lnTo>
                  <a:pt x="1995" y="907"/>
                </a:lnTo>
                <a:lnTo>
                  <a:pt x="1995" y="926"/>
                </a:lnTo>
                <a:lnTo>
                  <a:pt x="1974" y="926"/>
                </a:lnTo>
                <a:lnTo>
                  <a:pt x="1974" y="1038"/>
                </a:lnTo>
                <a:cubicBezTo>
                  <a:pt x="1974" y="1056"/>
                  <a:pt x="1966" y="1065"/>
                  <a:pt x="1950" y="1065"/>
                </a:cubicBezTo>
                <a:cubicBezTo>
                  <a:pt x="1943" y="1065"/>
                  <a:pt x="1935" y="1065"/>
                  <a:pt x="1925" y="1064"/>
                </a:cubicBezTo>
                <a:cubicBezTo>
                  <a:pt x="1924" y="1058"/>
                  <a:pt x="1923" y="1051"/>
                  <a:pt x="1921" y="1044"/>
                </a:cubicBezTo>
                <a:cubicBezTo>
                  <a:pt x="1929" y="1046"/>
                  <a:pt x="1937" y="1046"/>
                  <a:pt x="1944" y="1047"/>
                </a:cubicBezTo>
                <a:cubicBezTo>
                  <a:pt x="1951" y="1047"/>
                  <a:pt x="1955" y="1042"/>
                  <a:pt x="1955" y="1033"/>
                </a:cubicBezTo>
                <a:lnTo>
                  <a:pt x="1955" y="926"/>
                </a:lnTo>
                <a:lnTo>
                  <a:pt x="1926" y="926"/>
                </a:lnTo>
                <a:lnTo>
                  <a:pt x="1926" y="956"/>
                </a:lnTo>
                <a:cubicBezTo>
                  <a:pt x="1926" y="1005"/>
                  <a:pt x="1917" y="1043"/>
                  <a:pt x="1899" y="1070"/>
                </a:cubicBezTo>
                <a:cubicBezTo>
                  <a:pt x="1893" y="1063"/>
                  <a:pt x="1888" y="1058"/>
                  <a:pt x="1884" y="1054"/>
                </a:cubicBezTo>
                <a:cubicBezTo>
                  <a:pt x="1899" y="1031"/>
                  <a:pt x="1907" y="999"/>
                  <a:pt x="1907" y="956"/>
                </a:cubicBezTo>
                <a:lnTo>
                  <a:pt x="1907" y="926"/>
                </a:lnTo>
                <a:lnTo>
                  <a:pt x="1882" y="926"/>
                </a:lnTo>
                <a:lnTo>
                  <a:pt x="1882" y="1030"/>
                </a:lnTo>
                <a:cubicBezTo>
                  <a:pt x="1882" y="1049"/>
                  <a:pt x="1874" y="1058"/>
                  <a:pt x="1858" y="1058"/>
                </a:cubicBezTo>
                <a:cubicBezTo>
                  <a:pt x="1852" y="1058"/>
                  <a:pt x="1844" y="1058"/>
                  <a:pt x="1836" y="1057"/>
                </a:cubicBezTo>
                <a:cubicBezTo>
                  <a:pt x="1836" y="1051"/>
                  <a:pt x="1834" y="1044"/>
                  <a:pt x="1833" y="1037"/>
                </a:cubicBezTo>
                <a:cubicBezTo>
                  <a:pt x="1842" y="1038"/>
                  <a:pt x="1848" y="1039"/>
                  <a:pt x="1853" y="1039"/>
                </a:cubicBezTo>
                <a:cubicBezTo>
                  <a:pt x="1860" y="1039"/>
                  <a:pt x="1863" y="1035"/>
                  <a:pt x="1863" y="1027"/>
                </a:cubicBezTo>
                <a:lnTo>
                  <a:pt x="1863" y="926"/>
                </a:lnTo>
                <a:lnTo>
                  <a:pt x="1834" y="926"/>
                </a:lnTo>
                <a:lnTo>
                  <a:pt x="1834" y="960"/>
                </a:lnTo>
                <a:cubicBezTo>
                  <a:pt x="1834" y="1005"/>
                  <a:pt x="1825" y="1041"/>
                  <a:pt x="1807" y="1070"/>
                </a:cubicBezTo>
                <a:cubicBezTo>
                  <a:pt x="1801" y="1063"/>
                  <a:pt x="1796" y="1057"/>
                  <a:pt x="1792" y="1054"/>
                </a:cubicBezTo>
                <a:cubicBezTo>
                  <a:pt x="1808" y="1029"/>
                  <a:pt x="1815" y="996"/>
                  <a:pt x="1815" y="955"/>
                </a:cubicBezTo>
                <a:lnTo>
                  <a:pt x="1815" y="926"/>
                </a:lnTo>
                <a:lnTo>
                  <a:pt x="1792" y="926"/>
                </a:lnTo>
                <a:lnTo>
                  <a:pt x="1792" y="907"/>
                </a:lnTo>
                <a:lnTo>
                  <a:pt x="1815" y="907"/>
                </a:lnTo>
                <a:lnTo>
                  <a:pt x="1815" y="796"/>
                </a:lnTo>
                <a:lnTo>
                  <a:pt x="1882" y="796"/>
                </a:lnTo>
                <a:lnTo>
                  <a:pt x="1882" y="907"/>
                </a:lnTo>
                <a:lnTo>
                  <a:pt x="1907" y="907"/>
                </a:lnTo>
                <a:lnTo>
                  <a:pt x="1907" y="795"/>
                </a:lnTo>
                <a:close/>
                <a:moveTo>
                  <a:pt x="2047" y="783"/>
                </a:moveTo>
                <a:lnTo>
                  <a:pt x="2068" y="783"/>
                </a:lnTo>
                <a:lnTo>
                  <a:pt x="2068" y="1034"/>
                </a:lnTo>
                <a:cubicBezTo>
                  <a:pt x="2068" y="1055"/>
                  <a:pt x="2059" y="1065"/>
                  <a:pt x="2040" y="1065"/>
                </a:cubicBezTo>
                <a:cubicBezTo>
                  <a:pt x="2029" y="1065"/>
                  <a:pt x="2016" y="1065"/>
                  <a:pt x="2001" y="1065"/>
                </a:cubicBezTo>
                <a:cubicBezTo>
                  <a:pt x="2001" y="1057"/>
                  <a:pt x="1999" y="1049"/>
                  <a:pt x="1997" y="1041"/>
                </a:cubicBezTo>
                <a:cubicBezTo>
                  <a:pt x="2011" y="1042"/>
                  <a:pt x="2022" y="1043"/>
                  <a:pt x="2031" y="1043"/>
                </a:cubicBezTo>
                <a:cubicBezTo>
                  <a:pt x="2041" y="1043"/>
                  <a:pt x="2047" y="1038"/>
                  <a:pt x="2047" y="1027"/>
                </a:cubicBezTo>
                <a:lnTo>
                  <a:pt x="2047" y="783"/>
                </a:lnTo>
                <a:close/>
                <a:moveTo>
                  <a:pt x="2022" y="1001"/>
                </a:moveTo>
                <a:lnTo>
                  <a:pt x="2002" y="1001"/>
                </a:lnTo>
                <a:lnTo>
                  <a:pt x="2002" y="805"/>
                </a:lnTo>
                <a:lnTo>
                  <a:pt x="2022" y="805"/>
                </a:lnTo>
                <a:lnTo>
                  <a:pt x="2022" y="1001"/>
                </a:lnTo>
                <a:close/>
                <a:moveTo>
                  <a:pt x="1955" y="813"/>
                </a:moveTo>
                <a:lnTo>
                  <a:pt x="1926" y="813"/>
                </a:lnTo>
                <a:lnTo>
                  <a:pt x="1926" y="907"/>
                </a:lnTo>
                <a:lnTo>
                  <a:pt x="1955" y="907"/>
                </a:lnTo>
                <a:lnTo>
                  <a:pt x="1955" y="813"/>
                </a:lnTo>
                <a:close/>
                <a:moveTo>
                  <a:pt x="1863" y="814"/>
                </a:moveTo>
                <a:lnTo>
                  <a:pt x="1834" y="814"/>
                </a:lnTo>
                <a:lnTo>
                  <a:pt x="1834" y="907"/>
                </a:lnTo>
                <a:lnTo>
                  <a:pt x="1863" y="907"/>
                </a:lnTo>
                <a:lnTo>
                  <a:pt x="1863" y="814"/>
                </a:lnTo>
                <a:close/>
                <a:moveTo>
                  <a:pt x="2197" y="940"/>
                </a:moveTo>
                <a:lnTo>
                  <a:pt x="2270" y="940"/>
                </a:lnTo>
                <a:lnTo>
                  <a:pt x="2270" y="903"/>
                </a:lnTo>
                <a:lnTo>
                  <a:pt x="2216" y="903"/>
                </a:lnTo>
                <a:lnTo>
                  <a:pt x="2216" y="889"/>
                </a:lnTo>
                <a:cubicBezTo>
                  <a:pt x="2209" y="895"/>
                  <a:pt x="2201" y="901"/>
                  <a:pt x="2194" y="906"/>
                </a:cubicBezTo>
                <a:cubicBezTo>
                  <a:pt x="2190" y="900"/>
                  <a:pt x="2185" y="893"/>
                  <a:pt x="2180" y="887"/>
                </a:cubicBezTo>
                <a:cubicBezTo>
                  <a:pt x="2221" y="859"/>
                  <a:pt x="2252" y="826"/>
                  <a:pt x="2273" y="788"/>
                </a:cubicBezTo>
                <a:lnTo>
                  <a:pt x="2297" y="788"/>
                </a:lnTo>
                <a:lnTo>
                  <a:pt x="2293" y="796"/>
                </a:lnTo>
                <a:cubicBezTo>
                  <a:pt x="2313" y="832"/>
                  <a:pt x="2344" y="859"/>
                  <a:pt x="2386" y="878"/>
                </a:cubicBezTo>
                <a:cubicBezTo>
                  <a:pt x="2381" y="888"/>
                  <a:pt x="2376" y="896"/>
                  <a:pt x="2373" y="902"/>
                </a:cubicBezTo>
                <a:cubicBezTo>
                  <a:pt x="2334" y="879"/>
                  <a:pt x="2303" y="851"/>
                  <a:pt x="2281" y="817"/>
                </a:cubicBezTo>
                <a:cubicBezTo>
                  <a:pt x="2264" y="842"/>
                  <a:pt x="2245" y="864"/>
                  <a:pt x="2223" y="883"/>
                </a:cubicBezTo>
                <a:lnTo>
                  <a:pt x="2343" y="883"/>
                </a:lnTo>
                <a:lnTo>
                  <a:pt x="2343" y="903"/>
                </a:lnTo>
                <a:lnTo>
                  <a:pt x="2293" y="903"/>
                </a:lnTo>
                <a:lnTo>
                  <a:pt x="2293" y="940"/>
                </a:lnTo>
                <a:lnTo>
                  <a:pt x="2371" y="940"/>
                </a:lnTo>
                <a:lnTo>
                  <a:pt x="2371" y="961"/>
                </a:lnTo>
                <a:lnTo>
                  <a:pt x="2293" y="961"/>
                </a:lnTo>
                <a:lnTo>
                  <a:pt x="2293" y="1033"/>
                </a:lnTo>
                <a:cubicBezTo>
                  <a:pt x="2293" y="1056"/>
                  <a:pt x="2282" y="1067"/>
                  <a:pt x="2261" y="1067"/>
                </a:cubicBezTo>
                <a:cubicBezTo>
                  <a:pt x="2253" y="1067"/>
                  <a:pt x="2242" y="1067"/>
                  <a:pt x="2228" y="1067"/>
                </a:cubicBezTo>
                <a:cubicBezTo>
                  <a:pt x="2227" y="1060"/>
                  <a:pt x="2226" y="1052"/>
                  <a:pt x="2224" y="1042"/>
                </a:cubicBezTo>
                <a:cubicBezTo>
                  <a:pt x="2235" y="1044"/>
                  <a:pt x="2245" y="1045"/>
                  <a:pt x="2254" y="1045"/>
                </a:cubicBezTo>
                <a:cubicBezTo>
                  <a:pt x="2265" y="1045"/>
                  <a:pt x="2270" y="1039"/>
                  <a:pt x="2270" y="1028"/>
                </a:cubicBezTo>
                <a:lnTo>
                  <a:pt x="2270" y="961"/>
                </a:lnTo>
                <a:lnTo>
                  <a:pt x="2197" y="961"/>
                </a:lnTo>
                <a:lnTo>
                  <a:pt x="2197" y="940"/>
                </a:lnTo>
                <a:close/>
                <a:moveTo>
                  <a:pt x="2190" y="947"/>
                </a:moveTo>
                <a:cubicBezTo>
                  <a:pt x="2195" y="984"/>
                  <a:pt x="2186" y="1005"/>
                  <a:pt x="2163" y="1010"/>
                </a:cubicBezTo>
                <a:cubicBezTo>
                  <a:pt x="2156" y="1011"/>
                  <a:pt x="2146" y="1011"/>
                  <a:pt x="2134" y="1010"/>
                </a:cubicBezTo>
                <a:cubicBezTo>
                  <a:pt x="2133" y="1002"/>
                  <a:pt x="2131" y="994"/>
                  <a:pt x="2128" y="985"/>
                </a:cubicBezTo>
                <a:cubicBezTo>
                  <a:pt x="2137" y="988"/>
                  <a:pt x="2146" y="988"/>
                  <a:pt x="2154" y="988"/>
                </a:cubicBezTo>
                <a:cubicBezTo>
                  <a:pt x="2168" y="986"/>
                  <a:pt x="2172" y="973"/>
                  <a:pt x="2167" y="948"/>
                </a:cubicBezTo>
                <a:cubicBezTo>
                  <a:pt x="2165" y="934"/>
                  <a:pt x="2156" y="918"/>
                  <a:pt x="2142" y="899"/>
                </a:cubicBezTo>
                <a:cubicBezTo>
                  <a:pt x="2149" y="874"/>
                  <a:pt x="2157" y="847"/>
                  <a:pt x="2165" y="818"/>
                </a:cubicBezTo>
                <a:lnTo>
                  <a:pt x="2128" y="818"/>
                </a:lnTo>
                <a:lnTo>
                  <a:pt x="2128" y="1071"/>
                </a:lnTo>
                <a:lnTo>
                  <a:pt x="2106" y="1071"/>
                </a:lnTo>
                <a:lnTo>
                  <a:pt x="2106" y="798"/>
                </a:lnTo>
                <a:lnTo>
                  <a:pt x="2189" y="798"/>
                </a:lnTo>
                <a:lnTo>
                  <a:pt x="2189" y="818"/>
                </a:lnTo>
                <a:cubicBezTo>
                  <a:pt x="2179" y="847"/>
                  <a:pt x="2171" y="873"/>
                  <a:pt x="2164" y="895"/>
                </a:cubicBezTo>
                <a:cubicBezTo>
                  <a:pt x="2179" y="915"/>
                  <a:pt x="2187" y="933"/>
                  <a:pt x="2190" y="947"/>
                </a:cubicBezTo>
                <a:close/>
                <a:moveTo>
                  <a:pt x="2310" y="991"/>
                </a:moveTo>
                <a:lnTo>
                  <a:pt x="2327" y="977"/>
                </a:lnTo>
                <a:cubicBezTo>
                  <a:pt x="2344" y="994"/>
                  <a:pt x="2362" y="1013"/>
                  <a:pt x="2381" y="1033"/>
                </a:cubicBezTo>
                <a:lnTo>
                  <a:pt x="2363" y="1050"/>
                </a:lnTo>
                <a:cubicBezTo>
                  <a:pt x="2343" y="1027"/>
                  <a:pt x="2325" y="1007"/>
                  <a:pt x="2310" y="991"/>
                </a:cubicBezTo>
                <a:close/>
                <a:moveTo>
                  <a:pt x="2221" y="975"/>
                </a:moveTo>
                <a:lnTo>
                  <a:pt x="2240" y="985"/>
                </a:lnTo>
                <a:cubicBezTo>
                  <a:pt x="2227" y="1011"/>
                  <a:pt x="2212" y="1034"/>
                  <a:pt x="2196" y="1055"/>
                </a:cubicBezTo>
                <a:cubicBezTo>
                  <a:pt x="2191" y="1051"/>
                  <a:pt x="2185" y="1047"/>
                  <a:pt x="2178" y="1042"/>
                </a:cubicBezTo>
                <a:cubicBezTo>
                  <a:pt x="2194" y="1023"/>
                  <a:pt x="2208" y="1001"/>
                  <a:pt x="2221" y="975"/>
                </a:cubicBezTo>
                <a:close/>
                <a:moveTo>
                  <a:pt x="188" y="11"/>
                </a:moveTo>
                <a:lnTo>
                  <a:pt x="188" y="596"/>
                </a:lnTo>
                <a:lnTo>
                  <a:pt x="455" y="596"/>
                </a:lnTo>
                <a:lnTo>
                  <a:pt x="455" y="661"/>
                </a:lnTo>
                <a:lnTo>
                  <a:pt x="0" y="661"/>
                </a:lnTo>
                <a:lnTo>
                  <a:pt x="0" y="11"/>
                </a:lnTo>
                <a:lnTo>
                  <a:pt x="188" y="11"/>
                </a:lnTo>
                <a:close/>
                <a:moveTo>
                  <a:pt x="819" y="0"/>
                </a:moveTo>
                <a:cubicBezTo>
                  <a:pt x="1008" y="0"/>
                  <a:pt x="1103" y="112"/>
                  <a:pt x="1103" y="336"/>
                </a:cubicBezTo>
                <a:cubicBezTo>
                  <a:pt x="1103" y="560"/>
                  <a:pt x="1006" y="671"/>
                  <a:pt x="814" y="671"/>
                </a:cubicBezTo>
                <a:cubicBezTo>
                  <a:pt x="621" y="671"/>
                  <a:pt x="525" y="557"/>
                  <a:pt x="525" y="328"/>
                </a:cubicBezTo>
                <a:cubicBezTo>
                  <a:pt x="525" y="109"/>
                  <a:pt x="623" y="0"/>
                  <a:pt x="819" y="0"/>
                </a:cubicBezTo>
                <a:close/>
                <a:moveTo>
                  <a:pt x="814" y="52"/>
                </a:moveTo>
                <a:cubicBezTo>
                  <a:pt x="778" y="52"/>
                  <a:pt x="754" y="71"/>
                  <a:pt x="742" y="111"/>
                </a:cubicBezTo>
                <a:cubicBezTo>
                  <a:pt x="729" y="150"/>
                  <a:pt x="723" y="225"/>
                  <a:pt x="723" y="336"/>
                </a:cubicBezTo>
                <a:cubicBezTo>
                  <a:pt x="723" y="447"/>
                  <a:pt x="729" y="522"/>
                  <a:pt x="742" y="561"/>
                </a:cubicBezTo>
                <a:cubicBezTo>
                  <a:pt x="754" y="600"/>
                  <a:pt x="778" y="620"/>
                  <a:pt x="814" y="620"/>
                </a:cubicBezTo>
                <a:cubicBezTo>
                  <a:pt x="849" y="620"/>
                  <a:pt x="873" y="600"/>
                  <a:pt x="886" y="561"/>
                </a:cubicBezTo>
                <a:cubicBezTo>
                  <a:pt x="898" y="522"/>
                  <a:pt x="905" y="447"/>
                  <a:pt x="905" y="336"/>
                </a:cubicBezTo>
                <a:cubicBezTo>
                  <a:pt x="905" y="225"/>
                  <a:pt x="898" y="150"/>
                  <a:pt x="886" y="111"/>
                </a:cubicBezTo>
                <a:cubicBezTo>
                  <a:pt x="873" y="71"/>
                  <a:pt x="849" y="52"/>
                  <a:pt x="814" y="52"/>
                </a:cubicBezTo>
                <a:close/>
                <a:moveTo>
                  <a:pt x="1498" y="310"/>
                </a:moveTo>
                <a:lnTo>
                  <a:pt x="1766" y="310"/>
                </a:lnTo>
                <a:lnTo>
                  <a:pt x="1766" y="661"/>
                </a:lnTo>
                <a:lnTo>
                  <a:pt x="1706" y="661"/>
                </a:lnTo>
                <a:lnTo>
                  <a:pt x="1685" y="616"/>
                </a:lnTo>
                <a:cubicBezTo>
                  <a:pt x="1633" y="653"/>
                  <a:pt x="1578" y="671"/>
                  <a:pt x="1519" y="671"/>
                </a:cubicBezTo>
                <a:cubicBezTo>
                  <a:pt x="1423" y="671"/>
                  <a:pt x="1348" y="643"/>
                  <a:pt x="1295" y="585"/>
                </a:cubicBezTo>
                <a:cubicBezTo>
                  <a:pt x="1242" y="528"/>
                  <a:pt x="1216" y="447"/>
                  <a:pt x="1216" y="342"/>
                </a:cubicBezTo>
                <a:cubicBezTo>
                  <a:pt x="1216" y="240"/>
                  <a:pt x="1244" y="158"/>
                  <a:pt x="1300" y="95"/>
                </a:cubicBezTo>
                <a:cubicBezTo>
                  <a:pt x="1356" y="32"/>
                  <a:pt x="1430" y="0"/>
                  <a:pt x="1521" y="0"/>
                </a:cubicBezTo>
                <a:cubicBezTo>
                  <a:pt x="1641" y="0"/>
                  <a:pt x="1714" y="62"/>
                  <a:pt x="1740" y="184"/>
                </a:cubicBezTo>
                <a:lnTo>
                  <a:pt x="1651" y="225"/>
                </a:lnTo>
                <a:lnTo>
                  <a:pt x="1651" y="209"/>
                </a:lnTo>
                <a:lnTo>
                  <a:pt x="1650" y="174"/>
                </a:lnTo>
                <a:cubicBezTo>
                  <a:pt x="1644" y="97"/>
                  <a:pt x="1609" y="59"/>
                  <a:pt x="1544" y="59"/>
                </a:cubicBezTo>
                <a:cubicBezTo>
                  <a:pt x="1496" y="59"/>
                  <a:pt x="1464" y="79"/>
                  <a:pt x="1446" y="120"/>
                </a:cubicBezTo>
                <a:cubicBezTo>
                  <a:pt x="1429" y="160"/>
                  <a:pt x="1420" y="236"/>
                  <a:pt x="1420" y="347"/>
                </a:cubicBezTo>
                <a:cubicBezTo>
                  <a:pt x="1420" y="450"/>
                  <a:pt x="1427" y="520"/>
                  <a:pt x="1441" y="557"/>
                </a:cubicBezTo>
                <a:cubicBezTo>
                  <a:pt x="1455" y="595"/>
                  <a:pt x="1482" y="613"/>
                  <a:pt x="1522" y="613"/>
                </a:cubicBezTo>
                <a:cubicBezTo>
                  <a:pt x="1569" y="613"/>
                  <a:pt x="1592" y="587"/>
                  <a:pt x="1592" y="535"/>
                </a:cubicBezTo>
                <a:lnTo>
                  <a:pt x="1592" y="375"/>
                </a:lnTo>
                <a:lnTo>
                  <a:pt x="1498" y="375"/>
                </a:lnTo>
                <a:lnTo>
                  <a:pt x="1498" y="310"/>
                </a:lnTo>
                <a:close/>
                <a:moveTo>
                  <a:pt x="2182" y="0"/>
                </a:moveTo>
                <a:cubicBezTo>
                  <a:pt x="2371" y="0"/>
                  <a:pt x="2466" y="112"/>
                  <a:pt x="2466" y="336"/>
                </a:cubicBezTo>
                <a:cubicBezTo>
                  <a:pt x="2466" y="560"/>
                  <a:pt x="2369" y="671"/>
                  <a:pt x="2177" y="671"/>
                </a:cubicBezTo>
                <a:cubicBezTo>
                  <a:pt x="1984" y="671"/>
                  <a:pt x="1888" y="557"/>
                  <a:pt x="1888" y="328"/>
                </a:cubicBezTo>
                <a:cubicBezTo>
                  <a:pt x="1888" y="109"/>
                  <a:pt x="1986" y="0"/>
                  <a:pt x="2182" y="0"/>
                </a:cubicBezTo>
                <a:close/>
                <a:moveTo>
                  <a:pt x="2177" y="52"/>
                </a:moveTo>
                <a:cubicBezTo>
                  <a:pt x="2141" y="52"/>
                  <a:pt x="2117" y="71"/>
                  <a:pt x="2105" y="111"/>
                </a:cubicBezTo>
                <a:cubicBezTo>
                  <a:pt x="2092" y="150"/>
                  <a:pt x="2086" y="225"/>
                  <a:pt x="2086" y="336"/>
                </a:cubicBezTo>
                <a:cubicBezTo>
                  <a:pt x="2086" y="447"/>
                  <a:pt x="2092" y="522"/>
                  <a:pt x="2105" y="561"/>
                </a:cubicBezTo>
                <a:cubicBezTo>
                  <a:pt x="2117" y="600"/>
                  <a:pt x="2141" y="620"/>
                  <a:pt x="2177" y="620"/>
                </a:cubicBezTo>
                <a:cubicBezTo>
                  <a:pt x="2212" y="620"/>
                  <a:pt x="2236" y="600"/>
                  <a:pt x="2249" y="561"/>
                </a:cubicBezTo>
                <a:cubicBezTo>
                  <a:pt x="2261" y="522"/>
                  <a:pt x="2268" y="447"/>
                  <a:pt x="2268" y="336"/>
                </a:cubicBezTo>
                <a:cubicBezTo>
                  <a:pt x="2268" y="225"/>
                  <a:pt x="2261" y="150"/>
                  <a:pt x="2249" y="111"/>
                </a:cubicBezTo>
                <a:cubicBezTo>
                  <a:pt x="2236" y="71"/>
                  <a:pt x="2212" y="52"/>
                  <a:pt x="2177"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149"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476250"/>
            <a:ext cx="2435225"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图片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650" y="1603375"/>
            <a:ext cx="8904288"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Freeform 7"/>
          <p:cNvSpPr>
            <a:spLocks/>
          </p:cNvSpPr>
          <p:nvPr/>
        </p:nvSpPr>
        <p:spPr bwMode="auto">
          <a:xfrm>
            <a:off x="7994650" y="5821363"/>
            <a:ext cx="665163" cy="665162"/>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04"/>
              <a:gd name="T31" fmla="*/ 0 h 2504"/>
              <a:gd name="T32" fmla="*/ 2504 w 2504"/>
              <a:gd name="T33" fmla="*/ 2504 h 25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rgbClr val="B5B5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2" name="TextBox 24"/>
          <p:cNvSpPr txBox="1">
            <a:spLocks noChangeArrowheads="1"/>
          </p:cNvSpPr>
          <p:nvPr/>
        </p:nvSpPr>
        <p:spPr bwMode="auto">
          <a:xfrm>
            <a:off x="471488" y="5483225"/>
            <a:ext cx="6913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上面主题图各元素可自由移动，</a:t>
            </a:r>
            <a:r>
              <a:rPr lang="en-US" altLang="zh-CN" sz="1600">
                <a:solidFill>
                  <a:schemeClr val="accent1"/>
                </a:solidFill>
                <a:latin typeface="微软雅黑" pitchFamily="34" charset="-122"/>
                <a:ea typeface="微软雅黑" pitchFamily="34" charset="-122"/>
              </a:rPr>
              <a:t>LOGO</a:t>
            </a:r>
            <a:r>
              <a:rPr lang="zh-CN" altLang="en-US" sz="1600">
                <a:solidFill>
                  <a:schemeClr val="accent1"/>
                </a:solidFill>
                <a:latin typeface="微软雅黑" pitchFamily="34" charset="-122"/>
                <a:ea typeface="微软雅黑" pitchFamily="34" charset="-122"/>
              </a:rPr>
              <a:t>和主题文字可自行更换</a:t>
            </a:r>
          </a:p>
        </p:txBody>
      </p:sp>
      <p:sp>
        <p:nvSpPr>
          <p:cNvPr id="6153" name="Freeform 9"/>
          <p:cNvSpPr>
            <a:spLocks noEditPoints="1"/>
          </p:cNvSpPr>
          <p:nvPr/>
        </p:nvSpPr>
        <p:spPr bwMode="auto">
          <a:xfrm>
            <a:off x="4413250" y="6149975"/>
            <a:ext cx="373063" cy="37465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0"/>
              <a:gd name="T109" fmla="*/ 0 h 490"/>
              <a:gd name="T110" fmla="*/ 490 w 490"/>
              <a:gd name="T111" fmla="*/ 490 h 4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0"/>
          <p:cNvSpPr>
            <a:spLocks noEditPoints="1"/>
          </p:cNvSpPr>
          <p:nvPr/>
        </p:nvSpPr>
        <p:spPr bwMode="auto">
          <a:xfrm>
            <a:off x="577850" y="6149975"/>
            <a:ext cx="373063" cy="37465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0"/>
              <a:gd name="T106" fmla="*/ 0 h 490"/>
              <a:gd name="T107" fmla="*/ 490 w 490"/>
              <a:gd name="T108" fmla="*/ 490 h 4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 name="Rectangle 4"/>
          <p:cNvSpPr txBox="1">
            <a:spLocks noChangeArrowheads="1"/>
          </p:cNvSpPr>
          <p:nvPr/>
        </p:nvSpPr>
        <p:spPr bwMode="auto">
          <a:xfrm>
            <a:off x="979488" y="6167438"/>
            <a:ext cx="33591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accent1"/>
                </a:solidFill>
                <a:ea typeface="微软雅黑" pitchFamily="34" charset="-122"/>
              </a:rPr>
              <a:t>恒好美佳网络科技有限公司</a:t>
            </a:r>
            <a:endParaRPr lang="zh-CN" altLang="en-US" dirty="0">
              <a:solidFill>
                <a:schemeClr val="accent1"/>
              </a:solidFill>
              <a:ea typeface="微软雅黑" pitchFamily="34" charset="-122"/>
            </a:endParaRPr>
          </a:p>
        </p:txBody>
      </p:sp>
      <p:sp>
        <p:nvSpPr>
          <p:cNvPr id="6156" name="Rectangle 4"/>
          <p:cNvSpPr txBox="1">
            <a:spLocks noChangeArrowheads="1"/>
          </p:cNvSpPr>
          <p:nvPr/>
        </p:nvSpPr>
        <p:spPr bwMode="auto">
          <a:xfrm>
            <a:off x="4786313" y="6176963"/>
            <a:ext cx="13779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accent1"/>
                </a:solidFill>
                <a:ea typeface="微软雅黑" pitchFamily="34" charset="-122"/>
              </a:rPr>
              <a:t>恒好美佳</a:t>
            </a:r>
            <a:endParaRPr lang="zh-CN" altLang="en-US" dirty="0">
              <a:solidFill>
                <a:schemeClr val="accent1"/>
              </a:solidFill>
              <a:ea typeface="微软雅黑" pitchFamily="34" charset="-122"/>
            </a:endParaRPr>
          </a:p>
        </p:txBody>
      </p:sp>
      <p:sp>
        <p:nvSpPr>
          <p:cNvPr id="6157" name="Rectangle 3"/>
          <p:cNvSpPr txBox="1">
            <a:spLocks noChangeArrowheads="1"/>
          </p:cNvSpPr>
          <p:nvPr/>
        </p:nvSpPr>
        <p:spPr bwMode="auto">
          <a:xfrm>
            <a:off x="473075" y="4222750"/>
            <a:ext cx="5900738"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4000" b="1">
                <a:latin typeface="微软雅黑" pitchFamily="34" charset="-122"/>
                <a:ea typeface="微软雅黑" pitchFamily="34" charset="-122"/>
              </a:rPr>
              <a:t>拼博奋进 超越争先 </a:t>
            </a:r>
          </a:p>
        </p:txBody>
      </p:sp>
      <p:sp>
        <p:nvSpPr>
          <p:cNvPr id="6158" name="Rectangle 3"/>
          <p:cNvSpPr txBox="1">
            <a:spLocks noChangeArrowheads="1"/>
          </p:cNvSpPr>
          <p:nvPr/>
        </p:nvSpPr>
        <p:spPr bwMode="auto">
          <a:xfrm>
            <a:off x="436563" y="4835525"/>
            <a:ext cx="672782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600">
                <a:latin typeface="微软雅黑" pitchFamily="34" charset="-122"/>
                <a:ea typeface="微软雅黑" pitchFamily="34" charset="-122"/>
              </a:rPr>
              <a:t>汇报材料调研报告团队培训</a:t>
            </a:r>
            <a:r>
              <a:rPr lang="en-US" altLang="zh-CN" sz="3600">
                <a:latin typeface="微软雅黑" pitchFamily="34" charset="-122"/>
                <a:ea typeface="微软雅黑" pitchFamily="34" charset="-122"/>
              </a:rPr>
              <a:t>PPT</a:t>
            </a:r>
            <a:endParaRPr lang="zh-CN" altLang="en-US" sz="3600">
              <a:latin typeface="微软雅黑" pitchFamily="34" charset="-122"/>
              <a:ea typeface="微软雅黑" pitchFamily="34" charset="-122"/>
            </a:endParaRPr>
          </a:p>
        </p:txBody>
      </p:sp>
      <p:sp>
        <p:nvSpPr>
          <p:cNvPr id="6159" name="TextBox 41"/>
          <p:cNvSpPr txBox="1">
            <a:spLocks noChangeArrowheads="1"/>
          </p:cNvSpPr>
          <p:nvPr/>
        </p:nvSpPr>
        <p:spPr bwMode="auto">
          <a:xfrm>
            <a:off x="590550" y="2078038"/>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a:solidFill>
                  <a:schemeClr val="accent2"/>
                </a:solidFill>
                <a:latin typeface="楷体_GB2312" pitchFamily="49" charset="-122"/>
                <a:ea typeface="楷体_GB2312" pitchFamily="49" charset="-122"/>
              </a:rPr>
              <a:t>努力超越  追求卓越</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wipe(down)">
                                      <p:cBhvr>
                                        <p:cTn id="7" dur="1300"/>
                                        <p:tgtEl>
                                          <p:spTgt spid="614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wipe(up)">
                                      <p:cBhvr>
                                        <p:cTn id="10" dur="1300"/>
                                        <p:tgtEl>
                                          <p:spTgt spid="6146"/>
                                        </p:tgtEl>
                                      </p:cBhvr>
                                    </p:animEffect>
                                  </p:childTnLst>
                                </p:cTn>
                              </p:par>
                            </p:childTnLst>
                          </p:cTn>
                        </p:par>
                        <p:par>
                          <p:cTn id="11" fill="hold" nodeType="afterGroup">
                            <p:stCondLst>
                              <p:cond delay="1300"/>
                            </p:stCondLst>
                            <p:childTnLst>
                              <p:par>
                                <p:cTn id="12" presetID="47" presetClass="entr" presetSubtype="0" fill="hold" nodeType="afterEffect">
                                  <p:stCondLst>
                                    <p:cond delay="0"/>
                                  </p:stCondLst>
                                  <p:childTnLst>
                                    <p:set>
                                      <p:cBhvr>
                                        <p:cTn id="13" dur="1" fill="hold">
                                          <p:stCondLst>
                                            <p:cond delay="0"/>
                                          </p:stCondLst>
                                        </p:cTn>
                                        <p:tgtEl>
                                          <p:spTgt spid="6150"/>
                                        </p:tgtEl>
                                        <p:attrNameLst>
                                          <p:attrName>style.visibility</p:attrName>
                                        </p:attrNameLst>
                                      </p:cBhvr>
                                      <p:to>
                                        <p:strVal val="visible"/>
                                      </p:to>
                                    </p:set>
                                    <p:animEffect transition="in" filter="fade">
                                      <p:cBhvr>
                                        <p:cTn id="14" dur="1000"/>
                                        <p:tgtEl>
                                          <p:spTgt spid="6150"/>
                                        </p:tgtEl>
                                      </p:cBhvr>
                                    </p:animEffect>
                                    <p:anim calcmode="lin" valueType="num">
                                      <p:cBhvr>
                                        <p:cTn id="15" dur="1000" fill="hold"/>
                                        <p:tgtEl>
                                          <p:spTgt spid="6150"/>
                                        </p:tgtEl>
                                        <p:attrNameLst>
                                          <p:attrName>ppt_x</p:attrName>
                                        </p:attrNameLst>
                                      </p:cBhvr>
                                      <p:tavLst>
                                        <p:tav tm="0">
                                          <p:val>
                                            <p:strVal val="#ppt_x"/>
                                          </p:val>
                                        </p:tav>
                                        <p:tav tm="100000">
                                          <p:val>
                                            <p:strVal val="#ppt_x"/>
                                          </p:val>
                                        </p:tav>
                                      </p:tavLst>
                                    </p:anim>
                                    <p:anim calcmode="lin" valueType="num">
                                      <p:cBhvr>
                                        <p:cTn id="16" dur="1000" fill="hold"/>
                                        <p:tgtEl>
                                          <p:spTgt spid="6150"/>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300"/>
                            </p:stCondLst>
                            <p:childTnLst>
                              <p:par>
                                <p:cTn id="18" presetID="2" presetClass="entr" presetSubtype="12" fill="hold" nodeType="afterEffect">
                                  <p:stCondLst>
                                    <p:cond delay="0"/>
                                  </p:stCondLst>
                                  <p:childTnLst>
                                    <p:set>
                                      <p:cBhvr>
                                        <p:cTn id="19" dur="1" fill="hold">
                                          <p:stCondLst>
                                            <p:cond delay="0"/>
                                          </p:stCondLst>
                                        </p:cTn>
                                        <p:tgtEl>
                                          <p:spTgt spid="6149"/>
                                        </p:tgtEl>
                                        <p:attrNameLst>
                                          <p:attrName>style.visibility</p:attrName>
                                        </p:attrNameLst>
                                      </p:cBhvr>
                                      <p:to>
                                        <p:strVal val="visible"/>
                                      </p:to>
                                    </p:set>
                                    <p:anim calcmode="lin" valueType="num">
                                      <p:cBhvr additive="base">
                                        <p:cTn id="20" dur="500" fill="hold"/>
                                        <p:tgtEl>
                                          <p:spTgt spid="6149"/>
                                        </p:tgtEl>
                                        <p:attrNameLst>
                                          <p:attrName>ppt_x</p:attrName>
                                        </p:attrNameLst>
                                      </p:cBhvr>
                                      <p:tavLst>
                                        <p:tav tm="0">
                                          <p:val>
                                            <p:strVal val="0-#ppt_w/2"/>
                                          </p:val>
                                        </p:tav>
                                        <p:tav tm="100000">
                                          <p:val>
                                            <p:strVal val="#ppt_x"/>
                                          </p:val>
                                        </p:tav>
                                      </p:tavLst>
                                    </p:anim>
                                    <p:anim calcmode="lin" valueType="num">
                                      <p:cBhvr additive="base">
                                        <p:cTn id="21" dur="500" fill="hold"/>
                                        <p:tgtEl>
                                          <p:spTgt spid="6149"/>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800"/>
                            </p:stCondLst>
                            <p:childTnLst>
                              <p:par>
                                <p:cTn id="23" presetID="31" presetClass="entr" presetSubtype="0" fill="hold" grpId="0" nodeType="afterEffect">
                                  <p:stCondLst>
                                    <p:cond delay="0"/>
                                  </p:stCondLst>
                                  <p:childTnLst>
                                    <p:set>
                                      <p:cBhvr>
                                        <p:cTn id="24" dur="1" fill="hold">
                                          <p:stCondLst>
                                            <p:cond delay="0"/>
                                          </p:stCondLst>
                                        </p:cTn>
                                        <p:tgtEl>
                                          <p:spTgt spid="6148"/>
                                        </p:tgtEl>
                                        <p:attrNameLst>
                                          <p:attrName>style.visibility</p:attrName>
                                        </p:attrNameLst>
                                      </p:cBhvr>
                                      <p:to>
                                        <p:strVal val="visible"/>
                                      </p:to>
                                    </p:set>
                                    <p:anim calcmode="lin" valueType="num">
                                      <p:cBhvr>
                                        <p:cTn id="25" dur="500" fill="hold"/>
                                        <p:tgtEl>
                                          <p:spTgt spid="6148"/>
                                        </p:tgtEl>
                                        <p:attrNameLst>
                                          <p:attrName>ppt_w</p:attrName>
                                        </p:attrNameLst>
                                      </p:cBhvr>
                                      <p:tavLst>
                                        <p:tav tm="0">
                                          <p:val>
                                            <p:fltVal val="0"/>
                                          </p:val>
                                        </p:tav>
                                        <p:tav tm="100000">
                                          <p:val>
                                            <p:strVal val="#ppt_w"/>
                                          </p:val>
                                        </p:tav>
                                      </p:tavLst>
                                    </p:anim>
                                    <p:anim calcmode="lin" valueType="num">
                                      <p:cBhvr>
                                        <p:cTn id="26" dur="500" fill="hold"/>
                                        <p:tgtEl>
                                          <p:spTgt spid="6148"/>
                                        </p:tgtEl>
                                        <p:attrNameLst>
                                          <p:attrName>ppt_h</p:attrName>
                                        </p:attrNameLst>
                                      </p:cBhvr>
                                      <p:tavLst>
                                        <p:tav tm="0">
                                          <p:val>
                                            <p:fltVal val="0"/>
                                          </p:val>
                                        </p:tav>
                                        <p:tav tm="100000">
                                          <p:val>
                                            <p:strVal val="#ppt_h"/>
                                          </p:val>
                                        </p:tav>
                                      </p:tavLst>
                                    </p:anim>
                                    <p:anim calcmode="lin" valueType="num">
                                      <p:cBhvr>
                                        <p:cTn id="27" dur="500" fill="hold"/>
                                        <p:tgtEl>
                                          <p:spTgt spid="6148"/>
                                        </p:tgtEl>
                                        <p:attrNameLst>
                                          <p:attrName>style.rotation</p:attrName>
                                        </p:attrNameLst>
                                      </p:cBhvr>
                                      <p:tavLst>
                                        <p:tav tm="0">
                                          <p:val>
                                            <p:fltVal val="90"/>
                                          </p:val>
                                        </p:tav>
                                        <p:tav tm="100000">
                                          <p:val>
                                            <p:fltVal val="0"/>
                                          </p:val>
                                        </p:tav>
                                      </p:tavLst>
                                    </p:anim>
                                    <p:animEffect transition="in" filter="fade">
                                      <p:cBhvr>
                                        <p:cTn id="28" dur="500"/>
                                        <p:tgtEl>
                                          <p:spTgt spid="6148"/>
                                        </p:tgtEl>
                                      </p:cBhvr>
                                    </p:animEffect>
                                  </p:childTnLst>
                                </p:cTn>
                              </p:par>
                            </p:childTnLst>
                          </p:cTn>
                        </p:par>
                        <p:par>
                          <p:cTn id="29" fill="hold" nodeType="afterGroup">
                            <p:stCondLst>
                              <p:cond delay="33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6157"/>
                                        </p:tgtEl>
                                        <p:attrNameLst>
                                          <p:attrName>style.visibility</p:attrName>
                                        </p:attrNameLst>
                                      </p:cBhvr>
                                      <p:to>
                                        <p:strVal val="visible"/>
                                      </p:to>
                                    </p:set>
                                    <p:anim by="(-#ppt_w*2)" calcmode="lin" valueType="num">
                                      <p:cBhvr rctx="PPT">
                                        <p:cTn id="32" dur="500" autoRev="1" fill="hold">
                                          <p:stCondLst>
                                            <p:cond delay="0"/>
                                          </p:stCondLst>
                                        </p:cTn>
                                        <p:tgtEl>
                                          <p:spTgt spid="6157"/>
                                        </p:tgtEl>
                                        <p:attrNameLst>
                                          <p:attrName>ppt_w</p:attrName>
                                        </p:attrNameLst>
                                      </p:cBhvr>
                                    </p:anim>
                                    <p:anim by="(#ppt_w*0.50)" calcmode="lin" valueType="num">
                                      <p:cBhvr>
                                        <p:cTn id="33" dur="500" decel="50000" autoRev="1" fill="hold">
                                          <p:stCondLst>
                                            <p:cond delay="0"/>
                                          </p:stCondLst>
                                        </p:cTn>
                                        <p:tgtEl>
                                          <p:spTgt spid="6157"/>
                                        </p:tgtEl>
                                        <p:attrNameLst>
                                          <p:attrName>ppt_x</p:attrName>
                                        </p:attrNameLst>
                                      </p:cBhvr>
                                    </p:anim>
                                    <p:anim from="(-#ppt_h/2)" to="(#ppt_y)" calcmode="lin" valueType="num">
                                      <p:cBhvr>
                                        <p:cTn id="34" dur="1000" fill="hold">
                                          <p:stCondLst>
                                            <p:cond delay="0"/>
                                          </p:stCondLst>
                                        </p:cTn>
                                        <p:tgtEl>
                                          <p:spTgt spid="6157"/>
                                        </p:tgtEl>
                                        <p:attrNameLst>
                                          <p:attrName>ppt_y</p:attrName>
                                        </p:attrNameLst>
                                      </p:cBhvr>
                                    </p:anim>
                                    <p:animRot by="21600000">
                                      <p:cBhvr>
                                        <p:cTn id="35" dur="1000" fill="hold">
                                          <p:stCondLst>
                                            <p:cond delay="0"/>
                                          </p:stCondLst>
                                        </p:cTn>
                                        <p:tgtEl>
                                          <p:spTgt spid="6157"/>
                                        </p:tgtEl>
                                        <p:attrNameLst>
                                          <p:attrName>r</p:attrName>
                                        </p:attrNameLst>
                                      </p:cBhvr>
                                    </p:animRot>
                                  </p:childTnLst>
                                </p:cTn>
                              </p:par>
                            </p:childTnLst>
                          </p:cTn>
                        </p:par>
                        <p:par>
                          <p:cTn id="36" fill="hold" nodeType="afterGroup">
                            <p:stCondLst>
                              <p:cond delay="520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6158"/>
                                        </p:tgtEl>
                                        <p:attrNameLst>
                                          <p:attrName>style.visibility</p:attrName>
                                        </p:attrNameLst>
                                      </p:cBhvr>
                                      <p:to>
                                        <p:strVal val="visible"/>
                                      </p:to>
                                    </p:set>
                                    <p:anim by="(-#ppt_w*2)" calcmode="lin" valueType="num">
                                      <p:cBhvr rctx="PPT">
                                        <p:cTn id="39" dur="500" autoRev="1" fill="hold">
                                          <p:stCondLst>
                                            <p:cond delay="0"/>
                                          </p:stCondLst>
                                        </p:cTn>
                                        <p:tgtEl>
                                          <p:spTgt spid="6158"/>
                                        </p:tgtEl>
                                        <p:attrNameLst>
                                          <p:attrName>ppt_w</p:attrName>
                                        </p:attrNameLst>
                                      </p:cBhvr>
                                    </p:anim>
                                    <p:anim by="(#ppt_w*0.50)" calcmode="lin" valueType="num">
                                      <p:cBhvr>
                                        <p:cTn id="40" dur="500" decel="50000" autoRev="1" fill="hold">
                                          <p:stCondLst>
                                            <p:cond delay="0"/>
                                          </p:stCondLst>
                                        </p:cTn>
                                        <p:tgtEl>
                                          <p:spTgt spid="6158"/>
                                        </p:tgtEl>
                                        <p:attrNameLst>
                                          <p:attrName>ppt_x</p:attrName>
                                        </p:attrNameLst>
                                      </p:cBhvr>
                                    </p:anim>
                                    <p:anim from="(-#ppt_h/2)" to="(#ppt_y)" calcmode="lin" valueType="num">
                                      <p:cBhvr>
                                        <p:cTn id="41" dur="1000" fill="hold">
                                          <p:stCondLst>
                                            <p:cond delay="0"/>
                                          </p:stCondLst>
                                        </p:cTn>
                                        <p:tgtEl>
                                          <p:spTgt spid="6158"/>
                                        </p:tgtEl>
                                        <p:attrNameLst>
                                          <p:attrName>ppt_y</p:attrName>
                                        </p:attrNameLst>
                                      </p:cBhvr>
                                    </p:anim>
                                    <p:animRot by="21600000">
                                      <p:cBhvr>
                                        <p:cTn id="42" dur="1000" fill="hold">
                                          <p:stCondLst>
                                            <p:cond delay="0"/>
                                          </p:stCondLst>
                                        </p:cTn>
                                        <p:tgtEl>
                                          <p:spTgt spid="6158"/>
                                        </p:tgtEl>
                                        <p:attrNameLst>
                                          <p:attrName>r</p:attrName>
                                        </p:attrNameLst>
                                      </p:cBhvr>
                                    </p:animRot>
                                  </p:childTnLst>
                                </p:cTn>
                              </p:par>
                            </p:childTnLst>
                          </p:cTn>
                        </p:par>
                        <p:par>
                          <p:cTn id="43" fill="hold" nodeType="afterGroup">
                            <p:stCondLst>
                              <p:cond delay="7600"/>
                            </p:stCondLst>
                            <p:childTnLst>
                              <p:par>
                                <p:cTn id="44" presetID="31" presetClass="entr" presetSubtype="0" fill="hold" grpId="0" nodeType="afterEffect">
                                  <p:stCondLst>
                                    <p:cond delay="0"/>
                                  </p:stCondLst>
                                  <p:childTnLst>
                                    <p:set>
                                      <p:cBhvr>
                                        <p:cTn id="45" dur="1" fill="hold">
                                          <p:stCondLst>
                                            <p:cond delay="0"/>
                                          </p:stCondLst>
                                        </p:cTn>
                                        <p:tgtEl>
                                          <p:spTgt spid="6152"/>
                                        </p:tgtEl>
                                        <p:attrNameLst>
                                          <p:attrName>style.visibility</p:attrName>
                                        </p:attrNameLst>
                                      </p:cBhvr>
                                      <p:to>
                                        <p:strVal val="visible"/>
                                      </p:to>
                                    </p:set>
                                    <p:anim calcmode="lin" valueType="num">
                                      <p:cBhvr>
                                        <p:cTn id="46" dur="1000" fill="hold"/>
                                        <p:tgtEl>
                                          <p:spTgt spid="6152"/>
                                        </p:tgtEl>
                                        <p:attrNameLst>
                                          <p:attrName>ppt_w</p:attrName>
                                        </p:attrNameLst>
                                      </p:cBhvr>
                                      <p:tavLst>
                                        <p:tav tm="0">
                                          <p:val>
                                            <p:fltVal val="0"/>
                                          </p:val>
                                        </p:tav>
                                        <p:tav tm="100000">
                                          <p:val>
                                            <p:strVal val="#ppt_w"/>
                                          </p:val>
                                        </p:tav>
                                      </p:tavLst>
                                    </p:anim>
                                    <p:anim calcmode="lin" valueType="num">
                                      <p:cBhvr>
                                        <p:cTn id="47" dur="1000" fill="hold"/>
                                        <p:tgtEl>
                                          <p:spTgt spid="6152"/>
                                        </p:tgtEl>
                                        <p:attrNameLst>
                                          <p:attrName>ppt_h</p:attrName>
                                        </p:attrNameLst>
                                      </p:cBhvr>
                                      <p:tavLst>
                                        <p:tav tm="0">
                                          <p:val>
                                            <p:fltVal val="0"/>
                                          </p:val>
                                        </p:tav>
                                        <p:tav tm="100000">
                                          <p:val>
                                            <p:strVal val="#ppt_h"/>
                                          </p:val>
                                        </p:tav>
                                      </p:tavLst>
                                    </p:anim>
                                    <p:anim calcmode="lin" valueType="num">
                                      <p:cBhvr>
                                        <p:cTn id="48" dur="1000" fill="hold"/>
                                        <p:tgtEl>
                                          <p:spTgt spid="6152"/>
                                        </p:tgtEl>
                                        <p:attrNameLst>
                                          <p:attrName>style.rotation</p:attrName>
                                        </p:attrNameLst>
                                      </p:cBhvr>
                                      <p:tavLst>
                                        <p:tav tm="0">
                                          <p:val>
                                            <p:fltVal val="90"/>
                                          </p:val>
                                        </p:tav>
                                        <p:tav tm="100000">
                                          <p:val>
                                            <p:fltVal val="0"/>
                                          </p:val>
                                        </p:tav>
                                      </p:tavLst>
                                    </p:anim>
                                    <p:animEffect transition="in" filter="fade">
                                      <p:cBhvr>
                                        <p:cTn id="49" dur="1000"/>
                                        <p:tgtEl>
                                          <p:spTgt spid="6152"/>
                                        </p:tgtEl>
                                      </p:cBhvr>
                                    </p:animEffect>
                                  </p:childTnLst>
                                </p:cTn>
                              </p:par>
                            </p:childTnLst>
                          </p:cTn>
                        </p:par>
                        <p:par>
                          <p:cTn id="50" fill="hold" nodeType="afterGroup">
                            <p:stCondLst>
                              <p:cond delay="8600"/>
                            </p:stCondLst>
                            <p:childTnLst>
                              <p:par>
                                <p:cTn id="51" presetID="2" presetClass="entr" presetSubtype="6" fill="hold" grpId="0" nodeType="afterEffect">
                                  <p:stCondLst>
                                    <p:cond delay="0"/>
                                  </p:stCondLst>
                                  <p:childTnLst>
                                    <p:set>
                                      <p:cBhvr>
                                        <p:cTn id="52" dur="1" fill="hold">
                                          <p:stCondLst>
                                            <p:cond delay="0"/>
                                          </p:stCondLst>
                                        </p:cTn>
                                        <p:tgtEl>
                                          <p:spTgt spid="6154"/>
                                        </p:tgtEl>
                                        <p:attrNameLst>
                                          <p:attrName>style.visibility</p:attrName>
                                        </p:attrNameLst>
                                      </p:cBhvr>
                                      <p:to>
                                        <p:strVal val="visible"/>
                                      </p:to>
                                    </p:set>
                                    <p:anim calcmode="lin" valueType="num">
                                      <p:cBhvr additive="base">
                                        <p:cTn id="53" dur="500" fill="hold"/>
                                        <p:tgtEl>
                                          <p:spTgt spid="6154"/>
                                        </p:tgtEl>
                                        <p:attrNameLst>
                                          <p:attrName>ppt_x</p:attrName>
                                        </p:attrNameLst>
                                      </p:cBhvr>
                                      <p:tavLst>
                                        <p:tav tm="0">
                                          <p:val>
                                            <p:strVal val="1+#ppt_w/2"/>
                                          </p:val>
                                        </p:tav>
                                        <p:tav tm="100000">
                                          <p:val>
                                            <p:strVal val="#ppt_x"/>
                                          </p:val>
                                        </p:tav>
                                      </p:tavLst>
                                    </p:anim>
                                    <p:anim calcmode="lin" valueType="num">
                                      <p:cBhvr additive="base">
                                        <p:cTn id="54" dur="500" fill="hold"/>
                                        <p:tgtEl>
                                          <p:spTgt spid="6154"/>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6153"/>
                                        </p:tgtEl>
                                        <p:attrNameLst>
                                          <p:attrName>style.visibility</p:attrName>
                                        </p:attrNameLst>
                                      </p:cBhvr>
                                      <p:to>
                                        <p:strVal val="visible"/>
                                      </p:to>
                                    </p:set>
                                    <p:anim calcmode="lin" valueType="num">
                                      <p:cBhvr additive="base">
                                        <p:cTn id="57" dur="500" fill="hold"/>
                                        <p:tgtEl>
                                          <p:spTgt spid="6153"/>
                                        </p:tgtEl>
                                        <p:attrNameLst>
                                          <p:attrName>ppt_x</p:attrName>
                                        </p:attrNameLst>
                                      </p:cBhvr>
                                      <p:tavLst>
                                        <p:tav tm="0">
                                          <p:val>
                                            <p:strVal val="1+#ppt_w/2"/>
                                          </p:val>
                                        </p:tav>
                                        <p:tav tm="100000">
                                          <p:val>
                                            <p:strVal val="#ppt_x"/>
                                          </p:val>
                                        </p:tav>
                                      </p:tavLst>
                                    </p:anim>
                                    <p:anim calcmode="lin" valueType="num">
                                      <p:cBhvr additive="base">
                                        <p:cTn id="58" dur="500" fill="hold"/>
                                        <p:tgtEl>
                                          <p:spTgt spid="6153"/>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9100"/>
                            </p:stCondLst>
                            <p:childTnLst>
                              <p:par>
                                <p:cTn id="60" presetID="22" presetClass="entr" presetSubtype="8" fill="hold" grpId="0" nodeType="afterEffect">
                                  <p:stCondLst>
                                    <p:cond delay="0"/>
                                  </p:stCondLst>
                                  <p:childTnLst>
                                    <p:set>
                                      <p:cBhvr>
                                        <p:cTn id="61" dur="1" fill="hold">
                                          <p:stCondLst>
                                            <p:cond delay="0"/>
                                          </p:stCondLst>
                                        </p:cTn>
                                        <p:tgtEl>
                                          <p:spTgt spid="6155"/>
                                        </p:tgtEl>
                                        <p:attrNameLst>
                                          <p:attrName>style.visibility</p:attrName>
                                        </p:attrNameLst>
                                      </p:cBhvr>
                                      <p:to>
                                        <p:strVal val="visible"/>
                                      </p:to>
                                    </p:set>
                                    <p:animEffect transition="in" filter="wipe(left)">
                                      <p:cBhvr>
                                        <p:cTn id="62" dur="500"/>
                                        <p:tgtEl>
                                          <p:spTgt spid="615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156"/>
                                        </p:tgtEl>
                                        <p:attrNameLst>
                                          <p:attrName>style.visibility</p:attrName>
                                        </p:attrNameLst>
                                      </p:cBhvr>
                                      <p:to>
                                        <p:strVal val="visible"/>
                                      </p:to>
                                    </p:set>
                                    <p:animEffect transition="in" filter="wipe(left)">
                                      <p:cBhvr>
                                        <p:cTn id="65" dur="500"/>
                                        <p:tgtEl>
                                          <p:spTgt spid="6156"/>
                                        </p:tgtEl>
                                      </p:cBhvr>
                                    </p:animEffect>
                                  </p:childTnLst>
                                </p:cTn>
                              </p:par>
                            </p:childTnLst>
                          </p:cTn>
                        </p:par>
                        <p:par>
                          <p:cTn id="66" fill="hold" nodeType="afterGroup">
                            <p:stCondLst>
                              <p:cond delay="9600"/>
                            </p:stCondLst>
                            <p:childTnLst>
                              <p:par>
                                <p:cTn id="67" presetID="56" presetClass="entr" presetSubtype="0" fill="hold" grpId="0" nodeType="afterEffect">
                                  <p:stCondLst>
                                    <p:cond delay="0"/>
                                  </p:stCondLst>
                                  <p:iterate type="lt">
                                    <p:tmPct val="10000"/>
                                  </p:iterate>
                                  <p:childTnLst>
                                    <p:set>
                                      <p:cBhvr>
                                        <p:cTn id="68" dur="1" fill="hold">
                                          <p:stCondLst>
                                            <p:cond delay="0"/>
                                          </p:stCondLst>
                                        </p:cTn>
                                        <p:tgtEl>
                                          <p:spTgt spid="6159"/>
                                        </p:tgtEl>
                                        <p:attrNameLst>
                                          <p:attrName>style.visibility</p:attrName>
                                        </p:attrNameLst>
                                      </p:cBhvr>
                                      <p:to>
                                        <p:strVal val="visible"/>
                                      </p:to>
                                    </p:set>
                                    <p:anim by="(-#ppt_w*2)" calcmode="lin" valueType="num">
                                      <p:cBhvr rctx="PPT">
                                        <p:cTn id="69" dur="500" autoRev="1" fill="hold">
                                          <p:stCondLst>
                                            <p:cond delay="0"/>
                                          </p:stCondLst>
                                        </p:cTn>
                                        <p:tgtEl>
                                          <p:spTgt spid="6159"/>
                                        </p:tgtEl>
                                        <p:attrNameLst>
                                          <p:attrName>ppt_w</p:attrName>
                                        </p:attrNameLst>
                                      </p:cBhvr>
                                    </p:anim>
                                    <p:anim by="(#ppt_w*0.50)" calcmode="lin" valueType="num">
                                      <p:cBhvr>
                                        <p:cTn id="70" dur="500" decel="50000" autoRev="1" fill="hold">
                                          <p:stCondLst>
                                            <p:cond delay="0"/>
                                          </p:stCondLst>
                                        </p:cTn>
                                        <p:tgtEl>
                                          <p:spTgt spid="6159"/>
                                        </p:tgtEl>
                                        <p:attrNameLst>
                                          <p:attrName>ppt_x</p:attrName>
                                        </p:attrNameLst>
                                      </p:cBhvr>
                                    </p:anim>
                                    <p:anim from="(-#ppt_h/2)" to="(#ppt_y)" calcmode="lin" valueType="num">
                                      <p:cBhvr>
                                        <p:cTn id="71" dur="1000" fill="hold">
                                          <p:stCondLst>
                                            <p:cond delay="0"/>
                                          </p:stCondLst>
                                        </p:cTn>
                                        <p:tgtEl>
                                          <p:spTgt spid="6159"/>
                                        </p:tgtEl>
                                        <p:attrNameLst>
                                          <p:attrName>ppt_y</p:attrName>
                                        </p:attrNameLst>
                                      </p:cBhvr>
                                    </p:anim>
                                    <p:animRot by="21600000">
                                      <p:cBhvr>
                                        <p:cTn id="72" dur="1000" fill="hold">
                                          <p:stCondLst>
                                            <p:cond delay="0"/>
                                          </p:stCondLst>
                                        </p:cTn>
                                        <p:tgtEl>
                                          <p:spTgt spid="6159"/>
                                        </p:tgtEl>
                                        <p:attrNameLst>
                                          <p:attrName>r</p:attrName>
                                        </p:attrNameLst>
                                      </p:cBhvr>
                                    </p:animRot>
                                  </p:childTnLst>
                                </p:cTn>
                              </p:par>
                            </p:childTnLst>
                          </p:cTn>
                        </p:par>
                        <p:par>
                          <p:cTn id="73" fill="hold" nodeType="afterGroup">
                            <p:stCondLst>
                              <p:cond delay="11500"/>
                            </p:stCondLst>
                            <p:childTnLst>
                              <p:par>
                                <p:cTn id="74" presetID="2" presetClass="entr" presetSubtype="9" fill="hold" grpId="0" nodeType="afterEffect">
                                  <p:stCondLst>
                                    <p:cond delay="0"/>
                                  </p:stCondLst>
                                  <p:childTnLst>
                                    <p:set>
                                      <p:cBhvr>
                                        <p:cTn id="75" dur="1" fill="hold">
                                          <p:stCondLst>
                                            <p:cond delay="0"/>
                                          </p:stCondLst>
                                        </p:cTn>
                                        <p:tgtEl>
                                          <p:spTgt spid="6151"/>
                                        </p:tgtEl>
                                        <p:attrNameLst>
                                          <p:attrName>style.visibility</p:attrName>
                                        </p:attrNameLst>
                                      </p:cBhvr>
                                      <p:to>
                                        <p:strVal val="visible"/>
                                      </p:to>
                                    </p:set>
                                    <p:anim calcmode="lin" valueType="num">
                                      <p:cBhvr additive="base">
                                        <p:cTn id="76" dur="500" fill="hold"/>
                                        <p:tgtEl>
                                          <p:spTgt spid="6151"/>
                                        </p:tgtEl>
                                        <p:attrNameLst>
                                          <p:attrName>ppt_x</p:attrName>
                                        </p:attrNameLst>
                                      </p:cBhvr>
                                      <p:tavLst>
                                        <p:tav tm="0">
                                          <p:val>
                                            <p:strVal val="0-#ppt_w/2"/>
                                          </p:val>
                                        </p:tav>
                                        <p:tav tm="100000">
                                          <p:val>
                                            <p:strVal val="#ppt_x"/>
                                          </p:val>
                                        </p:tav>
                                      </p:tavLst>
                                    </p:anim>
                                    <p:anim calcmode="lin" valueType="num">
                                      <p:cBhvr additive="base">
                                        <p:cTn id="77" dur="500" fill="hold"/>
                                        <p:tgtEl>
                                          <p:spTgt spid="61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animBg="1"/>
      <p:bldP spid="6148" grpId="0" animBg="1"/>
      <p:bldP spid="6151" grpId="0" animBg="1"/>
      <p:bldP spid="6152" grpId="0" autoUpdateAnimBg="0"/>
      <p:bldP spid="6153" grpId="0" animBg="1"/>
      <p:bldP spid="6154" grpId="0" animBg="1"/>
      <p:bldP spid="6155" grpId="0" autoUpdateAnimBg="0"/>
      <p:bldP spid="6156" grpId="0" autoUpdateAnimBg="0"/>
      <p:bldP spid="6157" grpId="0" autoUpdateAnimBg="0"/>
      <p:bldP spid="6158" grpId="0" autoUpdateAnimBg="0"/>
      <p:bldP spid="6159"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3"/>
          <p:cNvSpPr>
            <a:spLocks noChangeArrowheads="1"/>
          </p:cNvSpPr>
          <p:nvPr/>
        </p:nvSpPr>
        <p:spPr bwMode="auto">
          <a:xfrm>
            <a:off x="0" y="6750050"/>
            <a:ext cx="9145588" cy="1079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7" name="Freeform 8"/>
          <p:cNvSpPr>
            <a:spLocks/>
          </p:cNvSpPr>
          <p:nvPr/>
        </p:nvSpPr>
        <p:spPr bwMode="auto">
          <a:xfrm>
            <a:off x="879475" y="2087563"/>
            <a:ext cx="1246188" cy="1457325"/>
          </a:xfrm>
          <a:custGeom>
            <a:avLst/>
            <a:gdLst>
              <a:gd name="T0" fmla="*/ 1112 w 2223"/>
              <a:gd name="T1" fmla="*/ 0 h 2592"/>
              <a:gd name="T2" fmla="*/ 2223 w 2223"/>
              <a:gd name="T3" fmla="*/ 1112 h 2592"/>
              <a:gd name="T4" fmla="*/ 1426 w 2223"/>
              <a:gd name="T5" fmla="*/ 2178 h 2592"/>
              <a:gd name="T6" fmla="*/ 1272 w 2223"/>
              <a:gd name="T7" fmla="*/ 2381 h 2592"/>
              <a:gd name="T8" fmla="*/ 1112 w 2223"/>
              <a:gd name="T9" fmla="*/ 2592 h 2592"/>
              <a:gd name="T10" fmla="*/ 951 w 2223"/>
              <a:gd name="T11" fmla="*/ 2381 h 2592"/>
              <a:gd name="T12" fmla="*/ 798 w 2223"/>
              <a:gd name="T13" fmla="*/ 2178 h 2592"/>
              <a:gd name="T14" fmla="*/ 0 w 2223"/>
              <a:gd name="T15" fmla="*/ 1112 h 2592"/>
              <a:gd name="T16" fmla="*/ 1112 w 2223"/>
              <a:gd name="T17" fmla="*/ 0 h 2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23"/>
              <a:gd name="T28" fmla="*/ 0 h 2592"/>
              <a:gd name="T29" fmla="*/ 2223 w 2223"/>
              <a:gd name="T30" fmla="*/ 2592 h 2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23" h="2592">
                <a:moveTo>
                  <a:pt x="1112" y="0"/>
                </a:moveTo>
                <a:cubicBezTo>
                  <a:pt x="1726" y="0"/>
                  <a:pt x="2223" y="498"/>
                  <a:pt x="2223" y="1112"/>
                </a:cubicBezTo>
                <a:cubicBezTo>
                  <a:pt x="2223" y="1616"/>
                  <a:pt x="1887" y="2043"/>
                  <a:pt x="1426" y="2178"/>
                </a:cubicBezTo>
                <a:lnTo>
                  <a:pt x="1272" y="2381"/>
                </a:lnTo>
                <a:lnTo>
                  <a:pt x="1112" y="2592"/>
                </a:lnTo>
                <a:lnTo>
                  <a:pt x="951" y="2381"/>
                </a:lnTo>
                <a:lnTo>
                  <a:pt x="798" y="2178"/>
                </a:lnTo>
                <a:cubicBezTo>
                  <a:pt x="337" y="2043"/>
                  <a:pt x="0" y="1616"/>
                  <a:pt x="0" y="1112"/>
                </a:cubicBezTo>
                <a:cubicBezTo>
                  <a:pt x="0" y="498"/>
                  <a:pt x="498" y="0"/>
                  <a:pt x="111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48" name="Freeform 9"/>
          <p:cNvSpPr>
            <a:spLocks/>
          </p:cNvSpPr>
          <p:nvPr/>
        </p:nvSpPr>
        <p:spPr bwMode="auto">
          <a:xfrm>
            <a:off x="2967038" y="2087563"/>
            <a:ext cx="1246187" cy="1457325"/>
          </a:xfrm>
          <a:custGeom>
            <a:avLst/>
            <a:gdLst>
              <a:gd name="T0" fmla="*/ 1112 w 2224"/>
              <a:gd name="T1" fmla="*/ 0 h 2592"/>
              <a:gd name="T2" fmla="*/ 2224 w 2224"/>
              <a:gd name="T3" fmla="*/ 1112 h 2592"/>
              <a:gd name="T4" fmla="*/ 1426 w 2224"/>
              <a:gd name="T5" fmla="*/ 2178 h 2592"/>
              <a:gd name="T6" fmla="*/ 1273 w 2224"/>
              <a:gd name="T7" fmla="*/ 2381 h 2592"/>
              <a:gd name="T8" fmla="*/ 1112 w 2224"/>
              <a:gd name="T9" fmla="*/ 2592 h 2592"/>
              <a:gd name="T10" fmla="*/ 952 w 2224"/>
              <a:gd name="T11" fmla="*/ 2381 h 2592"/>
              <a:gd name="T12" fmla="*/ 798 w 2224"/>
              <a:gd name="T13" fmla="*/ 2178 h 2592"/>
              <a:gd name="T14" fmla="*/ 0 w 2224"/>
              <a:gd name="T15" fmla="*/ 1112 h 2592"/>
              <a:gd name="T16" fmla="*/ 1112 w 2224"/>
              <a:gd name="T17" fmla="*/ 0 h 2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24"/>
              <a:gd name="T28" fmla="*/ 0 h 2592"/>
              <a:gd name="T29" fmla="*/ 2224 w 2224"/>
              <a:gd name="T30" fmla="*/ 2592 h 2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24" h="2592">
                <a:moveTo>
                  <a:pt x="1112" y="0"/>
                </a:moveTo>
                <a:cubicBezTo>
                  <a:pt x="1726" y="0"/>
                  <a:pt x="2224" y="498"/>
                  <a:pt x="2224" y="1112"/>
                </a:cubicBezTo>
                <a:cubicBezTo>
                  <a:pt x="2224" y="1616"/>
                  <a:pt x="1887" y="2043"/>
                  <a:pt x="1426" y="2178"/>
                </a:cubicBezTo>
                <a:lnTo>
                  <a:pt x="1273" y="2381"/>
                </a:lnTo>
                <a:lnTo>
                  <a:pt x="1112" y="2592"/>
                </a:lnTo>
                <a:lnTo>
                  <a:pt x="952" y="2381"/>
                </a:lnTo>
                <a:lnTo>
                  <a:pt x="798" y="2178"/>
                </a:lnTo>
                <a:cubicBezTo>
                  <a:pt x="337" y="2043"/>
                  <a:pt x="0" y="1616"/>
                  <a:pt x="0" y="1112"/>
                </a:cubicBezTo>
                <a:cubicBezTo>
                  <a:pt x="0" y="498"/>
                  <a:pt x="498" y="0"/>
                  <a:pt x="111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49" name="Freeform 10"/>
          <p:cNvSpPr>
            <a:spLocks/>
          </p:cNvSpPr>
          <p:nvPr/>
        </p:nvSpPr>
        <p:spPr bwMode="auto">
          <a:xfrm>
            <a:off x="5054600" y="2087563"/>
            <a:ext cx="1246188" cy="1457325"/>
          </a:xfrm>
          <a:custGeom>
            <a:avLst/>
            <a:gdLst>
              <a:gd name="T0" fmla="*/ 1111 w 2223"/>
              <a:gd name="T1" fmla="*/ 0 h 2592"/>
              <a:gd name="T2" fmla="*/ 2223 w 2223"/>
              <a:gd name="T3" fmla="*/ 1112 h 2592"/>
              <a:gd name="T4" fmla="*/ 1425 w 2223"/>
              <a:gd name="T5" fmla="*/ 2178 h 2592"/>
              <a:gd name="T6" fmla="*/ 1272 w 2223"/>
              <a:gd name="T7" fmla="*/ 2381 h 2592"/>
              <a:gd name="T8" fmla="*/ 1111 w 2223"/>
              <a:gd name="T9" fmla="*/ 2592 h 2592"/>
              <a:gd name="T10" fmla="*/ 951 w 2223"/>
              <a:gd name="T11" fmla="*/ 2381 h 2592"/>
              <a:gd name="T12" fmla="*/ 797 w 2223"/>
              <a:gd name="T13" fmla="*/ 2178 h 2592"/>
              <a:gd name="T14" fmla="*/ 0 w 2223"/>
              <a:gd name="T15" fmla="*/ 1112 h 2592"/>
              <a:gd name="T16" fmla="*/ 1111 w 2223"/>
              <a:gd name="T17" fmla="*/ 0 h 2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23"/>
              <a:gd name="T28" fmla="*/ 0 h 2592"/>
              <a:gd name="T29" fmla="*/ 2223 w 2223"/>
              <a:gd name="T30" fmla="*/ 2592 h 2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23" h="2592">
                <a:moveTo>
                  <a:pt x="1111" y="0"/>
                </a:moveTo>
                <a:cubicBezTo>
                  <a:pt x="1725" y="0"/>
                  <a:pt x="2223" y="498"/>
                  <a:pt x="2223" y="1112"/>
                </a:cubicBezTo>
                <a:cubicBezTo>
                  <a:pt x="2223" y="1616"/>
                  <a:pt x="1886" y="2043"/>
                  <a:pt x="1425" y="2178"/>
                </a:cubicBezTo>
                <a:lnTo>
                  <a:pt x="1272" y="2381"/>
                </a:lnTo>
                <a:lnTo>
                  <a:pt x="1111" y="2592"/>
                </a:lnTo>
                <a:lnTo>
                  <a:pt x="951" y="2381"/>
                </a:lnTo>
                <a:lnTo>
                  <a:pt x="797" y="2178"/>
                </a:lnTo>
                <a:cubicBezTo>
                  <a:pt x="336" y="2043"/>
                  <a:pt x="0" y="1616"/>
                  <a:pt x="0" y="1112"/>
                </a:cubicBezTo>
                <a:cubicBezTo>
                  <a:pt x="0" y="498"/>
                  <a:pt x="498" y="0"/>
                  <a:pt x="1111"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0" name="Freeform 11"/>
          <p:cNvSpPr>
            <a:spLocks/>
          </p:cNvSpPr>
          <p:nvPr/>
        </p:nvSpPr>
        <p:spPr bwMode="auto">
          <a:xfrm>
            <a:off x="7140575" y="2087563"/>
            <a:ext cx="1247775" cy="1457325"/>
          </a:xfrm>
          <a:custGeom>
            <a:avLst/>
            <a:gdLst>
              <a:gd name="T0" fmla="*/ 1112 w 2223"/>
              <a:gd name="T1" fmla="*/ 0 h 2592"/>
              <a:gd name="T2" fmla="*/ 2223 w 2223"/>
              <a:gd name="T3" fmla="*/ 1112 h 2592"/>
              <a:gd name="T4" fmla="*/ 1426 w 2223"/>
              <a:gd name="T5" fmla="*/ 2178 h 2592"/>
              <a:gd name="T6" fmla="*/ 1272 w 2223"/>
              <a:gd name="T7" fmla="*/ 2381 h 2592"/>
              <a:gd name="T8" fmla="*/ 1112 w 2223"/>
              <a:gd name="T9" fmla="*/ 2592 h 2592"/>
              <a:gd name="T10" fmla="*/ 951 w 2223"/>
              <a:gd name="T11" fmla="*/ 2381 h 2592"/>
              <a:gd name="T12" fmla="*/ 798 w 2223"/>
              <a:gd name="T13" fmla="*/ 2178 h 2592"/>
              <a:gd name="T14" fmla="*/ 0 w 2223"/>
              <a:gd name="T15" fmla="*/ 1112 h 2592"/>
              <a:gd name="T16" fmla="*/ 1112 w 2223"/>
              <a:gd name="T17" fmla="*/ 0 h 2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23"/>
              <a:gd name="T28" fmla="*/ 0 h 2592"/>
              <a:gd name="T29" fmla="*/ 2223 w 2223"/>
              <a:gd name="T30" fmla="*/ 2592 h 2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23" h="2592">
                <a:moveTo>
                  <a:pt x="1112" y="0"/>
                </a:moveTo>
                <a:cubicBezTo>
                  <a:pt x="1726" y="0"/>
                  <a:pt x="2223" y="498"/>
                  <a:pt x="2223" y="1112"/>
                </a:cubicBezTo>
                <a:cubicBezTo>
                  <a:pt x="2223" y="1616"/>
                  <a:pt x="1887" y="2043"/>
                  <a:pt x="1426" y="2178"/>
                </a:cubicBezTo>
                <a:lnTo>
                  <a:pt x="1272" y="2381"/>
                </a:lnTo>
                <a:lnTo>
                  <a:pt x="1112" y="2592"/>
                </a:lnTo>
                <a:lnTo>
                  <a:pt x="951" y="2381"/>
                </a:lnTo>
                <a:lnTo>
                  <a:pt x="798" y="2178"/>
                </a:lnTo>
                <a:cubicBezTo>
                  <a:pt x="337" y="2043"/>
                  <a:pt x="0" y="1616"/>
                  <a:pt x="0" y="1112"/>
                </a:cubicBezTo>
                <a:cubicBezTo>
                  <a:pt x="0" y="498"/>
                  <a:pt x="498" y="0"/>
                  <a:pt x="111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1" name="Freeform 12"/>
          <p:cNvSpPr>
            <a:spLocks noEditPoints="1"/>
          </p:cNvSpPr>
          <p:nvPr/>
        </p:nvSpPr>
        <p:spPr bwMode="auto">
          <a:xfrm>
            <a:off x="1087438" y="2273300"/>
            <a:ext cx="841375" cy="842963"/>
          </a:xfrm>
          <a:custGeom>
            <a:avLst/>
            <a:gdLst>
              <a:gd name="T0" fmla="*/ 751 w 1501"/>
              <a:gd name="T1" fmla="*/ 0 h 1501"/>
              <a:gd name="T2" fmla="*/ 1501 w 1501"/>
              <a:gd name="T3" fmla="*/ 751 h 1501"/>
              <a:gd name="T4" fmla="*/ 751 w 1501"/>
              <a:gd name="T5" fmla="*/ 1501 h 1501"/>
              <a:gd name="T6" fmla="*/ 0 w 1501"/>
              <a:gd name="T7" fmla="*/ 751 h 1501"/>
              <a:gd name="T8" fmla="*/ 751 w 1501"/>
              <a:gd name="T9" fmla="*/ 0 h 1501"/>
              <a:gd name="T10" fmla="*/ 751 w 1501"/>
              <a:gd name="T11" fmla="*/ 51 h 1501"/>
              <a:gd name="T12" fmla="*/ 1450 w 1501"/>
              <a:gd name="T13" fmla="*/ 751 h 1501"/>
              <a:gd name="T14" fmla="*/ 751 w 1501"/>
              <a:gd name="T15" fmla="*/ 1450 h 1501"/>
              <a:gd name="T16" fmla="*/ 51 w 1501"/>
              <a:gd name="T17" fmla="*/ 751 h 1501"/>
              <a:gd name="T18" fmla="*/ 751 w 1501"/>
              <a:gd name="T19" fmla="*/ 51 h 1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01"/>
              <a:gd name="T31" fmla="*/ 0 h 1501"/>
              <a:gd name="T32" fmla="*/ 1501 w 1501"/>
              <a:gd name="T33" fmla="*/ 1501 h 1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01" h="1501">
                <a:moveTo>
                  <a:pt x="751" y="0"/>
                </a:moveTo>
                <a:cubicBezTo>
                  <a:pt x="1165" y="0"/>
                  <a:pt x="1501" y="336"/>
                  <a:pt x="1501" y="751"/>
                </a:cubicBezTo>
                <a:cubicBezTo>
                  <a:pt x="1501" y="1165"/>
                  <a:pt x="1165" y="1501"/>
                  <a:pt x="751" y="1501"/>
                </a:cubicBezTo>
                <a:cubicBezTo>
                  <a:pt x="336" y="1501"/>
                  <a:pt x="0" y="1165"/>
                  <a:pt x="0" y="751"/>
                </a:cubicBezTo>
                <a:cubicBezTo>
                  <a:pt x="0" y="336"/>
                  <a:pt x="336" y="0"/>
                  <a:pt x="751" y="0"/>
                </a:cubicBezTo>
                <a:close/>
                <a:moveTo>
                  <a:pt x="751" y="51"/>
                </a:moveTo>
                <a:cubicBezTo>
                  <a:pt x="1137" y="51"/>
                  <a:pt x="1450" y="365"/>
                  <a:pt x="1450" y="751"/>
                </a:cubicBezTo>
                <a:cubicBezTo>
                  <a:pt x="1450" y="1137"/>
                  <a:pt x="1137" y="1450"/>
                  <a:pt x="751" y="1450"/>
                </a:cubicBezTo>
                <a:cubicBezTo>
                  <a:pt x="364" y="1450"/>
                  <a:pt x="51" y="1137"/>
                  <a:pt x="51" y="751"/>
                </a:cubicBezTo>
                <a:cubicBezTo>
                  <a:pt x="51" y="365"/>
                  <a:pt x="364" y="51"/>
                  <a:pt x="751"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2" name="Freeform 13"/>
          <p:cNvSpPr>
            <a:spLocks noEditPoints="1"/>
          </p:cNvSpPr>
          <p:nvPr/>
        </p:nvSpPr>
        <p:spPr bwMode="auto">
          <a:xfrm>
            <a:off x="1231900" y="2425700"/>
            <a:ext cx="528638" cy="530225"/>
          </a:xfrm>
          <a:custGeom>
            <a:avLst/>
            <a:gdLst>
              <a:gd name="T0" fmla="*/ 345 w 943"/>
              <a:gd name="T1" fmla="*/ 64 h 943"/>
              <a:gd name="T2" fmla="*/ 146 w 943"/>
              <a:gd name="T3" fmla="*/ 146 h 943"/>
              <a:gd name="T4" fmla="*/ 64 w 943"/>
              <a:gd name="T5" fmla="*/ 344 h 943"/>
              <a:gd name="T6" fmla="*/ 146 w 943"/>
              <a:gd name="T7" fmla="*/ 543 h 943"/>
              <a:gd name="T8" fmla="*/ 345 w 943"/>
              <a:gd name="T9" fmla="*/ 625 h 943"/>
              <a:gd name="T10" fmla="*/ 543 w 943"/>
              <a:gd name="T11" fmla="*/ 543 h 943"/>
              <a:gd name="T12" fmla="*/ 543 w 943"/>
              <a:gd name="T13" fmla="*/ 146 h 943"/>
              <a:gd name="T14" fmla="*/ 345 w 943"/>
              <a:gd name="T15" fmla="*/ 64 h 943"/>
              <a:gd name="T16" fmla="*/ 345 w 943"/>
              <a:gd name="T17" fmla="*/ 689 h 943"/>
              <a:gd name="T18" fmla="*/ 101 w 943"/>
              <a:gd name="T19" fmla="*/ 588 h 943"/>
              <a:gd name="T20" fmla="*/ 0 w 943"/>
              <a:gd name="T21" fmla="*/ 344 h 943"/>
              <a:gd name="T22" fmla="*/ 101 w 943"/>
              <a:gd name="T23" fmla="*/ 101 h 943"/>
              <a:gd name="T24" fmla="*/ 345 w 943"/>
              <a:gd name="T25" fmla="*/ 0 h 943"/>
              <a:gd name="T26" fmla="*/ 588 w 943"/>
              <a:gd name="T27" fmla="*/ 101 h 943"/>
              <a:gd name="T28" fmla="*/ 588 w 943"/>
              <a:gd name="T29" fmla="*/ 588 h 943"/>
              <a:gd name="T30" fmla="*/ 345 w 943"/>
              <a:gd name="T31" fmla="*/ 689 h 943"/>
              <a:gd name="T32" fmla="*/ 644 w 943"/>
              <a:gd name="T33" fmla="*/ 545 h 943"/>
              <a:gd name="T34" fmla="*/ 644 w 943"/>
              <a:gd name="T35" fmla="*/ 588 h 943"/>
              <a:gd name="T36" fmla="*/ 589 w 943"/>
              <a:gd name="T37" fmla="*/ 643 h 943"/>
              <a:gd name="T38" fmla="*/ 545 w 943"/>
              <a:gd name="T39" fmla="*/ 643 h 943"/>
              <a:gd name="T40" fmla="*/ 543 w 943"/>
              <a:gd name="T41" fmla="*/ 641 h 943"/>
              <a:gd name="T42" fmla="*/ 543 w 943"/>
              <a:gd name="T43" fmla="*/ 598 h 943"/>
              <a:gd name="T44" fmla="*/ 598 w 943"/>
              <a:gd name="T45" fmla="*/ 542 h 943"/>
              <a:gd name="T46" fmla="*/ 642 w 943"/>
              <a:gd name="T47" fmla="*/ 542 h 943"/>
              <a:gd name="T48" fmla="*/ 644 w 943"/>
              <a:gd name="T49" fmla="*/ 545 h 943"/>
              <a:gd name="T50" fmla="*/ 715 w 943"/>
              <a:gd name="T51" fmla="*/ 638 h 943"/>
              <a:gd name="T52" fmla="*/ 715 w 943"/>
              <a:gd name="T53" fmla="*/ 715 h 943"/>
              <a:gd name="T54" fmla="*/ 638 w 943"/>
              <a:gd name="T55" fmla="*/ 715 h 943"/>
              <a:gd name="T56" fmla="*/ 638 w 943"/>
              <a:gd name="T57" fmla="*/ 638 h 943"/>
              <a:gd name="T58" fmla="*/ 715 w 943"/>
              <a:gd name="T59" fmla="*/ 638 h 943"/>
              <a:gd name="T60" fmla="*/ 932 w 943"/>
              <a:gd name="T61" fmla="*/ 844 h 943"/>
              <a:gd name="T62" fmla="*/ 930 w 943"/>
              <a:gd name="T63" fmla="*/ 886 h 943"/>
              <a:gd name="T64" fmla="*/ 886 w 943"/>
              <a:gd name="T65" fmla="*/ 930 h 943"/>
              <a:gd name="T66" fmla="*/ 845 w 943"/>
              <a:gd name="T67" fmla="*/ 932 h 943"/>
              <a:gd name="T68" fmla="*/ 713 w 943"/>
              <a:gd name="T69" fmla="*/ 800 h 943"/>
              <a:gd name="T70" fmla="*/ 715 w 943"/>
              <a:gd name="T71" fmla="*/ 759 h 943"/>
              <a:gd name="T72" fmla="*/ 759 w 943"/>
              <a:gd name="T73" fmla="*/ 714 h 943"/>
              <a:gd name="T74" fmla="*/ 801 w 943"/>
              <a:gd name="T75" fmla="*/ 712 h 943"/>
              <a:gd name="T76" fmla="*/ 932 w 943"/>
              <a:gd name="T77" fmla="*/ 844 h 943"/>
              <a:gd name="T78" fmla="*/ 345 w 943"/>
              <a:gd name="T79" fmla="*/ 138 h 943"/>
              <a:gd name="T80" fmla="*/ 198 w 943"/>
              <a:gd name="T81" fmla="*/ 198 h 943"/>
              <a:gd name="T82" fmla="*/ 138 w 943"/>
              <a:gd name="T83" fmla="*/ 344 h 943"/>
              <a:gd name="T84" fmla="*/ 198 w 943"/>
              <a:gd name="T85" fmla="*/ 491 h 943"/>
              <a:gd name="T86" fmla="*/ 345 w 943"/>
              <a:gd name="T87" fmla="*/ 551 h 943"/>
              <a:gd name="T88" fmla="*/ 491 w 943"/>
              <a:gd name="T89" fmla="*/ 491 h 943"/>
              <a:gd name="T90" fmla="*/ 491 w 943"/>
              <a:gd name="T91" fmla="*/ 198 h 943"/>
              <a:gd name="T92" fmla="*/ 345 w 943"/>
              <a:gd name="T93" fmla="*/ 138 h 943"/>
              <a:gd name="T94" fmla="*/ 345 w 943"/>
              <a:gd name="T95" fmla="*/ 594 h 943"/>
              <a:gd name="T96" fmla="*/ 168 w 943"/>
              <a:gd name="T97" fmla="*/ 521 h 943"/>
              <a:gd name="T98" fmla="*/ 95 w 943"/>
              <a:gd name="T99" fmla="*/ 344 h 943"/>
              <a:gd name="T100" fmla="*/ 168 w 943"/>
              <a:gd name="T101" fmla="*/ 168 h 943"/>
              <a:gd name="T102" fmla="*/ 345 w 943"/>
              <a:gd name="T103" fmla="*/ 95 h 943"/>
              <a:gd name="T104" fmla="*/ 521 w 943"/>
              <a:gd name="T105" fmla="*/ 168 h 943"/>
              <a:gd name="T106" fmla="*/ 521 w 943"/>
              <a:gd name="T107" fmla="*/ 521 h 943"/>
              <a:gd name="T108" fmla="*/ 345 w 943"/>
              <a:gd name="T109" fmla="*/ 594 h 9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43"/>
              <a:gd name="T166" fmla="*/ 0 h 943"/>
              <a:gd name="T167" fmla="*/ 943 w 943"/>
              <a:gd name="T168" fmla="*/ 943 h 9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43" h="943">
                <a:moveTo>
                  <a:pt x="345" y="64"/>
                </a:moveTo>
                <a:cubicBezTo>
                  <a:pt x="270" y="64"/>
                  <a:pt x="199" y="93"/>
                  <a:pt x="146" y="146"/>
                </a:cubicBezTo>
                <a:cubicBezTo>
                  <a:pt x="93" y="199"/>
                  <a:pt x="64" y="269"/>
                  <a:pt x="64" y="344"/>
                </a:cubicBezTo>
                <a:cubicBezTo>
                  <a:pt x="64" y="419"/>
                  <a:pt x="93" y="490"/>
                  <a:pt x="146" y="543"/>
                </a:cubicBezTo>
                <a:cubicBezTo>
                  <a:pt x="199" y="596"/>
                  <a:pt x="270" y="625"/>
                  <a:pt x="345" y="625"/>
                </a:cubicBezTo>
                <a:cubicBezTo>
                  <a:pt x="420" y="625"/>
                  <a:pt x="490" y="596"/>
                  <a:pt x="543" y="543"/>
                </a:cubicBezTo>
                <a:cubicBezTo>
                  <a:pt x="652" y="433"/>
                  <a:pt x="652" y="255"/>
                  <a:pt x="543" y="146"/>
                </a:cubicBezTo>
                <a:cubicBezTo>
                  <a:pt x="490" y="93"/>
                  <a:pt x="420" y="64"/>
                  <a:pt x="345" y="64"/>
                </a:cubicBezTo>
                <a:close/>
                <a:moveTo>
                  <a:pt x="345" y="689"/>
                </a:moveTo>
                <a:cubicBezTo>
                  <a:pt x="253" y="689"/>
                  <a:pt x="166" y="653"/>
                  <a:pt x="101" y="588"/>
                </a:cubicBezTo>
                <a:cubicBezTo>
                  <a:pt x="36" y="523"/>
                  <a:pt x="0" y="436"/>
                  <a:pt x="0" y="344"/>
                </a:cubicBezTo>
                <a:cubicBezTo>
                  <a:pt x="0" y="252"/>
                  <a:pt x="36" y="166"/>
                  <a:pt x="101" y="101"/>
                </a:cubicBezTo>
                <a:cubicBezTo>
                  <a:pt x="166" y="36"/>
                  <a:pt x="253" y="0"/>
                  <a:pt x="345" y="0"/>
                </a:cubicBezTo>
                <a:cubicBezTo>
                  <a:pt x="437" y="0"/>
                  <a:pt x="523" y="36"/>
                  <a:pt x="588" y="101"/>
                </a:cubicBezTo>
                <a:cubicBezTo>
                  <a:pt x="723" y="235"/>
                  <a:pt x="723" y="454"/>
                  <a:pt x="588" y="588"/>
                </a:cubicBezTo>
                <a:cubicBezTo>
                  <a:pt x="523" y="653"/>
                  <a:pt x="437" y="689"/>
                  <a:pt x="345" y="689"/>
                </a:cubicBezTo>
                <a:close/>
                <a:moveTo>
                  <a:pt x="644" y="545"/>
                </a:moveTo>
                <a:cubicBezTo>
                  <a:pt x="656" y="557"/>
                  <a:pt x="656" y="576"/>
                  <a:pt x="644" y="588"/>
                </a:cubicBezTo>
                <a:lnTo>
                  <a:pt x="589" y="643"/>
                </a:lnTo>
                <a:cubicBezTo>
                  <a:pt x="577" y="655"/>
                  <a:pt x="557" y="655"/>
                  <a:pt x="545" y="643"/>
                </a:cubicBezTo>
                <a:lnTo>
                  <a:pt x="543" y="641"/>
                </a:lnTo>
                <a:cubicBezTo>
                  <a:pt x="531" y="629"/>
                  <a:pt x="531" y="610"/>
                  <a:pt x="543" y="598"/>
                </a:cubicBezTo>
                <a:lnTo>
                  <a:pt x="598" y="542"/>
                </a:lnTo>
                <a:cubicBezTo>
                  <a:pt x="610" y="530"/>
                  <a:pt x="630" y="530"/>
                  <a:pt x="642" y="542"/>
                </a:cubicBezTo>
                <a:lnTo>
                  <a:pt x="644" y="545"/>
                </a:lnTo>
                <a:close/>
                <a:moveTo>
                  <a:pt x="715" y="638"/>
                </a:moveTo>
                <a:cubicBezTo>
                  <a:pt x="736" y="659"/>
                  <a:pt x="736" y="693"/>
                  <a:pt x="715" y="715"/>
                </a:cubicBezTo>
                <a:cubicBezTo>
                  <a:pt x="694" y="736"/>
                  <a:pt x="659" y="736"/>
                  <a:pt x="638" y="715"/>
                </a:cubicBezTo>
                <a:cubicBezTo>
                  <a:pt x="617" y="693"/>
                  <a:pt x="617" y="659"/>
                  <a:pt x="638" y="638"/>
                </a:cubicBezTo>
                <a:cubicBezTo>
                  <a:pt x="659" y="616"/>
                  <a:pt x="694" y="616"/>
                  <a:pt x="715" y="638"/>
                </a:cubicBezTo>
                <a:close/>
                <a:moveTo>
                  <a:pt x="932" y="844"/>
                </a:moveTo>
                <a:cubicBezTo>
                  <a:pt x="943" y="855"/>
                  <a:pt x="943" y="874"/>
                  <a:pt x="930" y="886"/>
                </a:cubicBezTo>
                <a:lnTo>
                  <a:pt x="886" y="930"/>
                </a:lnTo>
                <a:cubicBezTo>
                  <a:pt x="874" y="942"/>
                  <a:pt x="855" y="943"/>
                  <a:pt x="845" y="932"/>
                </a:cubicBezTo>
                <a:lnTo>
                  <a:pt x="713" y="800"/>
                </a:lnTo>
                <a:cubicBezTo>
                  <a:pt x="702" y="789"/>
                  <a:pt x="703" y="771"/>
                  <a:pt x="715" y="759"/>
                </a:cubicBezTo>
                <a:lnTo>
                  <a:pt x="759" y="714"/>
                </a:lnTo>
                <a:cubicBezTo>
                  <a:pt x="771" y="702"/>
                  <a:pt x="790" y="701"/>
                  <a:pt x="801" y="712"/>
                </a:cubicBezTo>
                <a:lnTo>
                  <a:pt x="932" y="844"/>
                </a:lnTo>
                <a:close/>
                <a:moveTo>
                  <a:pt x="345" y="138"/>
                </a:moveTo>
                <a:cubicBezTo>
                  <a:pt x="289" y="138"/>
                  <a:pt x="238" y="159"/>
                  <a:pt x="198" y="198"/>
                </a:cubicBezTo>
                <a:cubicBezTo>
                  <a:pt x="159" y="237"/>
                  <a:pt x="138" y="289"/>
                  <a:pt x="138" y="344"/>
                </a:cubicBezTo>
                <a:cubicBezTo>
                  <a:pt x="138" y="400"/>
                  <a:pt x="159" y="452"/>
                  <a:pt x="198" y="491"/>
                </a:cubicBezTo>
                <a:cubicBezTo>
                  <a:pt x="238" y="530"/>
                  <a:pt x="289" y="551"/>
                  <a:pt x="345" y="551"/>
                </a:cubicBezTo>
                <a:cubicBezTo>
                  <a:pt x="400" y="551"/>
                  <a:pt x="452" y="530"/>
                  <a:pt x="491" y="491"/>
                </a:cubicBezTo>
                <a:cubicBezTo>
                  <a:pt x="571" y="410"/>
                  <a:pt x="571" y="279"/>
                  <a:pt x="491" y="198"/>
                </a:cubicBezTo>
                <a:cubicBezTo>
                  <a:pt x="452" y="159"/>
                  <a:pt x="400" y="138"/>
                  <a:pt x="345" y="138"/>
                </a:cubicBezTo>
                <a:close/>
                <a:moveTo>
                  <a:pt x="345" y="594"/>
                </a:moveTo>
                <a:cubicBezTo>
                  <a:pt x="278" y="594"/>
                  <a:pt x="215" y="568"/>
                  <a:pt x="168" y="521"/>
                </a:cubicBezTo>
                <a:cubicBezTo>
                  <a:pt x="121" y="474"/>
                  <a:pt x="95" y="411"/>
                  <a:pt x="95" y="344"/>
                </a:cubicBezTo>
                <a:cubicBezTo>
                  <a:pt x="95" y="278"/>
                  <a:pt x="121" y="215"/>
                  <a:pt x="168" y="168"/>
                </a:cubicBezTo>
                <a:cubicBezTo>
                  <a:pt x="215" y="121"/>
                  <a:pt x="278" y="95"/>
                  <a:pt x="345" y="95"/>
                </a:cubicBezTo>
                <a:cubicBezTo>
                  <a:pt x="411" y="95"/>
                  <a:pt x="474" y="121"/>
                  <a:pt x="521" y="168"/>
                </a:cubicBezTo>
                <a:cubicBezTo>
                  <a:pt x="618" y="265"/>
                  <a:pt x="618" y="423"/>
                  <a:pt x="521" y="521"/>
                </a:cubicBezTo>
                <a:cubicBezTo>
                  <a:pt x="474" y="568"/>
                  <a:pt x="411" y="594"/>
                  <a:pt x="345" y="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 name="Freeform 14"/>
          <p:cNvSpPr>
            <a:spLocks noEditPoints="1"/>
          </p:cNvSpPr>
          <p:nvPr/>
        </p:nvSpPr>
        <p:spPr bwMode="auto">
          <a:xfrm>
            <a:off x="3157538" y="2281238"/>
            <a:ext cx="841375" cy="844550"/>
          </a:xfrm>
          <a:custGeom>
            <a:avLst/>
            <a:gdLst>
              <a:gd name="T0" fmla="*/ 750 w 1500"/>
              <a:gd name="T1" fmla="*/ 0 h 1500"/>
              <a:gd name="T2" fmla="*/ 1500 w 1500"/>
              <a:gd name="T3" fmla="*/ 750 h 1500"/>
              <a:gd name="T4" fmla="*/ 750 w 1500"/>
              <a:gd name="T5" fmla="*/ 1500 h 1500"/>
              <a:gd name="T6" fmla="*/ 0 w 1500"/>
              <a:gd name="T7" fmla="*/ 750 h 1500"/>
              <a:gd name="T8" fmla="*/ 750 w 1500"/>
              <a:gd name="T9" fmla="*/ 0 h 1500"/>
              <a:gd name="T10" fmla="*/ 750 w 1500"/>
              <a:gd name="T11" fmla="*/ 51 h 1500"/>
              <a:gd name="T12" fmla="*/ 1449 w 1500"/>
              <a:gd name="T13" fmla="*/ 750 h 1500"/>
              <a:gd name="T14" fmla="*/ 750 w 1500"/>
              <a:gd name="T15" fmla="*/ 1449 h 1500"/>
              <a:gd name="T16" fmla="*/ 51 w 1500"/>
              <a:gd name="T17" fmla="*/ 750 h 1500"/>
              <a:gd name="T18" fmla="*/ 750 w 1500"/>
              <a:gd name="T19" fmla="*/ 51 h 15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00"/>
              <a:gd name="T31" fmla="*/ 0 h 1500"/>
              <a:gd name="T32" fmla="*/ 1500 w 1500"/>
              <a:gd name="T33" fmla="*/ 1500 h 15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00" h="1500">
                <a:moveTo>
                  <a:pt x="750" y="0"/>
                </a:moveTo>
                <a:cubicBezTo>
                  <a:pt x="1164" y="0"/>
                  <a:pt x="1500" y="336"/>
                  <a:pt x="1500" y="750"/>
                </a:cubicBezTo>
                <a:cubicBezTo>
                  <a:pt x="1500" y="1164"/>
                  <a:pt x="1164" y="1500"/>
                  <a:pt x="750" y="1500"/>
                </a:cubicBezTo>
                <a:cubicBezTo>
                  <a:pt x="336" y="1500"/>
                  <a:pt x="0" y="1164"/>
                  <a:pt x="0" y="750"/>
                </a:cubicBezTo>
                <a:cubicBezTo>
                  <a:pt x="0" y="336"/>
                  <a:pt x="336" y="0"/>
                  <a:pt x="750" y="0"/>
                </a:cubicBezTo>
                <a:close/>
                <a:moveTo>
                  <a:pt x="750" y="51"/>
                </a:moveTo>
                <a:cubicBezTo>
                  <a:pt x="1136" y="51"/>
                  <a:pt x="1449" y="364"/>
                  <a:pt x="1449" y="750"/>
                </a:cubicBezTo>
                <a:cubicBezTo>
                  <a:pt x="1449" y="1136"/>
                  <a:pt x="1136" y="1449"/>
                  <a:pt x="750" y="1449"/>
                </a:cubicBezTo>
                <a:cubicBezTo>
                  <a:pt x="364" y="1449"/>
                  <a:pt x="51" y="1136"/>
                  <a:pt x="51" y="750"/>
                </a:cubicBezTo>
                <a:cubicBezTo>
                  <a:pt x="51" y="364"/>
                  <a:pt x="364" y="51"/>
                  <a:pt x="750"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5"/>
          <p:cNvSpPr>
            <a:spLocks noEditPoints="1"/>
          </p:cNvSpPr>
          <p:nvPr/>
        </p:nvSpPr>
        <p:spPr bwMode="auto">
          <a:xfrm>
            <a:off x="3360738" y="2408238"/>
            <a:ext cx="442912" cy="604837"/>
          </a:xfrm>
          <a:custGeom>
            <a:avLst/>
            <a:gdLst>
              <a:gd name="T0" fmla="*/ 159 w 789"/>
              <a:gd name="T1" fmla="*/ 398 h 1074"/>
              <a:gd name="T2" fmla="*/ 243 w 789"/>
              <a:gd name="T3" fmla="*/ 594 h 1074"/>
              <a:gd name="T4" fmla="*/ 310 w 789"/>
              <a:gd name="T5" fmla="*/ 751 h 1074"/>
              <a:gd name="T6" fmla="*/ 462 w 789"/>
              <a:gd name="T7" fmla="*/ 756 h 1074"/>
              <a:gd name="T8" fmla="*/ 496 w 789"/>
              <a:gd name="T9" fmla="*/ 693 h 1074"/>
              <a:gd name="T10" fmla="*/ 581 w 789"/>
              <a:gd name="T11" fmla="*/ 536 h 1074"/>
              <a:gd name="T12" fmla="*/ 394 w 789"/>
              <a:gd name="T13" fmla="*/ 163 h 1074"/>
              <a:gd name="T14" fmla="*/ 327 w 789"/>
              <a:gd name="T15" fmla="*/ 805 h 1074"/>
              <a:gd name="T16" fmla="*/ 249 w 789"/>
              <a:gd name="T17" fmla="*/ 716 h 1074"/>
              <a:gd name="T18" fmla="*/ 167 w 789"/>
              <a:gd name="T19" fmla="*/ 563 h 1074"/>
              <a:gd name="T20" fmla="*/ 394 w 789"/>
              <a:gd name="T21" fmla="*/ 114 h 1074"/>
              <a:gd name="T22" fmla="*/ 622 w 789"/>
              <a:gd name="T23" fmla="*/ 563 h 1074"/>
              <a:gd name="T24" fmla="*/ 540 w 789"/>
              <a:gd name="T25" fmla="*/ 716 h 1074"/>
              <a:gd name="T26" fmla="*/ 462 w 789"/>
              <a:gd name="T27" fmla="*/ 805 h 1074"/>
              <a:gd name="T28" fmla="*/ 282 w 789"/>
              <a:gd name="T29" fmla="*/ 962 h 1074"/>
              <a:gd name="T30" fmla="*/ 474 w 789"/>
              <a:gd name="T31" fmla="*/ 999 h 1074"/>
              <a:gd name="T32" fmla="*/ 474 w 789"/>
              <a:gd name="T33" fmla="*/ 926 h 1074"/>
              <a:gd name="T34" fmla="*/ 305 w 789"/>
              <a:gd name="T35" fmla="*/ 985 h 1074"/>
              <a:gd name="T36" fmla="*/ 488 w 789"/>
              <a:gd name="T37" fmla="*/ 985 h 1074"/>
              <a:gd name="T38" fmla="*/ 511 w 789"/>
              <a:gd name="T39" fmla="*/ 962 h 1074"/>
              <a:gd name="T40" fmla="*/ 282 w 789"/>
              <a:gd name="T41" fmla="*/ 848 h 1074"/>
              <a:gd name="T42" fmla="*/ 511 w 789"/>
              <a:gd name="T43" fmla="*/ 962 h 1074"/>
              <a:gd name="T44" fmla="*/ 509 w 789"/>
              <a:gd name="T45" fmla="*/ 448 h 1074"/>
              <a:gd name="T46" fmla="*/ 432 w 789"/>
              <a:gd name="T47" fmla="*/ 525 h 1074"/>
              <a:gd name="T48" fmla="*/ 357 w 789"/>
              <a:gd name="T49" fmla="*/ 525 h 1074"/>
              <a:gd name="T50" fmla="*/ 280 w 789"/>
              <a:gd name="T51" fmla="*/ 448 h 1074"/>
              <a:gd name="T52" fmla="*/ 280 w 789"/>
              <a:gd name="T53" fmla="*/ 374 h 1074"/>
              <a:gd name="T54" fmla="*/ 357 w 789"/>
              <a:gd name="T55" fmla="*/ 296 h 1074"/>
              <a:gd name="T56" fmla="*/ 432 w 789"/>
              <a:gd name="T57" fmla="*/ 296 h 1074"/>
              <a:gd name="T58" fmla="*/ 509 w 789"/>
              <a:gd name="T59" fmla="*/ 374 h 1074"/>
              <a:gd name="T60" fmla="*/ 758 w 789"/>
              <a:gd name="T61" fmla="*/ 363 h 1074"/>
              <a:gd name="T62" fmla="*/ 718 w 789"/>
              <a:gd name="T63" fmla="*/ 398 h 1074"/>
              <a:gd name="T64" fmla="*/ 758 w 789"/>
              <a:gd name="T65" fmla="*/ 422 h 1074"/>
              <a:gd name="T66" fmla="*/ 758 w 789"/>
              <a:gd name="T67" fmla="*/ 363 h 1074"/>
              <a:gd name="T68" fmla="*/ 671 w 789"/>
              <a:gd name="T69" fmla="*/ 158 h 1074"/>
              <a:gd name="T70" fmla="*/ 630 w 789"/>
              <a:gd name="T71" fmla="*/ 117 h 1074"/>
              <a:gd name="T72" fmla="*/ 641 w 789"/>
              <a:gd name="T73" fmla="*/ 189 h 1074"/>
              <a:gd name="T74" fmla="*/ 423 w 789"/>
              <a:gd name="T75" fmla="*/ 76 h 1074"/>
              <a:gd name="T76" fmla="*/ 394 w 789"/>
              <a:gd name="T77" fmla="*/ 0 h 1074"/>
              <a:gd name="T78" fmla="*/ 364 w 789"/>
              <a:gd name="T79" fmla="*/ 76 h 1074"/>
              <a:gd name="T80" fmla="*/ 145 w 789"/>
              <a:gd name="T81" fmla="*/ 192 h 1074"/>
              <a:gd name="T82" fmla="*/ 158 w 789"/>
              <a:gd name="T83" fmla="*/ 122 h 1074"/>
              <a:gd name="T84" fmla="*/ 116 w 789"/>
              <a:gd name="T85" fmla="*/ 163 h 1074"/>
              <a:gd name="T86" fmla="*/ 71 w 789"/>
              <a:gd name="T87" fmla="*/ 398 h 1074"/>
              <a:gd name="T88" fmla="*/ 31 w 789"/>
              <a:gd name="T89" fmla="*/ 363 h 1074"/>
              <a:gd name="T90" fmla="*/ 31 w 789"/>
              <a:gd name="T91" fmla="*/ 422 h 1074"/>
              <a:gd name="T92" fmla="*/ 71 w 789"/>
              <a:gd name="T93" fmla="*/ 398 h 107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9"/>
              <a:gd name="T142" fmla="*/ 0 h 1074"/>
              <a:gd name="T143" fmla="*/ 789 w 789"/>
              <a:gd name="T144" fmla="*/ 1074 h 107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9" h="1074">
                <a:moveTo>
                  <a:pt x="394" y="163"/>
                </a:moveTo>
                <a:cubicBezTo>
                  <a:pt x="265" y="163"/>
                  <a:pt x="159" y="269"/>
                  <a:pt x="159" y="398"/>
                </a:cubicBezTo>
                <a:cubicBezTo>
                  <a:pt x="159" y="460"/>
                  <a:pt x="208" y="535"/>
                  <a:pt x="208" y="536"/>
                </a:cubicBezTo>
                <a:cubicBezTo>
                  <a:pt x="219" y="552"/>
                  <a:pt x="234" y="577"/>
                  <a:pt x="243" y="594"/>
                </a:cubicBezTo>
                <a:lnTo>
                  <a:pt x="293" y="693"/>
                </a:lnTo>
                <a:cubicBezTo>
                  <a:pt x="303" y="712"/>
                  <a:pt x="310" y="737"/>
                  <a:pt x="310" y="751"/>
                </a:cubicBezTo>
                <a:cubicBezTo>
                  <a:pt x="311" y="752"/>
                  <a:pt x="316" y="756"/>
                  <a:pt x="327" y="756"/>
                </a:cubicBezTo>
                <a:lnTo>
                  <a:pt x="462" y="756"/>
                </a:lnTo>
                <a:cubicBezTo>
                  <a:pt x="473" y="756"/>
                  <a:pt x="478" y="752"/>
                  <a:pt x="479" y="750"/>
                </a:cubicBezTo>
                <a:cubicBezTo>
                  <a:pt x="479" y="737"/>
                  <a:pt x="486" y="712"/>
                  <a:pt x="496" y="693"/>
                </a:cubicBezTo>
                <a:lnTo>
                  <a:pt x="547" y="594"/>
                </a:lnTo>
                <a:cubicBezTo>
                  <a:pt x="555" y="578"/>
                  <a:pt x="570" y="551"/>
                  <a:pt x="581" y="536"/>
                </a:cubicBezTo>
                <a:cubicBezTo>
                  <a:pt x="598" y="510"/>
                  <a:pt x="630" y="448"/>
                  <a:pt x="630" y="398"/>
                </a:cubicBezTo>
                <a:cubicBezTo>
                  <a:pt x="630" y="269"/>
                  <a:pt x="524" y="163"/>
                  <a:pt x="394" y="163"/>
                </a:cubicBezTo>
                <a:close/>
                <a:moveTo>
                  <a:pt x="462" y="805"/>
                </a:moveTo>
                <a:lnTo>
                  <a:pt x="327" y="805"/>
                </a:lnTo>
                <a:cubicBezTo>
                  <a:pt x="290" y="805"/>
                  <a:pt x="261" y="781"/>
                  <a:pt x="261" y="751"/>
                </a:cubicBezTo>
                <a:cubicBezTo>
                  <a:pt x="261" y="747"/>
                  <a:pt x="257" y="730"/>
                  <a:pt x="249" y="716"/>
                </a:cubicBezTo>
                <a:lnTo>
                  <a:pt x="199" y="617"/>
                </a:lnTo>
                <a:cubicBezTo>
                  <a:pt x="191" y="601"/>
                  <a:pt x="177" y="577"/>
                  <a:pt x="167" y="563"/>
                </a:cubicBezTo>
                <a:cubicBezTo>
                  <a:pt x="161" y="554"/>
                  <a:pt x="110" y="474"/>
                  <a:pt x="110" y="398"/>
                </a:cubicBezTo>
                <a:cubicBezTo>
                  <a:pt x="110" y="242"/>
                  <a:pt x="238" y="114"/>
                  <a:pt x="394" y="114"/>
                </a:cubicBezTo>
                <a:cubicBezTo>
                  <a:pt x="551" y="114"/>
                  <a:pt x="679" y="242"/>
                  <a:pt x="679" y="398"/>
                </a:cubicBezTo>
                <a:cubicBezTo>
                  <a:pt x="679" y="473"/>
                  <a:pt x="628" y="554"/>
                  <a:pt x="622" y="563"/>
                </a:cubicBezTo>
                <a:cubicBezTo>
                  <a:pt x="612" y="577"/>
                  <a:pt x="598" y="602"/>
                  <a:pt x="590" y="617"/>
                </a:cubicBezTo>
                <a:lnTo>
                  <a:pt x="540" y="716"/>
                </a:lnTo>
                <a:cubicBezTo>
                  <a:pt x="532" y="730"/>
                  <a:pt x="528" y="747"/>
                  <a:pt x="528" y="751"/>
                </a:cubicBezTo>
                <a:cubicBezTo>
                  <a:pt x="528" y="781"/>
                  <a:pt x="499" y="805"/>
                  <a:pt x="462" y="805"/>
                </a:cubicBezTo>
                <a:close/>
                <a:moveTo>
                  <a:pt x="320" y="926"/>
                </a:moveTo>
                <a:cubicBezTo>
                  <a:pt x="299" y="926"/>
                  <a:pt x="282" y="942"/>
                  <a:pt x="282" y="962"/>
                </a:cubicBezTo>
                <a:cubicBezTo>
                  <a:pt x="282" y="983"/>
                  <a:pt x="299" y="999"/>
                  <a:pt x="320" y="999"/>
                </a:cubicBezTo>
                <a:lnTo>
                  <a:pt x="474" y="999"/>
                </a:lnTo>
                <a:cubicBezTo>
                  <a:pt x="494" y="999"/>
                  <a:pt x="511" y="983"/>
                  <a:pt x="511" y="962"/>
                </a:cubicBezTo>
                <a:cubicBezTo>
                  <a:pt x="511" y="942"/>
                  <a:pt x="494" y="926"/>
                  <a:pt x="474" y="926"/>
                </a:cubicBezTo>
                <a:lnTo>
                  <a:pt x="320" y="926"/>
                </a:lnTo>
                <a:close/>
                <a:moveTo>
                  <a:pt x="305" y="985"/>
                </a:moveTo>
                <a:cubicBezTo>
                  <a:pt x="307" y="1034"/>
                  <a:pt x="347" y="1074"/>
                  <a:pt x="397" y="1074"/>
                </a:cubicBezTo>
                <a:cubicBezTo>
                  <a:pt x="446" y="1074"/>
                  <a:pt x="487" y="1034"/>
                  <a:pt x="488" y="985"/>
                </a:cubicBezTo>
                <a:lnTo>
                  <a:pt x="305" y="985"/>
                </a:lnTo>
                <a:close/>
                <a:moveTo>
                  <a:pt x="511" y="962"/>
                </a:moveTo>
                <a:lnTo>
                  <a:pt x="282" y="962"/>
                </a:lnTo>
                <a:lnTo>
                  <a:pt x="282" y="848"/>
                </a:lnTo>
                <a:lnTo>
                  <a:pt x="511" y="848"/>
                </a:lnTo>
                <a:lnTo>
                  <a:pt x="511" y="962"/>
                </a:lnTo>
                <a:close/>
                <a:moveTo>
                  <a:pt x="547" y="411"/>
                </a:moveTo>
                <a:cubicBezTo>
                  <a:pt x="547" y="431"/>
                  <a:pt x="530" y="448"/>
                  <a:pt x="509" y="448"/>
                </a:cubicBezTo>
                <a:lnTo>
                  <a:pt x="432" y="448"/>
                </a:lnTo>
                <a:lnTo>
                  <a:pt x="432" y="525"/>
                </a:lnTo>
                <a:cubicBezTo>
                  <a:pt x="432" y="546"/>
                  <a:pt x="415" y="563"/>
                  <a:pt x="394" y="563"/>
                </a:cubicBezTo>
                <a:cubicBezTo>
                  <a:pt x="374" y="563"/>
                  <a:pt x="357" y="546"/>
                  <a:pt x="357" y="525"/>
                </a:cubicBezTo>
                <a:lnTo>
                  <a:pt x="357" y="448"/>
                </a:lnTo>
                <a:lnTo>
                  <a:pt x="280" y="448"/>
                </a:lnTo>
                <a:cubicBezTo>
                  <a:pt x="259" y="448"/>
                  <a:pt x="242" y="431"/>
                  <a:pt x="242" y="411"/>
                </a:cubicBezTo>
                <a:cubicBezTo>
                  <a:pt x="242" y="390"/>
                  <a:pt x="259" y="374"/>
                  <a:pt x="280" y="374"/>
                </a:cubicBezTo>
                <a:lnTo>
                  <a:pt x="357" y="374"/>
                </a:lnTo>
                <a:lnTo>
                  <a:pt x="357" y="296"/>
                </a:lnTo>
                <a:cubicBezTo>
                  <a:pt x="357" y="276"/>
                  <a:pt x="374" y="259"/>
                  <a:pt x="394" y="259"/>
                </a:cubicBezTo>
                <a:cubicBezTo>
                  <a:pt x="415" y="259"/>
                  <a:pt x="432" y="276"/>
                  <a:pt x="432" y="296"/>
                </a:cubicBezTo>
                <a:lnTo>
                  <a:pt x="432" y="374"/>
                </a:lnTo>
                <a:lnTo>
                  <a:pt x="509" y="374"/>
                </a:lnTo>
                <a:cubicBezTo>
                  <a:pt x="530" y="374"/>
                  <a:pt x="547" y="390"/>
                  <a:pt x="547" y="411"/>
                </a:cubicBezTo>
                <a:close/>
                <a:moveTo>
                  <a:pt x="758" y="363"/>
                </a:moveTo>
                <a:lnTo>
                  <a:pt x="716" y="363"/>
                </a:lnTo>
                <a:cubicBezTo>
                  <a:pt x="717" y="374"/>
                  <a:pt x="718" y="386"/>
                  <a:pt x="718" y="398"/>
                </a:cubicBezTo>
                <a:cubicBezTo>
                  <a:pt x="718" y="406"/>
                  <a:pt x="717" y="414"/>
                  <a:pt x="716" y="422"/>
                </a:cubicBezTo>
                <a:lnTo>
                  <a:pt x="758" y="422"/>
                </a:lnTo>
                <a:cubicBezTo>
                  <a:pt x="775" y="422"/>
                  <a:pt x="789" y="408"/>
                  <a:pt x="789" y="392"/>
                </a:cubicBezTo>
                <a:cubicBezTo>
                  <a:pt x="789" y="376"/>
                  <a:pt x="775" y="363"/>
                  <a:pt x="758" y="363"/>
                </a:cubicBezTo>
                <a:close/>
                <a:moveTo>
                  <a:pt x="641" y="189"/>
                </a:moveTo>
                <a:lnTo>
                  <a:pt x="671" y="158"/>
                </a:lnTo>
                <a:cubicBezTo>
                  <a:pt x="683" y="146"/>
                  <a:pt x="684" y="127"/>
                  <a:pt x="672" y="116"/>
                </a:cubicBezTo>
                <a:cubicBezTo>
                  <a:pt x="661" y="104"/>
                  <a:pt x="642" y="105"/>
                  <a:pt x="630" y="117"/>
                </a:cubicBezTo>
                <a:lnTo>
                  <a:pt x="599" y="147"/>
                </a:lnTo>
                <a:cubicBezTo>
                  <a:pt x="614" y="160"/>
                  <a:pt x="628" y="174"/>
                  <a:pt x="641" y="189"/>
                </a:cubicBezTo>
                <a:close/>
                <a:moveTo>
                  <a:pt x="394" y="75"/>
                </a:moveTo>
                <a:cubicBezTo>
                  <a:pt x="404" y="75"/>
                  <a:pt x="413" y="75"/>
                  <a:pt x="423" y="76"/>
                </a:cubicBezTo>
                <a:lnTo>
                  <a:pt x="423" y="30"/>
                </a:lnTo>
                <a:cubicBezTo>
                  <a:pt x="423" y="13"/>
                  <a:pt x="410" y="0"/>
                  <a:pt x="394" y="0"/>
                </a:cubicBezTo>
                <a:cubicBezTo>
                  <a:pt x="377" y="0"/>
                  <a:pt x="364" y="13"/>
                  <a:pt x="364" y="30"/>
                </a:cubicBezTo>
                <a:lnTo>
                  <a:pt x="364" y="76"/>
                </a:lnTo>
                <a:cubicBezTo>
                  <a:pt x="374" y="75"/>
                  <a:pt x="384" y="75"/>
                  <a:pt x="394" y="75"/>
                </a:cubicBezTo>
                <a:close/>
                <a:moveTo>
                  <a:pt x="145" y="192"/>
                </a:moveTo>
                <a:cubicBezTo>
                  <a:pt x="157" y="177"/>
                  <a:pt x="171" y="163"/>
                  <a:pt x="186" y="150"/>
                </a:cubicBezTo>
                <a:lnTo>
                  <a:pt x="158" y="122"/>
                </a:lnTo>
                <a:cubicBezTo>
                  <a:pt x="146" y="110"/>
                  <a:pt x="127" y="109"/>
                  <a:pt x="115" y="121"/>
                </a:cubicBezTo>
                <a:cubicBezTo>
                  <a:pt x="104" y="132"/>
                  <a:pt x="104" y="151"/>
                  <a:pt x="116" y="163"/>
                </a:cubicBezTo>
                <a:lnTo>
                  <a:pt x="145" y="192"/>
                </a:lnTo>
                <a:close/>
                <a:moveTo>
                  <a:pt x="71" y="398"/>
                </a:moveTo>
                <a:cubicBezTo>
                  <a:pt x="71" y="386"/>
                  <a:pt x="71" y="374"/>
                  <a:pt x="73" y="363"/>
                </a:cubicBezTo>
                <a:lnTo>
                  <a:pt x="31" y="363"/>
                </a:lnTo>
                <a:cubicBezTo>
                  <a:pt x="14" y="363"/>
                  <a:pt x="0" y="376"/>
                  <a:pt x="0" y="392"/>
                </a:cubicBezTo>
                <a:cubicBezTo>
                  <a:pt x="0" y="408"/>
                  <a:pt x="14" y="422"/>
                  <a:pt x="31" y="422"/>
                </a:cubicBezTo>
                <a:lnTo>
                  <a:pt x="72" y="422"/>
                </a:lnTo>
                <a:cubicBezTo>
                  <a:pt x="71" y="414"/>
                  <a:pt x="71" y="406"/>
                  <a:pt x="71" y="3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 name="Freeform 16"/>
          <p:cNvSpPr>
            <a:spLocks noEditPoints="1"/>
          </p:cNvSpPr>
          <p:nvPr/>
        </p:nvSpPr>
        <p:spPr bwMode="auto">
          <a:xfrm>
            <a:off x="5262563" y="2298700"/>
            <a:ext cx="841375" cy="844550"/>
          </a:xfrm>
          <a:custGeom>
            <a:avLst/>
            <a:gdLst>
              <a:gd name="T0" fmla="*/ 751 w 1501"/>
              <a:gd name="T1" fmla="*/ 0 h 1501"/>
              <a:gd name="T2" fmla="*/ 1501 w 1501"/>
              <a:gd name="T3" fmla="*/ 751 h 1501"/>
              <a:gd name="T4" fmla="*/ 751 w 1501"/>
              <a:gd name="T5" fmla="*/ 1501 h 1501"/>
              <a:gd name="T6" fmla="*/ 0 w 1501"/>
              <a:gd name="T7" fmla="*/ 751 h 1501"/>
              <a:gd name="T8" fmla="*/ 751 w 1501"/>
              <a:gd name="T9" fmla="*/ 0 h 1501"/>
              <a:gd name="T10" fmla="*/ 751 w 1501"/>
              <a:gd name="T11" fmla="*/ 51 h 1501"/>
              <a:gd name="T12" fmla="*/ 1450 w 1501"/>
              <a:gd name="T13" fmla="*/ 751 h 1501"/>
              <a:gd name="T14" fmla="*/ 751 w 1501"/>
              <a:gd name="T15" fmla="*/ 1450 h 1501"/>
              <a:gd name="T16" fmla="*/ 51 w 1501"/>
              <a:gd name="T17" fmla="*/ 751 h 1501"/>
              <a:gd name="T18" fmla="*/ 751 w 1501"/>
              <a:gd name="T19" fmla="*/ 51 h 1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01"/>
              <a:gd name="T31" fmla="*/ 0 h 1501"/>
              <a:gd name="T32" fmla="*/ 1501 w 1501"/>
              <a:gd name="T33" fmla="*/ 1501 h 1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01" h="1501">
                <a:moveTo>
                  <a:pt x="751" y="0"/>
                </a:moveTo>
                <a:cubicBezTo>
                  <a:pt x="1165" y="0"/>
                  <a:pt x="1501" y="336"/>
                  <a:pt x="1501" y="751"/>
                </a:cubicBezTo>
                <a:cubicBezTo>
                  <a:pt x="1501" y="1165"/>
                  <a:pt x="1165" y="1501"/>
                  <a:pt x="751" y="1501"/>
                </a:cubicBezTo>
                <a:cubicBezTo>
                  <a:pt x="336" y="1501"/>
                  <a:pt x="0" y="1165"/>
                  <a:pt x="0" y="751"/>
                </a:cubicBezTo>
                <a:cubicBezTo>
                  <a:pt x="0" y="336"/>
                  <a:pt x="336" y="0"/>
                  <a:pt x="751" y="0"/>
                </a:cubicBezTo>
                <a:close/>
                <a:moveTo>
                  <a:pt x="751" y="51"/>
                </a:moveTo>
                <a:cubicBezTo>
                  <a:pt x="1137" y="51"/>
                  <a:pt x="1450" y="364"/>
                  <a:pt x="1450" y="751"/>
                </a:cubicBezTo>
                <a:cubicBezTo>
                  <a:pt x="1450" y="1137"/>
                  <a:pt x="1137" y="1450"/>
                  <a:pt x="751" y="1450"/>
                </a:cubicBezTo>
                <a:cubicBezTo>
                  <a:pt x="365" y="1450"/>
                  <a:pt x="51" y="1137"/>
                  <a:pt x="51" y="751"/>
                </a:cubicBezTo>
                <a:cubicBezTo>
                  <a:pt x="51" y="364"/>
                  <a:pt x="365" y="51"/>
                  <a:pt x="751"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 name="Freeform 17"/>
          <p:cNvSpPr>
            <a:spLocks noEditPoints="1"/>
          </p:cNvSpPr>
          <p:nvPr/>
        </p:nvSpPr>
        <p:spPr bwMode="auto">
          <a:xfrm>
            <a:off x="5453063" y="2443163"/>
            <a:ext cx="479425" cy="590550"/>
          </a:xfrm>
          <a:custGeom>
            <a:avLst/>
            <a:gdLst>
              <a:gd name="T0" fmla="*/ 145 w 853"/>
              <a:gd name="T1" fmla="*/ 291 h 1050"/>
              <a:gd name="T2" fmla="*/ 580 w 853"/>
              <a:gd name="T3" fmla="*/ 326 h 1050"/>
              <a:gd name="T4" fmla="*/ 580 w 853"/>
              <a:gd name="T5" fmla="*/ 366 h 1050"/>
              <a:gd name="T6" fmla="*/ 145 w 853"/>
              <a:gd name="T7" fmla="*/ 401 h 1050"/>
              <a:gd name="T8" fmla="*/ 580 w 853"/>
              <a:gd name="T9" fmla="*/ 366 h 1050"/>
              <a:gd name="T10" fmla="*/ 145 w 853"/>
              <a:gd name="T11" fmla="*/ 441 h 1050"/>
              <a:gd name="T12" fmla="*/ 580 w 853"/>
              <a:gd name="T13" fmla="*/ 476 h 1050"/>
              <a:gd name="T14" fmla="*/ 145 w 853"/>
              <a:gd name="T15" fmla="*/ 551 h 1050"/>
              <a:gd name="T16" fmla="*/ 274 w 853"/>
              <a:gd name="T17" fmla="*/ 516 h 1050"/>
              <a:gd name="T18" fmla="*/ 145 w 853"/>
              <a:gd name="T19" fmla="*/ 551 h 1050"/>
              <a:gd name="T20" fmla="*/ 36 w 853"/>
              <a:gd name="T21" fmla="*/ 862 h 1050"/>
              <a:gd name="T22" fmla="*/ 156 w 853"/>
              <a:gd name="T23" fmla="*/ 254 h 1050"/>
              <a:gd name="T24" fmla="*/ 157 w 853"/>
              <a:gd name="T25" fmla="*/ 254 h 1050"/>
              <a:gd name="T26" fmla="*/ 248 w 853"/>
              <a:gd name="T27" fmla="*/ 36 h 1050"/>
              <a:gd name="T28" fmla="*/ 691 w 853"/>
              <a:gd name="T29" fmla="*/ 55 h 1050"/>
              <a:gd name="T30" fmla="*/ 727 w 853"/>
              <a:gd name="T31" fmla="*/ 776 h 1050"/>
              <a:gd name="T32" fmla="*/ 672 w 853"/>
              <a:gd name="T33" fmla="*/ 0 h 1050"/>
              <a:gd name="T34" fmla="*/ 212 w 853"/>
              <a:gd name="T35" fmla="*/ 3 h 1050"/>
              <a:gd name="T36" fmla="*/ 0 w 853"/>
              <a:gd name="T37" fmla="*/ 215 h 1050"/>
              <a:gd name="T38" fmla="*/ 56 w 853"/>
              <a:gd name="T39" fmla="*/ 917 h 1050"/>
              <a:gd name="T40" fmla="*/ 536 w 853"/>
              <a:gd name="T41" fmla="*/ 882 h 1050"/>
              <a:gd name="T42" fmla="*/ 723 w 853"/>
              <a:gd name="T43" fmla="*/ 883 h 1050"/>
              <a:gd name="T44" fmla="*/ 727 w 853"/>
              <a:gd name="T45" fmla="*/ 826 h 1050"/>
              <a:gd name="T46" fmla="*/ 548 w 853"/>
              <a:gd name="T47" fmla="*/ 647 h 1050"/>
              <a:gd name="T48" fmla="*/ 586 w 853"/>
              <a:gd name="T49" fmla="*/ 882 h 1050"/>
              <a:gd name="T50" fmla="*/ 655 w 853"/>
              <a:gd name="T51" fmla="*/ 951 h 1050"/>
              <a:gd name="T52" fmla="*/ 723 w 853"/>
              <a:gd name="T53" fmla="*/ 883 h 1050"/>
              <a:gd name="T54" fmla="*/ 529 w 853"/>
              <a:gd name="T55" fmla="*/ 629 h 1050"/>
              <a:gd name="T56" fmla="*/ 436 w 853"/>
              <a:gd name="T57" fmla="*/ 591 h 1050"/>
              <a:gd name="T58" fmla="*/ 427 w 853"/>
              <a:gd name="T59" fmla="*/ 717 h 1050"/>
              <a:gd name="T60" fmla="*/ 383 w 853"/>
              <a:gd name="T61" fmla="*/ 608 h 1050"/>
              <a:gd name="T62" fmla="*/ 364 w 853"/>
              <a:gd name="T63" fmla="*/ 561 h 1050"/>
              <a:gd name="T64" fmla="*/ 810 w 853"/>
              <a:gd name="T65" fmla="*/ 909 h 1050"/>
              <a:gd name="T66" fmla="*/ 772 w 853"/>
              <a:gd name="T67" fmla="*/ 871 h 1050"/>
              <a:gd name="T68" fmla="*/ 734 w 853"/>
              <a:gd name="T69" fmla="*/ 909 h 1050"/>
              <a:gd name="T70" fmla="*/ 674 w 853"/>
              <a:gd name="T71" fmla="*/ 969 h 1050"/>
              <a:gd name="T72" fmla="*/ 715 w 853"/>
              <a:gd name="T73" fmla="*/ 1011 h 1050"/>
              <a:gd name="T74" fmla="*/ 810 w 853"/>
              <a:gd name="T75" fmla="*/ 1029 h 1050"/>
              <a:gd name="T76" fmla="*/ 832 w 853"/>
              <a:gd name="T77" fmla="*/ 931 h 10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53"/>
              <a:gd name="T118" fmla="*/ 0 h 1050"/>
              <a:gd name="T119" fmla="*/ 853 w 853"/>
              <a:gd name="T120" fmla="*/ 1050 h 10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53" h="1050">
                <a:moveTo>
                  <a:pt x="580" y="291"/>
                </a:moveTo>
                <a:lnTo>
                  <a:pt x="145" y="291"/>
                </a:lnTo>
                <a:lnTo>
                  <a:pt x="145" y="326"/>
                </a:lnTo>
                <a:lnTo>
                  <a:pt x="580" y="326"/>
                </a:lnTo>
                <a:lnTo>
                  <a:pt x="580" y="291"/>
                </a:lnTo>
                <a:close/>
                <a:moveTo>
                  <a:pt x="580" y="366"/>
                </a:moveTo>
                <a:lnTo>
                  <a:pt x="145" y="366"/>
                </a:lnTo>
                <a:lnTo>
                  <a:pt x="145" y="401"/>
                </a:lnTo>
                <a:lnTo>
                  <a:pt x="580" y="401"/>
                </a:lnTo>
                <a:lnTo>
                  <a:pt x="580" y="366"/>
                </a:lnTo>
                <a:close/>
                <a:moveTo>
                  <a:pt x="580" y="441"/>
                </a:moveTo>
                <a:lnTo>
                  <a:pt x="145" y="441"/>
                </a:lnTo>
                <a:lnTo>
                  <a:pt x="145" y="476"/>
                </a:lnTo>
                <a:lnTo>
                  <a:pt x="580" y="476"/>
                </a:lnTo>
                <a:lnTo>
                  <a:pt x="580" y="441"/>
                </a:lnTo>
                <a:close/>
                <a:moveTo>
                  <a:pt x="145" y="551"/>
                </a:moveTo>
                <a:lnTo>
                  <a:pt x="274" y="551"/>
                </a:lnTo>
                <a:lnTo>
                  <a:pt x="274" y="516"/>
                </a:lnTo>
                <a:lnTo>
                  <a:pt x="145" y="516"/>
                </a:lnTo>
                <a:lnTo>
                  <a:pt x="145" y="551"/>
                </a:lnTo>
                <a:close/>
                <a:moveTo>
                  <a:pt x="56" y="882"/>
                </a:moveTo>
                <a:cubicBezTo>
                  <a:pt x="45" y="882"/>
                  <a:pt x="36" y="873"/>
                  <a:pt x="36" y="862"/>
                </a:cubicBezTo>
                <a:lnTo>
                  <a:pt x="36" y="250"/>
                </a:lnTo>
                <a:lnTo>
                  <a:pt x="156" y="254"/>
                </a:lnTo>
                <a:lnTo>
                  <a:pt x="157" y="254"/>
                </a:lnTo>
                <a:cubicBezTo>
                  <a:pt x="207" y="254"/>
                  <a:pt x="248" y="213"/>
                  <a:pt x="248" y="163"/>
                </a:cubicBezTo>
                <a:lnTo>
                  <a:pt x="248" y="36"/>
                </a:lnTo>
                <a:lnTo>
                  <a:pt x="672" y="36"/>
                </a:lnTo>
                <a:cubicBezTo>
                  <a:pt x="683" y="36"/>
                  <a:pt x="691" y="45"/>
                  <a:pt x="691" y="55"/>
                </a:cubicBezTo>
                <a:lnTo>
                  <a:pt x="691" y="740"/>
                </a:lnTo>
                <a:lnTo>
                  <a:pt x="727" y="776"/>
                </a:lnTo>
                <a:lnTo>
                  <a:pt x="727" y="55"/>
                </a:lnTo>
                <a:cubicBezTo>
                  <a:pt x="727" y="25"/>
                  <a:pt x="702" y="0"/>
                  <a:pt x="672" y="0"/>
                </a:cubicBezTo>
                <a:lnTo>
                  <a:pt x="215" y="0"/>
                </a:lnTo>
                <a:lnTo>
                  <a:pt x="212" y="3"/>
                </a:lnTo>
                <a:lnTo>
                  <a:pt x="2" y="213"/>
                </a:lnTo>
                <a:lnTo>
                  <a:pt x="0" y="215"/>
                </a:lnTo>
                <a:lnTo>
                  <a:pt x="0" y="862"/>
                </a:lnTo>
                <a:cubicBezTo>
                  <a:pt x="0" y="893"/>
                  <a:pt x="25" y="917"/>
                  <a:pt x="56" y="917"/>
                </a:cubicBezTo>
                <a:lnTo>
                  <a:pt x="571" y="917"/>
                </a:lnTo>
                <a:lnTo>
                  <a:pt x="536" y="882"/>
                </a:lnTo>
                <a:lnTo>
                  <a:pt x="56" y="882"/>
                </a:lnTo>
                <a:close/>
                <a:moveTo>
                  <a:pt x="723" y="883"/>
                </a:moveTo>
                <a:lnTo>
                  <a:pt x="753" y="853"/>
                </a:lnTo>
                <a:lnTo>
                  <a:pt x="727" y="826"/>
                </a:lnTo>
                <a:lnTo>
                  <a:pt x="691" y="791"/>
                </a:lnTo>
                <a:lnTo>
                  <a:pt x="548" y="647"/>
                </a:lnTo>
                <a:lnTo>
                  <a:pt x="450" y="745"/>
                </a:lnTo>
                <a:lnTo>
                  <a:pt x="586" y="882"/>
                </a:lnTo>
                <a:lnTo>
                  <a:pt x="622" y="917"/>
                </a:lnTo>
                <a:lnTo>
                  <a:pt x="655" y="951"/>
                </a:lnTo>
                <a:lnTo>
                  <a:pt x="693" y="913"/>
                </a:lnTo>
                <a:lnTo>
                  <a:pt x="723" y="883"/>
                </a:lnTo>
                <a:close/>
                <a:moveTo>
                  <a:pt x="431" y="727"/>
                </a:moveTo>
                <a:lnTo>
                  <a:pt x="529" y="629"/>
                </a:lnTo>
                <a:lnTo>
                  <a:pt x="520" y="625"/>
                </a:lnTo>
                <a:lnTo>
                  <a:pt x="436" y="591"/>
                </a:lnTo>
                <a:lnTo>
                  <a:pt x="393" y="634"/>
                </a:lnTo>
                <a:lnTo>
                  <a:pt x="427" y="717"/>
                </a:lnTo>
                <a:lnTo>
                  <a:pt x="431" y="727"/>
                </a:lnTo>
                <a:close/>
                <a:moveTo>
                  <a:pt x="383" y="608"/>
                </a:moveTo>
                <a:lnTo>
                  <a:pt x="410" y="580"/>
                </a:lnTo>
                <a:lnTo>
                  <a:pt x="364" y="561"/>
                </a:lnTo>
                <a:lnTo>
                  <a:pt x="383" y="608"/>
                </a:lnTo>
                <a:close/>
                <a:moveTo>
                  <a:pt x="810" y="909"/>
                </a:moveTo>
                <a:lnTo>
                  <a:pt x="779" y="878"/>
                </a:lnTo>
                <a:lnTo>
                  <a:pt x="772" y="871"/>
                </a:lnTo>
                <a:lnTo>
                  <a:pt x="734" y="909"/>
                </a:lnTo>
                <a:cubicBezTo>
                  <a:pt x="734" y="909"/>
                  <a:pt x="734" y="909"/>
                  <a:pt x="734" y="909"/>
                </a:cubicBezTo>
                <a:lnTo>
                  <a:pt x="723" y="920"/>
                </a:lnTo>
                <a:lnTo>
                  <a:pt x="674" y="969"/>
                </a:lnTo>
                <a:lnTo>
                  <a:pt x="681" y="976"/>
                </a:lnTo>
                <a:lnTo>
                  <a:pt x="715" y="1011"/>
                </a:lnTo>
                <a:lnTo>
                  <a:pt x="734" y="1029"/>
                </a:lnTo>
                <a:cubicBezTo>
                  <a:pt x="755" y="1050"/>
                  <a:pt x="789" y="1050"/>
                  <a:pt x="810" y="1029"/>
                </a:cubicBezTo>
                <a:lnTo>
                  <a:pt x="832" y="1007"/>
                </a:lnTo>
                <a:cubicBezTo>
                  <a:pt x="853" y="986"/>
                  <a:pt x="853" y="952"/>
                  <a:pt x="832" y="931"/>
                </a:cubicBezTo>
                <a:lnTo>
                  <a:pt x="810" y="9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 name="Freeform 18"/>
          <p:cNvSpPr>
            <a:spLocks noEditPoints="1"/>
          </p:cNvSpPr>
          <p:nvPr/>
        </p:nvSpPr>
        <p:spPr bwMode="auto">
          <a:xfrm>
            <a:off x="7337425" y="2290763"/>
            <a:ext cx="841375" cy="842962"/>
          </a:xfrm>
          <a:custGeom>
            <a:avLst/>
            <a:gdLst>
              <a:gd name="T0" fmla="*/ 750 w 1500"/>
              <a:gd name="T1" fmla="*/ 0 h 1501"/>
              <a:gd name="T2" fmla="*/ 1500 w 1500"/>
              <a:gd name="T3" fmla="*/ 751 h 1501"/>
              <a:gd name="T4" fmla="*/ 750 w 1500"/>
              <a:gd name="T5" fmla="*/ 1501 h 1501"/>
              <a:gd name="T6" fmla="*/ 0 w 1500"/>
              <a:gd name="T7" fmla="*/ 751 h 1501"/>
              <a:gd name="T8" fmla="*/ 750 w 1500"/>
              <a:gd name="T9" fmla="*/ 0 h 1501"/>
              <a:gd name="T10" fmla="*/ 750 w 1500"/>
              <a:gd name="T11" fmla="*/ 51 h 1501"/>
              <a:gd name="T12" fmla="*/ 1449 w 1500"/>
              <a:gd name="T13" fmla="*/ 751 h 1501"/>
              <a:gd name="T14" fmla="*/ 750 w 1500"/>
              <a:gd name="T15" fmla="*/ 1450 h 1501"/>
              <a:gd name="T16" fmla="*/ 51 w 1500"/>
              <a:gd name="T17" fmla="*/ 751 h 1501"/>
              <a:gd name="T18" fmla="*/ 750 w 1500"/>
              <a:gd name="T19" fmla="*/ 51 h 1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00"/>
              <a:gd name="T31" fmla="*/ 0 h 1501"/>
              <a:gd name="T32" fmla="*/ 1500 w 1500"/>
              <a:gd name="T33" fmla="*/ 1501 h 1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00" h="1501">
                <a:moveTo>
                  <a:pt x="750" y="0"/>
                </a:moveTo>
                <a:cubicBezTo>
                  <a:pt x="1164" y="0"/>
                  <a:pt x="1500" y="336"/>
                  <a:pt x="1500" y="751"/>
                </a:cubicBezTo>
                <a:cubicBezTo>
                  <a:pt x="1500" y="1165"/>
                  <a:pt x="1164" y="1501"/>
                  <a:pt x="750" y="1501"/>
                </a:cubicBezTo>
                <a:cubicBezTo>
                  <a:pt x="336" y="1501"/>
                  <a:pt x="0" y="1165"/>
                  <a:pt x="0" y="751"/>
                </a:cubicBezTo>
                <a:cubicBezTo>
                  <a:pt x="0" y="336"/>
                  <a:pt x="336" y="0"/>
                  <a:pt x="750" y="0"/>
                </a:cubicBezTo>
                <a:close/>
                <a:moveTo>
                  <a:pt x="750" y="51"/>
                </a:moveTo>
                <a:cubicBezTo>
                  <a:pt x="1136" y="51"/>
                  <a:pt x="1449" y="364"/>
                  <a:pt x="1449" y="751"/>
                </a:cubicBezTo>
                <a:cubicBezTo>
                  <a:pt x="1449" y="1137"/>
                  <a:pt x="1136" y="1450"/>
                  <a:pt x="750" y="1450"/>
                </a:cubicBezTo>
                <a:cubicBezTo>
                  <a:pt x="364" y="1450"/>
                  <a:pt x="51" y="1137"/>
                  <a:pt x="51" y="751"/>
                </a:cubicBezTo>
                <a:cubicBezTo>
                  <a:pt x="51" y="364"/>
                  <a:pt x="364" y="51"/>
                  <a:pt x="750"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 name="Freeform 19"/>
          <p:cNvSpPr>
            <a:spLocks noEditPoints="1"/>
          </p:cNvSpPr>
          <p:nvPr/>
        </p:nvSpPr>
        <p:spPr bwMode="auto">
          <a:xfrm>
            <a:off x="7513638" y="2409825"/>
            <a:ext cx="527050" cy="563563"/>
          </a:xfrm>
          <a:custGeom>
            <a:avLst/>
            <a:gdLst>
              <a:gd name="T0" fmla="*/ 283 w 941"/>
              <a:gd name="T1" fmla="*/ 153 h 1003"/>
              <a:gd name="T2" fmla="*/ 616 w 941"/>
              <a:gd name="T3" fmla="*/ 111 h 1003"/>
              <a:gd name="T4" fmla="*/ 497 w 941"/>
              <a:gd name="T5" fmla="*/ 69 h 1003"/>
              <a:gd name="T6" fmla="*/ 360 w 941"/>
              <a:gd name="T7" fmla="*/ 69 h 1003"/>
              <a:gd name="T8" fmla="*/ 241 w 941"/>
              <a:gd name="T9" fmla="*/ 111 h 1003"/>
              <a:gd name="T10" fmla="*/ 315 w 941"/>
              <a:gd name="T11" fmla="*/ 817 h 1003"/>
              <a:gd name="T12" fmla="*/ 538 w 941"/>
              <a:gd name="T13" fmla="*/ 596 h 1003"/>
              <a:gd name="T14" fmla="*/ 585 w 941"/>
              <a:gd name="T15" fmla="*/ 561 h 1003"/>
              <a:gd name="T16" fmla="*/ 812 w 941"/>
              <a:gd name="T17" fmla="*/ 340 h 1003"/>
              <a:gd name="T18" fmla="*/ 822 w 941"/>
              <a:gd name="T19" fmla="*/ 549 h 1003"/>
              <a:gd name="T20" fmla="*/ 857 w 941"/>
              <a:gd name="T21" fmla="*/ 561 h 1003"/>
              <a:gd name="T22" fmla="*/ 857 w 941"/>
              <a:gd name="T23" fmla="*/ 231 h 1003"/>
              <a:gd name="T24" fmla="*/ 45 w 941"/>
              <a:gd name="T25" fmla="*/ 186 h 1003"/>
              <a:gd name="T26" fmla="*/ 0 w 941"/>
              <a:gd name="T27" fmla="*/ 349 h 1003"/>
              <a:gd name="T28" fmla="*/ 0 w 941"/>
              <a:gd name="T29" fmla="*/ 596 h 1003"/>
              <a:gd name="T30" fmla="*/ 0 w 941"/>
              <a:gd name="T31" fmla="*/ 834 h 1003"/>
              <a:gd name="T32" fmla="*/ 474 w 941"/>
              <a:gd name="T33" fmla="*/ 879 h 1003"/>
              <a:gd name="T34" fmla="*/ 35 w 941"/>
              <a:gd name="T35" fmla="*/ 349 h 1003"/>
              <a:gd name="T36" fmla="*/ 45 w 941"/>
              <a:gd name="T37" fmla="*/ 340 h 1003"/>
              <a:gd name="T38" fmla="*/ 280 w 941"/>
              <a:gd name="T39" fmla="*/ 561 h 1003"/>
              <a:gd name="T40" fmla="*/ 35 w 941"/>
              <a:gd name="T41" fmla="*/ 349 h 1003"/>
              <a:gd name="T42" fmla="*/ 280 w 941"/>
              <a:gd name="T43" fmla="*/ 596 h 1003"/>
              <a:gd name="T44" fmla="*/ 45 w 941"/>
              <a:gd name="T45" fmla="*/ 817 h 1003"/>
              <a:gd name="T46" fmla="*/ 35 w 941"/>
              <a:gd name="T47" fmla="*/ 596 h 1003"/>
              <a:gd name="T48" fmla="*/ 315 w 941"/>
              <a:gd name="T49" fmla="*/ 561 h 1003"/>
              <a:gd name="T50" fmla="*/ 315 w 941"/>
              <a:gd name="T51" fmla="*/ 340 h 1003"/>
              <a:gd name="T52" fmla="*/ 549 w 941"/>
              <a:gd name="T53" fmla="*/ 561 h 1003"/>
              <a:gd name="T54" fmla="*/ 567 w 941"/>
              <a:gd name="T55" fmla="*/ 231 h 1003"/>
              <a:gd name="T56" fmla="*/ 597 w 941"/>
              <a:gd name="T57" fmla="*/ 261 h 1003"/>
              <a:gd name="T58" fmla="*/ 537 w 941"/>
              <a:gd name="T59" fmla="*/ 261 h 1003"/>
              <a:gd name="T60" fmla="*/ 298 w 941"/>
              <a:gd name="T61" fmla="*/ 231 h 1003"/>
              <a:gd name="T62" fmla="*/ 328 w 941"/>
              <a:gd name="T63" fmla="*/ 261 h 1003"/>
              <a:gd name="T64" fmla="*/ 268 w 941"/>
              <a:gd name="T65" fmla="*/ 261 h 1003"/>
              <a:gd name="T66" fmla="*/ 896 w 941"/>
              <a:gd name="T67" fmla="*/ 662 h 1003"/>
              <a:gd name="T68" fmla="*/ 715 w 941"/>
              <a:gd name="T69" fmla="*/ 566 h 1003"/>
              <a:gd name="T70" fmla="*/ 675 w 941"/>
              <a:gd name="T71" fmla="*/ 999 h 1003"/>
              <a:gd name="T72" fmla="*/ 930 w 941"/>
              <a:gd name="T73" fmla="*/ 825 h 1003"/>
              <a:gd name="T74" fmla="*/ 897 w 941"/>
              <a:gd name="T75" fmla="*/ 819 h 1003"/>
              <a:gd name="T76" fmla="*/ 716 w 941"/>
              <a:gd name="T77" fmla="*/ 969 h 1003"/>
              <a:gd name="T78" fmla="*/ 534 w 941"/>
              <a:gd name="T79" fmla="*/ 750 h 1003"/>
              <a:gd name="T80" fmla="*/ 750 w 941"/>
              <a:gd name="T81" fmla="*/ 603 h 1003"/>
              <a:gd name="T82" fmla="*/ 897 w 941"/>
              <a:gd name="T83" fmla="*/ 819 h 1003"/>
              <a:gd name="T84" fmla="*/ 775 w 941"/>
              <a:gd name="T85" fmla="*/ 868 h 1003"/>
              <a:gd name="T86" fmla="*/ 787 w 941"/>
              <a:gd name="T87" fmla="*/ 838 h 1003"/>
              <a:gd name="T88" fmla="*/ 733 w 941"/>
              <a:gd name="T89" fmla="*/ 651 h 1003"/>
              <a:gd name="T90" fmla="*/ 698 w 941"/>
              <a:gd name="T91" fmla="*/ 651 h 1003"/>
              <a:gd name="T92" fmla="*/ 698 w 941"/>
              <a:gd name="T93" fmla="*/ 795 h 1003"/>
              <a:gd name="T94" fmla="*/ 699 w 941"/>
              <a:gd name="T95" fmla="*/ 799 h 1003"/>
              <a:gd name="T96" fmla="*/ 701 w 941"/>
              <a:gd name="T97" fmla="*/ 802 h 1003"/>
              <a:gd name="T98" fmla="*/ 703 w 941"/>
              <a:gd name="T99" fmla="*/ 804 h 10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1"/>
              <a:gd name="T151" fmla="*/ 0 h 1003"/>
              <a:gd name="T152" fmla="*/ 941 w 941"/>
              <a:gd name="T153" fmla="*/ 1003 h 10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1" h="1003">
                <a:moveTo>
                  <a:pt x="241" y="111"/>
                </a:moveTo>
                <a:cubicBezTo>
                  <a:pt x="241" y="134"/>
                  <a:pt x="260" y="153"/>
                  <a:pt x="283" y="153"/>
                </a:cubicBezTo>
                <a:lnTo>
                  <a:pt x="574" y="153"/>
                </a:lnTo>
                <a:cubicBezTo>
                  <a:pt x="597" y="153"/>
                  <a:pt x="616" y="134"/>
                  <a:pt x="616" y="111"/>
                </a:cubicBezTo>
                <a:cubicBezTo>
                  <a:pt x="616" y="88"/>
                  <a:pt x="597" y="69"/>
                  <a:pt x="574" y="69"/>
                </a:cubicBezTo>
                <a:lnTo>
                  <a:pt x="497" y="69"/>
                </a:lnTo>
                <a:cubicBezTo>
                  <a:pt x="497" y="31"/>
                  <a:pt x="467" y="0"/>
                  <a:pt x="429" y="0"/>
                </a:cubicBezTo>
                <a:cubicBezTo>
                  <a:pt x="391" y="0"/>
                  <a:pt x="360" y="31"/>
                  <a:pt x="360" y="69"/>
                </a:cubicBezTo>
                <a:lnTo>
                  <a:pt x="283" y="69"/>
                </a:lnTo>
                <a:cubicBezTo>
                  <a:pt x="260" y="69"/>
                  <a:pt x="241" y="88"/>
                  <a:pt x="241" y="111"/>
                </a:cubicBezTo>
                <a:close/>
                <a:moveTo>
                  <a:pt x="459" y="817"/>
                </a:moveTo>
                <a:lnTo>
                  <a:pt x="315" y="817"/>
                </a:lnTo>
                <a:lnTo>
                  <a:pt x="315" y="596"/>
                </a:lnTo>
                <a:lnTo>
                  <a:pt x="538" y="596"/>
                </a:lnTo>
                <a:cubicBezTo>
                  <a:pt x="552" y="583"/>
                  <a:pt x="568" y="571"/>
                  <a:pt x="585" y="561"/>
                </a:cubicBezTo>
                <a:lnTo>
                  <a:pt x="585" y="340"/>
                </a:lnTo>
                <a:lnTo>
                  <a:pt x="812" y="340"/>
                </a:lnTo>
                <a:cubicBezTo>
                  <a:pt x="817" y="340"/>
                  <a:pt x="822" y="344"/>
                  <a:pt x="822" y="349"/>
                </a:cubicBezTo>
                <a:lnTo>
                  <a:pt x="822" y="549"/>
                </a:lnTo>
                <a:cubicBezTo>
                  <a:pt x="834" y="554"/>
                  <a:pt x="846" y="561"/>
                  <a:pt x="857" y="568"/>
                </a:cubicBezTo>
                <a:lnTo>
                  <a:pt x="857" y="561"/>
                </a:lnTo>
                <a:lnTo>
                  <a:pt x="857" y="349"/>
                </a:lnTo>
                <a:lnTo>
                  <a:pt x="857" y="231"/>
                </a:lnTo>
                <a:cubicBezTo>
                  <a:pt x="857" y="206"/>
                  <a:pt x="837" y="186"/>
                  <a:pt x="812" y="186"/>
                </a:cubicBezTo>
                <a:lnTo>
                  <a:pt x="45" y="186"/>
                </a:lnTo>
                <a:cubicBezTo>
                  <a:pt x="20" y="186"/>
                  <a:pt x="0" y="206"/>
                  <a:pt x="0" y="231"/>
                </a:cubicBezTo>
                <a:lnTo>
                  <a:pt x="0" y="349"/>
                </a:lnTo>
                <a:lnTo>
                  <a:pt x="0" y="561"/>
                </a:lnTo>
                <a:lnTo>
                  <a:pt x="0" y="596"/>
                </a:lnTo>
                <a:lnTo>
                  <a:pt x="0" y="808"/>
                </a:lnTo>
                <a:lnTo>
                  <a:pt x="0" y="834"/>
                </a:lnTo>
                <a:cubicBezTo>
                  <a:pt x="0" y="859"/>
                  <a:pt x="20" y="879"/>
                  <a:pt x="45" y="879"/>
                </a:cubicBezTo>
                <a:lnTo>
                  <a:pt x="474" y="879"/>
                </a:lnTo>
                <a:cubicBezTo>
                  <a:pt x="466" y="859"/>
                  <a:pt x="461" y="838"/>
                  <a:pt x="459" y="817"/>
                </a:cubicBezTo>
                <a:close/>
                <a:moveTo>
                  <a:pt x="35" y="349"/>
                </a:moveTo>
                <a:lnTo>
                  <a:pt x="35" y="349"/>
                </a:lnTo>
                <a:cubicBezTo>
                  <a:pt x="35" y="344"/>
                  <a:pt x="40" y="340"/>
                  <a:pt x="45" y="340"/>
                </a:cubicBezTo>
                <a:lnTo>
                  <a:pt x="280" y="340"/>
                </a:lnTo>
                <a:lnTo>
                  <a:pt x="280" y="561"/>
                </a:lnTo>
                <a:lnTo>
                  <a:pt x="35" y="561"/>
                </a:lnTo>
                <a:lnTo>
                  <a:pt x="35" y="349"/>
                </a:lnTo>
                <a:close/>
                <a:moveTo>
                  <a:pt x="280" y="596"/>
                </a:moveTo>
                <a:lnTo>
                  <a:pt x="280" y="596"/>
                </a:lnTo>
                <a:lnTo>
                  <a:pt x="280" y="817"/>
                </a:lnTo>
                <a:lnTo>
                  <a:pt x="45" y="817"/>
                </a:lnTo>
                <a:cubicBezTo>
                  <a:pt x="40" y="817"/>
                  <a:pt x="35" y="813"/>
                  <a:pt x="35" y="808"/>
                </a:cubicBezTo>
                <a:lnTo>
                  <a:pt x="35" y="596"/>
                </a:lnTo>
                <a:lnTo>
                  <a:pt x="280" y="596"/>
                </a:lnTo>
                <a:close/>
                <a:moveTo>
                  <a:pt x="315" y="561"/>
                </a:moveTo>
                <a:lnTo>
                  <a:pt x="315" y="561"/>
                </a:lnTo>
                <a:lnTo>
                  <a:pt x="315" y="340"/>
                </a:lnTo>
                <a:lnTo>
                  <a:pt x="549" y="340"/>
                </a:lnTo>
                <a:lnTo>
                  <a:pt x="549" y="561"/>
                </a:lnTo>
                <a:lnTo>
                  <a:pt x="315" y="561"/>
                </a:lnTo>
                <a:close/>
                <a:moveTo>
                  <a:pt x="567" y="231"/>
                </a:moveTo>
                <a:lnTo>
                  <a:pt x="567" y="231"/>
                </a:lnTo>
                <a:cubicBezTo>
                  <a:pt x="584" y="231"/>
                  <a:pt x="597" y="244"/>
                  <a:pt x="597" y="261"/>
                </a:cubicBezTo>
                <a:cubicBezTo>
                  <a:pt x="597" y="278"/>
                  <a:pt x="584" y="291"/>
                  <a:pt x="567" y="291"/>
                </a:cubicBezTo>
                <a:cubicBezTo>
                  <a:pt x="550" y="291"/>
                  <a:pt x="537" y="278"/>
                  <a:pt x="537" y="261"/>
                </a:cubicBezTo>
                <a:cubicBezTo>
                  <a:pt x="537" y="244"/>
                  <a:pt x="550" y="231"/>
                  <a:pt x="567" y="231"/>
                </a:cubicBezTo>
                <a:close/>
                <a:moveTo>
                  <a:pt x="298" y="231"/>
                </a:moveTo>
                <a:lnTo>
                  <a:pt x="298" y="231"/>
                </a:lnTo>
                <a:cubicBezTo>
                  <a:pt x="315" y="231"/>
                  <a:pt x="328" y="244"/>
                  <a:pt x="328" y="261"/>
                </a:cubicBezTo>
                <a:cubicBezTo>
                  <a:pt x="328" y="278"/>
                  <a:pt x="315" y="291"/>
                  <a:pt x="298" y="291"/>
                </a:cubicBezTo>
                <a:cubicBezTo>
                  <a:pt x="281" y="291"/>
                  <a:pt x="268" y="278"/>
                  <a:pt x="268" y="261"/>
                </a:cubicBezTo>
                <a:cubicBezTo>
                  <a:pt x="268" y="244"/>
                  <a:pt x="281" y="231"/>
                  <a:pt x="298" y="231"/>
                </a:cubicBezTo>
                <a:close/>
                <a:moveTo>
                  <a:pt x="896" y="662"/>
                </a:moveTo>
                <a:cubicBezTo>
                  <a:pt x="863" y="614"/>
                  <a:pt x="814" y="581"/>
                  <a:pt x="756" y="570"/>
                </a:cubicBezTo>
                <a:cubicBezTo>
                  <a:pt x="743" y="568"/>
                  <a:pt x="729" y="566"/>
                  <a:pt x="715" y="566"/>
                </a:cubicBezTo>
                <a:cubicBezTo>
                  <a:pt x="611" y="566"/>
                  <a:pt x="521" y="641"/>
                  <a:pt x="501" y="743"/>
                </a:cubicBezTo>
                <a:cubicBezTo>
                  <a:pt x="479" y="862"/>
                  <a:pt x="556" y="976"/>
                  <a:pt x="675" y="999"/>
                </a:cubicBezTo>
                <a:cubicBezTo>
                  <a:pt x="688" y="1001"/>
                  <a:pt x="702" y="1003"/>
                  <a:pt x="716" y="1003"/>
                </a:cubicBezTo>
                <a:cubicBezTo>
                  <a:pt x="820" y="1003"/>
                  <a:pt x="910" y="928"/>
                  <a:pt x="930" y="825"/>
                </a:cubicBezTo>
                <a:cubicBezTo>
                  <a:pt x="941" y="768"/>
                  <a:pt x="929" y="710"/>
                  <a:pt x="896" y="662"/>
                </a:cubicBezTo>
                <a:close/>
                <a:moveTo>
                  <a:pt x="897" y="819"/>
                </a:moveTo>
                <a:lnTo>
                  <a:pt x="897" y="819"/>
                </a:lnTo>
                <a:cubicBezTo>
                  <a:pt x="880" y="906"/>
                  <a:pt x="804" y="969"/>
                  <a:pt x="716" y="969"/>
                </a:cubicBezTo>
                <a:cubicBezTo>
                  <a:pt x="704" y="969"/>
                  <a:pt x="692" y="968"/>
                  <a:pt x="681" y="966"/>
                </a:cubicBezTo>
                <a:cubicBezTo>
                  <a:pt x="581" y="946"/>
                  <a:pt x="515" y="850"/>
                  <a:pt x="534" y="750"/>
                </a:cubicBezTo>
                <a:cubicBezTo>
                  <a:pt x="551" y="663"/>
                  <a:pt x="627" y="600"/>
                  <a:pt x="715" y="600"/>
                </a:cubicBezTo>
                <a:cubicBezTo>
                  <a:pt x="727" y="600"/>
                  <a:pt x="739" y="601"/>
                  <a:pt x="750" y="603"/>
                </a:cubicBezTo>
                <a:cubicBezTo>
                  <a:pt x="799" y="613"/>
                  <a:pt x="840" y="640"/>
                  <a:pt x="868" y="681"/>
                </a:cubicBezTo>
                <a:cubicBezTo>
                  <a:pt x="896" y="722"/>
                  <a:pt x="906" y="771"/>
                  <a:pt x="897" y="819"/>
                </a:cubicBezTo>
                <a:close/>
                <a:moveTo>
                  <a:pt x="762" y="863"/>
                </a:moveTo>
                <a:cubicBezTo>
                  <a:pt x="766" y="867"/>
                  <a:pt x="770" y="868"/>
                  <a:pt x="775" y="868"/>
                </a:cubicBezTo>
                <a:cubicBezTo>
                  <a:pt x="779" y="868"/>
                  <a:pt x="783" y="867"/>
                  <a:pt x="787" y="863"/>
                </a:cubicBezTo>
                <a:cubicBezTo>
                  <a:pt x="794" y="856"/>
                  <a:pt x="794" y="845"/>
                  <a:pt x="787" y="838"/>
                </a:cubicBezTo>
                <a:lnTo>
                  <a:pt x="733" y="785"/>
                </a:lnTo>
                <a:lnTo>
                  <a:pt x="733" y="651"/>
                </a:lnTo>
                <a:cubicBezTo>
                  <a:pt x="733" y="641"/>
                  <a:pt x="725" y="633"/>
                  <a:pt x="716" y="633"/>
                </a:cubicBezTo>
                <a:cubicBezTo>
                  <a:pt x="706" y="633"/>
                  <a:pt x="698" y="641"/>
                  <a:pt x="698" y="651"/>
                </a:cubicBezTo>
                <a:lnTo>
                  <a:pt x="698" y="792"/>
                </a:lnTo>
                <a:cubicBezTo>
                  <a:pt x="698" y="793"/>
                  <a:pt x="698" y="794"/>
                  <a:pt x="698" y="795"/>
                </a:cubicBezTo>
                <a:cubicBezTo>
                  <a:pt x="698" y="796"/>
                  <a:pt x="699" y="796"/>
                  <a:pt x="699" y="797"/>
                </a:cubicBezTo>
                <a:cubicBezTo>
                  <a:pt x="699" y="797"/>
                  <a:pt x="699" y="798"/>
                  <a:pt x="699" y="799"/>
                </a:cubicBezTo>
                <a:cubicBezTo>
                  <a:pt x="700" y="799"/>
                  <a:pt x="700" y="800"/>
                  <a:pt x="700" y="800"/>
                </a:cubicBezTo>
                <a:cubicBezTo>
                  <a:pt x="700" y="801"/>
                  <a:pt x="701" y="801"/>
                  <a:pt x="701" y="802"/>
                </a:cubicBezTo>
                <a:cubicBezTo>
                  <a:pt x="702" y="803"/>
                  <a:pt x="702" y="803"/>
                  <a:pt x="703" y="804"/>
                </a:cubicBezTo>
                <a:cubicBezTo>
                  <a:pt x="703" y="804"/>
                  <a:pt x="703" y="804"/>
                  <a:pt x="703" y="804"/>
                </a:cubicBezTo>
                <a:lnTo>
                  <a:pt x="762" y="8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9" name="TextBox 31"/>
          <p:cNvSpPr txBox="1">
            <a:spLocks noChangeArrowheads="1"/>
          </p:cNvSpPr>
          <p:nvPr/>
        </p:nvSpPr>
        <p:spPr bwMode="auto">
          <a:xfrm>
            <a:off x="517525" y="3697288"/>
            <a:ext cx="198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a:solidFill>
                  <a:schemeClr val="accent1"/>
                </a:solidFill>
                <a:latin typeface="微软雅黑" pitchFamily="34" charset="-122"/>
                <a:ea typeface="微软雅黑" pitchFamily="34" charset="-122"/>
              </a:rPr>
              <a:t>基层调研篇</a:t>
            </a:r>
          </a:p>
        </p:txBody>
      </p:sp>
      <p:sp>
        <p:nvSpPr>
          <p:cNvPr id="6160" name="TextBox 68"/>
          <p:cNvSpPr txBox="1">
            <a:spLocks noChangeArrowheads="1"/>
          </p:cNvSpPr>
          <p:nvPr/>
        </p:nvSpPr>
        <p:spPr bwMode="auto">
          <a:xfrm>
            <a:off x="2581275" y="3697288"/>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a:solidFill>
                  <a:schemeClr val="accent1"/>
                </a:solidFill>
                <a:latin typeface="微软雅黑" pitchFamily="34" charset="-122"/>
                <a:ea typeface="微软雅黑" pitchFamily="34" charset="-122"/>
              </a:rPr>
              <a:t>交流指导篇</a:t>
            </a:r>
          </a:p>
        </p:txBody>
      </p:sp>
      <p:sp>
        <p:nvSpPr>
          <p:cNvPr id="6161" name="TextBox 69"/>
          <p:cNvSpPr txBox="1">
            <a:spLocks noChangeArrowheads="1"/>
          </p:cNvSpPr>
          <p:nvPr/>
        </p:nvSpPr>
        <p:spPr bwMode="auto">
          <a:xfrm>
            <a:off x="4718050" y="3697288"/>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a:solidFill>
                  <a:schemeClr val="accent1"/>
                </a:solidFill>
                <a:latin typeface="微软雅黑" pitchFamily="34" charset="-122"/>
                <a:ea typeface="微软雅黑" pitchFamily="34" charset="-122"/>
              </a:rPr>
              <a:t>领导寄语篇</a:t>
            </a:r>
          </a:p>
        </p:txBody>
      </p:sp>
      <p:sp>
        <p:nvSpPr>
          <p:cNvPr id="6162" name="TextBox 70"/>
          <p:cNvSpPr txBox="1">
            <a:spLocks noChangeArrowheads="1"/>
          </p:cNvSpPr>
          <p:nvPr/>
        </p:nvSpPr>
        <p:spPr bwMode="auto">
          <a:xfrm>
            <a:off x="6791325" y="3697288"/>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a:solidFill>
                  <a:schemeClr val="accent1"/>
                </a:solidFill>
                <a:latin typeface="微软雅黑" pitchFamily="34" charset="-122"/>
                <a:ea typeface="微软雅黑" pitchFamily="34" charset="-122"/>
              </a:rPr>
              <a:t>工作展望篇</a:t>
            </a:r>
          </a:p>
        </p:txBody>
      </p:sp>
      <p:sp>
        <p:nvSpPr>
          <p:cNvPr id="8211" name="Rectangle 5"/>
          <p:cNvSpPr>
            <a:spLocks noChangeArrowheads="1"/>
          </p:cNvSpPr>
          <p:nvPr/>
        </p:nvSpPr>
        <p:spPr bwMode="auto">
          <a:xfrm>
            <a:off x="11113" y="257175"/>
            <a:ext cx="695325" cy="833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12" name="Freeform 6"/>
          <p:cNvSpPr>
            <a:spLocks/>
          </p:cNvSpPr>
          <p:nvPr/>
        </p:nvSpPr>
        <p:spPr bwMode="auto">
          <a:xfrm>
            <a:off x="152400" y="376238"/>
            <a:ext cx="530225" cy="668337"/>
          </a:xfrm>
          <a:custGeom>
            <a:avLst/>
            <a:gdLst>
              <a:gd name="T0" fmla="*/ 1131 w 1173"/>
              <a:gd name="T1" fmla="*/ 535 h 1472"/>
              <a:gd name="T2" fmla="*/ 1095 w 1173"/>
              <a:gd name="T3" fmla="*/ 47 h 1472"/>
              <a:gd name="T4" fmla="*/ 1067 w 1173"/>
              <a:gd name="T5" fmla="*/ 54 h 1472"/>
              <a:gd name="T6" fmla="*/ 1003 w 1173"/>
              <a:gd name="T7" fmla="*/ 68 h 1472"/>
              <a:gd name="T8" fmla="*/ 919 w 1173"/>
              <a:gd name="T9" fmla="*/ 54 h 1472"/>
              <a:gd name="T10" fmla="*/ 629 w 1173"/>
              <a:gd name="T11" fmla="*/ 5 h 1472"/>
              <a:gd name="T12" fmla="*/ 0 w 1173"/>
              <a:gd name="T13" fmla="*/ 768 h 1472"/>
              <a:gd name="T14" fmla="*/ 643 w 1173"/>
              <a:gd name="T15" fmla="*/ 1467 h 1472"/>
              <a:gd name="T16" fmla="*/ 1173 w 1173"/>
              <a:gd name="T17" fmla="*/ 1086 h 1472"/>
              <a:gd name="T18" fmla="*/ 1088 w 1173"/>
              <a:gd name="T19" fmla="*/ 1036 h 1472"/>
              <a:gd name="T20" fmla="*/ 692 w 1173"/>
              <a:gd name="T21" fmla="*/ 1369 h 1472"/>
              <a:gd name="T22" fmla="*/ 290 w 1173"/>
              <a:gd name="T23" fmla="*/ 725 h 1472"/>
              <a:gd name="T24" fmla="*/ 643 w 1173"/>
              <a:gd name="T25" fmla="*/ 104 h 1472"/>
              <a:gd name="T26" fmla="*/ 1046 w 1173"/>
              <a:gd name="T27" fmla="*/ 570 h 1472"/>
              <a:gd name="T28" fmla="*/ 1131 w 1173"/>
              <a:gd name="T29" fmla="*/ 53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3"/>
              <a:gd name="T46" fmla="*/ 0 h 1472"/>
              <a:gd name="T47" fmla="*/ 1173 w 1173"/>
              <a:gd name="T48" fmla="*/ 1472 h 147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3" name="Freeform 7"/>
          <p:cNvSpPr>
            <a:spLocks noEditPoints="1"/>
          </p:cNvSpPr>
          <p:nvPr/>
        </p:nvSpPr>
        <p:spPr bwMode="auto">
          <a:xfrm>
            <a:off x="766763" y="852488"/>
            <a:ext cx="990600" cy="201612"/>
          </a:xfrm>
          <a:custGeom>
            <a:avLst/>
            <a:gdLst>
              <a:gd name="T0" fmla="*/ 49 w 2195"/>
              <a:gd name="T1" fmla="*/ 278 h 445"/>
              <a:gd name="T2" fmla="*/ 252 w 2195"/>
              <a:gd name="T3" fmla="*/ 276 h 445"/>
              <a:gd name="T4" fmla="*/ 152 w 2195"/>
              <a:gd name="T5" fmla="*/ 443 h 445"/>
              <a:gd name="T6" fmla="*/ 156 w 2195"/>
              <a:gd name="T7" fmla="*/ 105 h 445"/>
              <a:gd name="T8" fmla="*/ 152 w 2195"/>
              <a:gd name="T9" fmla="*/ 443 h 445"/>
              <a:gd name="T10" fmla="*/ 665 w 2195"/>
              <a:gd name="T11" fmla="*/ 434 h 445"/>
              <a:gd name="T12" fmla="*/ 618 w 2195"/>
              <a:gd name="T13" fmla="*/ 234 h 445"/>
              <a:gd name="T14" fmla="*/ 446 w 2195"/>
              <a:gd name="T15" fmla="*/ 236 h 445"/>
              <a:gd name="T16" fmla="*/ 400 w 2195"/>
              <a:gd name="T17" fmla="*/ 436 h 445"/>
              <a:gd name="T18" fmla="*/ 446 w 2195"/>
              <a:gd name="T19" fmla="*/ 111 h 445"/>
              <a:gd name="T20" fmla="*/ 553 w 2195"/>
              <a:gd name="T21" fmla="*/ 102 h 445"/>
              <a:gd name="T22" fmla="*/ 897 w 2195"/>
              <a:gd name="T23" fmla="*/ 407 h 445"/>
              <a:gd name="T24" fmla="*/ 857 w 2195"/>
              <a:gd name="T25" fmla="*/ 441 h 445"/>
              <a:gd name="T26" fmla="*/ 790 w 2195"/>
              <a:gd name="T27" fmla="*/ 151 h 445"/>
              <a:gd name="T28" fmla="*/ 745 w 2195"/>
              <a:gd name="T29" fmla="*/ 111 h 445"/>
              <a:gd name="T30" fmla="*/ 790 w 2195"/>
              <a:gd name="T31" fmla="*/ 24 h 445"/>
              <a:gd name="T32" fmla="*/ 837 w 2195"/>
              <a:gd name="T33" fmla="*/ 111 h 445"/>
              <a:gd name="T34" fmla="*/ 897 w 2195"/>
              <a:gd name="T35" fmla="*/ 151 h 445"/>
              <a:gd name="T36" fmla="*/ 837 w 2195"/>
              <a:gd name="T37" fmla="*/ 370 h 445"/>
              <a:gd name="T38" fmla="*/ 897 w 2195"/>
              <a:gd name="T39" fmla="*/ 407 h 445"/>
              <a:gd name="T40" fmla="*/ 1214 w 2195"/>
              <a:gd name="T41" fmla="*/ 249 h 445"/>
              <a:gd name="T42" fmla="*/ 1020 w 2195"/>
              <a:gd name="T43" fmla="*/ 249 h 445"/>
              <a:gd name="T44" fmla="*/ 1263 w 2195"/>
              <a:gd name="T45" fmla="*/ 347 h 445"/>
              <a:gd name="T46" fmla="*/ 966 w 2195"/>
              <a:gd name="T47" fmla="*/ 278 h 445"/>
              <a:gd name="T48" fmla="*/ 1265 w 2195"/>
              <a:gd name="T49" fmla="*/ 278 h 445"/>
              <a:gd name="T50" fmla="*/ 1018 w 2195"/>
              <a:gd name="T51" fmla="*/ 289 h 445"/>
              <a:gd name="T52" fmla="*/ 1214 w 2195"/>
              <a:gd name="T53" fmla="*/ 334 h 445"/>
              <a:gd name="T54" fmla="*/ 1626 w 2195"/>
              <a:gd name="T55" fmla="*/ 434 h 445"/>
              <a:gd name="T56" fmla="*/ 1580 w 2195"/>
              <a:gd name="T57" fmla="*/ 234 h 445"/>
              <a:gd name="T58" fmla="*/ 1408 w 2195"/>
              <a:gd name="T59" fmla="*/ 236 h 445"/>
              <a:gd name="T60" fmla="*/ 1361 w 2195"/>
              <a:gd name="T61" fmla="*/ 436 h 445"/>
              <a:gd name="T62" fmla="*/ 1408 w 2195"/>
              <a:gd name="T63" fmla="*/ 111 h 445"/>
              <a:gd name="T64" fmla="*/ 1515 w 2195"/>
              <a:gd name="T65" fmla="*/ 102 h 445"/>
              <a:gd name="T66" fmla="*/ 1859 w 2195"/>
              <a:gd name="T67" fmla="*/ 407 h 445"/>
              <a:gd name="T68" fmla="*/ 1818 w 2195"/>
              <a:gd name="T69" fmla="*/ 441 h 445"/>
              <a:gd name="T70" fmla="*/ 1752 w 2195"/>
              <a:gd name="T71" fmla="*/ 151 h 445"/>
              <a:gd name="T72" fmla="*/ 1707 w 2195"/>
              <a:gd name="T73" fmla="*/ 111 h 445"/>
              <a:gd name="T74" fmla="*/ 1752 w 2195"/>
              <a:gd name="T75" fmla="*/ 24 h 445"/>
              <a:gd name="T76" fmla="*/ 1798 w 2195"/>
              <a:gd name="T77" fmla="*/ 111 h 445"/>
              <a:gd name="T78" fmla="*/ 1859 w 2195"/>
              <a:gd name="T79" fmla="*/ 151 h 445"/>
              <a:gd name="T80" fmla="*/ 1798 w 2195"/>
              <a:gd name="T81" fmla="*/ 370 h 445"/>
              <a:gd name="T82" fmla="*/ 1859 w 2195"/>
              <a:gd name="T83" fmla="*/ 407 h 445"/>
              <a:gd name="T84" fmla="*/ 2180 w 2195"/>
              <a:gd name="T85" fmla="*/ 189 h 445"/>
              <a:gd name="T86" fmla="*/ 1937 w 2195"/>
              <a:gd name="T87" fmla="*/ 194 h 445"/>
              <a:gd name="T88" fmla="*/ 2144 w 2195"/>
              <a:gd name="T89" fmla="*/ 352 h 445"/>
              <a:gd name="T90" fmla="*/ 1970 w 2195"/>
              <a:gd name="T91" fmla="*/ 334 h 445"/>
              <a:gd name="T92" fmla="*/ 2062 w 2195"/>
              <a:gd name="T93" fmla="*/ 443 h 445"/>
              <a:gd name="T94" fmla="*/ 2075 w 2195"/>
              <a:gd name="T95" fmla="*/ 252 h 445"/>
              <a:gd name="T96" fmla="*/ 2057 w 2195"/>
              <a:gd name="T97" fmla="*/ 145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95"/>
              <a:gd name="T148" fmla="*/ 0 h 445"/>
              <a:gd name="T149" fmla="*/ 2195 w 2195"/>
              <a:gd name="T150" fmla="*/ 445 h 4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4" name="Freeform 8"/>
          <p:cNvSpPr>
            <a:spLocks noEditPoints="1"/>
          </p:cNvSpPr>
          <p:nvPr/>
        </p:nvSpPr>
        <p:spPr bwMode="auto">
          <a:xfrm>
            <a:off x="804863" y="271463"/>
            <a:ext cx="952500" cy="447675"/>
          </a:xfrm>
          <a:custGeom>
            <a:avLst/>
            <a:gdLst>
              <a:gd name="T0" fmla="*/ 764 w 2109"/>
              <a:gd name="T1" fmla="*/ 0 h 986"/>
              <a:gd name="T2" fmla="*/ 676 w 2109"/>
              <a:gd name="T3" fmla="*/ 986 h 986"/>
              <a:gd name="T4" fmla="*/ 84 w 2109"/>
              <a:gd name="T5" fmla="*/ 902 h 986"/>
              <a:gd name="T6" fmla="*/ 0 w 2109"/>
              <a:gd name="T7" fmla="*/ 986 h 986"/>
              <a:gd name="T8" fmla="*/ 84 w 2109"/>
              <a:gd name="T9" fmla="*/ 80 h 986"/>
              <a:gd name="T10" fmla="*/ 676 w 2109"/>
              <a:gd name="T11" fmla="*/ 279 h 986"/>
              <a:gd name="T12" fmla="*/ 84 w 2109"/>
              <a:gd name="T13" fmla="*/ 80 h 986"/>
              <a:gd name="T14" fmla="*/ 84 w 2109"/>
              <a:gd name="T15" fmla="*/ 831 h 986"/>
              <a:gd name="T16" fmla="*/ 676 w 2109"/>
              <a:gd name="T17" fmla="*/ 628 h 986"/>
              <a:gd name="T18" fmla="*/ 84 w 2109"/>
              <a:gd name="T19" fmla="*/ 354 h 986"/>
              <a:gd name="T20" fmla="*/ 676 w 2109"/>
              <a:gd name="T21" fmla="*/ 557 h 986"/>
              <a:gd name="T22" fmla="*/ 84 w 2109"/>
              <a:gd name="T23" fmla="*/ 354 h 986"/>
              <a:gd name="T24" fmla="*/ 2021 w 2109"/>
              <a:gd name="T25" fmla="*/ 553 h 986"/>
              <a:gd name="T26" fmla="*/ 1791 w 2109"/>
              <a:gd name="T27" fmla="*/ 694 h 986"/>
              <a:gd name="T28" fmla="*/ 2052 w 2109"/>
              <a:gd name="T29" fmla="*/ 915 h 986"/>
              <a:gd name="T30" fmla="*/ 1619 w 2109"/>
              <a:gd name="T31" fmla="*/ 818 h 986"/>
              <a:gd name="T32" fmla="*/ 1340 w 2109"/>
              <a:gd name="T33" fmla="*/ 973 h 986"/>
              <a:gd name="T34" fmla="*/ 1459 w 2109"/>
              <a:gd name="T35" fmla="*/ 889 h 986"/>
              <a:gd name="T36" fmla="*/ 1539 w 2109"/>
              <a:gd name="T37" fmla="*/ 447 h 986"/>
              <a:gd name="T38" fmla="*/ 1057 w 2109"/>
              <a:gd name="T39" fmla="*/ 376 h 986"/>
              <a:gd name="T40" fmla="*/ 1849 w 2109"/>
              <a:gd name="T41" fmla="*/ 261 h 986"/>
              <a:gd name="T42" fmla="*/ 1190 w 2109"/>
              <a:gd name="T43" fmla="*/ 190 h 986"/>
              <a:gd name="T44" fmla="*/ 1849 w 2109"/>
              <a:gd name="T45" fmla="*/ 75 h 986"/>
              <a:gd name="T46" fmla="*/ 1172 w 2109"/>
              <a:gd name="T47" fmla="*/ 5 h 986"/>
              <a:gd name="T48" fmla="*/ 1932 w 2109"/>
              <a:gd name="T49" fmla="*/ 376 h 986"/>
              <a:gd name="T50" fmla="*/ 2101 w 2109"/>
              <a:gd name="T51" fmla="*/ 447 h 986"/>
              <a:gd name="T52" fmla="*/ 1619 w 2109"/>
              <a:gd name="T53" fmla="*/ 482 h 986"/>
              <a:gd name="T54" fmla="*/ 1963 w 2109"/>
              <a:gd name="T55" fmla="*/ 482 h 986"/>
              <a:gd name="T56" fmla="*/ 1495 w 2109"/>
              <a:gd name="T57" fmla="*/ 646 h 986"/>
              <a:gd name="T58" fmla="*/ 1075 w 2109"/>
              <a:gd name="T59" fmla="*/ 889 h 986"/>
              <a:gd name="T60" fmla="*/ 1190 w 2109"/>
              <a:gd name="T61" fmla="*/ 473 h 986"/>
              <a:gd name="T62" fmla="*/ 1398 w 2109"/>
              <a:gd name="T63" fmla="*/ 610 h 986"/>
              <a:gd name="T64" fmla="*/ 1216 w 2109"/>
              <a:gd name="T65" fmla="*/ 588 h 986"/>
              <a:gd name="T66" fmla="*/ 1190 w 2109"/>
              <a:gd name="T67" fmla="*/ 473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09"/>
              <a:gd name="T103" fmla="*/ 0 h 986"/>
              <a:gd name="T104" fmla="*/ 2109 w 2109"/>
              <a:gd name="T105" fmla="*/ 986 h 9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5" name="TextBox 75"/>
          <p:cNvSpPr txBox="1">
            <a:spLocks noChangeArrowheads="1"/>
          </p:cNvSpPr>
          <p:nvPr/>
        </p:nvSpPr>
        <p:spPr bwMode="auto">
          <a:xfrm>
            <a:off x="879475" y="6165850"/>
            <a:ext cx="7802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以上图标可以更换，文件内有附带更多图标供使用，以便表达不同的主题。</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211"/>
                                        </p:tgtEl>
                                        <p:attrNameLst>
                                          <p:attrName>style.visibility</p:attrName>
                                        </p:attrNameLst>
                                      </p:cBhvr>
                                      <p:to>
                                        <p:strVal val="visible"/>
                                      </p:to>
                                    </p:set>
                                    <p:anim calcmode="lin" valueType="num">
                                      <p:cBhvr additive="base">
                                        <p:cTn id="7" dur="500" fill="hold"/>
                                        <p:tgtEl>
                                          <p:spTgt spid="8211"/>
                                        </p:tgtEl>
                                        <p:attrNameLst>
                                          <p:attrName>ppt_x</p:attrName>
                                        </p:attrNameLst>
                                      </p:cBhvr>
                                      <p:tavLst>
                                        <p:tav tm="0">
                                          <p:val>
                                            <p:strVal val="0-#ppt_w/2"/>
                                          </p:val>
                                        </p:tav>
                                        <p:tav tm="100000">
                                          <p:val>
                                            <p:strVal val="#ppt_x"/>
                                          </p:val>
                                        </p:tav>
                                      </p:tavLst>
                                    </p:anim>
                                    <p:anim calcmode="lin" valueType="num">
                                      <p:cBhvr additive="base">
                                        <p:cTn id="8" dur="500" fill="hold"/>
                                        <p:tgtEl>
                                          <p:spTgt spid="82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8212"/>
                                        </p:tgtEl>
                                        <p:attrNameLst>
                                          <p:attrName>style.visibility</p:attrName>
                                        </p:attrNameLst>
                                      </p:cBhvr>
                                      <p:to>
                                        <p:strVal val="visible"/>
                                      </p:to>
                                    </p:set>
                                    <p:anim calcmode="lin" valueType="num">
                                      <p:cBhvr>
                                        <p:cTn id="12" dur="400" fill="hold"/>
                                        <p:tgtEl>
                                          <p:spTgt spid="8212"/>
                                        </p:tgtEl>
                                        <p:attrNameLst>
                                          <p:attrName>ppt_w</p:attrName>
                                        </p:attrNameLst>
                                      </p:cBhvr>
                                      <p:tavLst>
                                        <p:tav tm="0">
                                          <p:val>
                                            <p:fltVal val="0"/>
                                          </p:val>
                                        </p:tav>
                                        <p:tav tm="100000">
                                          <p:val>
                                            <p:strVal val="#ppt_w"/>
                                          </p:val>
                                        </p:tav>
                                      </p:tavLst>
                                    </p:anim>
                                    <p:anim calcmode="lin" valueType="num">
                                      <p:cBhvr>
                                        <p:cTn id="13" dur="400" fill="hold"/>
                                        <p:tgtEl>
                                          <p:spTgt spid="8212"/>
                                        </p:tgtEl>
                                        <p:attrNameLst>
                                          <p:attrName>ppt_h</p:attrName>
                                        </p:attrNameLst>
                                      </p:cBhvr>
                                      <p:tavLst>
                                        <p:tav tm="0">
                                          <p:val>
                                            <p:fltVal val="0"/>
                                          </p:val>
                                        </p:tav>
                                        <p:tav tm="100000">
                                          <p:val>
                                            <p:strVal val="#ppt_h"/>
                                          </p:val>
                                        </p:tav>
                                      </p:tavLst>
                                    </p:anim>
                                    <p:anim calcmode="lin" valueType="num">
                                      <p:cBhvr>
                                        <p:cTn id="14" dur="400" fill="hold"/>
                                        <p:tgtEl>
                                          <p:spTgt spid="8212"/>
                                        </p:tgtEl>
                                        <p:attrNameLst>
                                          <p:attrName>style.rotation</p:attrName>
                                        </p:attrNameLst>
                                      </p:cBhvr>
                                      <p:tavLst>
                                        <p:tav tm="0">
                                          <p:val>
                                            <p:fltVal val="90"/>
                                          </p:val>
                                        </p:tav>
                                        <p:tav tm="100000">
                                          <p:val>
                                            <p:fltVal val="0"/>
                                          </p:val>
                                        </p:tav>
                                      </p:tavLst>
                                    </p:anim>
                                    <p:animEffect transition="in" filter="fade">
                                      <p:cBhvr>
                                        <p:cTn id="15" dur="400"/>
                                        <p:tgtEl>
                                          <p:spTgt spid="8212"/>
                                        </p:tgtEl>
                                      </p:cBhvr>
                                    </p:animEffect>
                                  </p:childTnLst>
                                </p:cTn>
                              </p:par>
                            </p:childTnLst>
                          </p:cTn>
                        </p:par>
                        <p:par>
                          <p:cTn id="16" fill="hold" nodeType="afterGroup">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8214"/>
                                        </p:tgtEl>
                                        <p:attrNameLst>
                                          <p:attrName>style.visibility</p:attrName>
                                        </p:attrNameLst>
                                      </p:cBhvr>
                                      <p:to>
                                        <p:strVal val="visible"/>
                                      </p:to>
                                    </p:set>
                                    <p:animEffect transition="in" filter="wipe(left)">
                                      <p:cBhvr>
                                        <p:cTn id="19" dur="500"/>
                                        <p:tgtEl>
                                          <p:spTgt spid="82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213"/>
                                        </p:tgtEl>
                                        <p:attrNameLst>
                                          <p:attrName>style.visibility</p:attrName>
                                        </p:attrNameLst>
                                      </p:cBhvr>
                                      <p:to>
                                        <p:strVal val="visible"/>
                                      </p:to>
                                    </p:set>
                                    <p:animEffect transition="in" filter="wipe(left)">
                                      <p:cBhvr>
                                        <p:cTn id="22" dur="500"/>
                                        <p:tgtEl>
                                          <p:spTgt spid="8213"/>
                                        </p:tgtEl>
                                      </p:cBhvr>
                                    </p:animEffect>
                                  </p:childTnLst>
                                </p:cTn>
                              </p:par>
                            </p:childTnLst>
                          </p:cTn>
                        </p:par>
                        <p:par>
                          <p:cTn id="23" fill="hold" nodeType="afterGroup">
                            <p:stCondLst>
                              <p:cond delay="1400"/>
                            </p:stCondLst>
                            <p:childTnLst>
                              <p:par>
                                <p:cTn id="24" presetID="42" presetClass="entr" presetSubtype="0" fill="hold" grpId="0" nodeType="afterEffect">
                                  <p:stCondLst>
                                    <p:cond delay="0"/>
                                  </p:stCondLst>
                                  <p:childTnLst>
                                    <p:set>
                                      <p:cBhvr>
                                        <p:cTn id="25" dur="1" fill="hold">
                                          <p:stCondLst>
                                            <p:cond delay="0"/>
                                          </p:stCondLst>
                                        </p:cTn>
                                        <p:tgtEl>
                                          <p:spTgt spid="8215"/>
                                        </p:tgtEl>
                                        <p:attrNameLst>
                                          <p:attrName>style.visibility</p:attrName>
                                        </p:attrNameLst>
                                      </p:cBhvr>
                                      <p:to>
                                        <p:strVal val="visible"/>
                                      </p:to>
                                    </p:set>
                                    <p:animEffect transition="in" filter="fade">
                                      <p:cBhvr>
                                        <p:cTn id="26" dur="500"/>
                                        <p:tgtEl>
                                          <p:spTgt spid="8215"/>
                                        </p:tgtEl>
                                      </p:cBhvr>
                                    </p:animEffect>
                                    <p:anim calcmode="lin" valueType="num">
                                      <p:cBhvr>
                                        <p:cTn id="27" dur="500" fill="hold"/>
                                        <p:tgtEl>
                                          <p:spTgt spid="8215"/>
                                        </p:tgtEl>
                                        <p:attrNameLst>
                                          <p:attrName>ppt_x</p:attrName>
                                        </p:attrNameLst>
                                      </p:cBhvr>
                                      <p:tavLst>
                                        <p:tav tm="0">
                                          <p:val>
                                            <p:strVal val="#ppt_x"/>
                                          </p:val>
                                        </p:tav>
                                        <p:tav tm="100000">
                                          <p:val>
                                            <p:strVal val="#ppt_x"/>
                                          </p:val>
                                        </p:tav>
                                      </p:tavLst>
                                    </p:anim>
                                    <p:anim calcmode="lin" valueType="num">
                                      <p:cBhvr>
                                        <p:cTn id="28" dur="500" fill="hold"/>
                                        <p:tgtEl>
                                          <p:spTgt spid="82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1" grpId="0" animBg="1" autoUpdateAnimBg="0"/>
      <p:bldP spid="8212" grpId="0" animBg="1"/>
      <p:bldP spid="8213" grpId="0" animBg="1"/>
      <p:bldP spid="8214" grpId="0" animBg="1"/>
      <p:bldP spid="821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575"/>
            <a:ext cx="9145588"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9"/>
          <p:cNvGrpSpPr>
            <a:grpSpLocks/>
          </p:cNvGrpSpPr>
          <p:nvPr/>
        </p:nvGrpSpPr>
        <p:grpSpPr bwMode="auto">
          <a:xfrm>
            <a:off x="3422650" y="906463"/>
            <a:ext cx="2301875" cy="2308225"/>
            <a:chOff x="0" y="0"/>
            <a:chExt cx="2301875" cy="2308226"/>
          </a:xfrm>
        </p:grpSpPr>
        <p:sp>
          <p:nvSpPr>
            <p:cNvPr id="7175"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6" name="Freeform 6"/>
            <p:cNvSpPr>
              <a:spLocks noEditPoint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06"/>
                <a:gd name="T31" fmla="*/ 0 h 3306"/>
                <a:gd name="T32" fmla="*/ 3306 w 3306"/>
                <a:gd name="T33" fmla="*/ 3306 h 33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22" name="TextBox 13"/>
          <p:cNvSpPr txBox="1">
            <a:spLocks noChangeArrowheads="1"/>
          </p:cNvSpPr>
          <p:nvPr/>
        </p:nvSpPr>
        <p:spPr bwMode="auto">
          <a:xfrm>
            <a:off x="1443038" y="3429000"/>
            <a:ext cx="6259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7200" b="1">
                <a:solidFill>
                  <a:schemeClr val="accent2"/>
                </a:solidFill>
                <a:latin typeface="微软雅黑" pitchFamily="34" charset="-122"/>
                <a:ea typeface="微软雅黑" pitchFamily="34" charset="-122"/>
              </a:rPr>
              <a:t>基层调研篇</a:t>
            </a:r>
          </a:p>
        </p:txBody>
      </p:sp>
      <p:sp>
        <p:nvSpPr>
          <p:cNvPr id="9223" name="Freeform 13"/>
          <p:cNvSpPr>
            <a:spLocks noEditPoints="1"/>
          </p:cNvSpPr>
          <p:nvPr/>
        </p:nvSpPr>
        <p:spPr bwMode="auto">
          <a:xfrm>
            <a:off x="3905250" y="1390650"/>
            <a:ext cx="1335088" cy="1339850"/>
          </a:xfrm>
          <a:custGeom>
            <a:avLst/>
            <a:gdLst>
              <a:gd name="T0" fmla="*/ 345 w 943"/>
              <a:gd name="T1" fmla="*/ 64 h 943"/>
              <a:gd name="T2" fmla="*/ 146 w 943"/>
              <a:gd name="T3" fmla="*/ 146 h 943"/>
              <a:gd name="T4" fmla="*/ 64 w 943"/>
              <a:gd name="T5" fmla="*/ 344 h 943"/>
              <a:gd name="T6" fmla="*/ 146 w 943"/>
              <a:gd name="T7" fmla="*/ 543 h 943"/>
              <a:gd name="T8" fmla="*/ 345 w 943"/>
              <a:gd name="T9" fmla="*/ 625 h 943"/>
              <a:gd name="T10" fmla="*/ 543 w 943"/>
              <a:gd name="T11" fmla="*/ 543 h 943"/>
              <a:gd name="T12" fmla="*/ 543 w 943"/>
              <a:gd name="T13" fmla="*/ 146 h 943"/>
              <a:gd name="T14" fmla="*/ 345 w 943"/>
              <a:gd name="T15" fmla="*/ 64 h 943"/>
              <a:gd name="T16" fmla="*/ 345 w 943"/>
              <a:gd name="T17" fmla="*/ 689 h 943"/>
              <a:gd name="T18" fmla="*/ 101 w 943"/>
              <a:gd name="T19" fmla="*/ 588 h 943"/>
              <a:gd name="T20" fmla="*/ 0 w 943"/>
              <a:gd name="T21" fmla="*/ 344 h 943"/>
              <a:gd name="T22" fmla="*/ 101 w 943"/>
              <a:gd name="T23" fmla="*/ 101 h 943"/>
              <a:gd name="T24" fmla="*/ 345 w 943"/>
              <a:gd name="T25" fmla="*/ 0 h 943"/>
              <a:gd name="T26" fmla="*/ 588 w 943"/>
              <a:gd name="T27" fmla="*/ 101 h 943"/>
              <a:gd name="T28" fmla="*/ 588 w 943"/>
              <a:gd name="T29" fmla="*/ 588 h 943"/>
              <a:gd name="T30" fmla="*/ 345 w 943"/>
              <a:gd name="T31" fmla="*/ 689 h 943"/>
              <a:gd name="T32" fmla="*/ 644 w 943"/>
              <a:gd name="T33" fmla="*/ 545 h 943"/>
              <a:gd name="T34" fmla="*/ 644 w 943"/>
              <a:gd name="T35" fmla="*/ 588 h 943"/>
              <a:gd name="T36" fmla="*/ 589 w 943"/>
              <a:gd name="T37" fmla="*/ 643 h 943"/>
              <a:gd name="T38" fmla="*/ 545 w 943"/>
              <a:gd name="T39" fmla="*/ 643 h 943"/>
              <a:gd name="T40" fmla="*/ 543 w 943"/>
              <a:gd name="T41" fmla="*/ 641 h 943"/>
              <a:gd name="T42" fmla="*/ 543 w 943"/>
              <a:gd name="T43" fmla="*/ 598 h 943"/>
              <a:gd name="T44" fmla="*/ 598 w 943"/>
              <a:gd name="T45" fmla="*/ 542 h 943"/>
              <a:gd name="T46" fmla="*/ 642 w 943"/>
              <a:gd name="T47" fmla="*/ 542 h 943"/>
              <a:gd name="T48" fmla="*/ 644 w 943"/>
              <a:gd name="T49" fmla="*/ 545 h 943"/>
              <a:gd name="T50" fmla="*/ 715 w 943"/>
              <a:gd name="T51" fmla="*/ 638 h 943"/>
              <a:gd name="T52" fmla="*/ 715 w 943"/>
              <a:gd name="T53" fmla="*/ 715 h 943"/>
              <a:gd name="T54" fmla="*/ 638 w 943"/>
              <a:gd name="T55" fmla="*/ 715 h 943"/>
              <a:gd name="T56" fmla="*/ 638 w 943"/>
              <a:gd name="T57" fmla="*/ 638 h 943"/>
              <a:gd name="T58" fmla="*/ 715 w 943"/>
              <a:gd name="T59" fmla="*/ 638 h 943"/>
              <a:gd name="T60" fmla="*/ 932 w 943"/>
              <a:gd name="T61" fmla="*/ 844 h 943"/>
              <a:gd name="T62" fmla="*/ 930 w 943"/>
              <a:gd name="T63" fmla="*/ 886 h 943"/>
              <a:gd name="T64" fmla="*/ 886 w 943"/>
              <a:gd name="T65" fmla="*/ 930 h 943"/>
              <a:gd name="T66" fmla="*/ 845 w 943"/>
              <a:gd name="T67" fmla="*/ 932 h 943"/>
              <a:gd name="T68" fmla="*/ 713 w 943"/>
              <a:gd name="T69" fmla="*/ 800 h 943"/>
              <a:gd name="T70" fmla="*/ 715 w 943"/>
              <a:gd name="T71" fmla="*/ 759 h 943"/>
              <a:gd name="T72" fmla="*/ 759 w 943"/>
              <a:gd name="T73" fmla="*/ 714 h 943"/>
              <a:gd name="T74" fmla="*/ 801 w 943"/>
              <a:gd name="T75" fmla="*/ 712 h 943"/>
              <a:gd name="T76" fmla="*/ 932 w 943"/>
              <a:gd name="T77" fmla="*/ 844 h 943"/>
              <a:gd name="T78" fmla="*/ 345 w 943"/>
              <a:gd name="T79" fmla="*/ 138 h 943"/>
              <a:gd name="T80" fmla="*/ 198 w 943"/>
              <a:gd name="T81" fmla="*/ 198 h 943"/>
              <a:gd name="T82" fmla="*/ 138 w 943"/>
              <a:gd name="T83" fmla="*/ 344 h 943"/>
              <a:gd name="T84" fmla="*/ 198 w 943"/>
              <a:gd name="T85" fmla="*/ 491 h 943"/>
              <a:gd name="T86" fmla="*/ 345 w 943"/>
              <a:gd name="T87" fmla="*/ 551 h 943"/>
              <a:gd name="T88" fmla="*/ 491 w 943"/>
              <a:gd name="T89" fmla="*/ 491 h 943"/>
              <a:gd name="T90" fmla="*/ 491 w 943"/>
              <a:gd name="T91" fmla="*/ 198 h 943"/>
              <a:gd name="T92" fmla="*/ 345 w 943"/>
              <a:gd name="T93" fmla="*/ 138 h 943"/>
              <a:gd name="T94" fmla="*/ 345 w 943"/>
              <a:gd name="T95" fmla="*/ 594 h 943"/>
              <a:gd name="T96" fmla="*/ 168 w 943"/>
              <a:gd name="T97" fmla="*/ 521 h 943"/>
              <a:gd name="T98" fmla="*/ 95 w 943"/>
              <a:gd name="T99" fmla="*/ 344 h 943"/>
              <a:gd name="T100" fmla="*/ 168 w 943"/>
              <a:gd name="T101" fmla="*/ 168 h 943"/>
              <a:gd name="T102" fmla="*/ 345 w 943"/>
              <a:gd name="T103" fmla="*/ 95 h 943"/>
              <a:gd name="T104" fmla="*/ 521 w 943"/>
              <a:gd name="T105" fmla="*/ 168 h 943"/>
              <a:gd name="T106" fmla="*/ 521 w 943"/>
              <a:gd name="T107" fmla="*/ 521 h 943"/>
              <a:gd name="T108" fmla="*/ 345 w 943"/>
              <a:gd name="T109" fmla="*/ 594 h 9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43"/>
              <a:gd name="T166" fmla="*/ 0 h 943"/>
              <a:gd name="T167" fmla="*/ 943 w 943"/>
              <a:gd name="T168" fmla="*/ 943 h 9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43" h="943">
                <a:moveTo>
                  <a:pt x="345" y="64"/>
                </a:moveTo>
                <a:cubicBezTo>
                  <a:pt x="270" y="64"/>
                  <a:pt x="199" y="93"/>
                  <a:pt x="146" y="146"/>
                </a:cubicBezTo>
                <a:cubicBezTo>
                  <a:pt x="93" y="199"/>
                  <a:pt x="64" y="269"/>
                  <a:pt x="64" y="344"/>
                </a:cubicBezTo>
                <a:cubicBezTo>
                  <a:pt x="64" y="419"/>
                  <a:pt x="93" y="490"/>
                  <a:pt x="146" y="543"/>
                </a:cubicBezTo>
                <a:cubicBezTo>
                  <a:pt x="199" y="596"/>
                  <a:pt x="270" y="625"/>
                  <a:pt x="345" y="625"/>
                </a:cubicBezTo>
                <a:cubicBezTo>
                  <a:pt x="420" y="625"/>
                  <a:pt x="490" y="596"/>
                  <a:pt x="543" y="543"/>
                </a:cubicBezTo>
                <a:cubicBezTo>
                  <a:pt x="652" y="433"/>
                  <a:pt x="652" y="255"/>
                  <a:pt x="543" y="146"/>
                </a:cubicBezTo>
                <a:cubicBezTo>
                  <a:pt x="490" y="93"/>
                  <a:pt x="420" y="64"/>
                  <a:pt x="345" y="64"/>
                </a:cubicBezTo>
                <a:close/>
                <a:moveTo>
                  <a:pt x="345" y="689"/>
                </a:moveTo>
                <a:cubicBezTo>
                  <a:pt x="253" y="689"/>
                  <a:pt x="166" y="653"/>
                  <a:pt x="101" y="588"/>
                </a:cubicBezTo>
                <a:cubicBezTo>
                  <a:pt x="36" y="523"/>
                  <a:pt x="0" y="436"/>
                  <a:pt x="0" y="344"/>
                </a:cubicBezTo>
                <a:cubicBezTo>
                  <a:pt x="0" y="252"/>
                  <a:pt x="36" y="166"/>
                  <a:pt x="101" y="101"/>
                </a:cubicBezTo>
                <a:cubicBezTo>
                  <a:pt x="166" y="36"/>
                  <a:pt x="253" y="0"/>
                  <a:pt x="345" y="0"/>
                </a:cubicBezTo>
                <a:cubicBezTo>
                  <a:pt x="437" y="0"/>
                  <a:pt x="523" y="36"/>
                  <a:pt x="588" y="101"/>
                </a:cubicBezTo>
                <a:cubicBezTo>
                  <a:pt x="723" y="235"/>
                  <a:pt x="723" y="454"/>
                  <a:pt x="588" y="588"/>
                </a:cubicBezTo>
                <a:cubicBezTo>
                  <a:pt x="523" y="653"/>
                  <a:pt x="437" y="689"/>
                  <a:pt x="345" y="689"/>
                </a:cubicBezTo>
                <a:close/>
                <a:moveTo>
                  <a:pt x="644" y="545"/>
                </a:moveTo>
                <a:cubicBezTo>
                  <a:pt x="656" y="557"/>
                  <a:pt x="656" y="576"/>
                  <a:pt x="644" y="588"/>
                </a:cubicBezTo>
                <a:lnTo>
                  <a:pt x="589" y="643"/>
                </a:lnTo>
                <a:cubicBezTo>
                  <a:pt x="577" y="655"/>
                  <a:pt x="557" y="655"/>
                  <a:pt x="545" y="643"/>
                </a:cubicBezTo>
                <a:lnTo>
                  <a:pt x="543" y="641"/>
                </a:lnTo>
                <a:cubicBezTo>
                  <a:pt x="531" y="629"/>
                  <a:pt x="531" y="610"/>
                  <a:pt x="543" y="598"/>
                </a:cubicBezTo>
                <a:lnTo>
                  <a:pt x="598" y="542"/>
                </a:lnTo>
                <a:cubicBezTo>
                  <a:pt x="610" y="530"/>
                  <a:pt x="630" y="530"/>
                  <a:pt x="642" y="542"/>
                </a:cubicBezTo>
                <a:lnTo>
                  <a:pt x="644" y="545"/>
                </a:lnTo>
                <a:close/>
                <a:moveTo>
                  <a:pt x="715" y="638"/>
                </a:moveTo>
                <a:cubicBezTo>
                  <a:pt x="736" y="659"/>
                  <a:pt x="736" y="693"/>
                  <a:pt x="715" y="715"/>
                </a:cubicBezTo>
                <a:cubicBezTo>
                  <a:pt x="694" y="736"/>
                  <a:pt x="659" y="736"/>
                  <a:pt x="638" y="715"/>
                </a:cubicBezTo>
                <a:cubicBezTo>
                  <a:pt x="617" y="693"/>
                  <a:pt x="617" y="659"/>
                  <a:pt x="638" y="638"/>
                </a:cubicBezTo>
                <a:cubicBezTo>
                  <a:pt x="659" y="616"/>
                  <a:pt x="694" y="616"/>
                  <a:pt x="715" y="638"/>
                </a:cubicBezTo>
                <a:close/>
                <a:moveTo>
                  <a:pt x="932" y="844"/>
                </a:moveTo>
                <a:cubicBezTo>
                  <a:pt x="943" y="855"/>
                  <a:pt x="943" y="874"/>
                  <a:pt x="930" y="886"/>
                </a:cubicBezTo>
                <a:lnTo>
                  <a:pt x="886" y="930"/>
                </a:lnTo>
                <a:cubicBezTo>
                  <a:pt x="874" y="942"/>
                  <a:pt x="855" y="943"/>
                  <a:pt x="845" y="932"/>
                </a:cubicBezTo>
                <a:lnTo>
                  <a:pt x="713" y="800"/>
                </a:lnTo>
                <a:cubicBezTo>
                  <a:pt x="702" y="789"/>
                  <a:pt x="703" y="771"/>
                  <a:pt x="715" y="759"/>
                </a:cubicBezTo>
                <a:lnTo>
                  <a:pt x="759" y="714"/>
                </a:lnTo>
                <a:cubicBezTo>
                  <a:pt x="771" y="702"/>
                  <a:pt x="790" y="701"/>
                  <a:pt x="801" y="712"/>
                </a:cubicBezTo>
                <a:lnTo>
                  <a:pt x="932" y="844"/>
                </a:lnTo>
                <a:close/>
                <a:moveTo>
                  <a:pt x="345" y="138"/>
                </a:moveTo>
                <a:cubicBezTo>
                  <a:pt x="289" y="138"/>
                  <a:pt x="238" y="159"/>
                  <a:pt x="198" y="198"/>
                </a:cubicBezTo>
                <a:cubicBezTo>
                  <a:pt x="159" y="237"/>
                  <a:pt x="138" y="289"/>
                  <a:pt x="138" y="344"/>
                </a:cubicBezTo>
                <a:cubicBezTo>
                  <a:pt x="138" y="400"/>
                  <a:pt x="159" y="452"/>
                  <a:pt x="198" y="491"/>
                </a:cubicBezTo>
                <a:cubicBezTo>
                  <a:pt x="238" y="530"/>
                  <a:pt x="289" y="551"/>
                  <a:pt x="345" y="551"/>
                </a:cubicBezTo>
                <a:cubicBezTo>
                  <a:pt x="400" y="551"/>
                  <a:pt x="452" y="530"/>
                  <a:pt x="491" y="491"/>
                </a:cubicBezTo>
                <a:cubicBezTo>
                  <a:pt x="571" y="410"/>
                  <a:pt x="571" y="279"/>
                  <a:pt x="491" y="198"/>
                </a:cubicBezTo>
                <a:cubicBezTo>
                  <a:pt x="452" y="159"/>
                  <a:pt x="400" y="138"/>
                  <a:pt x="345" y="138"/>
                </a:cubicBezTo>
                <a:close/>
                <a:moveTo>
                  <a:pt x="345" y="594"/>
                </a:moveTo>
                <a:cubicBezTo>
                  <a:pt x="278" y="594"/>
                  <a:pt x="215" y="568"/>
                  <a:pt x="168" y="521"/>
                </a:cubicBezTo>
                <a:cubicBezTo>
                  <a:pt x="121" y="474"/>
                  <a:pt x="95" y="411"/>
                  <a:pt x="95" y="344"/>
                </a:cubicBezTo>
                <a:cubicBezTo>
                  <a:pt x="95" y="278"/>
                  <a:pt x="121" y="215"/>
                  <a:pt x="168" y="168"/>
                </a:cubicBezTo>
                <a:cubicBezTo>
                  <a:pt x="215" y="121"/>
                  <a:pt x="278" y="95"/>
                  <a:pt x="345" y="95"/>
                </a:cubicBezTo>
                <a:cubicBezTo>
                  <a:pt x="411" y="95"/>
                  <a:pt x="474" y="121"/>
                  <a:pt x="521" y="168"/>
                </a:cubicBezTo>
                <a:cubicBezTo>
                  <a:pt x="618" y="265"/>
                  <a:pt x="618" y="423"/>
                  <a:pt x="521" y="521"/>
                </a:cubicBezTo>
                <a:cubicBezTo>
                  <a:pt x="474" y="568"/>
                  <a:pt x="411" y="594"/>
                  <a:pt x="345" y="59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9224"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563" y="4902200"/>
            <a:ext cx="137477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nodeType="afterGroup">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9223"/>
                                        </p:tgtEl>
                                        <p:attrNameLst>
                                          <p:attrName>style.visibility</p:attrName>
                                        </p:attrNameLst>
                                      </p:cBhvr>
                                      <p:to>
                                        <p:strVal val="visible"/>
                                      </p:to>
                                    </p:set>
                                    <p:anim calcmode="lin" valueType="num">
                                      <p:cBhvr>
                                        <p:cTn id="15" dur="500" fill="hold"/>
                                        <p:tgtEl>
                                          <p:spTgt spid="9223"/>
                                        </p:tgtEl>
                                        <p:attrNameLst>
                                          <p:attrName>ppt_w</p:attrName>
                                        </p:attrNameLst>
                                      </p:cBhvr>
                                      <p:tavLst>
                                        <p:tav tm="0">
                                          <p:val>
                                            <p:fltVal val="0"/>
                                          </p:val>
                                        </p:tav>
                                        <p:tav tm="100000">
                                          <p:val>
                                            <p:strVal val="#ppt_w"/>
                                          </p:val>
                                        </p:tav>
                                      </p:tavLst>
                                    </p:anim>
                                    <p:anim calcmode="lin" valueType="num">
                                      <p:cBhvr>
                                        <p:cTn id="16" dur="500" fill="hold"/>
                                        <p:tgtEl>
                                          <p:spTgt spid="9223"/>
                                        </p:tgtEl>
                                        <p:attrNameLst>
                                          <p:attrName>ppt_h</p:attrName>
                                        </p:attrNameLst>
                                      </p:cBhvr>
                                      <p:tavLst>
                                        <p:tav tm="0">
                                          <p:val>
                                            <p:fltVal val="0"/>
                                          </p:val>
                                        </p:tav>
                                        <p:tav tm="100000">
                                          <p:val>
                                            <p:strVal val="#ppt_h"/>
                                          </p:val>
                                        </p:tav>
                                      </p:tavLst>
                                    </p:anim>
                                    <p:anim calcmode="lin" valueType="num">
                                      <p:cBhvr>
                                        <p:cTn id="17" dur="500" fill="hold"/>
                                        <p:tgtEl>
                                          <p:spTgt spid="9223"/>
                                        </p:tgtEl>
                                        <p:attrNameLst>
                                          <p:attrName>style.rotation</p:attrName>
                                        </p:attrNameLst>
                                      </p:cBhvr>
                                      <p:tavLst>
                                        <p:tav tm="0">
                                          <p:val>
                                            <p:fltVal val="90"/>
                                          </p:val>
                                        </p:tav>
                                        <p:tav tm="100000">
                                          <p:val>
                                            <p:fltVal val="0"/>
                                          </p:val>
                                        </p:tav>
                                      </p:tavLst>
                                    </p:anim>
                                    <p:animEffect transition="in" filter="fade">
                                      <p:cBhvr>
                                        <p:cTn id="18" dur="500"/>
                                        <p:tgtEl>
                                          <p:spTgt spid="9223"/>
                                        </p:tgtEl>
                                      </p:cBhvr>
                                    </p:animEffect>
                                  </p:childTnLst>
                                </p:cTn>
                              </p:par>
                            </p:childTnLst>
                          </p:cTn>
                        </p:par>
                        <p:par>
                          <p:cTn id="19" fill="hold" nodeType="afterGroup">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9222"/>
                                        </p:tgtEl>
                                        <p:attrNameLst>
                                          <p:attrName>style.visibility</p:attrName>
                                        </p:attrNameLst>
                                      </p:cBhvr>
                                      <p:to>
                                        <p:strVal val="visible"/>
                                      </p:to>
                                    </p:set>
                                    <p:anim by="(-#ppt_w*2)" calcmode="lin" valueType="num">
                                      <p:cBhvr rctx="PPT">
                                        <p:cTn id="22" dur="500" autoRev="1" fill="hold">
                                          <p:stCondLst>
                                            <p:cond delay="0"/>
                                          </p:stCondLst>
                                        </p:cTn>
                                        <p:tgtEl>
                                          <p:spTgt spid="9222"/>
                                        </p:tgtEl>
                                        <p:attrNameLst>
                                          <p:attrName>ppt_w</p:attrName>
                                        </p:attrNameLst>
                                      </p:cBhvr>
                                    </p:anim>
                                    <p:anim by="(#ppt_w*0.50)" calcmode="lin" valueType="num">
                                      <p:cBhvr>
                                        <p:cTn id="23" dur="500" decel="50000" autoRev="1" fill="hold">
                                          <p:stCondLst>
                                            <p:cond delay="0"/>
                                          </p:stCondLst>
                                        </p:cTn>
                                        <p:tgtEl>
                                          <p:spTgt spid="9222"/>
                                        </p:tgtEl>
                                        <p:attrNameLst>
                                          <p:attrName>ppt_x</p:attrName>
                                        </p:attrNameLst>
                                      </p:cBhvr>
                                    </p:anim>
                                    <p:anim from="(-#ppt_h/2)" to="(#ppt_y)" calcmode="lin" valueType="num">
                                      <p:cBhvr>
                                        <p:cTn id="24" dur="1000" fill="hold">
                                          <p:stCondLst>
                                            <p:cond delay="0"/>
                                          </p:stCondLst>
                                        </p:cTn>
                                        <p:tgtEl>
                                          <p:spTgt spid="9222"/>
                                        </p:tgtEl>
                                        <p:attrNameLst>
                                          <p:attrName>ppt_y</p:attrName>
                                        </p:attrNameLst>
                                      </p:cBhvr>
                                    </p:anim>
                                    <p:animRot by="21600000">
                                      <p:cBhvr>
                                        <p:cTn id="25" dur="1000" fill="hold">
                                          <p:stCondLst>
                                            <p:cond delay="0"/>
                                          </p:stCondLst>
                                        </p:cTn>
                                        <p:tgtEl>
                                          <p:spTgt spid="9222"/>
                                        </p:tgtEl>
                                        <p:attrNameLst>
                                          <p:attrName>r</p:attrName>
                                        </p:attrNameLst>
                                      </p:cBhvr>
                                    </p:animRot>
                                  </p:childTnLst>
                                </p:cTn>
                              </p:par>
                            </p:childTnLst>
                          </p:cTn>
                        </p:par>
                        <p:par>
                          <p:cTn id="26" fill="hold" nodeType="afterGroup">
                            <p:stCondLst>
                              <p:cond delay="3400"/>
                            </p:stCondLst>
                            <p:childTnLst>
                              <p:par>
                                <p:cTn id="27" presetID="47" presetClass="entr" presetSubtype="0" fill="hold" nodeType="afterEffect">
                                  <p:stCondLst>
                                    <p:cond delay="0"/>
                                  </p:stCondLst>
                                  <p:childTnLst>
                                    <p:set>
                                      <p:cBhvr>
                                        <p:cTn id="28" dur="1" fill="hold">
                                          <p:stCondLst>
                                            <p:cond delay="0"/>
                                          </p:stCondLst>
                                        </p:cTn>
                                        <p:tgtEl>
                                          <p:spTgt spid="9224"/>
                                        </p:tgtEl>
                                        <p:attrNameLst>
                                          <p:attrName>style.visibility</p:attrName>
                                        </p:attrNameLst>
                                      </p:cBhvr>
                                      <p:to>
                                        <p:strVal val="visible"/>
                                      </p:to>
                                    </p:set>
                                    <p:animEffect transition="in" filter="fade">
                                      <p:cBhvr>
                                        <p:cTn id="29" dur="1000"/>
                                        <p:tgtEl>
                                          <p:spTgt spid="9224"/>
                                        </p:tgtEl>
                                      </p:cBhvr>
                                    </p:animEffect>
                                    <p:anim calcmode="lin" valueType="num">
                                      <p:cBhvr>
                                        <p:cTn id="30" dur="1000" fill="hold"/>
                                        <p:tgtEl>
                                          <p:spTgt spid="9224"/>
                                        </p:tgtEl>
                                        <p:attrNameLst>
                                          <p:attrName>ppt_x</p:attrName>
                                        </p:attrNameLst>
                                      </p:cBhvr>
                                      <p:tavLst>
                                        <p:tav tm="0">
                                          <p:val>
                                            <p:strVal val="#ppt_x"/>
                                          </p:val>
                                        </p:tav>
                                        <p:tav tm="100000">
                                          <p:val>
                                            <p:strVal val="#ppt_x"/>
                                          </p:val>
                                        </p:tav>
                                      </p:tavLst>
                                    </p:anim>
                                    <p:anim calcmode="lin" valueType="num">
                                      <p:cBhvr>
                                        <p:cTn id="31" dur="1000" fill="hold"/>
                                        <p:tgtEl>
                                          <p:spTgt spid="92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autoUpdateAnimBg="0"/>
      <p:bldP spid="92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模板简要说明</a:t>
            </a:r>
          </a:p>
        </p:txBody>
      </p:sp>
      <p:sp>
        <p:nvSpPr>
          <p:cNvPr id="10243" name="Oval 7"/>
          <p:cNvSpPr>
            <a:spLocks noChangeArrowheads="1"/>
          </p:cNvSpPr>
          <p:nvPr/>
        </p:nvSpPr>
        <p:spPr bwMode="auto">
          <a:xfrm>
            <a:off x="3978275" y="1082675"/>
            <a:ext cx="509588"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rPr>
              <a:t>1</a:t>
            </a:r>
            <a:endParaRPr lang="zh-CN" altLang="en-US" sz="2200" b="1">
              <a:solidFill>
                <a:schemeClr val="accent2"/>
              </a:solidFill>
            </a:endParaRPr>
          </a:p>
        </p:txBody>
      </p:sp>
      <p:sp>
        <p:nvSpPr>
          <p:cNvPr id="10244" name="Oval 12"/>
          <p:cNvSpPr>
            <a:spLocks noChangeArrowheads="1"/>
          </p:cNvSpPr>
          <p:nvPr/>
        </p:nvSpPr>
        <p:spPr bwMode="auto">
          <a:xfrm>
            <a:off x="3978275" y="2673350"/>
            <a:ext cx="509588"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rPr>
              <a:t>2</a:t>
            </a:r>
            <a:endParaRPr lang="zh-CN" altLang="en-US" sz="2200" b="1">
              <a:solidFill>
                <a:schemeClr val="accent2"/>
              </a:solidFill>
            </a:endParaRPr>
          </a:p>
        </p:txBody>
      </p:sp>
      <p:sp>
        <p:nvSpPr>
          <p:cNvPr id="10245" name="Oval 13"/>
          <p:cNvSpPr>
            <a:spLocks noChangeArrowheads="1"/>
          </p:cNvSpPr>
          <p:nvPr/>
        </p:nvSpPr>
        <p:spPr bwMode="auto">
          <a:xfrm>
            <a:off x="3978275" y="3951288"/>
            <a:ext cx="509588" cy="5095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rPr>
              <a:t>3</a:t>
            </a:r>
            <a:endParaRPr lang="zh-CN" altLang="en-US" sz="2200" b="1">
              <a:solidFill>
                <a:schemeClr val="accent2"/>
              </a:solidFill>
            </a:endParaRPr>
          </a:p>
        </p:txBody>
      </p:sp>
      <p:sp>
        <p:nvSpPr>
          <p:cNvPr id="10246" name="Oval 14"/>
          <p:cNvSpPr>
            <a:spLocks noChangeArrowheads="1"/>
          </p:cNvSpPr>
          <p:nvPr/>
        </p:nvSpPr>
        <p:spPr bwMode="auto">
          <a:xfrm>
            <a:off x="3978275" y="5526088"/>
            <a:ext cx="509588"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rPr>
              <a:t>4</a:t>
            </a:r>
            <a:endParaRPr lang="zh-CN" altLang="en-US" sz="2200" b="1">
              <a:solidFill>
                <a:schemeClr val="accent2"/>
              </a:solidFill>
            </a:endParaRPr>
          </a:p>
        </p:txBody>
      </p:sp>
      <p:sp>
        <p:nvSpPr>
          <p:cNvPr id="10247" name="TextBox 105"/>
          <p:cNvSpPr txBox="1">
            <a:spLocks noChangeArrowheads="1"/>
          </p:cNvSpPr>
          <p:nvPr/>
        </p:nvSpPr>
        <p:spPr bwMode="auto">
          <a:xfrm>
            <a:off x="4579938" y="88582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关于换图</a:t>
            </a:r>
            <a:endParaRPr lang="en-US" sz="2000" b="1">
              <a:solidFill>
                <a:schemeClr val="accent1"/>
              </a:solidFill>
              <a:latin typeface="微软雅黑" pitchFamily="34" charset="-122"/>
              <a:ea typeface="微软雅黑" pitchFamily="34" charset="-122"/>
            </a:endParaRPr>
          </a:p>
        </p:txBody>
      </p:sp>
      <p:sp>
        <p:nvSpPr>
          <p:cNvPr id="10248" name="TextBox 106"/>
          <p:cNvSpPr txBox="1">
            <a:spLocks noChangeArrowheads="1"/>
          </p:cNvSpPr>
          <p:nvPr/>
        </p:nvSpPr>
        <p:spPr bwMode="auto">
          <a:xfrm>
            <a:off x="4572000" y="1208088"/>
            <a:ext cx="40401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模板中图片更换方法是对图片点右键</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设置对象格式</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填充</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填充效果</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图片，选择事先准备好的图片即可。封面、后文遇图均可按此操作</a:t>
            </a:r>
          </a:p>
        </p:txBody>
      </p:sp>
      <p:sp>
        <p:nvSpPr>
          <p:cNvPr id="10249" name="TextBox 107"/>
          <p:cNvSpPr txBox="1">
            <a:spLocks noChangeArrowheads="1"/>
          </p:cNvSpPr>
          <p:nvPr/>
        </p:nvSpPr>
        <p:spPr bwMode="auto">
          <a:xfrm>
            <a:off x="4579938" y="25177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关于动画</a:t>
            </a:r>
            <a:endParaRPr lang="en-US" sz="2000" b="1">
              <a:solidFill>
                <a:schemeClr val="accent1"/>
              </a:solidFill>
              <a:latin typeface="微软雅黑" pitchFamily="34" charset="-122"/>
              <a:ea typeface="微软雅黑" pitchFamily="34" charset="-122"/>
            </a:endParaRPr>
          </a:p>
        </p:txBody>
      </p:sp>
      <p:sp>
        <p:nvSpPr>
          <p:cNvPr id="10250" name="TextBox 108"/>
          <p:cNvSpPr txBox="1">
            <a:spLocks noChangeArrowheads="1"/>
          </p:cNvSpPr>
          <p:nvPr/>
        </p:nvSpPr>
        <p:spPr bwMode="auto">
          <a:xfrm>
            <a:off x="4572000" y="2840038"/>
            <a:ext cx="4040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本模板所有页面均有动画，您可以参考借鉴，按上文换图后动画会保留下来。</a:t>
            </a:r>
          </a:p>
        </p:txBody>
      </p:sp>
      <p:sp>
        <p:nvSpPr>
          <p:cNvPr id="10251" name="TextBox 109"/>
          <p:cNvSpPr txBox="1">
            <a:spLocks noChangeArrowheads="1"/>
          </p:cNvSpPr>
          <p:nvPr/>
        </p:nvSpPr>
        <p:spPr bwMode="auto">
          <a:xfrm>
            <a:off x="4579938" y="3600450"/>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关于元素</a:t>
            </a:r>
            <a:endParaRPr lang="en-US" sz="2000" b="1">
              <a:solidFill>
                <a:schemeClr val="accent1"/>
              </a:solidFill>
              <a:latin typeface="微软雅黑" pitchFamily="34" charset="-122"/>
              <a:ea typeface="微软雅黑" pitchFamily="34" charset="-122"/>
            </a:endParaRPr>
          </a:p>
        </p:txBody>
      </p:sp>
      <p:sp>
        <p:nvSpPr>
          <p:cNvPr id="10252" name="TextBox 110"/>
          <p:cNvSpPr txBox="1">
            <a:spLocks noChangeArrowheads="1"/>
          </p:cNvSpPr>
          <p:nvPr/>
        </p:nvSpPr>
        <p:spPr bwMode="auto">
          <a:xfrm>
            <a:off x="4572000" y="3922713"/>
            <a:ext cx="40401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本模板封面、目录、过渡章节页面各种元素均能移动，有文字的地方全部可以更改，字体为微软雅黑，不会存在字体问题，不能编辑的问题。适用性很强。</a:t>
            </a:r>
          </a:p>
        </p:txBody>
      </p:sp>
      <p:sp>
        <p:nvSpPr>
          <p:cNvPr id="10253" name="TextBox 111"/>
          <p:cNvSpPr txBox="1">
            <a:spLocks noChangeArrowheads="1"/>
          </p:cNvSpPr>
          <p:nvPr/>
        </p:nvSpPr>
        <p:spPr bwMode="auto">
          <a:xfrm>
            <a:off x="4579938" y="526891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关于图形</a:t>
            </a:r>
            <a:endParaRPr lang="en-US" sz="2000" b="1">
              <a:solidFill>
                <a:schemeClr val="accent1"/>
              </a:solidFill>
              <a:latin typeface="微软雅黑" pitchFamily="34" charset="-122"/>
              <a:ea typeface="微软雅黑" pitchFamily="34" charset="-122"/>
            </a:endParaRPr>
          </a:p>
        </p:txBody>
      </p:sp>
      <p:sp>
        <p:nvSpPr>
          <p:cNvPr id="10254" name="TextBox 112"/>
          <p:cNvSpPr txBox="1">
            <a:spLocks noChangeArrowheads="1"/>
          </p:cNvSpPr>
          <p:nvPr/>
        </p:nvSpPr>
        <p:spPr bwMode="auto">
          <a:xfrm>
            <a:off x="4572000" y="5591175"/>
            <a:ext cx="4040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所有图形都能编辑动画，颜色，大小等，不一定每个图形都能用上，但是表达方式、配色、版式都是可以借鉴的。</a:t>
            </a:r>
          </a:p>
        </p:txBody>
      </p:sp>
      <p:sp>
        <p:nvSpPr>
          <p:cNvPr id="10255" name="TextBox 113"/>
          <p:cNvSpPr txBox="1">
            <a:spLocks noChangeArrowheads="1"/>
          </p:cNvSpPr>
          <p:nvPr/>
        </p:nvSpPr>
        <p:spPr bwMode="auto">
          <a:xfrm>
            <a:off x="307975" y="5554663"/>
            <a:ext cx="3397250" cy="9239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以上所有图标均可自由变色、拉大使用，可用于目录等处以表达不同意义。</a:t>
            </a:r>
          </a:p>
        </p:txBody>
      </p:sp>
      <p:sp>
        <p:nvSpPr>
          <p:cNvPr id="8208" name="Freeform 5"/>
          <p:cNvSpPr>
            <a:spLocks/>
          </p:cNvSpPr>
          <p:nvPr/>
        </p:nvSpPr>
        <p:spPr bwMode="auto">
          <a:xfrm>
            <a:off x="1792288" y="3016250"/>
            <a:ext cx="385762" cy="392113"/>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9"/>
              <a:gd name="T64" fmla="*/ 0 h 596"/>
              <a:gd name="T65" fmla="*/ 589 w 589"/>
              <a:gd name="T66" fmla="*/ 596 h 5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9" name="Freeform 6"/>
          <p:cNvSpPr>
            <a:spLocks noEditPoints="1"/>
          </p:cNvSpPr>
          <p:nvPr/>
        </p:nvSpPr>
        <p:spPr bwMode="auto">
          <a:xfrm>
            <a:off x="2471738" y="3003550"/>
            <a:ext cx="409575" cy="40957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4"/>
              <a:gd name="T85" fmla="*/ 0 h 625"/>
              <a:gd name="T86" fmla="*/ 624 w 624"/>
              <a:gd name="T87" fmla="*/ 625 h 6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0" name="Freeform 7"/>
          <p:cNvSpPr>
            <a:spLocks noEditPoints="1"/>
          </p:cNvSpPr>
          <p:nvPr/>
        </p:nvSpPr>
        <p:spPr bwMode="auto">
          <a:xfrm>
            <a:off x="3178175" y="3014663"/>
            <a:ext cx="392113" cy="395287"/>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96"/>
              <a:gd name="T106" fmla="*/ 0 h 601"/>
              <a:gd name="T107" fmla="*/ 596 w 596"/>
              <a:gd name="T108" fmla="*/ 601 h 6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1" name="Freeform 8"/>
          <p:cNvSpPr>
            <a:spLocks noEditPoints="1"/>
          </p:cNvSpPr>
          <p:nvPr/>
        </p:nvSpPr>
        <p:spPr bwMode="auto">
          <a:xfrm>
            <a:off x="2462213" y="4213225"/>
            <a:ext cx="425450" cy="419100"/>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8"/>
              <a:gd name="T124" fmla="*/ 0 h 639"/>
              <a:gd name="T125" fmla="*/ 648 w 648"/>
              <a:gd name="T126" fmla="*/ 639 h 6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8" h="639">
                <a:moveTo>
                  <a:pt x="242" y="199"/>
                </a:moveTo>
                <a:lnTo>
                  <a:pt x="170" y="280"/>
                </a:lnTo>
                <a:lnTo>
                  <a:pt x="153" y="266"/>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2" name="Freeform 9"/>
          <p:cNvSpPr>
            <a:spLocks noEditPoints="1"/>
          </p:cNvSpPr>
          <p:nvPr/>
        </p:nvSpPr>
        <p:spPr bwMode="auto">
          <a:xfrm>
            <a:off x="1154113" y="4222750"/>
            <a:ext cx="377825" cy="40005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7"/>
              <a:gd name="T181" fmla="*/ 0 h 609"/>
              <a:gd name="T182" fmla="*/ 577 w 577"/>
              <a:gd name="T183" fmla="*/ 609 h 60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3" name="Freeform 10"/>
          <p:cNvSpPr>
            <a:spLocks noEditPoints="1"/>
          </p:cNvSpPr>
          <p:nvPr/>
        </p:nvSpPr>
        <p:spPr bwMode="auto">
          <a:xfrm>
            <a:off x="419100" y="4197350"/>
            <a:ext cx="452438" cy="450850"/>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9"/>
              <a:gd name="T112" fmla="*/ 0 h 688"/>
              <a:gd name="T113" fmla="*/ 689 w 689"/>
              <a:gd name="T114" fmla="*/ 688 h 6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4" name="Freeform 11"/>
          <p:cNvSpPr>
            <a:spLocks noEditPoints="1"/>
          </p:cNvSpPr>
          <p:nvPr/>
        </p:nvSpPr>
        <p:spPr bwMode="auto">
          <a:xfrm>
            <a:off x="1839913" y="3641725"/>
            <a:ext cx="292100" cy="398463"/>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46"/>
              <a:gd name="T142" fmla="*/ 0 h 608"/>
              <a:gd name="T143" fmla="*/ 446 w 446"/>
              <a:gd name="T144" fmla="*/ 608 h 60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5" name="Freeform 12"/>
          <p:cNvSpPr>
            <a:spLocks noEditPoints="1"/>
          </p:cNvSpPr>
          <p:nvPr/>
        </p:nvSpPr>
        <p:spPr bwMode="auto">
          <a:xfrm>
            <a:off x="392113" y="3643313"/>
            <a:ext cx="506412" cy="395287"/>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1"/>
              <a:gd name="T106" fmla="*/ 0 h 602"/>
              <a:gd name="T107" fmla="*/ 771 w 771"/>
              <a:gd name="T108" fmla="*/ 602 h 6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6" name="Freeform 13"/>
          <p:cNvSpPr>
            <a:spLocks noEditPoints="1"/>
          </p:cNvSpPr>
          <p:nvPr/>
        </p:nvSpPr>
        <p:spPr bwMode="auto">
          <a:xfrm>
            <a:off x="3122613" y="2439988"/>
            <a:ext cx="503237" cy="395287"/>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6"/>
              <a:gd name="T121" fmla="*/ 0 h 600"/>
              <a:gd name="T122" fmla="*/ 766 w 766"/>
              <a:gd name="T123" fmla="*/ 600 h 6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7" name="Freeform 14"/>
          <p:cNvSpPr>
            <a:spLocks noEditPoints="1"/>
          </p:cNvSpPr>
          <p:nvPr/>
        </p:nvSpPr>
        <p:spPr bwMode="auto">
          <a:xfrm>
            <a:off x="1827213" y="2439988"/>
            <a:ext cx="317500" cy="396875"/>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84"/>
              <a:gd name="T178" fmla="*/ 0 h 606"/>
              <a:gd name="T179" fmla="*/ 484 w 484"/>
              <a:gd name="T180" fmla="*/ 606 h 6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8" name="Freeform 15"/>
          <p:cNvSpPr>
            <a:spLocks noEditPoints="1"/>
          </p:cNvSpPr>
          <p:nvPr/>
        </p:nvSpPr>
        <p:spPr bwMode="auto">
          <a:xfrm>
            <a:off x="3189288" y="4224338"/>
            <a:ext cx="373062" cy="396875"/>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68"/>
              <a:gd name="T151" fmla="*/ 0 h 606"/>
              <a:gd name="T152" fmla="*/ 568 w 568"/>
              <a:gd name="T153" fmla="*/ 606 h 6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9" name="Freeform 16"/>
          <p:cNvSpPr>
            <a:spLocks noEditPoints="1"/>
          </p:cNvSpPr>
          <p:nvPr/>
        </p:nvSpPr>
        <p:spPr bwMode="auto">
          <a:xfrm>
            <a:off x="433388" y="2438400"/>
            <a:ext cx="422275" cy="396875"/>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43"/>
              <a:gd name="T190" fmla="*/ 0 h 603"/>
              <a:gd name="T191" fmla="*/ 643 w 643"/>
              <a:gd name="T192" fmla="*/ 603 h 60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19"/>
                </a:lnTo>
                <a:lnTo>
                  <a:pt x="364" y="319"/>
                </a:lnTo>
                <a:lnTo>
                  <a:pt x="364" y="318"/>
                </a:lnTo>
                <a:lnTo>
                  <a:pt x="365" y="318"/>
                </a:lnTo>
                <a:lnTo>
                  <a:pt x="365" y="317"/>
                </a:lnTo>
                <a:lnTo>
                  <a:pt x="366" y="317"/>
                </a:lnTo>
                <a:lnTo>
                  <a:pt x="367" y="316"/>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9"/>
                </a:lnTo>
                <a:lnTo>
                  <a:pt x="424" y="548"/>
                </a:lnTo>
                <a:lnTo>
                  <a:pt x="423"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86" y="549"/>
                </a:lnTo>
                <a:lnTo>
                  <a:pt x="485" y="549"/>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2"/>
                </a:lnTo>
                <a:lnTo>
                  <a:pt x="472" y="552"/>
                </a:lnTo>
                <a:lnTo>
                  <a:pt x="471" y="552"/>
                </a:lnTo>
                <a:lnTo>
                  <a:pt x="470" y="552"/>
                </a:lnTo>
                <a:lnTo>
                  <a:pt x="471" y="569"/>
                </a:lnTo>
                <a:close/>
                <a:moveTo>
                  <a:pt x="525" y="554"/>
                </a:moveTo>
                <a:lnTo>
                  <a:pt x="525" y="554"/>
                </a:lnTo>
                <a:lnTo>
                  <a:pt x="526" y="554"/>
                </a:lnTo>
                <a:lnTo>
                  <a:pt x="527" y="553"/>
                </a:lnTo>
                <a:lnTo>
                  <a:pt x="528" y="553"/>
                </a:lnTo>
                <a:lnTo>
                  <a:pt x="528" y="552"/>
                </a:lnTo>
                <a:lnTo>
                  <a:pt x="529" y="552"/>
                </a:lnTo>
                <a:lnTo>
                  <a:pt x="530" y="552"/>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4" y="500"/>
                </a:lnTo>
                <a:lnTo>
                  <a:pt x="564" y="501"/>
                </a:lnTo>
                <a:lnTo>
                  <a:pt x="563" y="501"/>
                </a:lnTo>
                <a:lnTo>
                  <a:pt x="563" y="502"/>
                </a:lnTo>
                <a:lnTo>
                  <a:pt x="562" y="502"/>
                </a:lnTo>
                <a:lnTo>
                  <a:pt x="562" y="503"/>
                </a:lnTo>
                <a:lnTo>
                  <a:pt x="561" y="504"/>
                </a:lnTo>
                <a:lnTo>
                  <a:pt x="560" y="505"/>
                </a:lnTo>
                <a:lnTo>
                  <a:pt x="560" y="506"/>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8" y="281"/>
                </a:lnTo>
                <a:lnTo>
                  <a:pt x="527" y="281"/>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0" name="Freeform 17"/>
          <p:cNvSpPr>
            <a:spLocks noEditPoints="1"/>
          </p:cNvSpPr>
          <p:nvPr/>
        </p:nvSpPr>
        <p:spPr bwMode="auto">
          <a:xfrm>
            <a:off x="3157538" y="1820863"/>
            <a:ext cx="388937" cy="41592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3"/>
              <a:gd name="T97" fmla="*/ 0 h 633"/>
              <a:gd name="T98" fmla="*/ 593 w 593"/>
              <a:gd name="T99" fmla="*/ 633 h 6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1" name="Freeform 18"/>
          <p:cNvSpPr>
            <a:spLocks noEditPoints="1"/>
          </p:cNvSpPr>
          <p:nvPr/>
        </p:nvSpPr>
        <p:spPr bwMode="auto">
          <a:xfrm>
            <a:off x="1798638" y="1838325"/>
            <a:ext cx="373062" cy="395288"/>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68"/>
              <a:gd name="T130" fmla="*/ 0 h 601"/>
              <a:gd name="T131" fmla="*/ 568 w 568"/>
              <a:gd name="T132" fmla="*/ 601 h 6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2" name="Freeform 19"/>
          <p:cNvSpPr>
            <a:spLocks noEditPoints="1"/>
          </p:cNvSpPr>
          <p:nvPr/>
        </p:nvSpPr>
        <p:spPr bwMode="auto">
          <a:xfrm>
            <a:off x="1133475" y="1836738"/>
            <a:ext cx="419100" cy="39687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38"/>
              <a:gd name="T148" fmla="*/ 0 h 603"/>
              <a:gd name="T149" fmla="*/ 638 w 638"/>
              <a:gd name="T150" fmla="*/ 603 h 6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3" name="Freeform 20"/>
          <p:cNvSpPr>
            <a:spLocks noEditPoints="1"/>
          </p:cNvSpPr>
          <p:nvPr/>
        </p:nvSpPr>
        <p:spPr bwMode="auto">
          <a:xfrm>
            <a:off x="401638" y="1839913"/>
            <a:ext cx="488950" cy="39052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5"/>
              <a:gd name="T148" fmla="*/ 0 h 594"/>
              <a:gd name="T149" fmla="*/ 745 w 745"/>
              <a:gd name="T150" fmla="*/ 594 h 59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4" name="Freeform 21"/>
          <p:cNvSpPr>
            <a:spLocks noEditPoints="1"/>
          </p:cNvSpPr>
          <p:nvPr/>
        </p:nvSpPr>
        <p:spPr bwMode="auto">
          <a:xfrm>
            <a:off x="2538413" y="1198563"/>
            <a:ext cx="263525" cy="400050"/>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01"/>
              <a:gd name="T178" fmla="*/ 0 h 610"/>
              <a:gd name="T179" fmla="*/ 401 w 401"/>
              <a:gd name="T180" fmla="*/ 610 h 6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cubicBezTo>
                  <a:pt x="217" y="328"/>
                  <a:pt x="243" y="325"/>
                  <a:pt x="267" y="311"/>
                </a:cubicBezTo>
                <a:cubicBezTo>
                  <a:pt x="291" y="296"/>
                  <a:pt x="305" y="274"/>
                  <a:pt x="299" y="262"/>
                </a:cubicBezTo>
                <a:lnTo>
                  <a:pt x="300" y="261"/>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5" name="Freeform 22"/>
          <p:cNvSpPr>
            <a:spLocks noEditPoints="1"/>
          </p:cNvSpPr>
          <p:nvPr/>
        </p:nvSpPr>
        <p:spPr bwMode="auto">
          <a:xfrm>
            <a:off x="446088" y="4865688"/>
            <a:ext cx="401637" cy="398462"/>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2"/>
              <a:gd name="T97" fmla="*/ 0 h 605"/>
              <a:gd name="T98" fmla="*/ 612 w 612"/>
              <a:gd name="T99" fmla="*/ 605 h 6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6" name="Freeform 23"/>
          <p:cNvSpPr>
            <a:spLocks/>
          </p:cNvSpPr>
          <p:nvPr/>
        </p:nvSpPr>
        <p:spPr bwMode="auto">
          <a:xfrm>
            <a:off x="1228725" y="4964113"/>
            <a:ext cx="228600" cy="263525"/>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6"/>
              <a:gd name="T61" fmla="*/ 0 h 401"/>
              <a:gd name="T62" fmla="*/ 346 w 346"/>
              <a:gd name="T63" fmla="*/ 401 h 40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7" name="Freeform 24"/>
          <p:cNvSpPr>
            <a:spLocks/>
          </p:cNvSpPr>
          <p:nvPr/>
        </p:nvSpPr>
        <p:spPr bwMode="auto">
          <a:xfrm>
            <a:off x="1287463" y="4862513"/>
            <a:ext cx="111125" cy="239712"/>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
              <a:gd name="T34" fmla="*/ 0 h 365"/>
              <a:gd name="T35" fmla="*/ 168 w 168"/>
              <a:gd name="T36" fmla="*/ 365 h 3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8" name="Freeform 25"/>
          <p:cNvSpPr>
            <a:spLocks noEditPoints="1"/>
          </p:cNvSpPr>
          <p:nvPr/>
        </p:nvSpPr>
        <p:spPr bwMode="auto">
          <a:xfrm>
            <a:off x="1839913" y="1201738"/>
            <a:ext cx="290512" cy="396875"/>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43"/>
              <a:gd name="T130" fmla="*/ 0 h 605"/>
              <a:gd name="T131" fmla="*/ 443 w 443"/>
              <a:gd name="T132" fmla="*/ 605 h 6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9" name="Freeform 26"/>
          <p:cNvSpPr>
            <a:spLocks noEditPoints="1"/>
          </p:cNvSpPr>
          <p:nvPr/>
        </p:nvSpPr>
        <p:spPr bwMode="auto">
          <a:xfrm>
            <a:off x="1120775" y="1193800"/>
            <a:ext cx="444500" cy="412750"/>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78"/>
              <a:gd name="T118" fmla="*/ 0 h 630"/>
              <a:gd name="T119" fmla="*/ 678 w 678"/>
              <a:gd name="T120" fmla="*/ 630 h 6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0" name="Freeform 27"/>
          <p:cNvSpPr>
            <a:spLocks noEditPoints="1"/>
          </p:cNvSpPr>
          <p:nvPr/>
        </p:nvSpPr>
        <p:spPr bwMode="auto">
          <a:xfrm>
            <a:off x="3149600" y="1203325"/>
            <a:ext cx="447675" cy="395288"/>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83"/>
              <a:gd name="T160" fmla="*/ 0 h 601"/>
              <a:gd name="T161" fmla="*/ 683 w 683"/>
              <a:gd name="T162" fmla="*/ 601 h 60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1" name="Freeform 28"/>
          <p:cNvSpPr>
            <a:spLocks noEditPoints="1"/>
          </p:cNvSpPr>
          <p:nvPr/>
        </p:nvSpPr>
        <p:spPr bwMode="auto">
          <a:xfrm>
            <a:off x="1782763" y="4237038"/>
            <a:ext cx="387350" cy="388937"/>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1"/>
              <a:gd name="T40" fmla="*/ 0 h 591"/>
              <a:gd name="T41" fmla="*/ 591 w 591"/>
              <a:gd name="T42" fmla="*/ 591 h 5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2" name="Freeform 29"/>
          <p:cNvSpPr>
            <a:spLocks/>
          </p:cNvSpPr>
          <p:nvPr/>
        </p:nvSpPr>
        <p:spPr bwMode="auto">
          <a:xfrm>
            <a:off x="654050" y="3014663"/>
            <a:ext cx="188913" cy="188912"/>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0"/>
              <a:gd name="T61" fmla="*/ 0 h 288"/>
              <a:gd name="T62" fmla="*/ 290 w 290"/>
              <a:gd name="T63" fmla="*/ 288 h 2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3" name="Freeform 30"/>
          <p:cNvSpPr>
            <a:spLocks/>
          </p:cNvSpPr>
          <p:nvPr/>
        </p:nvSpPr>
        <p:spPr bwMode="auto">
          <a:xfrm>
            <a:off x="446088" y="3014663"/>
            <a:ext cx="190500" cy="188912"/>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88"/>
              <a:gd name="T59" fmla="*/ 290 w 290"/>
              <a:gd name="T60" fmla="*/ 288 h 2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4" name="Freeform 31"/>
          <p:cNvSpPr>
            <a:spLocks/>
          </p:cNvSpPr>
          <p:nvPr/>
        </p:nvSpPr>
        <p:spPr bwMode="auto">
          <a:xfrm>
            <a:off x="654050" y="3221038"/>
            <a:ext cx="190500" cy="190500"/>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1"/>
              <a:gd name="T58" fmla="*/ 0 h 289"/>
              <a:gd name="T59" fmla="*/ 291 w 291"/>
              <a:gd name="T60" fmla="*/ 289 h 2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5" name="Freeform 32"/>
          <p:cNvSpPr>
            <a:spLocks/>
          </p:cNvSpPr>
          <p:nvPr/>
        </p:nvSpPr>
        <p:spPr bwMode="auto">
          <a:xfrm>
            <a:off x="446088" y="3221038"/>
            <a:ext cx="190500" cy="190500"/>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89"/>
              <a:gd name="T59" fmla="*/ 290 w 290"/>
              <a:gd name="T60" fmla="*/ 289 h 2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6" name="Freeform 33"/>
          <p:cNvSpPr>
            <a:spLocks/>
          </p:cNvSpPr>
          <p:nvPr/>
        </p:nvSpPr>
        <p:spPr bwMode="auto">
          <a:xfrm>
            <a:off x="1138238" y="3641725"/>
            <a:ext cx="409575" cy="196850"/>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 name="T12" fmla="*/ 0 60000 65536"/>
              <a:gd name="T13" fmla="*/ 0 60000 65536"/>
              <a:gd name="T14" fmla="*/ 0 60000 65536"/>
              <a:gd name="T15" fmla="*/ 0 60000 65536"/>
              <a:gd name="T16" fmla="*/ 0 60000 65536"/>
              <a:gd name="T17" fmla="*/ 0 60000 65536"/>
              <a:gd name="T18" fmla="*/ 0 w 626"/>
              <a:gd name="T19" fmla="*/ 0 h 300"/>
              <a:gd name="T20" fmla="*/ 626 w 626"/>
              <a:gd name="T21" fmla="*/ 300 h 300"/>
            </a:gdLst>
            <a:ahLst/>
            <a:cxnLst>
              <a:cxn ang="T12">
                <a:pos x="T0" y="T1"/>
              </a:cxn>
              <a:cxn ang="T13">
                <a:pos x="T2" y="T3"/>
              </a:cxn>
              <a:cxn ang="T14">
                <a:pos x="T4" y="T5"/>
              </a:cxn>
              <a:cxn ang="T15">
                <a:pos x="T6" y="T7"/>
              </a:cxn>
              <a:cxn ang="T16">
                <a:pos x="T8" y="T9"/>
              </a:cxn>
              <a:cxn ang="T17">
                <a:pos x="T10" y="T11"/>
              </a:cxn>
            </a:cxnLst>
            <a:rect l="T18" t="T19" r="T20" b="T21"/>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7" name="Freeform 34"/>
          <p:cNvSpPr>
            <a:spLocks/>
          </p:cNvSpPr>
          <p:nvPr/>
        </p:nvSpPr>
        <p:spPr bwMode="auto">
          <a:xfrm>
            <a:off x="1131888" y="3751263"/>
            <a:ext cx="422275" cy="288925"/>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4"/>
              <a:gd name="T31" fmla="*/ 0 h 440"/>
              <a:gd name="T32" fmla="*/ 644 w 644"/>
              <a:gd name="T33" fmla="*/ 440 h 4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8" name="Freeform 35"/>
          <p:cNvSpPr>
            <a:spLocks noEditPoints="1"/>
          </p:cNvSpPr>
          <p:nvPr/>
        </p:nvSpPr>
        <p:spPr bwMode="auto">
          <a:xfrm>
            <a:off x="2513013" y="3644900"/>
            <a:ext cx="319087" cy="392113"/>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86"/>
              <a:gd name="T85" fmla="*/ 0 h 598"/>
              <a:gd name="T86" fmla="*/ 486 w 486"/>
              <a:gd name="T87" fmla="*/ 598 h 5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9" name="Freeform 36"/>
          <p:cNvSpPr>
            <a:spLocks noEditPoints="1"/>
          </p:cNvSpPr>
          <p:nvPr/>
        </p:nvSpPr>
        <p:spPr bwMode="auto">
          <a:xfrm>
            <a:off x="381000" y="1146175"/>
            <a:ext cx="527050" cy="44450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3"/>
              <a:gd name="T55" fmla="*/ 0 h 678"/>
              <a:gd name="T56" fmla="*/ 803 w 803"/>
              <a:gd name="T57" fmla="*/ 678 h 67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0" name="Freeform 37"/>
          <p:cNvSpPr>
            <a:spLocks noEditPoints="1"/>
          </p:cNvSpPr>
          <p:nvPr/>
        </p:nvSpPr>
        <p:spPr bwMode="auto">
          <a:xfrm>
            <a:off x="2486025" y="2435225"/>
            <a:ext cx="371475" cy="403225"/>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66"/>
              <a:gd name="T91" fmla="*/ 0 h 613"/>
              <a:gd name="T92" fmla="*/ 566 w 566"/>
              <a:gd name="T93" fmla="*/ 613 h 61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1" name="Freeform 38"/>
          <p:cNvSpPr>
            <a:spLocks noEditPoints="1"/>
          </p:cNvSpPr>
          <p:nvPr/>
        </p:nvSpPr>
        <p:spPr bwMode="auto">
          <a:xfrm>
            <a:off x="1181100" y="2420938"/>
            <a:ext cx="322263" cy="41433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1"/>
              <a:gd name="T115" fmla="*/ 0 h 631"/>
              <a:gd name="T116" fmla="*/ 491 w 491"/>
              <a:gd name="T117" fmla="*/ 631 h 63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2" name="Freeform 39"/>
          <p:cNvSpPr>
            <a:spLocks noEditPoints="1"/>
          </p:cNvSpPr>
          <p:nvPr/>
        </p:nvSpPr>
        <p:spPr bwMode="auto">
          <a:xfrm>
            <a:off x="1160463" y="3009900"/>
            <a:ext cx="365125" cy="404813"/>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6"/>
              <a:gd name="T118" fmla="*/ 0 h 614"/>
              <a:gd name="T119" fmla="*/ 556 w 556"/>
              <a:gd name="T120" fmla="*/ 614 h 6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3" name="Freeform 40"/>
          <p:cNvSpPr>
            <a:spLocks/>
          </p:cNvSpPr>
          <p:nvPr/>
        </p:nvSpPr>
        <p:spPr bwMode="auto">
          <a:xfrm>
            <a:off x="2460625" y="1839913"/>
            <a:ext cx="423863" cy="39052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46"/>
              <a:gd name="T70" fmla="*/ 0 h 595"/>
              <a:gd name="T71" fmla="*/ 646 w 646"/>
              <a:gd name="T72" fmla="*/ 595 h 5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4" name="Freeform 41"/>
          <p:cNvSpPr>
            <a:spLocks noEditPoints="1"/>
          </p:cNvSpPr>
          <p:nvPr/>
        </p:nvSpPr>
        <p:spPr bwMode="auto">
          <a:xfrm>
            <a:off x="3168650" y="3643313"/>
            <a:ext cx="411163" cy="39528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28"/>
              <a:gd name="T145" fmla="*/ 0 h 600"/>
              <a:gd name="T146" fmla="*/ 628 w 628"/>
              <a:gd name="T147" fmla="*/ 600 h 6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5" name="Freeform 42"/>
          <p:cNvSpPr>
            <a:spLocks noEditPoints="1"/>
          </p:cNvSpPr>
          <p:nvPr/>
        </p:nvSpPr>
        <p:spPr bwMode="auto">
          <a:xfrm>
            <a:off x="1790700" y="4852988"/>
            <a:ext cx="390525" cy="382587"/>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96"/>
              <a:gd name="T118" fmla="*/ 0 h 583"/>
              <a:gd name="T119" fmla="*/ 596 w 596"/>
              <a:gd name="T120" fmla="*/ 583 h 58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8246" name="组合 153"/>
          <p:cNvGrpSpPr>
            <a:grpSpLocks/>
          </p:cNvGrpSpPr>
          <p:nvPr/>
        </p:nvGrpSpPr>
        <p:grpSpPr bwMode="auto">
          <a:xfrm>
            <a:off x="2438400" y="4829175"/>
            <a:ext cx="465138" cy="430213"/>
            <a:chOff x="0" y="0"/>
            <a:chExt cx="465137" cy="430213"/>
          </a:xfrm>
        </p:grpSpPr>
        <p:sp>
          <p:nvSpPr>
            <p:cNvPr id="8248" name="Freeform 43"/>
            <p:cNvSpPr>
              <a:spLocks noEditPoints="1"/>
            </p:cNvSpPr>
            <p:nvPr/>
          </p:nvSpPr>
          <p:spPr bwMode="auto">
            <a:xfrm>
              <a:off x="0" y="173038"/>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1"/>
                <a:gd name="T55" fmla="*/ 0 h 353"/>
                <a:gd name="T56" fmla="*/ 351 w 351"/>
                <a:gd name="T57" fmla="*/ 353 h 3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9" name="Freeform 44"/>
            <p:cNvSpPr>
              <a:spLocks noEditPoints="1"/>
            </p:cNvSpPr>
            <p:nvPr/>
          </p:nvSpPr>
          <p:spPr bwMode="auto">
            <a:xfrm>
              <a:off x="84138" y="0"/>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0"/>
                <a:gd name="T55" fmla="*/ 0 h 247"/>
                <a:gd name="T56" fmla="*/ 450 w 450"/>
                <a:gd name="T57" fmla="*/ 247 h 2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50" name="Freeform 45"/>
            <p:cNvSpPr>
              <a:spLocks noEditPoints="1"/>
            </p:cNvSpPr>
            <p:nvPr/>
          </p:nvSpPr>
          <p:spPr bwMode="auto">
            <a:xfrm>
              <a:off x="254000" y="131763"/>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4"/>
                <a:gd name="T55" fmla="*/ 0 h 453"/>
                <a:gd name="T56" fmla="*/ 324 w 324"/>
                <a:gd name="T57" fmla="*/ 453 h 4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47" name="Freeform 46"/>
          <p:cNvSpPr>
            <a:spLocks noEditPoints="1"/>
          </p:cNvSpPr>
          <p:nvPr/>
        </p:nvSpPr>
        <p:spPr bwMode="auto">
          <a:xfrm>
            <a:off x="3203575" y="4818063"/>
            <a:ext cx="346075" cy="446087"/>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7"/>
              <a:gd name="T160" fmla="*/ 0 h 679"/>
              <a:gd name="T161" fmla="*/ 527 w 527"/>
              <a:gd name="T162" fmla="*/ 679 h 6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4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0242"/>
                                        </p:tgtEl>
                                        <p:attrNameLst>
                                          <p:attrName>ppt_y</p:attrName>
                                        </p:attrNameLst>
                                      </p:cBhvr>
                                      <p:tavLst>
                                        <p:tav tm="0">
                                          <p:val>
                                            <p:strVal val="#ppt_y"/>
                                          </p:val>
                                        </p:tav>
                                        <p:tav tm="100000">
                                          <p:val>
                                            <p:strVal val="#ppt_y"/>
                                          </p:val>
                                        </p:tav>
                                      </p:tavLst>
                                    </p:anim>
                                    <p:anim calcmode="lin" valueType="num">
                                      <p:cBhvr>
                                        <p:cTn id="9" dur="4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0242"/>
                                        </p:tgtEl>
                                      </p:cBhvr>
                                    </p:animEffect>
                                  </p:childTnLst>
                                </p:cTn>
                              </p:par>
                            </p:childTnLst>
                          </p:cTn>
                        </p:par>
                        <p:par>
                          <p:cTn id="12" fill="hold" nodeType="afterGroup">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0243"/>
                                        </p:tgtEl>
                                        <p:attrNameLst>
                                          <p:attrName>style.visibility</p:attrName>
                                        </p:attrNameLst>
                                      </p:cBhvr>
                                      <p:to>
                                        <p:strVal val="visible"/>
                                      </p:to>
                                    </p:set>
                                    <p:anim calcmode="lin" valueType="num">
                                      <p:cBhvr>
                                        <p:cTn id="15" dur="500" fill="hold"/>
                                        <p:tgtEl>
                                          <p:spTgt spid="10243"/>
                                        </p:tgtEl>
                                        <p:attrNameLst>
                                          <p:attrName>ppt_w</p:attrName>
                                        </p:attrNameLst>
                                      </p:cBhvr>
                                      <p:tavLst>
                                        <p:tav tm="0">
                                          <p:val>
                                            <p:fltVal val="0"/>
                                          </p:val>
                                        </p:tav>
                                        <p:tav tm="100000">
                                          <p:val>
                                            <p:strVal val="#ppt_w"/>
                                          </p:val>
                                        </p:tav>
                                      </p:tavLst>
                                    </p:anim>
                                    <p:anim calcmode="lin" valueType="num">
                                      <p:cBhvr>
                                        <p:cTn id="16" dur="500" fill="hold"/>
                                        <p:tgtEl>
                                          <p:spTgt spid="10243"/>
                                        </p:tgtEl>
                                        <p:attrNameLst>
                                          <p:attrName>ppt_h</p:attrName>
                                        </p:attrNameLst>
                                      </p:cBhvr>
                                      <p:tavLst>
                                        <p:tav tm="0">
                                          <p:val>
                                            <p:fltVal val="0"/>
                                          </p:val>
                                        </p:tav>
                                        <p:tav tm="100000">
                                          <p:val>
                                            <p:strVal val="#ppt_h"/>
                                          </p:val>
                                        </p:tav>
                                      </p:tavLst>
                                    </p:anim>
                                    <p:animEffect transition="in" filter="fade">
                                      <p:cBhvr>
                                        <p:cTn id="17" dur="500"/>
                                        <p:tgtEl>
                                          <p:spTgt spid="10243"/>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247"/>
                                        </p:tgtEl>
                                        <p:attrNameLst>
                                          <p:attrName>style.visibility</p:attrName>
                                        </p:attrNameLst>
                                      </p:cBhvr>
                                      <p:to>
                                        <p:strVal val="visible"/>
                                      </p:to>
                                    </p:set>
                                    <p:anim calcmode="lin" valueType="num">
                                      <p:cBhvr>
                                        <p:cTn id="20" dur="500" fill="hold"/>
                                        <p:tgtEl>
                                          <p:spTgt spid="10247"/>
                                        </p:tgtEl>
                                        <p:attrNameLst>
                                          <p:attrName>ppt_w</p:attrName>
                                        </p:attrNameLst>
                                      </p:cBhvr>
                                      <p:tavLst>
                                        <p:tav tm="0">
                                          <p:val>
                                            <p:fltVal val="0"/>
                                          </p:val>
                                        </p:tav>
                                        <p:tav tm="100000">
                                          <p:val>
                                            <p:strVal val="#ppt_w"/>
                                          </p:val>
                                        </p:tav>
                                      </p:tavLst>
                                    </p:anim>
                                    <p:anim calcmode="lin" valueType="num">
                                      <p:cBhvr>
                                        <p:cTn id="21" dur="500" fill="hold"/>
                                        <p:tgtEl>
                                          <p:spTgt spid="10247"/>
                                        </p:tgtEl>
                                        <p:attrNameLst>
                                          <p:attrName>ppt_h</p:attrName>
                                        </p:attrNameLst>
                                      </p:cBhvr>
                                      <p:tavLst>
                                        <p:tav tm="0">
                                          <p:val>
                                            <p:fltVal val="0"/>
                                          </p:val>
                                        </p:tav>
                                        <p:tav tm="100000">
                                          <p:val>
                                            <p:strVal val="#ppt_h"/>
                                          </p:val>
                                        </p:tav>
                                      </p:tavLst>
                                    </p:anim>
                                    <p:anim calcmode="lin" valueType="num">
                                      <p:cBhvr>
                                        <p:cTn id="22" dur="500" fill="hold"/>
                                        <p:tgtEl>
                                          <p:spTgt spid="10247"/>
                                        </p:tgtEl>
                                        <p:attrNameLst>
                                          <p:attrName>style.rotation</p:attrName>
                                        </p:attrNameLst>
                                      </p:cBhvr>
                                      <p:tavLst>
                                        <p:tav tm="0">
                                          <p:val>
                                            <p:fltVal val="90"/>
                                          </p:val>
                                        </p:tav>
                                        <p:tav tm="100000">
                                          <p:val>
                                            <p:fltVal val="0"/>
                                          </p:val>
                                        </p:tav>
                                      </p:tavLst>
                                    </p:anim>
                                    <p:animEffect transition="in" filter="fade">
                                      <p:cBhvr>
                                        <p:cTn id="23" dur="500"/>
                                        <p:tgtEl>
                                          <p:spTgt spid="10247"/>
                                        </p:tgtEl>
                                      </p:cBhvr>
                                    </p:animEffect>
                                  </p:childTnLst>
                                </p:cTn>
                              </p:par>
                            </p:childTnLst>
                          </p:cTn>
                        </p:par>
                        <p:par>
                          <p:cTn id="24" fill="hold" nodeType="afterGroup">
                            <p:stCondLst>
                              <p:cond delay="1100"/>
                            </p:stCondLst>
                            <p:childTnLst>
                              <p:par>
                                <p:cTn id="25" presetID="22" presetClass="entr" presetSubtype="1" fill="hold" grpId="0" nodeType="afterEffect">
                                  <p:stCondLst>
                                    <p:cond delay="0"/>
                                  </p:stCondLst>
                                  <p:childTnLst>
                                    <p:set>
                                      <p:cBhvr>
                                        <p:cTn id="26" dur="1" fill="hold">
                                          <p:stCondLst>
                                            <p:cond delay="0"/>
                                          </p:stCondLst>
                                        </p:cTn>
                                        <p:tgtEl>
                                          <p:spTgt spid="10248"/>
                                        </p:tgtEl>
                                        <p:attrNameLst>
                                          <p:attrName>style.visibility</p:attrName>
                                        </p:attrNameLst>
                                      </p:cBhvr>
                                      <p:to>
                                        <p:strVal val="visible"/>
                                      </p:to>
                                    </p:set>
                                    <p:animEffect transition="in" filter="wipe(up)">
                                      <p:cBhvr>
                                        <p:cTn id="27" dur="500"/>
                                        <p:tgtEl>
                                          <p:spTgt spid="10248"/>
                                        </p:tgtEl>
                                      </p:cBhvr>
                                    </p:animEffect>
                                  </p:childTnLst>
                                </p:cTn>
                              </p:par>
                            </p:childTnLst>
                          </p:cTn>
                        </p:par>
                        <p:par>
                          <p:cTn id="28" fill="hold" nodeType="afterGroup">
                            <p:stCondLst>
                              <p:cond delay="1600"/>
                            </p:stCondLst>
                            <p:childTnLst>
                              <p:par>
                                <p:cTn id="29" presetID="10" presetClass="entr" presetSubtype="0" fill="hold" grpId="0" nodeType="afterEffect">
                                  <p:stCondLst>
                                    <p:cond delay="0"/>
                                  </p:stCondLst>
                                  <p:childTnLst>
                                    <p:set>
                                      <p:cBhvr>
                                        <p:cTn id="30" dur="1" fill="hold">
                                          <p:stCondLst>
                                            <p:cond delay="0"/>
                                          </p:stCondLst>
                                        </p:cTn>
                                        <p:tgtEl>
                                          <p:spTgt spid="10244"/>
                                        </p:tgtEl>
                                        <p:attrNameLst>
                                          <p:attrName>style.visibility</p:attrName>
                                        </p:attrNameLst>
                                      </p:cBhvr>
                                      <p:to>
                                        <p:strVal val="visible"/>
                                      </p:to>
                                    </p:set>
                                    <p:anim calcmode="lin" valueType="num">
                                      <p:cBhvr>
                                        <p:cTn id="31" dur="500" fill="hold"/>
                                        <p:tgtEl>
                                          <p:spTgt spid="10244"/>
                                        </p:tgtEl>
                                        <p:attrNameLst>
                                          <p:attrName>ppt_w</p:attrName>
                                        </p:attrNameLst>
                                      </p:cBhvr>
                                      <p:tavLst>
                                        <p:tav tm="0">
                                          <p:val>
                                            <p:fltVal val="0"/>
                                          </p:val>
                                        </p:tav>
                                        <p:tav tm="100000">
                                          <p:val>
                                            <p:strVal val="#ppt_w"/>
                                          </p:val>
                                        </p:tav>
                                      </p:tavLst>
                                    </p:anim>
                                    <p:anim calcmode="lin" valueType="num">
                                      <p:cBhvr>
                                        <p:cTn id="32" dur="500" fill="hold"/>
                                        <p:tgtEl>
                                          <p:spTgt spid="10244"/>
                                        </p:tgtEl>
                                        <p:attrNameLst>
                                          <p:attrName>ppt_h</p:attrName>
                                        </p:attrNameLst>
                                      </p:cBhvr>
                                      <p:tavLst>
                                        <p:tav tm="0">
                                          <p:val>
                                            <p:fltVal val="0"/>
                                          </p:val>
                                        </p:tav>
                                        <p:tav tm="100000">
                                          <p:val>
                                            <p:strVal val="#ppt_h"/>
                                          </p:val>
                                        </p:tav>
                                      </p:tavLst>
                                    </p:anim>
                                    <p:animEffect transition="in" filter="fade">
                                      <p:cBhvr>
                                        <p:cTn id="33" dur="500"/>
                                        <p:tgtEl>
                                          <p:spTgt spid="10244"/>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0249"/>
                                        </p:tgtEl>
                                        <p:attrNameLst>
                                          <p:attrName>style.visibility</p:attrName>
                                        </p:attrNameLst>
                                      </p:cBhvr>
                                      <p:to>
                                        <p:strVal val="visible"/>
                                      </p:to>
                                    </p:set>
                                    <p:anim calcmode="lin" valueType="num">
                                      <p:cBhvr>
                                        <p:cTn id="36" dur="500" fill="hold"/>
                                        <p:tgtEl>
                                          <p:spTgt spid="10249"/>
                                        </p:tgtEl>
                                        <p:attrNameLst>
                                          <p:attrName>ppt_w</p:attrName>
                                        </p:attrNameLst>
                                      </p:cBhvr>
                                      <p:tavLst>
                                        <p:tav tm="0">
                                          <p:val>
                                            <p:fltVal val="0"/>
                                          </p:val>
                                        </p:tav>
                                        <p:tav tm="100000">
                                          <p:val>
                                            <p:strVal val="#ppt_w"/>
                                          </p:val>
                                        </p:tav>
                                      </p:tavLst>
                                    </p:anim>
                                    <p:anim calcmode="lin" valueType="num">
                                      <p:cBhvr>
                                        <p:cTn id="37" dur="500" fill="hold"/>
                                        <p:tgtEl>
                                          <p:spTgt spid="10249"/>
                                        </p:tgtEl>
                                        <p:attrNameLst>
                                          <p:attrName>ppt_h</p:attrName>
                                        </p:attrNameLst>
                                      </p:cBhvr>
                                      <p:tavLst>
                                        <p:tav tm="0">
                                          <p:val>
                                            <p:fltVal val="0"/>
                                          </p:val>
                                        </p:tav>
                                        <p:tav tm="100000">
                                          <p:val>
                                            <p:strVal val="#ppt_h"/>
                                          </p:val>
                                        </p:tav>
                                      </p:tavLst>
                                    </p:anim>
                                    <p:anim calcmode="lin" valueType="num">
                                      <p:cBhvr>
                                        <p:cTn id="38" dur="500" fill="hold"/>
                                        <p:tgtEl>
                                          <p:spTgt spid="10249"/>
                                        </p:tgtEl>
                                        <p:attrNameLst>
                                          <p:attrName>style.rotation</p:attrName>
                                        </p:attrNameLst>
                                      </p:cBhvr>
                                      <p:tavLst>
                                        <p:tav tm="0">
                                          <p:val>
                                            <p:fltVal val="90"/>
                                          </p:val>
                                        </p:tav>
                                        <p:tav tm="100000">
                                          <p:val>
                                            <p:fltVal val="0"/>
                                          </p:val>
                                        </p:tav>
                                      </p:tavLst>
                                    </p:anim>
                                    <p:animEffect transition="in" filter="fade">
                                      <p:cBhvr>
                                        <p:cTn id="39" dur="500"/>
                                        <p:tgtEl>
                                          <p:spTgt spid="10249"/>
                                        </p:tgtEl>
                                      </p:cBhvr>
                                    </p:animEffect>
                                  </p:childTnLst>
                                </p:cTn>
                              </p:par>
                            </p:childTnLst>
                          </p:cTn>
                        </p:par>
                        <p:par>
                          <p:cTn id="40" fill="hold" nodeType="afterGroup">
                            <p:stCondLst>
                              <p:cond delay="2100"/>
                            </p:stCondLst>
                            <p:childTnLst>
                              <p:par>
                                <p:cTn id="41" presetID="22" presetClass="entr" presetSubtype="1"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wipe(up)">
                                      <p:cBhvr>
                                        <p:cTn id="43" dur="500"/>
                                        <p:tgtEl>
                                          <p:spTgt spid="10250"/>
                                        </p:tgtEl>
                                      </p:cBhvr>
                                    </p:animEffect>
                                  </p:childTnLst>
                                </p:cTn>
                              </p:par>
                            </p:childTnLst>
                          </p:cTn>
                        </p:par>
                        <p:par>
                          <p:cTn id="44" fill="hold" nodeType="afterGroup">
                            <p:stCondLst>
                              <p:cond delay="2600"/>
                            </p:stCondLst>
                            <p:childTnLst>
                              <p:par>
                                <p:cTn id="45" presetID="10" presetClass="entr" presetSubtype="0" fill="hold" grpId="0" nodeType="afterEffect">
                                  <p:stCondLst>
                                    <p:cond delay="0"/>
                                  </p:stCondLst>
                                  <p:childTnLst>
                                    <p:set>
                                      <p:cBhvr>
                                        <p:cTn id="46" dur="1" fill="hold">
                                          <p:stCondLst>
                                            <p:cond delay="0"/>
                                          </p:stCondLst>
                                        </p:cTn>
                                        <p:tgtEl>
                                          <p:spTgt spid="10245"/>
                                        </p:tgtEl>
                                        <p:attrNameLst>
                                          <p:attrName>style.visibility</p:attrName>
                                        </p:attrNameLst>
                                      </p:cBhvr>
                                      <p:to>
                                        <p:strVal val="visible"/>
                                      </p:to>
                                    </p:set>
                                    <p:anim calcmode="lin" valueType="num">
                                      <p:cBhvr>
                                        <p:cTn id="47" dur="500" fill="hold"/>
                                        <p:tgtEl>
                                          <p:spTgt spid="10245"/>
                                        </p:tgtEl>
                                        <p:attrNameLst>
                                          <p:attrName>ppt_w</p:attrName>
                                        </p:attrNameLst>
                                      </p:cBhvr>
                                      <p:tavLst>
                                        <p:tav tm="0">
                                          <p:val>
                                            <p:fltVal val="0"/>
                                          </p:val>
                                        </p:tav>
                                        <p:tav tm="100000">
                                          <p:val>
                                            <p:strVal val="#ppt_w"/>
                                          </p:val>
                                        </p:tav>
                                      </p:tavLst>
                                    </p:anim>
                                    <p:anim calcmode="lin" valueType="num">
                                      <p:cBhvr>
                                        <p:cTn id="48" dur="500" fill="hold"/>
                                        <p:tgtEl>
                                          <p:spTgt spid="10245"/>
                                        </p:tgtEl>
                                        <p:attrNameLst>
                                          <p:attrName>ppt_h</p:attrName>
                                        </p:attrNameLst>
                                      </p:cBhvr>
                                      <p:tavLst>
                                        <p:tav tm="0">
                                          <p:val>
                                            <p:fltVal val="0"/>
                                          </p:val>
                                        </p:tav>
                                        <p:tav tm="100000">
                                          <p:val>
                                            <p:strVal val="#ppt_h"/>
                                          </p:val>
                                        </p:tav>
                                      </p:tavLst>
                                    </p:anim>
                                    <p:animEffect transition="in" filter="fade">
                                      <p:cBhvr>
                                        <p:cTn id="49" dur="500"/>
                                        <p:tgtEl>
                                          <p:spTgt spid="10245"/>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251"/>
                                        </p:tgtEl>
                                        <p:attrNameLst>
                                          <p:attrName>style.visibility</p:attrName>
                                        </p:attrNameLst>
                                      </p:cBhvr>
                                      <p:to>
                                        <p:strVal val="visible"/>
                                      </p:to>
                                    </p:set>
                                    <p:anim calcmode="lin" valueType="num">
                                      <p:cBhvr>
                                        <p:cTn id="52" dur="500" fill="hold"/>
                                        <p:tgtEl>
                                          <p:spTgt spid="10251"/>
                                        </p:tgtEl>
                                        <p:attrNameLst>
                                          <p:attrName>ppt_w</p:attrName>
                                        </p:attrNameLst>
                                      </p:cBhvr>
                                      <p:tavLst>
                                        <p:tav tm="0">
                                          <p:val>
                                            <p:fltVal val="0"/>
                                          </p:val>
                                        </p:tav>
                                        <p:tav tm="100000">
                                          <p:val>
                                            <p:strVal val="#ppt_w"/>
                                          </p:val>
                                        </p:tav>
                                      </p:tavLst>
                                    </p:anim>
                                    <p:anim calcmode="lin" valueType="num">
                                      <p:cBhvr>
                                        <p:cTn id="53" dur="500" fill="hold"/>
                                        <p:tgtEl>
                                          <p:spTgt spid="10251"/>
                                        </p:tgtEl>
                                        <p:attrNameLst>
                                          <p:attrName>ppt_h</p:attrName>
                                        </p:attrNameLst>
                                      </p:cBhvr>
                                      <p:tavLst>
                                        <p:tav tm="0">
                                          <p:val>
                                            <p:fltVal val="0"/>
                                          </p:val>
                                        </p:tav>
                                        <p:tav tm="100000">
                                          <p:val>
                                            <p:strVal val="#ppt_h"/>
                                          </p:val>
                                        </p:tav>
                                      </p:tavLst>
                                    </p:anim>
                                    <p:anim calcmode="lin" valueType="num">
                                      <p:cBhvr>
                                        <p:cTn id="54" dur="500" fill="hold"/>
                                        <p:tgtEl>
                                          <p:spTgt spid="10251"/>
                                        </p:tgtEl>
                                        <p:attrNameLst>
                                          <p:attrName>style.rotation</p:attrName>
                                        </p:attrNameLst>
                                      </p:cBhvr>
                                      <p:tavLst>
                                        <p:tav tm="0">
                                          <p:val>
                                            <p:fltVal val="90"/>
                                          </p:val>
                                        </p:tav>
                                        <p:tav tm="100000">
                                          <p:val>
                                            <p:fltVal val="0"/>
                                          </p:val>
                                        </p:tav>
                                      </p:tavLst>
                                    </p:anim>
                                    <p:animEffect transition="in" filter="fade">
                                      <p:cBhvr>
                                        <p:cTn id="55" dur="500"/>
                                        <p:tgtEl>
                                          <p:spTgt spid="10251"/>
                                        </p:tgtEl>
                                      </p:cBhvr>
                                    </p:animEffect>
                                  </p:childTnLst>
                                </p:cTn>
                              </p:par>
                            </p:childTnLst>
                          </p:cTn>
                        </p:par>
                        <p:par>
                          <p:cTn id="56" fill="hold" nodeType="afterGroup">
                            <p:stCondLst>
                              <p:cond delay="3100"/>
                            </p:stCondLst>
                            <p:childTnLst>
                              <p:par>
                                <p:cTn id="57" presetID="22" presetClass="entr" presetSubtype="1" fill="hold" grpId="0" nodeType="afterEffect">
                                  <p:stCondLst>
                                    <p:cond delay="0"/>
                                  </p:stCondLst>
                                  <p:childTnLst>
                                    <p:set>
                                      <p:cBhvr>
                                        <p:cTn id="58" dur="1" fill="hold">
                                          <p:stCondLst>
                                            <p:cond delay="0"/>
                                          </p:stCondLst>
                                        </p:cTn>
                                        <p:tgtEl>
                                          <p:spTgt spid="10252"/>
                                        </p:tgtEl>
                                        <p:attrNameLst>
                                          <p:attrName>style.visibility</p:attrName>
                                        </p:attrNameLst>
                                      </p:cBhvr>
                                      <p:to>
                                        <p:strVal val="visible"/>
                                      </p:to>
                                    </p:set>
                                    <p:animEffect transition="in" filter="wipe(up)">
                                      <p:cBhvr>
                                        <p:cTn id="59" dur="500"/>
                                        <p:tgtEl>
                                          <p:spTgt spid="10252"/>
                                        </p:tgtEl>
                                      </p:cBhvr>
                                    </p:animEffect>
                                  </p:childTnLst>
                                </p:cTn>
                              </p:par>
                            </p:childTnLst>
                          </p:cTn>
                        </p:par>
                        <p:par>
                          <p:cTn id="60" fill="hold" nodeType="afterGroup">
                            <p:stCondLst>
                              <p:cond delay="3600"/>
                            </p:stCondLst>
                            <p:childTnLst>
                              <p:par>
                                <p:cTn id="61" presetID="10" presetClass="entr" presetSubtype="0" fill="hold" grpId="0" nodeType="afterEffect">
                                  <p:stCondLst>
                                    <p:cond delay="0"/>
                                  </p:stCondLst>
                                  <p:childTnLst>
                                    <p:set>
                                      <p:cBhvr>
                                        <p:cTn id="62" dur="1" fill="hold">
                                          <p:stCondLst>
                                            <p:cond delay="0"/>
                                          </p:stCondLst>
                                        </p:cTn>
                                        <p:tgtEl>
                                          <p:spTgt spid="10246"/>
                                        </p:tgtEl>
                                        <p:attrNameLst>
                                          <p:attrName>style.visibility</p:attrName>
                                        </p:attrNameLst>
                                      </p:cBhvr>
                                      <p:to>
                                        <p:strVal val="visible"/>
                                      </p:to>
                                    </p:set>
                                    <p:anim calcmode="lin" valueType="num">
                                      <p:cBhvr>
                                        <p:cTn id="63" dur="500" fill="hold"/>
                                        <p:tgtEl>
                                          <p:spTgt spid="10246"/>
                                        </p:tgtEl>
                                        <p:attrNameLst>
                                          <p:attrName>ppt_w</p:attrName>
                                        </p:attrNameLst>
                                      </p:cBhvr>
                                      <p:tavLst>
                                        <p:tav tm="0">
                                          <p:val>
                                            <p:fltVal val="0"/>
                                          </p:val>
                                        </p:tav>
                                        <p:tav tm="100000">
                                          <p:val>
                                            <p:strVal val="#ppt_w"/>
                                          </p:val>
                                        </p:tav>
                                      </p:tavLst>
                                    </p:anim>
                                    <p:anim calcmode="lin" valueType="num">
                                      <p:cBhvr>
                                        <p:cTn id="64" dur="500" fill="hold"/>
                                        <p:tgtEl>
                                          <p:spTgt spid="10246"/>
                                        </p:tgtEl>
                                        <p:attrNameLst>
                                          <p:attrName>ppt_h</p:attrName>
                                        </p:attrNameLst>
                                      </p:cBhvr>
                                      <p:tavLst>
                                        <p:tav tm="0">
                                          <p:val>
                                            <p:fltVal val="0"/>
                                          </p:val>
                                        </p:tav>
                                        <p:tav tm="100000">
                                          <p:val>
                                            <p:strVal val="#ppt_h"/>
                                          </p:val>
                                        </p:tav>
                                      </p:tavLst>
                                    </p:anim>
                                    <p:animEffect transition="in" filter="fade">
                                      <p:cBhvr>
                                        <p:cTn id="65" dur="500"/>
                                        <p:tgtEl>
                                          <p:spTgt spid="10246"/>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0253"/>
                                        </p:tgtEl>
                                        <p:attrNameLst>
                                          <p:attrName>style.visibility</p:attrName>
                                        </p:attrNameLst>
                                      </p:cBhvr>
                                      <p:to>
                                        <p:strVal val="visible"/>
                                      </p:to>
                                    </p:set>
                                    <p:anim calcmode="lin" valueType="num">
                                      <p:cBhvr>
                                        <p:cTn id="68" dur="500" fill="hold"/>
                                        <p:tgtEl>
                                          <p:spTgt spid="10253"/>
                                        </p:tgtEl>
                                        <p:attrNameLst>
                                          <p:attrName>ppt_w</p:attrName>
                                        </p:attrNameLst>
                                      </p:cBhvr>
                                      <p:tavLst>
                                        <p:tav tm="0">
                                          <p:val>
                                            <p:fltVal val="0"/>
                                          </p:val>
                                        </p:tav>
                                        <p:tav tm="100000">
                                          <p:val>
                                            <p:strVal val="#ppt_w"/>
                                          </p:val>
                                        </p:tav>
                                      </p:tavLst>
                                    </p:anim>
                                    <p:anim calcmode="lin" valueType="num">
                                      <p:cBhvr>
                                        <p:cTn id="69" dur="500" fill="hold"/>
                                        <p:tgtEl>
                                          <p:spTgt spid="10253"/>
                                        </p:tgtEl>
                                        <p:attrNameLst>
                                          <p:attrName>ppt_h</p:attrName>
                                        </p:attrNameLst>
                                      </p:cBhvr>
                                      <p:tavLst>
                                        <p:tav tm="0">
                                          <p:val>
                                            <p:fltVal val="0"/>
                                          </p:val>
                                        </p:tav>
                                        <p:tav tm="100000">
                                          <p:val>
                                            <p:strVal val="#ppt_h"/>
                                          </p:val>
                                        </p:tav>
                                      </p:tavLst>
                                    </p:anim>
                                    <p:anim calcmode="lin" valueType="num">
                                      <p:cBhvr>
                                        <p:cTn id="70" dur="500" fill="hold"/>
                                        <p:tgtEl>
                                          <p:spTgt spid="10253"/>
                                        </p:tgtEl>
                                        <p:attrNameLst>
                                          <p:attrName>style.rotation</p:attrName>
                                        </p:attrNameLst>
                                      </p:cBhvr>
                                      <p:tavLst>
                                        <p:tav tm="0">
                                          <p:val>
                                            <p:fltVal val="90"/>
                                          </p:val>
                                        </p:tav>
                                        <p:tav tm="100000">
                                          <p:val>
                                            <p:fltVal val="0"/>
                                          </p:val>
                                        </p:tav>
                                      </p:tavLst>
                                    </p:anim>
                                    <p:animEffect transition="in" filter="fade">
                                      <p:cBhvr>
                                        <p:cTn id="71" dur="500"/>
                                        <p:tgtEl>
                                          <p:spTgt spid="10253"/>
                                        </p:tgtEl>
                                      </p:cBhvr>
                                    </p:animEffect>
                                  </p:childTnLst>
                                </p:cTn>
                              </p:par>
                            </p:childTnLst>
                          </p:cTn>
                        </p:par>
                        <p:par>
                          <p:cTn id="72" fill="hold" nodeType="afterGroup">
                            <p:stCondLst>
                              <p:cond delay="4100"/>
                            </p:stCondLst>
                            <p:childTnLst>
                              <p:par>
                                <p:cTn id="73" presetID="22" presetClass="entr" presetSubtype="1" fill="hold" grpId="0" nodeType="afterEffect">
                                  <p:stCondLst>
                                    <p:cond delay="0"/>
                                  </p:stCondLst>
                                  <p:childTnLst>
                                    <p:set>
                                      <p:cBhvr>
                                        <p:cTn id="74" dur="1" fill="hold">
                                          <p:stCondLst>
                                            <p:cond delay="0"/>
                                          </p:stCondLst>
                                        </p:cTn>
                                        <p:tgtEl>
                                          <p:spTgt spid="10254"/>
                                        </p:tgtEl>
                                        <p:attrNameLst>
                                          <p:attrName>style.visibility</p:attrName>
                                        </p:attrNameLst>
                                      </p:cBhvr>
                                      <p:to>
                                        <p:strVal val="visible"/>
                                      </p:to>
                                    </p:set>
                                    <p:animEffect transition="in" filter="wipe(up)">
                                      <p:cBhvr>
                                        <p:cTn id="75" dur="500"/>
                                        <p:tgtEl>
                                          <p:spTgt spid="10254"/>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10255"/>
                                        </p:tgtEl>
                                        <p:attrNameLst>
                                          <p:attrName>style.visibility</p:attrName>
                                        </p:attrNameLst>
                                      </p:cBhvr>
                                      <p:to>
                                        <p:strVal val="visible"/>
                                      </p:to>
                                    </p:set>
                                    <p:animEffect transition="in" filter="fade">
                                      <p:cBhvr>
                                        <p:cTn id="78" dur="1000"/>
                                        <p:tgtEl>
                                          <p:spTgt spid="10255"/>
                                        </p:tgtEl>
                                      </p:cBhvr>
                                    </p:animEffect>
                                    <p:anim calcmode="lin" valueType="num">
                                      <p:cBhvr>
                                        <p:cTn id="79" dur="1000" fill="hold"/>
                                        <p:tgtEl>
                                          <p:spTgt spid="10255"/>
                                        </p:tgtEl>
                                        <p:attrNameLst>
                                          <p:attrName>ppt_x</p:attrName>
                                        </p:attrNameLst>
                                      </p:cBhvr>
                                      <p:tavLst>
                                        <p:tav tm="0">
                                          <p:val>
                                            <p:strVal val="#ppt_x"/>
                                          </p:val>
                                        </p:tav>
                                        <p:tav tm="100000">
                                          <p:val>
                                            <p:strVal val="#ppt_x"/>
                                          </p:val>
                                        </p:tav>
                                      </p:tavLst>
                                    </p:anim>
                                    <p:anim calcmode="lin" valueType="num">
                                      <p:cBhvr>
                                        <p:cTn id="80" dur="1000" fill="hold"/>
                                        <p:tgtEl>
                                          <p:spTgt spid="102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animBg="1" autoUpdateAnimBg="0"/>
      <p:bldP spid="10244" grpId="0" animBg="1" autoUpdateAnimBg="0"/>
      <p:bldP spid="10245" grpId="0" animBg="1" autoUpdateAnimBg="0"/>
      <p:bldP spid="10246" grpId="0" animBg="1" autoUpdateAnimBg="0"/>
      <p:bldP spid="10247" grpId="0" autoUpdateAnimBg="0"/>
      <p:bldP spid="10248" grpId="0" autoUpdateAnimBg="0"/>
      <p:bldP spid="10249" grpId="0" autoUpdateAnimBg="0"/>
      <p:bldP spid="10250" grpId="0" autoUpdateAnimBg="0"/>
      <p:bldP spid="10251" grpId="0" autoUpdateAnimBg="0"/>
      <p:bldP spid="10252" grpId="0" autoUpdateAnimBg="0"/>
      <p:bldP spid="10253" grpId="0" autoUpdateAnimBg="0"/>
      <p:bldP spid="10254" grpId="0" autoUpdateAnimBg="0"/>
      <p:bldP spid="10255"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1267" name="Oval 5"/>
          <p:cNvSpPr>
            <a:spLocks noChangeArrowheads="1"/>
          </p:cNvSpPr>
          <p:nvPr/>
        </p:nvSpPr>
        <p:spPr bwMode="auto">
          <a:xfrm>
            <a:off x="612775" y="2293938"/>
            <a:ext cx="2463800" cy="247332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8" name="Oval 6"/>
          <p:cNvSpPr>
            <a:spLocks noChangeArrowheads="1"/>
          </p:cNvSpPr>
          <p:nvPr/>
        </p:nvSpPr>
        <p:spPr bwMode="auto">
          <a:xfrm>
            <a:off x="750888" y="2432050"/>
            <a:ext cx="2187575" cy="2195513"/>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9" name="Oval 7"/>
          <p:cNvSpPr>
            <a:spLocks noChangeArrowheads="1"/>
          </p:cNvSpPr>
          <p:nvPr/>
        </p:nvSpPr>
        <p:spPr bwMode="auto">
          <a:xfrm>
            <a:off x="2425700" y="4083050"/>
            <a:ext cx="531813" cy="533400"/>
          </a:xfrm>
          <a:prstGeom prst="ellipse">
            <a:avLst/>
          </a:prstGeom>
          <a:solidFill>
            <a:srgbClr val="E862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0" name="Freeform 8"/>
          <p:cNvSpPr>
            <a:spLocks noEditPoints="1"/>
          </p:cNvSpPr>
          <p:nvPr/>
        </p:nvSpPr>
        <p:spPr bwMode="auto">
          <a:xfrm>
            <a:off x="2590800" y="4176713"/>
            <a:ext cx="222250" cy="357187"/>
          </a:xfrm>
          <a:custGeom>
            <a:avLst/>
            <a:gdLst>
              <a:gd name="T0" fmla="*/ 440 w 440"/>
              <a:gd name="T1" fmla="*/ 361 h 705"/>
              <a:gd name="T2" fmla="*/ 440 w 440"/>
              <a:gd name="T3" fmla="*/ 232 h 705"/>
              <a:gd name="T4" fmla="*/ 381 w 440"/>
              <a:gd name="T5" fmla="*/ 232 h 705"/>
              <a:gd name="T6" fmla="*/ 381 w 440"/>
              <a:gd name="T7" fmla="*/ 361 h 705"/>
              <a:gd name="T8" fmla="*/ 224 w 440"/>
              <a:gd name="T9" fmla="*/ 518 h 705"/>
              <a:gd name="T10" fmla="*/ 221 w 440"/>
              <a:gd name="T11" fmla="*/ 518 h 705"/>
              <a:gd name="T12" fmla="*/ 220 w 440"/>
              <a:gd name="T13" fmla="*/ 518 h 705"/>
              <a:gd name="T14" fmla="*/ 219 w 440"/>
              <a:gd name="T15" fmla="*/ 518 h 705"/>
              <a:gd name="T16" fmla="*/ 216 w 440"/>
              <a:gd name="T17" fmla="*/ 518 h 705"/>
              <a:gd name="T18" fmla="*/ 59 w 440"/>
              <a:gd name="T19" fmla="*/ 361 h 705"/>
              <a:gd name="T20" fmla="*/ 59 w 440"/>
              <a:gd name="T21" fmla="*/ 232 h 705"/>
              <a:gd name="T22" fmla="*/ 0 w 440"/>
              <a:gd name="T23" fmla="*/ 232 h 705"/>
              <a:gd name="T24" fmla="*/ 0 w 440"/>
              <a:gd name="T25" fmla="*/ 361 h 705"/>
              <a:gd name="T26" fmla="*/ 186 w 440"/>
              <a:gd name="T27" fmla="*/ 575 h 705"/>
              <a:gd name="T28" fmla="*/ 186 w 440"/>
              <a:gd name="T29" fmla="*/ 668 h 705"/>
              <a:gd name="T30" fmla="*/ 54 w 440"/>
              <a:gd name="T31" fmla="*/ 705 h 705"/>
              <a:gd name="T32" fmla="*/ 387 w 440"/>
              <a:gd name="T33" fmla="*/ 705 h 705"/>
              <a:gd name="T34" fmla="*/ 254 w 440"/>
              <a:gd name="T35" fmla="*/ 667 h 705"/>
              <a:gd name="T36" fmla="*/ 254 w 440"/>
              <a:gd name="T37" fmla="*/ 575 h 705"/>
              <a:gd name="T38" fmla="*/ 440 w 440"/>
              <a:gd name="T39" fmla="*/ 361 h 705"/>
              <a:gd name="T40" fmla="*/ 218 w 440"/>
              <a:gd name="T41" fmla="*/ 464 h 705"/>
              <a:gd name="T42" fmla="*/ 220 w 440"/>
              <a:gd name="T43" fmla="*/ 464 h 705"/>
              <a:gd name="T44" fmla="*/ 222 w 440"/>
              <a:gd name="T45" fmla="*/ 464 h 705"/>
              <a:gd name="T46" fmla="*/ 327 w 440"/>
              <a:gd name="T47" fmla="*/ 359 h 705"/>
              <a:gd name="T48" fmla="*/ 327 w 440"/>
              <a:gd name="T49" fmla="*/ 105 h 705"/>
              <a:gd name="T50" fmla="*/ 222 w 440"/>
              <a:gd name="T51" fmla="*/ 0 h 705"/>
              <a:gd name="T52" fmla="*/ 220 w 440"/>
              <a:gd name="T53" fmla="*/ 0 h 705"/>
              <a:gd name="T54" fmla="*/ 218 w 440"/>
              <a:gd name="T55" fmla="*/ 0 h 705"/>
              <a:gd name="T56" fmla="*/ 113 w 440"/>
              <a:gd name="T57" fmla="*/ 105 h 705"/>
              <a:gd name="T58" fmla="*/ 113 w 440"/>
              <a:gd name="T59" fmla="*/ 359 h 705"/>
              <a:gd name="T60" fmla="*/ 218 w 440"/>
              <a:gd name="T61" fmla="*/ 464 h 7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40"/>
              <a:gd name="T94" fmla="*/ 0 h 705"/>
              <a:gd name="T95" fmla="*/ 440 w 440"/>
              <a:gd name="T96" fmla="*/ 705 h 7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40" h="705">
                <a:moveTo>
                  <a:pt x="440" y="361"/>
                </a:moveTo>
                <a:lnTo>
                  <a:pt x="440" y="232"/>
                </a:lnTo>
                <a:cubicBezTo>
                  <a:pt x="440" y="196"/>
                  <a:pt x="381" y="195"/>
                  <a:pt x="381" y="232"/>
                </a:cubicBezTo>
                <a:lnTo>
                  <a:pt x="381" y="361"/>
                </a:lnTo>
                <a:cubicBezTo>
                  <a:pt x="381" y="448"/>
                  <a:pt x="311" y="518"/>
                  <a:pt x="224" y="518"/>
                </a:cubicBezTo>
                <a:cubicBezTo>
                  <a:pt x="223" y="518"/>
                  <a:pt x="222" y="518"/>
                  <a:pt x="221" y="518"/>
                </a:cubicBezTo>
                <a:lnTo>
                  <a:pt x="220" y="518"/>
                </a:lnTo>
                <a:lnTo>
                  <a:pt x="219" y="518"/>
                </a:lnTo>
                <a:cubicBezTo>
                  <a:pt x="218" y="518"/>
                  <a:pt x="217" y="518"/>
                  <a:pt x="216" y="518"/>
                </a:cubicBezTo>
                <a:cubicBezTo>
                  <a:pt x="129" y="518"/>
                  <a:pt x="59" y="448"/>
                  <a:pt x="59" y="361"/>
                </a:cubicBezTo>
                <a:lnTo>
                  <a:pt x="59" y="232"/>
                </a:lnTo>
                <a:cubicBezTo>
                  <a:pt x="59" y="196"/>
                  <a:pt x="0" y="195"/>
                  <a:pt x="0" y="232"/>
                </a:cubicBezTo>
                <a:cubicBezTo>
                  <a:pt x="0" y="250"/>
                  <a:pt x="0" y="361"/>
                  <a:pt x="0" y="361"/>
                </a:cubicBezTo>
                <a:cubicBezTo>
                  <a:pt x="0" y="470"/>
                  <a:pt x="81" y="560"/>
                  <a:pt x="186" y="575"/>
                </a:cubicBezTo>
                <a:lnTo>
                  <a:pt x="186" y="668"/>
                </a:lnTo>
                <a:lnTo>
                  <a:pt x="54" y="705"/>
                </a:lnTo>
                <a:lnTo>
                  <a:pt x="387" y="705"/>
                </a:lnTo>
                <a:lnTo>
                  <a:pt x="254" y="667"/>
                </a:lnTo>
                <a:lnTo>
                  <a:pt x="254" y="575"/>
                </a:lnTo>
                <a:cubicBezTo>
                  <a:pt x="359" y="560"/>
                  <a:pt x="440" y="470"/>
                  <a:pt x="440" y="361"/>
                </a:cubicBezTo>
                <a:close/>
                <a:moveTo>
                  <a:pt x="218" y="464"/>
                </a:moveTo>
                <a:cubicBezTo>
                  <a:pt x="219" y="464"/>
                  <a:pt x="219" y="464"/>
                  <a:pt x="220" y="464"/>
                </a:cubicBezTo>
                <a:cubicBezTo>
                  <a:pt x="221" y="464"/>
                  <a:pt x="221" y="464"/>
                  <a:pt x="222" y="464"/>
                </a:cubicBezTo>
                <a:cubicBezTo>
                  <a:pt x="280" y="464"/>
                  <a:pt x="327" y="417"/>
                  <a:pt x="327" y="359"/>
                </a:cubicBezTo>
                <a:lnTo>
                  <a:pt x="327" y="105"/>
                </a:lnTo>
                <a:cubicBezTo>
                  <a:pt x="327" y="47"/>
                  <a:pt x="280" y="0"/>
                  <a:pt x="222" y="0"/>
                </a:cubicBezTo>
                <a:cubicBezTo>
                  <a:pt x="221" y="0"/>
                  <a:pt x="221" y="0"/>
                  <a:pt x="220" y="0"/>
                </a:cubicBezTo>
                <a:cubicBezTo>
                  <a:pt x="220" y="0"/>
                  <a:pt x="219" y="0"/>
                  <a:pt x="218" y="0"/>
                </a:cubicBezTo>
                <a:cubicBezTo>
                  <a:pt x="160" y="0"/>
                  <a:pt x="113" y="47"/>
                  <a:pt x="113" y="105"/>
                </a:cubicBezTo>
                <a:lnTo>
                  <a:pt x="113" y="359"/>
                </a:lnTo>
                <a:cubicBezTo>
                  <a:pt x="113" y="417"/>
                  <a:pt x="160" y="464"/>
                  <a:pt x="218" y="4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1" name="TextBox 6"/>
          <p:cNvSpPr txBox="1">
            <a:spLocks noChangeArrowheads="1"/>
          </p:cNvSpPr>
          <p:nvPr/>
        </p:nvSpPr>
        <p:spPr bwMode="auto">
          <a:xfrm>
            <a:off x="3924300" y="151606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意见观点一</a:t>
            </a:r>
          </a:p>
        </p:txBody>
      </p:sp>
      <p:sp>
        <p:nvSpPr>
          <p:cNvPr id="11272" name="TextBox 7"/>
          <p:cNvSpPr txBox="1">
            <a:spLocks noChangeArrowheads="1"/>
          </p:cNvSpPr>
          <p:nvPr/>
        </p:nvSpPr>
        <p:spPr bwMode="auto">
          <a:xfrm>
            <a:off x="3924300" y="1881188"/>
            <a:ext cx="47529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这里输入您的主要内容，这里输入您的主要内容这里输入您的主要内容，这里输入您的主要内容这里输入您的主要内容，这里输入您的主要内容</a:t>
            </a:r>
          </a:p>
        </p:txBody>
      </p:sp>
      <p:sp>
        <p:nvSpPr>
          <p:cNvPr id="11273" name="椭圆 8"/>
          <p:cNvSpPr>
            <a:spLocks noChangeArrowheads="1"/>
          </p:cNvSpPr>
          <p:nvPr/>
        </p:nvSpPr>
        <p:spPr bwMode="auto">
          <a:xfrm>
            <a:off x="3541713" y="1770063"/>
            <a:ext cx="382587" cy="3810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1274" name="椭圆 9"/>
          <p:cNvSpPr>
            <a:spLocks noChangeArrowheads="1"/>
          </p:cNvSpPr>
          <p:nvPr/>
        </p:nvSpPr>
        <p:spPr bwMode="auto">
          <a:xfrm>
            <a:off x="3541713" y="3217863"/>
            <a:ext cx="382587" cy="38258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1275" name="椭圆 10"/>
          <p:cNvSpPr>
            <a:spLocks noChangeArrowheads="1"/>
          </p:cNvSpPr>
          <p:nvPr/>
        </p:nvSpPr>
        <p:spPr bwMode="auto">
          <a:xfrm>
            <a:off x="3541713" y="4471988"/>
            <a:ext cx="382587" cy="3825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1276" name="TextBox 11"/>
          <p:cNvSpPr txBox="1">
            <a:spLocks noChangeArrowheads="1"/>
          </p:cNvSpPr>
          <p:nvPr/>
        </p:nvSpPr>
        <p:spPr bwMode="auto">
          <a:xfrm>
            <a:off x="3924300" y="2897188"/>
            <a:ext cx="1474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意见观点二</a:t>
            </a:r>
          </a:p>
        </p:txBody>
      </p:sp>
      <p:sp>
        <p:nvSpPr>
          <p:cNvPr id="11277" name="TextBox 12"/>
          <p:cNvSpPr txBox="1">
            <a:spLocks noChangeArrowheads="1"/>
          </p:cNvSpPr>
          <p:nvPr/>
        </p:nvSpPr>
        <p:spPr bwMode="auto">
          <a:xfrm>
            <a:off x="3924300" y="3263900"/>
            <a:ext cx="4752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1278" name="TextBox 13"/>
          <p:cNvSpPr txBox="1">
            <a:spLocks noChangeArrowheads="1"/>
          </p:cNvSpPr>
          <p:nvPr/>
        </p:nvSpPr>
        <p:spPr bwMode="auto">
          <a:xfrm>
            <a:off x="3924300" y="4227513"/>
            <a:ext cx="1474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意见观点三</a:t>
            </a:r>
          </a:p>
        </p:txBody>
      </p:sp>
      <p:sp>
        <p:nvSpPr>
          <p:cNvPr id="11279" name="TextBox 14"/>
          <p:cNvSpPr txBox="1">
            <a:spLocks noChangeArrowheads="1"/>
          </p:cNvSpPr>
          <p:nvPr/>
        </p:nvSpPr>
        <p:spPr bwMode="auto">
          <a:xfrm>
            <a:off x="3924300" y="4592638"/>
            <a:ext cx="47529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这里输入您的主要内容，这里输入您的主要内容这里输入您的主要内容，这里输入您的主要内容这里输入您的主要内容，这里输入您的主要内容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266"/>
                                        </p:tgtEl>
                                        <p:attrNameLst>
                                          <p:attrName>ppt_y</p:attrName>
                                        </p:attrNameLst>
                                      </p:cBhvr>
                                      <p:tavLst>
                                        <p:tav tm="0">
                                          <p:val>
                                            <p:strVal val="#ppt_y"/>
                                          </p:val>
                                        </p:tav>
                                        <p:tav tm="100000">
                                          <p:val>
                                            <p:strVal val="#ppt_y"/>
                                          </p:val>
                                        </p:tav>
                                      </p:tavLst>
                                    </p:anim>
                                    <p:anim calcmode="lin" valueType="num">
                                      <p:cBhvr>
                                        <p:cTn id="9"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266"/>
                                        </p:tgtEl>
                                      </p:cBhvr>
                                    </p:animEffect>
                                  </p:childTnLst>
                                </p:cTn>
                              </p:par>
                            </p:childTnLst>
                          </p:cTn>
                        </p:par>
                        <p:par>
                          <p:cTn id="12" fill="hold" nodeType="afterGroup">
                            <p:stCondLst>
                              <p:cond delay="640"/>
                            </p:stCondLst>
                            <p:childTnLst>
                              <p:par>
                                <p:cTn id="13" presetID="21" presetClass="entr" presetSubtype="1" fill="hold" grpId="0" nodeType="afterEffect">
                                  <p:stCondLst>
                                    <p:cond delay="0"/>
                                  </p:stCondLst>
                                  <p:childTnLst>
                                    <p:set>
                                      <p:cBhvr>
                                        <p:cTn id="14" dur="1" fill="hold">
                                          <p:stCondLst>
                                            <p:cond delay="0"/>
                                          </p:stCondLst>
                                        </p:cTn>
                                        <p:tgtEl>
                                          <p:spTgt spid="11267"/>
                                        </p:tgtEl>
                                        <p:attrNameLst>
                                          <p:attrName>style.visibility</p:attrName>
                                        </p:attrNameLst>
                                      </p:cBhvr>
                                      <p:to>
                                        <p:strVal val="visible"/>
                                      </p:to>
                                    </p:set>
                                    <p:animEffect transition="in" filter="wheel(1)">
                                      <p:cBhvr>
                                        <p:cTn id="15" dur="2000"/>
                                        <p:tgtEl>
                                          <p:spTgt spid="11267"/>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1268"/>
                                        </p:tgtEl>
                                        <p:attrNameLst>
                                          <p:attrName>style.visibility</p:attrName>
                                        </p:attrNameLst>
                                      </p:cBhvr>
                                      <p:to>
                                        <p:strVal val="visible"/>
                                      </p:to>
                                    </p:set>
                                    <p:animEffect transition="in" filter="wheel(1)">
                                      <p:cBhvr>
                                        <p:cTn id="18" dur="2000"/>
                                        <p:tgtEl>
                                          <p:spTgt spid="11268"/>
                                        </p:tgtEl>
                                      </p:cBhvr>
                                    </p:animEffect>
                                  </p:childTnLst>
                                </p:cTn>
                              </p:par>
                            </p:childTnLst>
                          </p:cTn>
                        </p:par>
                        <p:par>
                          <p:cTn id="19" fill="hold" nodeType="afterGroup">
                            <p:stCondLst>
                              <p:cond delay="2640"/>
                            </p:stCondLst>
                            <p:childTnLst>
                              <p:par>
                                <p:cTn id="20" presetID="52" presetClass="entr" presetSubtype="0" fill="hold" grpId="0" nodeType="afterEffect">
                                  <p:stCondLst>
                                    <p:cond delay="0"/>
                                  </p:stCondLst>
                                  <p:childTnLst>
                                    <p:set>
                                      <p:cBhvr>
                                        <p:cTn id="21" dur="1" fill="hold">
                                          <p:stCondLst>
                                            <p:cond delay="0"/>
                                          </p:stCondLst>
                                        </p:cTn>
                                        <p:tgtEl>
                                          <p:spTgt spid="11269"/>
                                        </p:tgtEl>
                                        <p:attrNameLst>
                                          <p:attrName>style.visibility</p:attrName>
                                        </p:attrNameLst>
                                      </p:cBhvr>
                                      <p:to>
                                        <p:strVal val="visible"/>
                                      </p:to>
                                    </p:set>
                                    <p:animScale>
                                      <p:cBhvr>
                                        <p:cTn id="22" dur="1000" decel="50000" fill="hold">
                                          <p:stCondLst>
                                            <p:cond delay="0"/>
                                          </p:stCondLst>
                                        </p:cTn>
                                        <p:tgtEl>
                                          <p:spTgt spid="112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11269"/>
                                        </p:tgtEl>
                                        <p:attrNameLst>
                                          <p:attrName>ppt_x,ppt_y</p:attrName>
                                        </p:attrNameLst>
                                      </p:cBhvr>
                                      <p:rCtr x="0" y="0"/>
                                    </p:animMotion>
                                    <p:animEffect transition="in" filter="fade">
                                      <p:cBhvr>
                                        <p:cTn id="24" dur="1000"/>
                                        <p:tgtEl>
                                          <p:spTgt spid="11269"/>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11270"/>
                                        </p:tgtEl>
                                        <p:attrNameLst>
                                          <p:attrName>style.visibility</p:attrName>
                                        </p:attrNameLst>
                                      </p:cBhvr>
                                      <p:to>
                                        <p:strVal val="visible"/>
                                      </p:to>
                                    </p:set>
                                    <p:animScale>
                                      <p:cBhvr>
                                        <p:cTn id="27" dur="1000" decel="50000" fill="hold">
                                          <p:stCondLst>
                                            <p:cond delay="0"/>
                                          </p:stCondLst>
                                        </p:cTn>
                                        <p:tgtEl>
                                          <p:spTgt spid="112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11270"/>
                                        </p:tgtEl>
                                        <p:attrNameLst>
                                          <p:attrName>ppt_x,ppt_y</p:attrName>
                                        </p:attrNameLst>
                                      </p:cBhvr>
                                      <p:rCtr x="0" y="0"/>
                                    </p:animMotion>
                                    <p:animEffect transition="in" filter="fade">
                                      <p:cBhvr>
                                        <p:cTn id="29" dur="1000"/>
                                        <p:tgtEl>
                                          <p:spTgt spid="11270"/>
                                        </p:tgtEl>
                                      </p:cBhvr>
                                    </p:animEffect>
                                  </p:childTnLst>
                                </p:cTn>
                              </p:par>
                            </p:childTnLst>
                          </p:cTn>
                        </p:par>
                        <p:par>
                          <p:cTn id="30" fill="hold" nodeType="afterGroup">
                            <p:stCondLst>
                              <p:cond delay="3640"/>
                            </p:stCondLst>
                            <p:childTnLst>
                              <p:par>
                                <p:cTn id="31" presetID="2" presetClass="entr" presetSubtype="6" fill="hold" grpId="0" nodeType="after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1+#ppt_w/2"/>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10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1+#ppt_w/2"/>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200"/>
                                  </p:stCondLst>
                                  <p:childTnLst>
                                    <p:set>
                                      <p:cBhvr>
                                        <p:cTn id="40" dur="1" fill="hold">
                                          <p:stCondLst>
                                            <p:cond delay="0"/>
                                          </p:stCondLst>
                                        </p:cTn>
                                        <p:tgtEl>
                                          <p:spTgt spid="11275"/>
                                        </p:tgtEl>
                                        <p:attrNameLst>
                                          <p:attrName>style.visibility</p:attrName>
                                        </p:attrNameLst>
                                      </p:cBhvr>
                                      <p:to>
                                        <p:strVal val="visible"/>
                                      </p:to>
                                    </p:set>
                                    <p:anim calcmode="lin" valueType="num">
                                      <p:cBhvr additive="base">
                                        <p:cTn id="41" dur="500" fill="hold"/>
                                        <p:tgtEl>
                                          <p:spTgt spid="11275"/>
                                        </p:tgtEl>
                                        <p:attrNameLst>
                                          <p:attrName>ppt_x</p:attrName>
                                        </p:attrNameLst>
                                      </p:cBhvr>
                                      <p:tavLst>
                                        <p:tav tm="0">
                                          <p:val>
                                            <p:strVal val="1+#ppt_w/2"/>
                                          </p:val>
                                        </p:tav>
                                        <p:tav tm="100000">
                                          <p:val>
                                            <p:strVal val="#ppt_x"/>
                                          </p:val>
                                        </p:tav>
                                      </p:tavLst>
                                    </p:anim>
                                    <p:anim calcmode="lin" valueType="num">
                                      <p:cBhvr additive="base">
                                        <p:cTn id="42" dur="500" fill="hold"/>
                                        <p:tgtEl>
                                          <p:spTgt spid="11275"/>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4340"/>
                            </p:stCondLst>
                            <p:childTnLst>
                              <p:par>
                                <p:cTn id="44" presetID="2" presetClass="entr" presetSubtype="6" fill="hold" grpId="0" nodeType="afterEffect">
                                  <p:stCondLst>
                                    <p:cond delay="0"/>
                                  </p:stCondLst>
                                  <p:childTnLst>
                                    <p:set>
                                      <p:cBhvr>
                                        <p:cTn id="45" dur="1" fill="hold">
                                          <p:stCondLst>
                                            <p:cond delay="0"/>
                                          </p:stCondLst>
                                        </p:cTn>
                                        <p:tgtEl>
                                          <p:spTgt spid="11271"/>
                                        </p:tgtEl>
                                        <p:attrNameLst>
                                          <p:attrName>style.visibility</p:attrName>
                                        </p:attrNameLst>
                                      </p:cBhvr>
                                      <p:to>
                                        <p:strVal val="visible"/>
                                      </p:to>
                                    </p:set>
                                    <p:anim calcmode="lin" valueType="num">
                                      <p:cBhvr additive="base">
                                        <p:cTn id="46" dur="500" fill="hold"/>
                                        <p:tgtEl>
                                          <p:spTgt spid="11271"/>
                                        </p:tgtEl>
                                        <p:attrNameLst>
                                          <p:attrName>ppt_x</p:attrName>
                                        </p:attrNameLst>
                                      </p:cBhvr>
                                      <p:tavLst>
                                        <p:tav tm="0">
                                          <p:val>
                                            <p:strVal val="1+#ppt_w/2"/>
                                          </p:val>
                                        </p:tav>
                                        <p:tav tm="100000">
                                          <p:val>
                                            <p:strVal val="#ppt_x"/>
                                          </p:val>
                                        </p:tav>
                                      </p:tavLst>
                                    </p:anim>
                                    <p:anim calcmode="lin" valueType="num">
                                      <p:cBhvr additive="base">
                                        <p:cTn id="47" dur="500" fill="hold"/>
                                        <p:tgtEl>
                                          <p:spTgt spid="11271"/>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4840"/>
                            </p:stCondLst>
                            <p:childTnLst>
                              <p:par>
                                <p:cTn id="49" presetID="22" presetClass="entr" presetSubtype="1" fill="hold" grpId="0" nodeType="afterEffect">
                                  <p:stCondLst>
                                    <p:cond delay="0"/>
                                  </p:stCondLst>
                                  <p:childTnLst>
                                    <p:set>
                                      <p:cBhvr>
                                        <p:cTn id="50" dur="1" fill="hold">
                                          <p:stCondLst>
                                            <p:cond delay="0"/>
                                          </p:stCondLst>
                                        </p:cTn>
                                        <p:tgtEl>
                                          <p:spTgt spid="11272"/>
                                        </p:tgtEl>
                                        <p:attrNameLst>
                                          <p:attrName>style.visibility</p:attrName>
                                        </p:attrNameLst>
                                      </p:cBhvr>
                                      <p:to>
                                        <p:strVal val="visible"/>
                                      </p:to>
                                    </p:set>
                                    <p:animEffect transition="in" filter="wipe(up)">
                                      <p:cBhvr>
                                        <p:cTn id="51" dur="500"/>
                                        <p:tgtEl>
                                          <p:spTgt spid="11272"/>
                                        </p:tgtEl>
                                      </p:cBhvr>
                                    </p:animEffect>
                                  </p:childTnLst>
                                </p:cTn>
                              </p:par>
                            </p:childTnLst>
                          </p:cTn>
                        </p:par>
                        <p:par>
                          <p:cTn id="52" fill="hold" nodeType="afterGroup">
                            <p:stCondLst>
                              <p:cond delay="5340"/>
                            </p:stCondLst>
                            <p:childTnLst>
                              <p:par>
                                <p:cTn id="53" presetID="2" presetClass="entr" presetSubtype="6" fill="hold" grpId="0" nodeType="afterEffect">
                                  <p:stCondLst>
                                    <p:cond delay="0"/>
                                  </p:stCondLst>
                                  <p:childTnLst>
                                    <p:set>
                                      <p:cBhvr>
                                        <p:cTn id="54" dur="1" fill="hold">
                                          <p:stCondLst>
                                            <p:cond delay="0"/>
                                          </p:stCondLst>
                                        </p:cTn>
                                        <p:tgtEl>
                                          <p:spTgt spid="11276"/>
                                        </p:tgtEl>
                                        <p:attrNameLst>
                                          <p:attrName>style.visibility</p:attrName>
                                        </p:attrNameLst>
                                      </p:cBhvr>
                                      <p:to>
                                        <p:strVal val="visible"/>
                                      </p:to>
                                    </p:set>
                                    <p:anim calcmode="lin" valueType="num">
                                      <p:cBhvr additive="base">
                                        <p:cTn id="55" dur="500" fill="hold"/>
                                        <p:tgtEl>
                                          <p:spTgt spid="11276"/>
                                        </p:tgtEl>
                                        <p:attrNameLst>
                                          <p:attrName>ppt_x</p:attrName>
                                        </p:attrNameLst>
                                      </p:cBhvr>
                                      <p:tavLst>
                                        <p:tav tm="0">
                                          <p:val>
                                            <p:strVal val="1+#ppt_w/2"/>
                                          </p:val>
                                        </p:tav>
                                        <p:tav tm="100000">
                                          <p:val>
                                            <p:strVal val="#ppt_x"/>
                                          </p:val>
                                        </p:tav>
                                      </p:tavLst>
                                    </p:anim>
                                    <p:anim calcmode="lin" valueType="num">
                                      <p:cBhvr additive="base">
                                        <p:cTn id="56" dur="500" fill="hold"/>
                                        <p:tgtEl>
                                          <p:spTgt spid="11276"/>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5840"/>
                            </p:stCondLst>
                            <p:childTnLst>
                              <p:par>
                                <p:cTn id="58" presetID="22" presetClass="entr" presetSubtype="1" fill="hold" grpId="0" nodeType="afterEffect">
                                  <p:stCondLst>
                                    <p:cond delay="0"/>
                                  </p:stCondLst>
                                  <p:childTnLst>
                                    <p:set>
                                      <p:cBhvr>
                                        <p:cTn id="59" dur="1" fill="hold">
                                          <p:stCondLst>
                                            <p:cond delay="0"/>
                                          </p:stCondLst>
                                        </p:cTn>
                                        <p:tgtEl>
                                          <p:spTgt spid="11277"/>
                                        </p:tgtEl>
                                        <p:attrNameLst>
                                          <p:attrName>style.visibility</p:attrName>
                                        </p:attrNameLst>
                                      </p:cBhvr>
                                      <p:to>
                                        <p:strVal val="visible"/>
                                      </p:to>
                                    </p:set>
                                    <p:animEffect transition="in" filter="wipe(up)">
                                      <p:cBhvr>
                                        <p:cTn id="60" dur="500"/>
                                        <p:tgtEl>
                                          <p:spTgt spid="11277"/>
                                        </p:tgtEl>
                                      </p:cBhvr>
                                    </p:animEffect>
                                  </p:childTnLst>
                                </p:cTn>
                              </p:par>
                            </p:childTnLst>
                          </p:cTn>
                        </p:par>
                        <p:par>
                          <p:cTn id="61" fill="hold" nodeType="afterGroup">
                            <p:stCondLst>
                              <p:cond delay="6340"/>
                            </p:stCondLst>
                            <p:childTnLst>
                              <p:par>
                                <p:cTn id="62" presetID="2" presetClass="entr" presetSubtype="6" fill="hold" grpId="0" nodeType="afterEffect">
                                  <p:stCondLst>
                                    <p:cond delay="0"/>
                                  </p:stCondLst>
                                  <p:childTnLst>
                                    <p:set>
                                      <p:cBhvr>
                                        <p:cTn id="63" dur="1" fill="hold">
                                          <p:stCondLst>
                                            <p:cond delay="0"/>
                                          </p:stCondLst>
                                        </p:cTn>
                                        <p:tgtEl>
                                          <p:spTgt spid="11278"/>
                                        </p:tgtEl>
                                        <p:attrNameLst>
                                          <p:attrName>style.visibility</p:attrName>
                                        </p:attrNameLst>
                                      </p:cBhvr>
                                      <p:to>
                                        <p:strVal val="visible"/>
                                      </p:to>
                                    </p:set>
                                    <p:anim calcmode="lin" valueType="num">
                                      <p:cBhvr additive="base">
                                        <p:cTn id="64" dur="500" fill="hold"/>
                                        <p:tgtEl>
                                          <p:spTgt spid="11278"/>
                                        </p:tgtEl>
                                        <p:attrNameLst>
                                          <p:attrName>ppt_x</p:attrName>
                                        </p:attrNameLst>
                                      </p:cBhvr>
                                      <p:tavLst>
                                        <p:tav tm="0">
                                          <p:val>
                                            <p:strVal val="1+#ppt_w/2"/>
                                          </p:val>
                                        </p:tav>
                                        <p:tav tm="100000">
                                          <p:val>
                                            <p:strVal val="#ppt_x"/>
                                          </p:val>
                                        </p:tav>
                                      </p:tavLst>
                                    </p:anim>
                                    <p:anim calcmode="lin" valueType="num">
                                      <p:cBhvr additive="base">
                                        <p:cTn id="65" dur="500" fill="hold"/>
                                        <p:tgtEl>
                                          <p:spTgt spid="11278"/>
                                        </p:tgtEl>
                                        <p:attrNameLst>
                                          <p:attrName>ppt_y</p:attrName>
                                        </p:attrNameLst>
                                      </p:cBhvr>
                                      <p:tavLst>
                                        <p:tav tm="0">
                                          <p:val>
                                            <p:strVal val="1+#ppt_h/2"/>
                                          </p:val>
                                        </p:tav>
                                        <p:tav tm="100000">
                                          <p:val>
                                            <p:strVal val="#ppt_y"/>
                                          </p:val>
                                        </p:tav>
                                      </p:tavLst>
                                    </p:anim>
                                  </p:childTnLst>
                                </p:cTn>
                              </p:par>
                            </p:childTnLst>
                          </p:cTn>
                        </p:par>
                        <p:par>
                          <p:cTn id="66" fill="hold" nodeType="afterGroup">
                            <p:stCondLst>
                              <p:cond delay="6840"/>
                            </p:stCondLst>
                            <p:childTnLst>
                              <p:par>
                                <p:cTn id="67" presetID="22" presetClass="entr" presetSubtype="1" fill="hold" grpId="0" nodeType="afterEffect">
                                  <p:stCondLst>
                                    <p:cond delay="0"/>
                                  </p:stCondLst>
                                  <p:childTnLst>
                                    <p:set>
                                      <p:cBhvr>
                                        <p:cTn id="68" dur="1" fill="hold">
                                          <p:stCondLst>
                                            <p:cond delay="0"/>
                                          </p:stCondLst>
                                        </p:cTn>
                                        <p:tgtEl>
                                          <p:spTgt spid="11279"/>
                                        </p:tgtEl>
                                        <p:attrNameLst>
                                          <p:attrName>style.visibility</p:attrName>
                                        </p:attrNameLst>
                                      </p:cBhvr>
                                      <p:to>
                                        <p:strVal val="visible"/>
                                      </p:to>
                                    </p:set>
                                    <p:animEffect transition="in" filter="wipe(up)">
                                      <p:cBhvr>
                                        <p:cTn id="69" dur="500"/>
                                        <p:tgtEl>
                                          <p:spTgt spid="11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autoUpdateAnimBg="0"/>
      <p:bldP spid="11268" grpId="0" animBg="1" autoUpdateAnimBg="0"/>
      <p:bldP spid="11269" grpId="0" animBg="1" autoUpdateAnimBg="0"/>
      <p:bldP spid="11270" grpId="0" animBg="1"/>
      <p:bldP spid="11271" grpId="0" autoUpdateAnimBg="0"/>
      <p:bldP spid="11272" grpId="0" autoUpdateAnimBg="0"/>
      <p:bldP spid="11273" grpId="0" animBg="1" autoUpdateAnimBg="0"/>
      <p:bldP spid="11274" grpId="0" animBg="1" autoUpdateAnimBg="0"/>
      <p:bldP spid="11275" grpId="0" animBg="1" autoUpdateAnimBg="0"/>
      <p:bldP spid="11276" grpId="0" autoUpdateAnimBg="0"/>
      <p:bldP spid="11277" grpId="0" autoUpdateAnimBg="0"/>
      <p:bldP spid="11278" grpId="0" autoUpdateAnimBg="0"/>
      <p:bldP spid="11279"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2291" name="矩形 2"/>
          <p:cNvSpPr>
            <a:spLocks noChangeArrowheads="1"/>
          </p:cNvSpPr>
          <p:nvPr/>
        </p:nvSpPr>
        <p:spPr bwMode="auto">
          <a:xfrm>
            <a:off x="795338" y="4076700"/>
            <a:ext cx="7388225" cy="1754188"/>
          </a:xfrm>
          <a:prstGeom prst="rect">
            <a:avLst/>
          </a:prstGeom>
          <a:solidFill>
            <a:srgbClr val="DADADB"/>
          </a:solidFill>
          <a:ln w="9">
            <a:solidFill>
              <a:srgbClr val="B5B5B7"/>
            </a:solidFill>
            <a:miter lim="800000"/>
            <a:headEnd/>
            <a:tailEnd/>
          </a:ln>
        </p:spPr>
        <p:txBody>
          <a:bodyPr/>
          <a:lstStyle/>
          <a:p>
            <a:endParaRPr lang="zh-CN" altLang="en-US">
              <a:solidFill>
                <a:schemeClr val="accent2"/>
              </a:solidFill>
            </a:endParaRPr>
          </a:p>
        </p:txBody>
      </p:sp>
      <p:sp>
        <p:nvSpPr>
          <p:cNvPr id="12292" name="Freeform 7"/>
          <p:cNvSpPr>
            <a:spLocks/>
          </p:cNvSpPr>
          <p:nvPr/>
        </p:nvSpPr>
        <p:spPr bwMode="auto">
          <a:xfrm>
            <a:off x="1282700" y="1557338"/>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 name="T12" fmla="*/ 0 60000 65536"/>
              <a:gd name="T13" fmla="*/ 0 60000 65536"/>
              <a:gd name="T14" fmla="*/ 0 60000 65536"/>
              <a:gd name="T15" fmla="*/ 0 60000 65536"/>
              <a:gd name="T16" fmla="*/ 0 60000 65536"/>
              <a:gd name="T17" fmla="*/ 0 60000 65536"/>
              <a:gd name="T18" fmla="*/ 0 w 2749"/>
              <a:gd name="T19" fmla="*/ 0 h 2729"/>
              <a:gd name="T20" fmla="*/ 2749 w 2749"/>
              <a:gd name="T21" fmla="*/ 2729 h 2729"/>
            </a:gdLst>
            <a:ahLst/>
            <a:cxnLst>
              <a:cxn ang="T12">
                <a:pos x="T0" y="T1"/>
              </a:cxn>
              <a:cxn ang="T13">
                <a:pos x="T2" y="T3"/>
              </a:cxn>
              <a:cxn ang="T14">
                <a:pos x="T4" y="T5"/>
              </a:cxn>
              <a:cxn ang="T15">
                <a:pos x="T6" y="T7"/>
              </a:cxn>
              <a:cxn ang="T16">
                <a:pos x="T8" y="T9"/>
              </a:cxn>
              <a:cxn ang="T17">
                <a:pos x="T10" y="T11"/>
              </a:cxn>
            </a:cxnLst>
            <a:rect l="T18" t="T19" r="T20" b="T21"/>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3" name="Picture 3"/>
          <p:cNvPicPr>
            <a:picLocks noChangeAspect="1" noChangeArrowheads="1"/>
          </p:cNvPicPr>
          <p:nvPr/>
        </p:nvPicPr>
        <p:blipFill>
          <a:blip r:embed="rId2">
            <a:extLst>
              <a:ext uri="{28A0092B-C50C-407E-A947-70E740481C1C}">
                <a14:useLocalDpi xmlns:a14="http://schemas.microsoft.com/office/drawing/2010/main" val="0"/>
              </a:ext>
            </a:extLst>
          </a:blip>
          <a:srcRect l="2766" r="7205" b="57680"/>
          <a:stretch>
            <a:fillRect/>
          </a:stretch>
        </p:blipFill>
        <p:spPr bwMode="auto">
          <a:xfrm rot="-8589795" flipH="1" flipV="1">
            <a:off x="655638" y="2600325"/>
            <a:ext cx="2454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Freeform 7"/>
          <p:cNvSpPr>
            <a:spLocks/>
          </p:cNvSpPr>
          <p:nvPr/>
        </p:nvSpPr>
        <p:spPr bwMode="auto">
          <a:xfrm>
            <a:off x="3924300" y="1557338"/>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 name="T12" fmla="*/ 0 60000 65536"/>
              <a:gd name="T13" fmla="*/ 0 60000 65536"/>
              <a:gd name="T14" fmla="*/ 0 60000 65536"/>
              <a:gd name="T15" fmla="*/ 0 60000 65536"/>
              <a:gd name="T16" fmla="*/ 0 60000 65536"/>
              <a:gd name="T17" fmla="*/ 0 60000 65536"/>
              <a:gd name="T18" fmla="*/ 0 w 2749"/>
              <a:gd name="T19" fmla="*/ 0 h 2729"/>
              <a:gd name="T20" fmla="*/ 2749 w 2749"/>
              <a:gd name="T21" fmla="*/ 2729 h 2729"/>
            </a:gdLst>
            <a:ahLst/>
            <a:cxnLst>
              <a:cxn ang="T12">
                <a:pos x="T0" y="T1"/>
              </a:cxn>
              <a:cxn ang="T13">
                <a:pos x="T2" y="T3"/>
              </a:cxn>
              <a:cxn ang="T14">
                <a:pos x="T4" y="T5"/>
              </a:cxn>
              <a:cxn ang="T15">
                <a:pos x="T6" y="T7"/>
              </a:cxn>
              <a:cxn ang="T16">
                <a:pos x="T8" y="T9"/>
              </a:cxn>
              <a:cxn ang="T17">
                <a:pos x="T10" y="T11"/>
              </a:cxn>
            </a:cxnLst>
            <a:rect l="T18" t="T19" r="T20" b="T21"/>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5" name="Picture 3"/>
          <p:cNvPicPr>
            <a:picLocks noChangeAspect="1" noChangeArrowheads="1"/>
          </p:cNvPicPr>
          <p:nvPr/>
        </p:nvPicPr>
        <p:blipFill>
          <a:blip r:embed="rId2">
            <a:extLst>
              <a:ext uri="{28A0092B-C50C-407E-A947-70E740481C1C}">
                <a14:useLocalDpi xmlns:a14="http://schemas.microsoft.com/office/drawing/2010/main" val="0"/>
              </a:ext>
            </a:extLst>
          </a:blip>
          <a:srcRect l="2766" r="7205" b="57680"/>
          <a:stretch>
            <a:fillRect/>
          </a:stretch>
        </p:blipFill>
        <p:spPr bwMode="auto">
          <a:xfrm rot="-8589795" flipH="1" flipV="1">
            <a:off x="3297238" y="2600325"/>
            <a:ext cx="2454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Freeform 7"/>
          <p:cNvSpPr>
            <a:spLocks/>
          </p:cNvSpPr>
          <p:nvPr/>
        </p:nvSpPr>
        <p:spPr bwMode="auto">
          <a:xfrm>
            <a:off x="6656388" y="1557338"/>
            <a:ext cx="1781175"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 name="T12" fmla="*/ 0 60000 65536"/>
              <a:gd name="T13" fmla="*/ 0 60000 65536"/>
              <a:gd name="T14" fmla="*/ 0 60000 65536"/>
              <a:gd name="T15" fmla="*/ 0 60000 65536"/>
              <a:gd name="T16" fmla="*/ 0 60000 65536"/>
              <a:gd name="T17" fmla="*/ 0 60000 65536"/>
              <a:gd name="T18" fmla="*/ 0 w 2749"/>
              <a:gd name="T19" fmla="*/ 0 h 2729"/>
              <a:gd name="T20" fmla="*/ 2749 w 2749"/>
              <a:gd name="T21" fmla="*/ 2729 h 2729"/>
            </a:gdLst>
            <a:ahLst/>
            <a:cxnLst>
              <a:cxn ang="T12">
                <a:pos x="T0" y="T1"/>
              </a:cxn>
              <a:cxn ang="T13">
                <a:pos x="T2" y="T3"/>
              </a:cxn>
              <a:cxn ang="T14">
                <a:pos x="T4" y="T5"/>
              </a:cxn>
              <a:cxn ang="T15">
                <a:pos x="T6" y="T7"/>
              </a:cxn>
              <a:cxn ang="T16">
                <a:pos x="T8" y="T9"/>
              </a:cxn>
              <a:cxn ang="T17">
                <a:pos x="T10" y="T11"/>
              </a:cxn>
            </a:cxnLst>
            <a:rect l="T18" t="T19" r="T20" b="T21"/>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7" name="Picture 3"/>
          <p:cNvPicPr>
            <a:picLocks noChangeAspect="1" noChangeArrowheads="1"/>
          </p:cNvPicPr>
          <p:nvPr/>
        </p:nvPicPr>
        <p:blipFill>
          <a:blip r:embed="rId2">
            <a:extLst>
              <a:ext uri="{28A0092B-C50C-407E-A947-70E740481C1C}">
                <a14:useLocalDpi xmlns:a14="http://schemas.microsoft.com/office/drawing/2010/main" val="0"/>
              </a:ext>
            </a:extLst>
          </a:blip>
          <a:srcRect l="2766" r="7205" b="57680"/>
          <a:stretch>
            <a:fillRect/>
          </a:stretch>
        </p:blipFill>
        <p:spPr bwMode="auto">
          <a:xfrm rot="-8589795" flipH="1" flipV="1">
            <a:off x="6030913" y="2600325"/>
            <a:ext cx="2452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TextBox 9"/>
          <p:cNvSpPr txBox="1">
            <a:spLocks noChangeArrowheads="1"/>
          </p:cNvSpPr>
          <p:nvPr/>
        </p:nvSpPr>
        <p:spPr bwMode="auto">
          <a:xfrm>
            <a:off x="1452563" y="2060575"/>
            <a:ext cx="1414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2"/>
                </a:solidFill>
                <a:latin typeface="微软雅黑" pitchFamily="34" charset="-122"/>
                <a:ea typeface="微软雅黑" pitchFamily="34" charset="-122"/>
              </a:rPr>
              <a:t>研究论文</a:t>
            </a:r>
          </a:p>
        </p:txBody>
      </p:sp>
      <p:sp>
        <p:nvSpPr>
          <p:cNvPr id="12299" name="TextBox 10"/>
          <p:cNvSpPr txBox="1">
            <a:spLocks noChangeArrowheads="1"/>
          </p:cNvSpPr>
          <p:nvPr/>
        </p:nvSpPr>
        <p:spPr bwMode="auto">
          <a:xfrm>
            <a:off x="4135438" y="20605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2"/>
                </a:solidFill>
                <a:latin typeface="微软雅黑" pitchFamily="34" charset="-122"/>
                <a:ea typeface="微软雅黑" pitchFamily="34" charset="-122"/>
              </a:rPr>
              <a:t>设计报告</a:t>
            </a:r>
          </a:p>
        </p:txBody>
      </p:sp>
      <p:sp>
        <p:nvSpPr>
          <p:cNvPr id="12300" name="TextBox 11"/>
          <p:cNvSpPr txBox="1">
            <a:spLocks noChangeArrowheads="1"/>
          </p:cNvSpPr>
          <p:nvPr/>
        </p:nvSpPr>
        <p:spPr bwMode="auto">
          <a:xfrm>
            <a:off x="6818313" y="2060575"/>
            <a:ext cx="1617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2"/>
                </a:solidFill>
                <a:latin typeface="微软雅黑" pitchFamily="34" charset="-122"/>
                <a:ea typeface="微软雅黑" pitchFamily="34" charset="-122"/>
              </a:rPr>
              <a:t>工程样机</a:t>
            </a:r>
          </a:p>
        </p:txBody>
      </p:sp>
      <p:sp>
        <p:nvSpPr>
          <p:cNvPr id="12301" name="TextBox 12"/>
          <p:cNvSpPr txBox="1">
            <a:spLocks noChangeArrowheads="1"/>
          </p:cNvSpPr>
          <p:nvPr/>
        </p:nvSpPr>
        <p:spPr bwMode="auto">
          <a:xfrm>
            <a:off x="976313" y="4354513"/>
            <a:ext cx="72072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pPr eaLnBrk="1" hangingPunct="1"/>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12302" name="Freeform 12"/>
          <p:cNvSpPr>
            <a:spLocks/>
          </p:cNvSpPr>
          <p:nvPr/>
        </p:nvSpPr>
        <p:spPr bwMode="auto">
          <a:xfrm>
            <a:off x="658813" y="3930650"/>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 name="T21" fmla="*/ 0 w 1446"/>
              <a:gd name="T22" fmla="*/ 0 h 1446"/>
              <a:gd name="T23" fmla="*/ 1446 w 1446"/>
              <a:gd name="T24" fmla="*/ 1446 h 14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3" name="Freeform 12"/>
          <p:cNvSpPr>
            <a:spLocks/>
          </p:cNvSpPr>
          <p:nvPr/>
        </p:nvSpPr>
        <p:spPr bwMode="auto">
          <a:xfrm flipH="1" flipV="1">
            <a:off x="7729538" y="5373688"/>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 name="T21" fmla="*/ 0 w 1446"/>
              <a:gd name="T22" fmla="*/ 0 h 1446"/>
              <a:gd name="T23" fmla="*/ 1446 w 1446"/>
              <a:gd name="T24" fmla="*/ 1446 h 14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nodeType="afterGroup">
                            <p:stCondLst>
                              <p:cond delay="640"/>
                            </p:stCondLst>
                            <p:childTnLst>
                              <p:par>
                                <p:cTn id="13" presetID="22" presetClass="entr" presetSubtype="4" fill="hold" nodeType="afterEffect">
                                  <p:stCondLst>
                                    <p:cond delay="0"/>
                                  </p:stCondLst>
                                  <p:childTnLst>
                                    <p:set>
                                      <p:cBhvr>
                                        <p:cTn id="14" dur="1" fill="hold">
                                          <p:stCondLst>
                                            <p:cond delay="0"/>
                                          </p:stCondLst>
                                        </p:cTn>
                                        <p:tgtEl>
                                          <p:spTgt spid="12293"/>
                                        </p:tgtEl>
                                        <p:attrNameLst>
                                          <p:attrName>style.visibility</p:attrName>
                                        </p:attrNameLst>
                                      </p:cBhvr>
                                      <p:to>
                                        <p:strVal val="visible"/>
                                      </p:to>
                                    </p:set>
                                    <p:animEffect transition="in" filter="wipe(down)">
                                      <p:cBhvr>
                                        <p:cTn id="15" dur="300"/>
                                        <p:tgtEl>
                                          <p:spTgt spid="12293"/>
                                        </p:tgtEl>
                                      </p:cBhvr>
                                    </p:animEffect>
                                  </p:childTnLst>
                                </p:cTn>
                              </p:par>
                              <p:par>
                                <p:cTn id="16" presetID="22" presetClass="entr" presetSubtype="4" fill="hold" nodeType="withEffect">
                                  <p:stCondLst>
                                    <p:cond delay="100"/>
                                  </p:stCondLst>
                                  <p:childTnLst>
                                    <p:set>
                                      <p:cBhvr>
                                        <p:cTn id="17" dur="1" fill="hold">
                                          <p:stCondLst>
                                            <p:cond delay="0"/>
                                          </p:stCondLst>
                                        </p:cTn>
                                        <p:tgtEl>
                                          <p:spTgt spid="12295"/>
                                        </p:tgtEl>
                                        <p:attrNameLst>
                                          <p:attrName>style.visibility</p:attrName>
                                        </p:attrNameLst>
                                      </p:cBhvr>
                                      <p:to>
                                        <p:strVal val="visible"/>
                                      </p:to>
                                    </p:set>
                                    <p:animEffect transition="in" filter="wipe(down)">
                                      <p:cBhvr>
                                        <p:cTn id="18" dur="300"/>
                                        <p:tgtEl>
                                          <p:spTgt spid="12295"/>
                                        </p:tgtEl>
                                      </p:cBhvr>
                                    </p:animEffect>
                                  </p:childTnLst>
                                </p:cTn>
                              </p:par>
                              <p:par>
                                <p:cTn id="19" presetID="22" presetClass="entr" presetSubtype="4" fill="hold" nodeType="withEffect">
                                  <p:stCondLst>
                                    <p:cond delay="200"/>
                                  </p:stCondLst>
                                  <p:childTnLst>
                                    <p:set>
                                      <p:cBhvr>
                                        <p:cTn id="20" dur="1" fill="hold">
                                          <p:stCondLst>
                                            <p:cond delay="0"/>
                                          </p:stCondLst>
                                        </p:cTn>
                                        <p:tgtEl>
                                          <p:spTgt spid="12297"/>
                                        </p:tgtEl>
                                        <p:attrNameLst>
                                          <p:attrName>style.visibility</p:attrName>
                                        </p:attrNameLst>
                                      </p:cBhvr>
                                      <p:to>
                                        <p:strVal val="visible"/>
                                      </p:to>
                                    </p:set>
                                    <p:animEffect transition="in" filter="wipe(down)">
                                      <p:cBhvr>
                                        <p:cTn id="21" dur="300"/>
                                        <p:tgtEl>
                                          <p:spTgt spid="12297"/>
                                        </p:tgtEl>
                                      </p:cBhvr>
                                    </p:animEffect>
                                  </p:childTnLst>
                                </p:cTn>
                              </p:par>
                            </p:childTnLst>
                          </p:cTn>
                        </p:par>
                        <p:par>
                          <p:cTn id="22" fill="hold" nodeType="afterGroup">
                            <p:stCondLst>
                              <p:cond delay="1140"/>
                            </p:stCondLst>
                            <p:childTnLst>
                              <p:par>
                                <p:cTn id="23" presetID="42" presetClass="entr" presetSubtype="0" fill="hold" grpId="0" nodeType="afterEffect">
                                  <p:stCondLst>
                                    <p:cond delay="0"/>
                                  </p:stCondLst>
                                  <p:childTnLst>
                                    <p:set>
                                      <p:cBhvr>
                                        <p:cTn id="24" dur="1" fill="hold">
                                          <p:stCondLst>
                                            <p:cond delay="0"/>
                                          </p:stCondLst>
                                        </p:cTn>
                                        <p:tgtEl>
                                          <p:spTgt spid="12292"/>
                                        </p:tgtEl>
                                        <p:attrNameLst>
                                          <p:attrName>style.visibility</p:attrName>
                                        </p:attrNameLst>
                                      </p:cBhvr>
                                      <p:to>
                                        <p:strVal val="visible"/>
                                      </p:to>
                                    </p:set>
                                    <p:animEffect transition="in" filter="fade">
                                      <p:cBhvr>
                                        <p:cTn id="25" dur="500"/>
                                        <p:tgtEl>
                                          <p:spTgt spid="12292"/>
                                        </p:tgtEl>
                                      </p:cBhvr>
                                    </p:animEffect>
                                    <p:anim calcmode="lin" valueType="num">
                                      <p:cBhvr>
                                        <p:cTn id="26" dur="500" fill="hold"/>
                                        <p:tgtEl>
                                          <p:spTgt spid="12292"/>
                                        </p:tgtEl>
                                        <p:attrNameLst>
                                          <p:attrName>ppt_x</p:attrName>
                                        </p:attrNameLst>
                                      </p:cBhvr>
                                      <p:tavLst>
                                        <p:tav tm="0">
                                          <p:val>
                                            <p:strVal val="#ppt_x"/>
                                          </p:val>
                                        </p:tav>
                                        <p:tav tm="100000">
                                          <p:val>
                                            <p:strVal val="#ppt_x"/>
                                          </p:val>
                                        </p:tav>
                                      </p:tavLst>
                                    </p:anim>
                                    <p:anim calcmode="lin" valueType="num">
                                      <p:cBhvr>
                                        <p:cTn id="27" dur="500" fill="hold"/>
                                        <p:tgtEl>
                                          <p:spTgt spid="1229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2294"/>
                                        </p:tgtEl>
                                        <p:attrNameLst>
                                          <p:attrName>style.visibility</p:attrName>
                                        </p:attrNameLst>
                                      </p:cBhvr>
                                      <p:to>
                                        <p:strVal val="visible"/>
                                      </p:to>
                                    </p:set>
                                    <p:animEffect transition="in" filter="fade">
                                      <p:cBhvr>
                                        <p:cTn id="30" dur="500"/>
                                        <p:tgtEl>
                                          <p:spTgt spid="12294"/>
                                        </p:tgtEl>
                                      </p:cBhvr>
                                    </p:animEffect>
                                    <p:anim calcmode="lin" valueType="num">
                                      <p:cBhvr>
                                        <p:cTn id="31" dur="500" fill="hold"/>
                                        <p:tgtEl>
                                          <p:spTgt spid="12294"/>
                                        </p:tgtEl>
                                        <p:attrNameLst>
                                          <p:attrName>ppt_x</p:attrName>
                                        </p:attrNameLst>
                                      </p:cBhvr>
                                      <p:tavLst>
                                        <p:tav tm="0">
                                          <p:val>
                                            <p:strVal val="#ppt_x"/>
                                          </p:val>
                                        </p:tav>
                                        <p:tav tm="100000">
                                          <p:val>
                                            <p:strVal val="#ppt_x"/>
                                          </p:val>
                                        </p:tav>
                                      </p:tavLst>
                                    </p:anim>
                                    <p:anim calcmode="lin" valueType="num">
                                      <p:cBhvr>
                                        <p:cTn id="32" dur="500" fill="hold"/>
                                        <p:tgtEl>
                                          <p:spTgt spid="1229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400"/>
                                  </p:stCondLst>
                                  <p:childTnLst>
                                    <p:set>
                                      <p:cBhvr>
                                        <p:cTn id="34" dur="1" fill="hold">
                                          <p:stCondLst>
                                            <p:cond delay="0"/>
                                          </p:stCondLst>
                                        </p:cTn>
                                        <p:tgtEl>
                                          <p:spTgt spid="12296"/>
                                        </p:tgtEl>
                                        <p:attrNameLst>
                                          <p:attrName>style.visibility</p:attrName>
                                        </p:attrNameLst>
                                      </p:cBhvr>
                                      <p:to>
                                        <p:strVal val="visible"/>
                                      </p:to>
                                    </p:set>
                                    <p:animEffect transition="in" filter="fade">
                                      <p:cBhvr>
                                        <p:cTn id="35" dur="500"/>
                                        <p:tgtEl>
                                          <p:spTgt spid="12296"/>
                                        </p:tgtEl>
                                      </p:cBhvr>
                                    </p:animEffect>
                                    <p:anim calcmode="lin" valueType="num">
                                      <p:cBhvr>
                                        <p:cTn id="36" dur="500" fill="hold"/>
                                        <p:tgtEl>
                                          <p:spTgt spid="12296"/>
                                        </p:tgtEl>
                                        <p:attrNameLst>
                                          <p:attrName>ppt_x</p:attrName>
                                        </p:attrNameLst>
                                      </p:cBhvr>
                                      <p:tavLst>
                                        <p:tav tm="0">
                                          <p:val>
                                            <p:strVal val="#ppt_x"/>
                                          </p:val>
                                        </p:tav>
                                        <p:tav tm="100000">
                                          <p:val>
                                            <p:strVal val="#ppt_x"/>
                                          </p:val>
                                        </p:tav>
                                      </p:tavLst>
                                    </p:anim>
                                    <p:anim calcmode="lin" valueType="num">
                                      <p:cBhvr>
                                        <p:cTn id="37" dur="500" fill="hold"/>
                                        <p:tgtEl>
                                          <p:spTgt spid="12296"/>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040"/>
                            </p:stCondLst>
                            <p:childTnLst>
                              <p:par>
                                <p:cTn id="39" presetID="31" presetClass="entr" presetSubtype="0" fill="hold" grpId="0" nodeType="afterEffect">
                                  <p:stCondLst>
                                    <p:cond delay="0"/>
                                  </p:stCondLst>
                                  <p:childTnLst>
                                    <p:set>
                                      <p:cBhvr>
                                        <p:cTn id="40" dur="1" fill="hold">
                                          <p:stCondLst>
                                            <p:cond delay="0"/>
                                          </p:stCondLst>
                                        </p:cTn>
                                        <p:tgtEl>
                                          <p:spTgt spid="12298"/>
                                        </p:tgtEl>
                                        <p:attrNameLst>
                                          <p:attrName>style.visibility</p:attrName>
                                        </p:attrNameLst>
                                      </p:cBhvr>
                                      <p:to>
                                        <p:strVal val="visible"/>
                                      </p:to>
                                    </p:set>
                                    <p:anim calcmode="lin" valueType="num">
                                      <p:cBhvr>
                                        <p:cTn id="41" dur="400" fill="hold"/>
                                        <p:tgtEl>
                                          <p:spTgt spid="12298"/>
                                        </p:tgtEl>
                                        <p:attrNameLst>
                                          <p:attrName>ppt_w</p:attrName>
                                        </p:attrNameLst>
                                      </p:cBhvr>
                                      <p:tavLst>
                                        <p:tav tm="0">
                                          <p:val>
                                            <p:fltVal val="0"/>
                                          </p:val>
                                        </p:tav>
                                        <p:tav tm="100000">
                                          <p:val>
                                            <p:strVal val="#ppt_w"/>
                                          </p:val>
                                        </p:tav>
                                      </p:tavLst>
                                    </p:anim>
                                    <p:anim calcmode="lin" valueType="num">
                                      <p:cBhvr>
                                        <p:cTn id="42" dur="400" fill="hold"/>
                                        <p:tgtEl>
                                          <p:spTgt spid="12298"/>
                                        </p:tgtEl>
                                        <p:attrNameLst>
                                          <p:attrName>ppt_h</p:attrName>
                                        </p:attrNameLst>
                                      </p:cBhvr>
                                      <p:tavLst>
                                        <p:tav tm="0">
                                          <p:val>
                                            <p:fltVal val="0"/>
                                          </p:val>
                                        </p:tav>
                                        <p:tav tm="100000">
                                          <p:val>
                                            <p:strVal val="#ppt_h"/>
                                          </p:val>
                                        </p:tav>
                                      </p:tavLst>
                                    </p:anim>
                                    <p:anim calcmode="lin" valueType="num">
                                      <p:cBhvr>
                                        <p:cTn id="43" dur="400" fill="hold"/>
                                        <p:tgtEl>
                                          <p:spTgt spid="12298"/>
                                        </p:tgtEl>
                                        <p:attrNameLst>
                                          <p:attrName>style.rotation</p:attrName>
                                        </p:attrNameLst>
                                      </p:cBhvr>
                                      <p:tavLst>
                                        <p:tav tm="0">
                                          <p:val>
                                            <p:fltVal val="90"/>
                                          </p:val>
                                        </p:tav>
                                        <p:tav tm="100000">
                                          <p:val>
                                            <p:fltVal val="0"/>
                                          </p:val>
                                        </p:tav>
                                      </p:tavLst>
                                    </p:anim>
                                    <p:animEffect transition="in" filter="fade">
                                      <p:cBhvr>
                                        <p:cTn id="44" dur="400"/>
                                        <p:tgtEl>
                                          <p:spTgt spid="12298"/>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12299"/>
                                        </p:tgtEl>
                                        <p:attrNameLst>
                                          <p:attrName>style.visibility</p:attrName>
                                        </p:attrNameLst>
                                      </p:cBhvr>
                                      <p:to>
                                        <p:strVal val="visible"/>
                                      </p:to>
                                    </p:set>
                                    <p:anim calcmode="lin" valueType="num">
                                      <p:cBhvr>
                                        <p:cTn id="47" dur="400" fill="hold"/>
                                        <p:tgtEl>
                                          <p:spTgt spid="12299"/>
                                        </p:tgtEl>
                                        <p:attrNameLst>
                                          <p:attrName>ppt_w</p:attrName>
                                        </p:attrNameLst>
                                      </p:cBhvr>
                                      <p:tavLst>
                                        <p:tav tm="0">
                                          <p:val>
                                            <p:fltVal val="0"/>
                                          </p:val>
                                        </p:tav>
                                        <p:tav tm="100000">
                                          <p:val>
                                            <p:strVal val="#ppt_w"/>
                                          </p:val>
                                        </p:tav>
                                      </p:tavLst>
                                    </p:anim>
                                    <p:anim calcmode="lin" valueType="num">
                                      <p:cBhvr>
                                        <p:cTn id="48" dur="400" fill="hold"/>
                                        <p:tgtEl>
                                          <p:spTgt spid="12299"/>
                                        </p:tgtEl>
                                        <p:attrNameLst>
                                          <p:attrName>ppt_h</p:attrName>
                                        </p:attrNameLst>
                                      </p:cBhvr>
                                      <p:tavLst>
                                        <p:tav tm="0">
                                          <p:val>
                                            <p:fltVal val="0"/>
                                          </p:val>
                                        </p:tav>
                                        <p:tav tm="100000">
                                          <p:val>
                                            <p:strVal val="#ppt_h"/>
                                          </p:val>
                                        </p:tav>
                                      </p:tavLst>
                                    </p:anim>
                                    <p:anim calcmode="lin" valueType="num">
                                      <p:cBhvr>
                                        <p:cTn id="49" dur="400" fill="hold"/>
                                        <p:tgtEl>
                                          <p:spTgt spid="12299"/>
                                        </p:tgtEl>
                                        <p:attrNameLst>
                                          <p:attrName>style.rotation</p:attrName>
                                        </p:attrNameLst>
                                      </p:cBhvr>
                                      <p:tavLst>
                                        <p:tav tm="0">
                                          <p:val>
                                            <p:fltVal val="90"/>
                                          </p:val>
                                        </p:tav>
                                        <p:tav tm="100000">
                                          <p:val>
                                            <p:fltVal val="0"/>
                                          </p:val>
                                        </p:tav>
                                      </p:tavLst>
                                    </p:anim>
                                    <p:animEffect transition="in" filter="fade">
                                      <p:cBhvr>
                                        <p:cTn id="50" dur="400"/>
                                        <p:tgtEl>
                                          <p:spTgt spid="12299"/>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12300"/>
                                        </p:tgtEl>
                                        <p:attrNameLst>
                                          <p:attrName>style.visibility</p:attrName>
                                        </p:attrNameLst>
                                      </p:cBhvr>
                                      <p:to>
                                        <p:strVal val="visible"/>
                                      </p:to>
                                    </p:set>
                                    <p:anim calcmode="lin" valueType="num">
                                      <p:cBhvr>
                                        <p:cTn id="53" dur="400" fill="hold"/>
                                        <p:tgtEl>
                                          <p:spTgt spid="12300"/>
                                        </p:tgtEl>
                                        <p:attrNameLst>
                                          <p:attrName>ppt_w</p:attrName>
                                        </p:attrNameLst>
                                      </p:cBhvr>
                                      <p:tavLst>
                                        <p:tav tm="0">
                                          <p:val>
                                            <p:fltVal val="0"/>
                                          </p:val>
                                        </p:tav>
                                        <p:tav tm="100000">
                                          <p:val>
                                            <p:strVal val="#ppt_w"/>
                                          </p:val>
                                        </p:tav>
                                      </p:tavLst>
                                    </p:anim>
                                    <p:anim calcmode="lin" valueType="num">
                                      <p:cBhvr>
                                        <p:cTn id="54" dur="400" fill="hold"/>
                                        <p:tgtEl>
                                          <p:spTgt spid="12300"/>
                                        </p:tgtEl>
                                        <p:attrNameLst>
                                          <p:attrName>ppt_h</p:attrName>
                                        </p:attrNameLst>
                                      </p:cBhvr>
                                      <p:tavLst>
                                        <p:tav tm="0">
                                          <p:val>
                                            <p:fltVal val="0"/>
                                          </p:val>
                                        </p:tav>
                                        <p:tav tm="100000">
                                          <p:val>
                                            <p:strVal val="#ppt_h"/>
                                          </p:val>
                                        </p:tav>
                                      </p:tavLst>
                                    </p:anim>
                                    <p:anim calcmode="lin" valueType="num">
                                      <p:cBhvr>
                                        <p:cTn id="55" dur="400" fill="hold"/>
                                        <p:tgtEl>
                                          <p:spTgt spid="12300"/>
                                        </p:tgtEl>
                                        <p:attrNameLst>
                                          <p:attrName>style.rotation</p:attrName>
                                        </p:attrNameLst>
                                      </p:cBhvr>
                                      <p:tavLst>
                                        <p:tav tm="0">
                                          <p:val>
                                            <p:fltVal val="90"/>
                                          </p:val>
                                        </p:tav>
                                        <p:tav tm="100000">
                                          <p:val>
                                            <p:fltVal val="0"/>
                                          </p:val>
                                        </p:tav>
                                      </p:tavLst>
                                    </p:anim>
                                    <p:animEffect transition="in" filter="fade">
                                      <p:cBhvr>
                                        <p:cTn id="56" dur="400"/>
                                        <p:tgtEl>
                                          <p:spTgt spid="12300"/>
                                        </p:tgtEl>
                                      </p:cBhvr>
                                    </p:animEffect>
                                  </p:childTnLst>
                                </p:cTn>
                              </p:par>
                            </p:childTnLst>
                          </p:cTn>
                        </p:par>
                        <p:par>
                          <p:cTn id="57" fill="hold" nodeType="afterGroup">
                            <p:stCondLst>
                              <p:cond delay="2640"/>
                            </p:stCondLst>
                            <p:childTnLst>
                              <p:par>
                                <p:cTn id="58" presetID="1" presetClass="entr" presetSubtype="0" fill="hold" grpId="0" nodeType="afterEffect">
                                  <p:stCondLst>
                                    <p:cond delay="0"/>
                                  </p:stCondLst>
                                  <p:childTnLst>
                                    <p:set>
                                      <p:cBhvr>
                                        <p:cTn id="59" dur="1" fill="hold">
                                          <p:stCondLst>
                                            <p:cond delay="0"/>
                                          </p:stCondLst>
                                        </p:cTn>
                                        <p:tgtEl>
                                          <p:spTgt spid="1230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1.94444E-6 4.07031E-7 L 0.39132 0.09806 " pathEditMode="relative" rAng="0" ptsTypes="AA">
                                      <p:cBhvr>
                                        <p:cTn id="61" dur="500" spd="-99900" fill="hold"/>
                                        <p:tgtEl>
                                          <p:spTgt spid="12302"/>
                                        </p:tgtEl>
                                        <p:attrNameLst>
                                          <p:attrName>ppt_x,ppt_y</p:attrName>
                                        </p:attrNameLst>
                                      </p:cBhvr>
                                      <p:rCtr x="19600" y="4900"/>
                                    </p:animMotion>
                                  </p:childTnLst>
                                </p:cTn>
                              </p:par>
                              <p:par>
                                <p:cTn id="62" presetID="1" presetClass="entr" presetSubtype="0" fill="hold" grpId="0" nodeType="withEffect">
                                  <p:stCondLst>
                                    <p:cond delay="0"/>
                                  </p:stCondLst>
                                  <p:childTnLst>
                                    <p:set>
                                      <p:cBhvr>
                                        <p:cTn id="63" dur="1" fill="hold">
                                          <p:stCondLst>
                                            <p:cond delay="0"/>
                                          </p:stCondLst>
                                        </p:cTn>
                                        <p:tgtEl>
                                          <p:spTgt spid="12303"/>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1.94444E-6 -2.22222E-6 L -0.38194 -0.11227 " pathEditMode="relative" rAng="0" ptsTypes="AA">
                                      <p:cBhvr>
                                        <p:cTn id="65" dur="500" spd="-99900" fill="hold"/>
                                        <p:tgtEl>
                                          <p:spTgt spid="12303"/>
                                        </p:tgtEl>
                                        <p:attrNameLst>
                                          <p:attrName>ppt_x,ppt_y</p:attrName>
                                        </p:attrNameLst>
                                      </p:cBhvr>
                                      <p:rCtr x="-19000" y="-5500"/>
                                    </p:animMotion>
                                  </p:childTnLst>
                                </p:cTn>
                              </p:par>
                              <p:par>
                                <p:cTn id="66" presetID="10" presetClass="entr" presetSubtype="0" fill="hold" grpId="0" nodeType="withEffect">
                                  <p:stCondLst>
                                    <p:cond delay="0"/>
                                  </p:stCondLst>
                                  <p:childTnLst>
                                    <p:set>
                                      <p:cBhvr>
                                        <p:cTn id="67" dur="1" fill="hold">
                                          <p:stCondLst>
                                            <p:cond delay="0"/>
                                          </p:stCondLst>
                                        </p:cTn>
                                        <p:tgtEl>
                                          <p:spTgt spid="12291"/>
                                        </p:tgtEl>
                                        <p:attrNameLst>
                                          <p:attrName>style.visibility</p:attrName>
                                        </p:attrNameLst>
                                      </p:cBhvr>
                                      <p:to>
                                        <p:strVal val="visible"/>
                                      </p:to>
                                    </p:set>
                                    <p:anim calcmode="lin" valueType="num">
                                      <p:cBhvr>
                                        <p:cTn id="68" dur="500" fill="hold"/>
                                        <p:tgtEl>
                                          <p:spTgt spid="12291"/>
                                        </p:tgtEl>
                                        <p:attrNameLst>
                                          <p:attrName>ppt_w</p:attrName>
                                        </p:attrNameLst>
                                      </p:cBhvr>
                                      <p:tavLst>
                                        <p:tav tm="0">
                                          <p:val>
                                            <p:fltVal val="0"/>
                                          </p:val>
                                        </p:tav>
                                        <p:tav tm="100000">
                                          <p:val>
                                            <p:strVal val="#ppt_w"/>
                                          </p:val>
                                        </p:tav>
                                      </p:tavLst>
                                    </p:anim>
                                    <p:anim calcmode="lin" valueType="num">
                                      <p:cBhvr>
                                        <p:cTn id="69" dur="500" fill="hold"/>
                                        <p:tgtEl>
                                          <p:spTgt spid="12291"/>
                                        </p:tgtEl>
                                        <p:attrNameLst>
                                          <p:attrName>ppt_h</p:attrName>
                                        </p:attrNameLst>
                                      </p:cBhvr>
                                      <p:tavLst>
                                        <p:tav tm="0">
                                          <p:val>
                                            <p:fltVal val="0"/>
                                          </p:val>
                                        </p:tav>
                                        <p:tav tm="100000">
                                          <p:val>
                                            <p:strVal val="#ppt_h"/>
                                          </p:val>
                                        </p:tav>
                                      </p:tavLst>
                                    </p:anim>
                                    <p:animEffect transition="in" filter="fade">
                                      <p:cBhvr>
                                        <p:cTn id="70" dur="500"/>
                                        <p:tgtEl>
                                          <p:spTgt spid="12291"/>
                                        </p:tgtEl>
                                      </p:cBhvr>
                                    </p:animEffect>
                                  </p:childTnLst>
                                </p:cTn>
                              </p:par>
                            </p:childTnLst>
                          </p:cTn>
                        </p:par>
                        <p:par>
                          <p:cTn id="71" fill="hold" nodeType="afterGroup">
                            <p:stCondLst>
                              <p:cond delay="3140"/>
                            </p:stCondLst>
                            <p:childTnLst>
                              <p:par>
                                <p:cTn id="72" presetID="22" presetClass="entr" presetSubtype="1" fill="hold" nodeType="afterEffect">
                                  <p:stCondLst>
                                    <p:cond delay="0"/>
                                  </p:stCondLst>
                                  <p:childTnLst>
                                    <p:set>
                                      <p:cBhvr>
                                        <p:cTn id="73" dur="1" fill="hold">
                                          <p:stCondLst>
                                            <p:cond delay="0"/>
                                          </p:stCondLst>
                                        </p:cTn>
                                        <p:tgtEl>
                                          <p:spTgt spid="12301">
                                            <p:txEl>
                                              <p:pRg st="0" end="0"/>
                                            </p:txEl>
                                          </p:spTgt>
                                        </p:tgtEl>
                                        <p:attrNameLst>
                                          <p:attrName>style.visibility</p:attrName>
                                        </p:attrNameLst>
                                      </p:cBhvr>
                                      <p:to>
                                        <p:strVal val="visible"/>
                                      </p:to>
                                    </p:set>
                                    <p:animEffect transition="in" filter="wipe(up)">
                                      <p:cBhvr>
                                        <p:cTn id="74" dur="500"/>
                                        <p:tgtEl>
                                          <p:spTgt spid="12301">
                                            <p:txEl>
                                              <p:pRg st="0" end="0"/>
                                            </p:txEl>
                                          </p:spTgt>
                                        </p:tgtEl>
                                      </p:cBhvr>
                                    </p:animEffect>
                                  </p:childTnLst>
                                </p:cTn>
                              </p:par>
                              <p:par>
                                <p:cTn id="75" presetID="22" presetClass="entr" presetSubtype="1" fill="hold" nodeType="withEffect">
                                  <p:stCondLst>
                                    <p:cond delay="0"/>
                                  </p:stCondLst>
                                  <p:childTnLst>
                                    <p:set>
                                      <p:cBhvr>
                                        <p:cTn id="76" dur="1" fill="hold">
                                          <p:stCondLst>
                                            <p:cond delay="0"/>
                                          </p:stCondLst>
                                        </p:cTn>
                                        <p:tgtEl>
                                          <p:spTgt spid="12301">
                                            <p:txEl>
                                              <p:pRg st="1" end="1"/>
                                            </p:txEl>
                                          </p:spTgt>
                                        </p:tgtEl>
                                        <p:attrNameLst>
                                          <p:attrName>style.visibility</p:attrName>
                                        </p:attrNameLst>
                                      </p:cBhvr>
                                      <p:to>
                                        <p:strVal val="visible"/>
                                      </p:to>
                                    </p:set>
                                    <p:animEffect transition="in" filter="wipe(up)">
                                      <p:cBhvr>
                                        <p:cTn id="77" dur="500"/>
                                        <p:tgtEl>
                                          <p:spTgt spid="1230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autoUpdateAnimBg="0"/>
      <p:bldP spid="12292" grpId="0" animBg="1"/>
      <p:bldP spid="12294" grpId="0" animBg="1"/>
      <p:bldP spid="12296" grpId="0" animBg="1"/>
      <p:bldP spid="12298" grpId="0" autoUpdateAnimBg="0"/>
      <p:bldP spid="12299" grpId="0" autoUpdateAnimBg="0"/>
      <p:bldP spid="12300" grpId="0" autoUpdateAnimBg="0"/>
      <p:bldP spid="12302" grpId="0" animBg="1"/>
      <p:bldP spid="12302" grpId="1" animBg="1"/>
      <p:bldP spid="12303" grpId="0" animBg="1"/>
      <p:bldP spid="1230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3315" name="Oval 9"/>
          <p:cNvSpPr>
            <a:spLocks noChangeArrowheads="1"/>
          </p:cNvSpPr>
          <p:nvPr/>
        </p:nvSpPr>
        <p:spPr bwMode="auto">
          <a:xfrm>
            <a:off x="620713" y="885825"/>
            <a:ext cx="2246312" cy="2255838"/>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6" name="Oval 10"/>
          <p:cNvSpPr>
            <a:spLocks noChangeArrowheads="1"/>
          </p:cNvSpPr>
          <p:nvPr/>
        </p:nvSpPr>
        <p:spPr bwMode="auto">
          <a:xfrm>
            <a:off x="747713" y="1012825"/>
            <a:ext cx="1993900" cy="2001838"/>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7" name="Oval 11"/>
          <p:cNvSpPr>
            <a:spLocks noChangeArrowheads="1"/>
          </p:cNvSpPr>
          <p:nvPr/>
        </p:nvSpPr>
        <p:spPr bwMode="auto">
          <a:xfrm>
            <a:off x="2344738" y="1085850"/>
            <a:ext cx="484187" cy="48736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8" name="Freeform 12"/>
          <p:cNvSpPr>
            <a:spLocks noEditPoints="1"/>
          </p:cNvSpPr>
          <p:nvPr/>
        </p:nvSpPr>
        <p:spPr bwMode="auto">
          <a:xfrm>
            <a:off x="2446338" y="1196975"/>
            <a:ext cx="314325" cy="265113"/>
          </a:xfrm>
          <a:custGeom>
            <a:avLst/>
            <a:gdLst>
              <a:gd name="T0" fmla="*/ 0 w 684"/>
              <a:gd name="T1" fmla="*/ 0 h 574"/>
              <a:gd name="T2" fmla="*/ 177 w 684"/>
              <a:gd name="T3" fmla="*/ 0 h 574"/>
              <a:gd name="T4" fmla="*/ 379 w 684"/>
              <a:gd name="T5" fmla="*/ 287 h 574"/>
              <a:gd name="T6" fmla="*/ 177 w 684"/>
              <a:gd name="T7" fmla="*/ 574 h 574"/>
              <a:gd name="T8" fmla="*/ 0 w 684"/>
              <a:gd name="T9" fmla="*/ 574 h 574"/>
              <a:gd name="T10" fmla="*/ 201 w 684"/>
              <a:gd name="T11" fmla="*/ 287 h 574"/>
              <a:gd name="T12" fmla="*/ 0 w 684"/>
              <a:gd name="T13" fmla="*/ 0 h 574"/>
              <a:gd name="T14" fmla="*/ 305 w 684"/>
              <a:gd name="T15" fmla="*/ 0 h 574"/>
              <a:gd name="T16" fmla="*/ 482 w 684"/>
              <a:gd name="T17" fmla="*/ 0 h 574"/>
              <a:gd name="T18" fmla="*/ 684 w 684"/>
              <a:gd name="T19" fmla="*/ 287 h 574"/>
              <a:gd name="T20" fmla="*/ 482 w 684"/>
              <a:gd name="T21" fmla="*/ 574 h 574"/>
              <a:gd name="T22" fmla="*/ 305 w 684"/>
              <a:gd name="T23" fmla="*/ 574 h 574"/>
              <a:gd name="T24" fmla="*/ 507 w 684"/>
              <a:gd name="T25" fmla="*/ 287 h 574"/>
              <a:gd name="T26" fmla="*/ 305 w 684"/>
              <a:gd name="T27" fmla="*/ 0 h 5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4"/>
              <a:gd name="T43" fmla="*/ 0 h 574"/>
              <a:gd name="T44" fmla="*/ 684 w 684"/>
              <a:gd name="T45" fmla="*/ 574 h 5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4" h="574">
                <a:moveTo>
                  <a:pt x="0" y="0"/>
                </a:moveTo>
                <a:lnTo>
                  <a:pt x="177" y="0"/>
                </a:lnTo>
                <a:lnTo>
                  <a:pt x="379" y="287"/>
                </a:lnTo>
                <a:lnTo>
                  <a:pt x="177" y="574"/>
                </a:lnTo>
                <a:lnTo>
                  <a:pt x="0" y="574"/>
                </a:lnTo>
                <a:lnTo>
                  <a:pt x="201" y="287"/>
                </a:lnTo>
                <a:lnTo>
                  <a:pt x="0" y="0"/>
                </a:lnTo>
                <a:close/>
                <a:moveTo>
                  <a:pt x="305" y="0"/>
                </a:moveTo>
                <a:lnTo>
                  <a:pt x="482" y="0"/>
                </a:lnTo>
                <a:lnTo>
                  <a:pt x="684" y="287"/>
                </a:lnTo>
                <a:lnTo>
                  <a:pt x="482" y="574"/>
                </a:lnTo>
                <a:lnTo>
                  <a:pt x="305" y="574"/>
                </a:lnTo>
                <a:lnTo>
                  <a:pt x="507" y="287"/>
                </a:lnTo>
                <a:lnTo>
                  <a:pt x="30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9" name="Oval 9"/>
          <p:cNvSpPr>
            <a:spLocks noChangeArrowheads="1"/>
          </p:cNvSpPr>
          <p:nvPr/>
        </p:nvSpPr>
        <p:spPr bwMode="auto">
          <a:xfrm>
            <a:off x="620713" y="4213225"/>
            <a:ext cx="2246312" cy="2255838"/>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0" name="Oval 10"/>
          <p:cNvSpPr>
            <a:spLocks noChangeArrowheads="1"/>
          </p:cNvSpPr>
          <p:nvPr/>
        </p:nvSpPr>
        <p:spPr bwMode="auto">
          <a:xfrm>
            <a:off x="747713" y="4341813"/>
            <a:ext cx="1993900" cy="20018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 name="组合 8"/>
          <p:cNvGrpSpPr>
            <a:grpSpLocks/>
          </p:cNvGrpSpPr>
          <p:nvPr/>
        </p:nvGrpSpPr>
        <p:grpSpPr bwMode="auto">
          <a:xfrm>
            <a:off x="2590800" y="4986338"/>
            <a:ext cx="484188" cy="487362"/>
            <a:chOff x="0" y="0"/>
            <a:chExt cx="484925" cy="487819"/>
          </a:xfrm>
        </p:grpSpPr>
        <p:sp>
          <p:nvSpPr>
            <p:cNvPr id="11285" name="Oval 11"/>
            <p:cNvSpPr>
              <a:spLocks noChangeArrowheads="1"/>
            </p:cNvSpPr>
            <p:nvPr/>
          </p:nvSpPr>
          <p:spPr bwMode="auto">
            <a:xfrm>
              <a:off x="0" y="0"/>
              <a:ext cx="484925" cy="48781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6" name="Freeform 12"/>
            <p:cNvSpPr>
              <a:spLocks noEditPoints="1"/>
            </p:cNvSpPr>
            <p:nvPr/>
          </p:nvSpPr>
          <p:spPr bwMode="auto">
            <a:xfrm>
              <a:off x="101325" y="111463"/>
              <a:ext cx="314115" cy="264899"/>
            </a:xfrm>
            <a:custGeom>
              <a:avLst/>
              <a:gdLst>
                <a:gd name="T0" fmla="*/ 0 w 684"/>
                <a:gd name="T1" fmla="*/ 0 h 574"/>
                <a:gd name="T2" fmla="*/ 177 w 684"/>
                <a:gd name="T3" fmla="*/ 0 h 574"/>
                <a:gd name="T4" fmla="*/ 379 w 684"/>
                <a:gd name="T5" fmla="*/ 287 h 574"/>
                <a:gd name="T6" fmla="*/ 177 w 684"/>
                <a:gd name="T7" fmla="*/ 574 h 574"/>
                <a:gd name="T8" fmla="*/ 0 w 684"/>
                <a:gd name="T9" fmla="*/ 574 h 574"/>
                <a:gd name="T10" fmla="*/ 201 w 684"/>
                <a:gd name="T11" fmla="*/ 287 h 574"/>
                <a:gd name="T12" fmla="*/ 0 w 684"/>
                <a:gd name="T13" fmla="*/ 0 h 574"/>
                <a:gd name="T14" fmla="*/ 305 w 684"/>
                <a:gd name="T15" fmla="*/ 0 h 574"/>
                <a:gd name="T16" fmla="*/ 482 w 684"/>
                <a:gd name="T17" fmla="*/ 0 h 574"/>
                <a:gd name="T18" fmla="*/ 684 w 684"/>
                <a:gd name="T19" fmla="*/ 287 h 574"/>
                <a:gd name="T20" fmla="*/ 482 w 684"/>
                <a:gd name="T21" fmla="*/ 574 h 574"/>
                <a:gd name="T22" fmla="*/ 305 w 684"/>
                <a:gd name="T23" fmla="*/ 574 h 574"/>
                <a:gd name="T24" fmla="*/ 507 w 684"/>
                <a:gd name="T25" fmla="*/ 287 h 574"/>
                <a:gd name="T26" fmla="*/ 305 w 684"/>
                <a:gd name="T27" fmla="*/ 0 h 5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4"/>
                <a:gd name="T43" fmla="*/ 0 h 574"/>
                <a:gd name="T44" fmla="*/ 684 w 684"/>
                <a:gd name="T45" fmla="*/ 574 h 5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4" h="574">
                  <a:moveTo>
                    <a:pt x="0" y="0"/>
                  </a:moveTo>
                  <a:lnTo>
                    <a:pt x="177" y="0"/>
                  </a:lnTo>
                  <a:lnTo>
                    <a:pt x="379" y="287"/>
                  </a:lnTo>
                  <a:lnTo>
                    <a:pt x="177" y="574"/>
                  </a:lnTo>
                  <a:lnTo>
                    <a:pt x="0" y="574"/>
                  </a:lnTo>
                  <a:lnTo>
                    <a:pt x="201" y="287"/>
                  </a:lnTo>
                  <a:lnTo>
                    <a:pt x="0" y="0"/>
                  </a:lnTo>
                  <a:close/>
                  <a:moveTo>
                    <a:pt x="305" y="0"/>
                  </a:moveTo>
                  <a:lnTo>
                    <a:pt x="482" y="0"/>
                  </a:lnTo>
                  <a:lnTo>
                    <a:pt x="684" y="287"/>
                  </a:lnTo>
                  <a:lnTo>
                    <a:pt x="482" y="574"/>
                  </a:lnTo>
                  <a:lnTo>
                    <a:pt x="305" y="574"/>
                  </a:lnTo>
                  <a:lnTo>
                    <a:pt x="507" y="287"/>
                  </a:lnTo>
                  <a:lnTo>
                    <a:pt x="30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324" name="Oval 9"/>
          <p:cNvSpPr>
            <a:spLocks noChangeArrowheads="1"/>
          </p:cNvSpPr>
          <p:nvPr/>
        </p:nvSpPr>
        <p:spPr bwMode="auto">
          <a:xfrm>
            <a:off x="6118225" y="2395538"/>
            <a:ext cx="2246313" cy="2255837"/>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5" name="Oval 10"/>
          <p:cNvSpPr>
            <a:spLocks noChangeArrowheads="1"/>
          </p:cNvSpPr>
          <p:nvPr/>
        </p:nvSpPr>
        <p:spPr bwMode="auto">
          <a:xfrm>
            <a:off x="6245225" y="2522538"/>
            <a:ext cx="1992313" cy="2001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 name="组合 13"/>
          <p:cNvGrpSpPr>
            <a:grpSpLocks/>
          </p:cNvGrpSpPr>
          <p:nvPr/>
        </p:nvGrpSpPr>
        <p:grpSpPr bwMode="auto">
          <a:xfrm flipH="1">
            <a:off x="6002338" y="2879725"/>
            <a:ext cx="485775" cy="487363"/>
            <a:chOff x="0" y="0"/>
            <a:chExt cx="484925" cy="487819"/>
          </a:xfrm>
        </p:grpSpPr>
        <p:sp>
          <p:nvSpPr>
            <p:cNvPr id="11283" name="Oval 11"/>
            <p:cNvSpPr>
              <a:spLocks noChangeArrowheads="1"/>
            </p:cNvSpPr>
            <p:nvPr/>
          </p:nvSpPr>
          <p:spPr bwMode="auto">
            <a:xfrm>
              <a:off x="0" y="0"/>
              <a:ext cx="484925" cy="48781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4" name="Freeform 12"/>
            <p:cNvSpPr>
              <a:spLocks noEditPoints="1"/>
            </p:cNvSpPr>
            <p:nvPr/>
          </p:nvSpPr>
          <p:spPr bwMode="auto">
            <a:xfrm>
              <a:off x="101325" y="111463"/>
              <a:ext cx="314115" cy="264899"/>
            </a:xfrm>
            <a:custGeom>
              <a:avLst/>
              <a:gdLst>
                <a:gd name="T0" fmla="*/ 0 w 684"/>
                <a:gd name="T1" fmla="*/ 0 h 574"/>
                <a:gd name="T2" fmla="*/ 177 w 684"/>
                <a:gd name="T3" fmla="*/ 0 h 574"/>
                <a:gd name="T4" fmla="*/ 379 w 684"/>
                <a:gd name="T5" fmla="*/ 287 h 574"/>
                <a:gd name="T6" fmla="*/ 177 w 684"/>
                <a:gd name="T7" fmla="*/ 574 h 574"/>
                <a:gd name="T8" fmla="*/ 0 w 684"/>
                <a:gd name="T9" fmla="*/ 574 h 574"/>
                <a:gd name="T10" fmla="*/ 201 w 684"/>
                <a:gd name="T11" fmla="*/ 287 h 574"/>
                <a:gd name="T12" fmla="*/ 0 w 684"/>
                <a:gd name="T13" fmla="*/ 0 h 574"/>
                <a:gd name="T14" fmla="*/ 305 w 684"/>
                <a:gd name="T15" fmla="*/ 0 h 574"/>
                <a:gd name="T16" fmla="*/ 482 w 684"/>
                <a:gd name="T17" fmla="*/ 0 h 574"/>
                <a:gd name="T18" fmla="*/ 684 w 684"/>
                <a:gd name="T19" fmla="*/ 287 h 574"/>
                <a:gd name="T20" fmla="*/ 482 w 684"/>
                <a:gd name="T21" fmla="*/ 574 h 574"/>
                <a:gd name="T22" fmla="*/ 305 w 684"/>
                <a:gd name="T23" fmla="*/ 574 h 574"/>
                <a:gd name="T24" fmla="*/ 507 w 684"/>
                <a:gd name="T25" fmla="*/ 287 h 574"/>
                <a:gd name="T26" fmla="*/ 305 w 684"/>
                <a:gd name="T27" fmla="*/ 0 h 5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4"/>
                <a:gd name="T43" fmla="*/ 0 h 574"/>
                <a:gd name="T44" fmla="*/ 684 w 684"/>
                <a:gd name="T45" fmla="*/ 574 h 5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4" h="574">
                  <a:moveTo>
                    <a:pt x="0" y="0"/>
                  </a:moveTo>
                  <a:lnTo>
                    <a:pt x="177" y="0"/>
                  </a:lnTo>
                  <a:lnTo>
                    <a:pt x="379" y="287"/>
                  </a:lnTo>
                  <a:lnTo>
                    <a:pt x="177" y="574"/>
                  </a:lnTo>
                  <a:lnTo>
                    <a:pt x="0" y="574"/>
                  </a:lnTo>
                  <a:lnTo>
                    <a:pt x="201" y="287"/>
                  </a:lnTo>
                  <a:lnTo>
                    <a:pt x="0" y="0"/>
                  </a:lnTo>
                  <a:close/>
                  <a:moveTo>
                    <a:pt x="305" y="0"/>
                  </a:moveTo>
                  <a:lnTo>
                    <a:pt x="482" y="0"/>
                  </a:lnTo>
                  <a:lnTo>
                    <a:pt x="684" y="287"/>
                  </a:lnTo>
                  <a:lnTo>
                    <a:pt x="482" y="574"/>
                  </a:lnTo>
                  <a:lnTo>
                    <a:pt x="305" y="574"/>
                  </a:lnTo>
                  <a:lnTo>
                    <a:pt x="507" y="287"/>
                  </a:lnTo>
                  <a:lnTo>
                    <a:pt x="30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329" name="TextBox 16"/>
          <p:cNvSpPr txBox="1">
            <a:spLocks noChangeArrowheads="1"/>
          </p:cNvSpPr>
          <p:nvPr/>
        </p:nvSpPr>
        <p:spPr bwMode="auto">
          <a:xfrm>
            <a:off x="3016250" y="1023938"/>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意见观点一</a:t>
            </a:r>
          </a:p>
        </p:txBody>
      </p:sp>
      <p:sp>
        <p:nvSpPr>
          <p:cNvPr id="13330" name="TextBox 17"/>
          <p:cNvSpPr txBox="1">
            <a:spLocks noChangeArrowheads="1"/>
          </p:cNvSpPr>
          <p:nvPr/>
        </p:nvSpPr>
        <p:spPr bwMode="auto">
          <a:xfrm>
            <a:off x="3016250" y="1389063"/>
            <a:ext cx="47513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这里输入您的主要内容，这里输入您的主要内容这里输入您的主要内容，这里输入您的主要内容这里输入您的主要内容，这里输入您的主要内容</a:t>
            </a:r>
          </a:p>
        </p:txBody>
      </p:sp>
      <p:sp>
        <p:nvSpPr>
          <p:cNvPr id="13331" name="TextBox 18"/>
          <p:cNvSpPr txBox="1">
            <a:spLocks noChangeArrowheads="1"/>
          </p:cNvSpPr>
          <p:nvPr/>
        </p:nvSpPr>
        <p:spPr bwMode="auto">
          <a:xfrm>
            <a:off x="4402138" y="29146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意见观点二</a:t>
            </a:r>
          </a:p>
        </p:txBody>
      </p:sp>
      <p:sp>
        <p:nvSpPr>
          <p:cNvPr id="13332" name="TextBox 19"/>
          <p:cNvSpPr txBox="1">
            <a:spLocks noChangeArrowheads="1"/>
          </p:cNvSpPr>
          <p:nvPr/>
        </p:nvSpPr>
        <p:spPr bwMode="auto">
          <a:xfrm>
            <a:off x="1162050" y="3367088"/>
            <a:ext cx="48244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这里输入您的主要内容，这里输入您的主要内容这里输入您的主要内容，这里输入您的主要内容这里输入您的主要内容，这里输入您的主要内容</a:t>
            </a:r>
          </a:p>
        </p:txBody>
      </p:sp>
      <p:sp>
        <p:nvSpPr>
          <p:cNvPr id="13333" name="TextBox 20"/>
          <p:cNvSpPr txBox="1">
            <a:spLocks noChangeArrowheads="1"/>
          </p:cNvSpPr>
          <p:nvPr/>
        </p:nvSpPr>
        <p:spPr bwMode="auto">
          <a:xfrm>
            <a:off x="3016250" y="498951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意见观点三</a:t>
            </a:r>
          </a:p>
        </p:txBody>
      </p:sp>
      <p:sp>
        <p:nvSpPr>
          <p:cNvPr id="13334" name="TextBox 21"/>
          <p:cNvSpPr txBox="1">
            <a:spLocks noChangeArrowheads="1"/>
          </p:cNvSpPr>
          <p:nvPr/>
        </p:nvSpPr>
        <p:spPr bwMode="auto">
          <a:xfrm>
            <a:off x="3016250" y="5354638"/>
            <a:ext cx="47513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这里输入您的主要内容，这里输入您的主要内容这里输入您的主要内容，这里输入您的主要内容这里输入您的主要内容，这里输入您的主要内容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nodeType="afterGroup">
                            <p:stCondLst>
                              <p:cond delay="640"/>
                            </p:stCondLst>
                            <p:childTnLst>
                              <p:par>
                                <p:cTn id="13" presetID="10" presetClass="entr" presetSubtype="0" fill="hold" grpId="0" nodeType="afterEffect">
                                  <p:stCondLst>
                                    <p:cond delay="0"/>
                                  </p:stCondLst>
                                  <p:childTnLst>
                                    <p:set>
                                      <p:cBhvr>
                                        <p:cTn id="14" dur="1" fill="hold">
                                          <p:stCondLst>
                                            <p:cond delay="0"/>
                                          </p:stCondLst>
                                        </p:cTn>
                                        <p:tgtEl>
                                          <p:spTgt spid="13315"/>
                                        </p:tgtEl>
                                        <p:attrNameLst>
                                          <p:attrName>style.visibility</p:attrName>
                                        </p:attrNameLst>
                                      </p:cBhvr>
                                      <p:to>
                                        <p:strVal val="visible"/>
                                      </p:to>
                                    </p:set>
                                    <p:anim calcmode="lin" valueType="num">
                                      <p:cBhvr>
                                        <p:cTn id="15" dur="500" fill="hold"/>
                                        <p:tgtEl>
                                          <p:spTgt spid="13315"/>
                                        </p:tgtEl>
                                        <p:attrNameLst>
                                          <p:attrName>ppt_w</p:attrName>
                                        </p:attrNameLst>
                                      </p:cBhvr>
                                      <p:tavLst>
                                        <p:tav tm="0">
                                          <p:val>
                                            <p:fltVal val="0"/>
                                          </p:val>
                                        </p:tav>
                                        <p:tav tm="100000">
                                          <p:val>
                                            <p:strVal val="#ppt_w"/>
                                          </p:val>
                                        </p:tav>
                                      </p:tavLst>
                                    </p:anim>
                                    <p:anim calcmode="lin" valueType="num">
                                      <p:cBhvr>
                                        <p:cTn id="16" dur="500" fill="hold"/>
                                        <p:tgtEl>
                                          <p:spTgt spid="13315"/>
                                        </p:tgtEl>
                                        <p:attrNameLst>
                                          <p:attrName>ppt_h</p:attrName>
                                        </p:attrNameLst>
                                      </p:cBhvr>
                                      <p:tavLst>
                                        <p:tav tm="0">
                                          <p:val>
                                            <p:fltVal val="0"/>
                                          </p:val>
                                        </p:tav>
                                        <p:tav tm="100000">
                                          <p:val>
                                            <p:strVal val="#ppt_h"/>
                                          </p:val>
                                        </p:tav>
                                      </p:tavLst>
                                    </p:anim>
                                    <p:animEffect transition="in" filter="fade">
                                      <p:cBhvr>
                                        <p:cTn id="17" dur="500"/>
                                        <p:tgtEl>
                                          <p:spTgt spid="133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316"/>
                                        </p:tgtEl>
                                        <p:attrNameLst>
                                          <p:attrName>style.visibility</p:attrName>
                                        </p:attrNameLst>
                                      </p:cBhvr>
                                      <p:to>
                                        <p:strVal val="visible"/>
                                      </p:to>
                                    </p:set>
                                    <p:anim calcmode="lin" valueType="num">
                                      <p:cBhvr>
                                        <p:cTn id="20" dur="500" fill="hold"/>
                                        <p:tgtEl>
                                          <p:spTgt spid="13316"/>
                                        </p:tgtEl>
                                        <p:attrNameLst>
                                          <p:attrName>ppt_w</p:attrName>
                                        </p:attrNameLst>
                                      </p:cBhvr>
                                      <p:tavLst>
                                        <p:tav tm="0">
                                          <p:val>
                                            <p:fltVal val="0"/>
                                          </p:val>
                                        </p:tav>
                                        <p:tav tm="100000">
                                          <p:val>
                                            <p:strVal val="#ppt_w"/>
                                          </p:val>
                                        </p:tav>
                                      </p:tavLst>
                                    </p:anim>
                                    <p:anim calcmode="lin" valueType="num">
                                      <p:cBhvr>
                                        <p:cTn id="21" dur="500" fill="hold"/>
                                        <p:tgtEl>
                                          <p:spTgt spid="13316"/>
                                        </p:tgtEl>
                                        <p:attrNameLst>
                                          <p:attrName>ppt_h</p:attrName>
                                        </p:attrNameLst>
                                      </p:cBhvr>
                                      <p:tavLst>
                                        <p:tav tm="0">
                                          <p:val>
                                            <p:fltVal val="0"/>
                                          </p:val>
                                        </p:tav>
                                        <p:tav tm="100000">
                                          <p:val>
                                            <p:strVal val="#ppt_h"/>
                                          </p:val>
                                        </p:tav>
                                      </p:tavLst>
                                    </p:anim>
                                    <p:animEffect transition="in" filter="fade">
                                      <p:cBhvr>
                                        <p:cTn id="22" dur="500"/>
                                        <p:tgtEl>
                                          <p:spTgt spid="13316"/>
                                        </p:tgtEl>
                                      </p:cBhvr>
                                    </p:animEffect>
                                  </p:childTnLst>
                                </p:cTn>
                              </p:par>
                            </p:childTnLst>
                          </p:cTn>
                        </p:par>
                        <p:par>
                          <p:cTn id="23" fill="hold" nodeType="afterGroup">
                            <p:stCondLst>
                              <p:cond delay="1140"/>
                            </p:stCondLst>
                            <p:childTnLst>
                              <p:par>
                                <p:cTn id="24" presetID="52" presetClass="entr" presetSubtype="0" fill="hold" grpId="0" nodeType="afterEffect">
                                  <p:stCondLst>
                                    <p:cond delay="0"/>
                                  </p:stCondLst>
                                  <p:childTnLst>
                                    <p:set>
                                      <p:cBhvr>
                                        <p:cTn id="25" dur="1" fill="hold">
                                          <p:stCondLst>
                                            <p:cond delay="0"/>
                                          </p:stCondLst>
                                        </p:cTn>
                                        <p:tgtEl>
                                          <p:spTgt spid="13317"/>
                                        </p:tgtEl>
                                        <p:attrNameLst>
                                          <p:attrName>style.visibility</p:attrName>
                                        </p:attrNameLst>
                                      </p:cBhvr>
                                      <p:to>
                                        <p:strVal val="visible"/>
                                      </p:to>
                                    </p:set>
                                    <p:animScale>
                                      <p:cBhvr>
                                        <p:cTn id="26" dur="600" decel="50000" fill="hold">
                                          <p:stCondLst>
                                            <p:cond delay="0"/>
                                          </p:stCondLst>
                                        </p:cTn>
                                        <p:tgtEl>
                                          <p:spTgt spid="133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7" dur="600" decel="50000" fill="hold">
                                          <p:stCondLst>
                                            <p:cond delay="0"/>
                                          </p:stCondLst>
                                        </p:cTn>
                                        <p:tgtEl>
                                          <p:spTgt spid="13317"/>
                                        </p:tgtEl>
                                        <p:attrNameLst>
                                          <p:attrName>ppt_x,ppt_y</p:attrName>
                                        </p:attrNameLst>
                                      </p:cBhvr>
                                      <p:rCtr x="0" y="0"/>
                                    </p:animMotion>
                                    <p:animEffect transition="in" filter="fade">
                                      <p:cBhvr>
                                        <p:cTn id="28" dur="600"/>
                                        <p:tgtEl>
                                          <p:spTgt spid="13317"/>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13318"/>
                                        </p:tgtEl>
                                        <p:attrNameLst>
                                          <p:attrName>style.visibility</p:attrName>
                                        </p:attrNameLst>
                                      </p:cBhvr>
                                      <p:to>
                                        <p:strVal val="visible"/>
                                      </p:to>
                                    </p:set>
                                    <p:animScale>
                                      <p:cBhvr>
                                        <p:cTn id="31" dur="600" decel="50000" fill="hold">
                                          <p:stCondLst>
                                            <p:cond delay="0"/>
                                          </p:stCondLst>
                                        </p:cTn>
                                        <p:tgtEl>
                                          <p:spTgt spid="133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600" decel="50000" fill="hold">
                                          <p:stCondLst>
                                            <p:cond delay="0"/>
                                          </p:stCondLst>
                                        </p:cTn>
                                        <p:tgtEl>
                                          <p:spTgt spid="13318"/>
                                        </p:tgtEl>
                                        <p:attrNameLst>
                                          <p:attrName>ppt_x,ppt_y</p:attrName>
                                        </p:attrNameLst>
                                      </p:cBhvr>
                                      <p:rCtr x="0" y="0"/>
                                    </p:animMotion>
                                    <p:animEffect transition="in" filter="fade">
                                      <p:cBhvr>
                                        <p:cTn id="33" dur="600"/>
                                        <p:tgtEl>
                                          <p:spTgt spid="13318"/>
                                        </p:tgtEl>
                                      </p:cBhvr>
                                    </p:animEffect>
                                  </p:childTnLst>
                                </p:cTn>
                              </p:par>
                            </p:childTnLst>
                          </p:cTn>
                        </p:par>
                        <p:par>
                          <p:cTn id="34" fill="hold" nodeType="afterGroup">
                            <p:stCondLst>
                              <p:cond delay="1740"/>
                            </p:stCondLst>
                            <p:childTnLst>
                              <p:par>
                                <p:cTn id="35" presetID="2" presetClass="entr" presetSubtype="6" fill="hold" grpId="0" nodeType="afterEffect">
                                  <p:stCondLst>
                                    <p:cond delay="0"/>
                                  </p:stCondLst>
                                  <p:childTnLst>
                                    <p:set>
                                      <p:cBhvr>
                                        <p:cTn id="36" dur="1" fill="hold">
                                          <p:stCondLst>
                                            <p:cond delay="0"/>
                                          </p:stCondLst>
                                        </p:cTn>
                                        <p:tgtEl>
                                          <p:spTgt spid="13329"/>
                                        </p:tgtEl>
                                        <p:attrNameLst>
                                          <p:attrName>style.visibility</p:attrName>
                                        </p:attrNameLst>
                                      </p:cBhvr>
                                      <p:to>
                                        <p:strVal val="visible"/>
                                      </p:to>
                                    </p:set>
                                    <p:anim calcmode="lin" valueType="num">
                                      <p:cBhvr additive="base">
                                        <p:cTn id="37" dur="500" fill="hold"/>
                                        <p:tgtEl>
                                          <p:spTgt spid="13329"/>
                                        </p:tgtEl>
                                        <p:attrNameLst>
                                          <p:attrName>ppt_x</p:attrName>
                                        </p:attrNameLst>
                                      </p:cBhvr>
                                      <p:tavLst>
                                        <p:tav tm="0">
                                          <p:val>
                                            <p:strVal val="1+#ppt_w/2"/>
                                          </p:val>
                                        </p:tav>
                                        <p:tav tm="100000">
                                          <p:val>
                                            <p:strVal val="#ppt_x"/>
                                          </p:val>
                                        </p:tav>
                                      </p:tavLst>
                                    </p:anim>
                                    <p:anim calcmode="lin" valueType="num">
                                      <p:cBhvr additive="base">
                                        <p:cTn id="38" dur="500" fill="hold"/>
                                        <p:tgtEl>
                                          <p:spTgt spid="1332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240"/>
                            </p:stCondLst>
                            <p:childTnLst>
                              <p:par>
                                <p:cTn id="40" presetID="22" presetClass="entr" presetSubtype="1" fill="hold" grpId="0" nodeType="afterEffect">
                                  <p:stCondLst>
                                    <p:cond delay="0"/>
                                  </p:stCondLst>
                                  <p:childTnLst>
                                    <p:set>
                                      <p:cBhvr>
                                        <p:cTn id="41" dur="1" fill="hold">
                                          <p:stCondLst>
                                            <p:cond delay="0"/>
                                          </p:stCondLst>
                                        </p:cTn>
                                        <p:tgtEl>
                                          <p:spTgt spid="13330"/>
                                        </p:tgtEl>
                                        <p:attrNameLst>
                                          <p:attrName>style.visibility</p:attrName>
                                        </p:attrNameLst>
                                      </p:cBhvr>
                                      <p:to>
                                        <p:strVal val="visible"/>
                                      </p:to>
                                    </p:set>
                                    <p:animEffect transition="in" filter="wipe(up)">
                                      <p:cBhvr>
                                        <p:cTn id="42" dur="500"/>
                                        <p:tgtEl>
                                          <p:spTgt spid="13330"/>
                                        </p:tgtEl>
                                      </p:cBhvr>
                                    </p:animEffect>
                                  </p:childTnLst>
                                </p:cTn>
                              </p:par>
                            </p:childTnLst>
                          </p:cTn>
                        </p:par>
                        <p:par>
                          <p:cTn id="43" fill="hold" nodeType="afterGroup">
                            <p:stCondLst>
                              <p:cond delay="2740"/>
                            </p:stCondLst>
                            <p:childTnLst>
                              <p:par>
                                <p:cTn id="44" presetID="10" presetClass="entr" presetSubtype="0" fill="hold" grpId="0" nodeType="afterEffect">
                                  <p:stCondLst>
                                    <p:cond delay="0"/>
                                  </p:stCondLst>
                                  <p:childTnLst>
                                    <p:set>
                                      <p:cBhvr>
                                        <p:cTn id="45" dur="1" fill="hold">
                                          <p:stCondLst>
                                            <p:cond delay="0"/>
                                          </p:stCondLst>
                                        </p:cTn>
                                        <p:tgtEl>
                                          <p:spTgt spid="13324"/>
                                        </p:tgtEl>
                                        <p:attrNameLst>
                                          <p:attrName>style.visibility</p:attrName>
                                        </p:attrNameLst>
                                      </p:cBhvr>
                                      <p:to>
                                        <p:strVal val="visible"/>
                                      </p:to>
                                    </p:set>
                                    <p:anim calcmode="lin" valueType="num">
                                      <p:cBhvr>
                                        <p:cTn id="46" dur="500" fill="hold"/>
                                        <p:tgtEl>
                                          <p:spTgt spid="13324"/>
                                        </p:tgtEl>
                                        <p:attrNameLst>
                                          <p:attrName>ppt_w</p:attrName>
                                        </p:attrNameLst>
                                      </p:cBhvr>
                                      <p:tavLst>
                                        <p:tav tm="0">
                                          <p:val>
                                            <p:fltVal val="0"/>
                                          </p:val>
                                        </p:tav>
                                        <p:tav tm="100000">
                                          <p:val>
                                            <p:strVal val="#ppt_w"/>
                                          </p:val>
                                        </p:tav>
                                      </p:tavLst>
                                    </p:anim>
                                    <p:anim calcmode="lin" valueType="num">
                                      <p:cBhvr>
                                        <p:cTn id="47" dur="500" fill="hold"/>
                                        <p:tgtEl>
                                          <p:spTgt spid="13324"/>
                                        </p:tgtEl>
                                        <p:attrNameLst>
                                          <p:attrName>ppt_h</p:attrName>
                                        </p:attrNameLst>
                                      </p:cBhvr>
                                      <p:tavLst>
                                        <p:tav tm="0">
                                          <p:val>
                                            <p:fltVal val="0"/>
                                          </p:val>
                                        </p:tav>
                                        <p:tav tm="100000">
                                          <p:val>
                                            <p:strVal val="#ppt_h"/>
                                          </p:val>
                                        </p:tav>
                                      </p:tavLst>
                                    </p:anim>
                                    <p:animEffect transition="in" filter="fade">
                                      <p:cBhvr>
                                        <p:cTn id="48" dur="500"/>
                                        <p:tgtEl>
                                          <p:spTgt spid="133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325"/>
                                        </p:tgtEl>
                                        <p:attrNameLst>
                                          <p:attrName>style.visibility</p:attrName>
                                        </p:attrNameLst>
                                      </p:cBhvr>
                                      <p:to>
                                        <p:strVal val="visible"/>
                                      </p:to>
                                    </p:set>
                                    <p:anim calcmode="lin" valueType="num">
                                      <p:cBhvr>
                                        <p:cTn id="51" dur="500" fill="hold"/>
                                        <p:tgtEl>
                                          <p:spTgt spid="13325"/>
                                        </p:tgtEl>
                                        <p:attrNameLst>
                                          <p:attrName>ppt_w</p:attrName>
                                        </p:attrNameLst>
                                      </p:cBhvr>
                                      <p:tavLst>
                                        <p:tav tm="0">
                                          <p:val>
                                            <p:fltVal val="0"/>
                                          </p:val>
                                        </p:tav>
                                        <p:tav tm="100000">
                                          <p:val>
                                            <p:strVal val="#ppt_w"/>
                                          </p:val>
                                        </p:tav>
                                      </p:tavLst>
                                    </p:anim>
                                    <p:anim calcmode="lin" valueType="num">
                                      <p:cBhvr>
                                        <p:cTn id="52" dur="500" fill="hold"/>
                                        <p:tgtEl>
                                          <p:spTgt spid="13325"/>
                                        </p:tgtEl>
                                        <p:attrNameLst>
                                          <p:attrName>ppt_h</p:attrName>
                                        </p:attrNameLst>
                                      </p:cBhvr>
                                      <p:tavLst>
                                        <p:tav tm="0">
                                          <p:val>
                                            <p:fltVal val="0"/>
                                          </p:val>
                                        </p:tav>
                                        <p:tav tm="100000">
                                          <p:val>
                                            <p:strVal val="#ppt_h"/>
                                          </p:val>
                                        </p:tav>
                                      </p:tavLst>
                                    </p:anim>
                                    <p:animEffect transition="in" filter="fade">
                                      <p:cBhvr>
                                        <p:cTn id="53" dur="500"/>
                                        <p:tgtEl>
                                          <p:spTgt spid="13325"/>
                                        </p:tgtEl>
                                      </p:cBhvr>
                                    </p:animEffect>
                                  </p:childTnLst>
                                </p:cTn>
                              </p:par>
                            </p:childTnLst>
                          </p:cTn>
                        </p:par>
                        <p:par>
                          <p:cTn id="54" fill="hold" nodeType="afterGroup">
                            <p:stCondLst>
                              <p:cond delay="3240"/>
                            </p:stCondLst>
                            <p:childTnLst>
                              <p:par>
                                <p:cTn id="55" presetID="52"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Scale>
                                      <p:cBhvr>
                                        <p:cTn id="57" dur="6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600" decel="50000" fill="hold">
                                          <p:stCondLst>
                                            <p:cond delay="0"/>
                                          </p:stCondLst>
                                        </p:cTn>
                                        <p:tgtEl>
                                          <p:spTgt spid="3"/>
                                        </p:tgtEl>
                                        <p:attrNameLst>
                                          <p:attrName>ppt_x,ppt_y</p:attrName>
                                        </p:attrNameLst>
                                      </p:cBhvr>
                                      <p:rCtr x="0" y="0"/>
                                    </p:animMotion>
                                    <p:animEffect transition="in" filter="fade">
                                      <p:cBhvr>
                                        <p:cTn id="59" dur="600"/>
                                        <p:tgtEl>
                                          <p:spTgt spid="3"/>
                                        </p:tgtEl>
                                      </p:cBhvr>
                                    </p:animEffect>
                                  </p:childTnLst>
                                </p:cTn>
                              </p:par>
                            </p:childTnLst>
                          </p:cTn>
                        </p:par>
                        <p:par>
                          <p:cTn id="60" fill="hold" nodeType="afterGroup">
                            <p:stCondLst>
                              <p:cond delay="3840"/>
                            </p:stCondLst>
                            <p:childTnLst>
                              <p:par>
                                <p:cTn id="61" presetID="2" presetClass="entr" presetSubtype="6" fill="hold" grpId="0" nodeType="afterEffect">
                                  <p:stCondLst>
                                    <p:cond delay="0"/>
                                  </p:stCondLst>
                                  <p:childTnLst>
                                    <p:set>
                                      <p:cBhvr>
                                        <p:cTn id="62" dur="1" fill="hold">
                                          <p:stCondLst>
                                            <p:cond delay="0"/>
                                          </p:stCondLst>
                                        </p:cTn>
                                        <p:tgtEl>
                                          <p:spTgt spid="13331"/>
                                        </p:tgtEl>
                                        <p:attrNameLst>
                                          <p:attrName>style.visibility</p:attrName>
                                        </p:attrNameLst>
                                      </p:cBhvr>
                                      <p:to>
                                        <p:strVal val="visible"/>
                                      </p:to>
                                    </p:set>
                                    <p:anim calcmode="lin" valueType="num">
                                      <p:cBhvr additive="base">
                                        <p:cTn id="63" dur="500" fill="hold"/>
                                        <p:tgtEl>
                                          <p:spTgt spid="13331"/>
                                        </p:tgtEl>
                                        <p:attrNameLst>
                                          <p:attrName>ppt_x</p:attrName>
                                        </p:attrNameLst>
                                      </p:cBhvr>
                                      <p:tavLst>
                                        <p:tav tm="0">
                                          <p:val>
                                            <p:strVal val="1+#ppt_w/2"/>
                                          </p:val>
                                        </p:tav>
                                        <p:tav tm="100000">
                                          <p:val>
                                            <p:strVal val="#ppt_x"/>
                                          </p:val>
                                        </p:tav>
                                      </p:tavLst>
                                    </p:anim>
                                    <p:anim calcmode="lin" valueType="num">
                                      <p:cBhvr additive="base">
                                        <p:cTn id="64" dur="500" fill="hold"/>
                                        <p:tgtEl>
                                          <p:spTgt spid="13331"/>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4340"/>
                            </p:stCondLst>
                            <p:childTnLst>
                              <p:par>
                                <p:cTn id="66" presetID="22" presetClass="entr" presetSubtype="1" fill="hold" grpId="0" nodeType="afterEffect">
                                  <p:stCondLst>
                                    <p:cond delay="0"/>
                                  </p:stCondLst>
                                  <p:childTnLst>
                                    <p:set>
                                      <p:cBhvr>
                                        <p:cTn id="67" dur="1" fill="hold">
                                          <p:stCondLst>
                                            <p:cond delay="0"/>
                                          </p:stCondLst>
                                        </p:cTn>
                                        <p:tgtEl>
                                          <p:spTgt spid="13332"/>
                                        </p:tgtEl>
                                        <p:attrNameLst>
                                          <p:attrName>style.visibility</p:attrName>
                                        </p:attrNameLst>
                                      </p:cBhvr>
                                      <p:to>
                                        <p:strVal val="visible"/>
                                      </p:to>
                                    </p:set>
                                    <p:animEffect transition="in" filter="wipe(up)">
                                      <p:cBhvr>
                                        <p:cTn id="68" dur="500"/>
                                        <p:tgtEl>
                                          <p:spTgt spid="13332"/>
                                        </p:tgtEl>
                                      </p:cBhvr>
                                    </p:animEffect>
                                  </p:childTnLst>
                                </p:cTn>
                              </p:par>
                            </p:childTnLst>
                          </p:cTn>
                        </p:par>
                        <p:par>
                          <p:cTn id="69" fill="hold" nodeType="afterGroup">
                            <p:stCondLst>
                              <p:cond delay="4840"/>
                            </p:stCondLst>
                            <p:childTnLst>
                              <p:par>
                                <p:cTn id="70" presetID="10" presetClass="entr" presetSubtype="0" fill="hold" grpId="0" nodeType="afterEffect">
                                  <p:stCondLst>
                                    <p:cond delay="0"/>
                                  </p:stCondLst>
                                  <p:childTnLst>
                                    <p:set>
                                      <p:cBhvr>
                                        <p:cTn id="71" dur="1" fill="hold">
                                          <p:stCondLst>
                                            <p:cond delay="0"/>
                                          </p:stCondLst>
                                        </p:cTn>
                                        <p:tgtEl>
                                          <p:spTgt spid="13319"/>
                                        </p:tgtEl>
                                        <p:attrNameLst>
                                          <p:attrName>style.visibility</p:attrName>
                                        </p:attrNameLst>
                                      </p:cBhvr>
                                      <p:to>
                                        <p:strVal val="visible"/>
                                      </p:to>
                                    </p:set>
                                    <p:anim calcmode="lin" valueType="num">
                                      <p:cBhvr>
                                        <p:cTn id="72" dur="500" fill="hold"/>
                                        <p:tgtEl>
                                          <p:spTgt spid="13319"/>
                                        </p:tgtEl>
                                        <p:attrNameLst>
                                          <p:attrName>ppt_w</p:attrName>
                                        </p:attrNameLst>
                                      </p:cBhvr>
                                      <p:tavLst>
                                        <p:tav tm="0">
                                          <p:val>
                                            <p:fltVal val="0"/>
                                          </p:val>
                                        </p:tav>
                                        <p:tav tm="100000">
                                          <p:val>
                                            <p:strVal val="#ppt_w"/>
                                          </p:val>
                                        </p:tav>
                                      </p:tavLst>
                                    </p:anim>
                                    <p:anim calcmode="lin" valueType="num">
                                      <p:cBhvr>
                                        <p:cTn id="73" dur="500" fill="hold"/>
                                        <p:tgtEl>
                                          <p:spTgt spid="13319"/>
                                        </p:tgtEl>
                                        <p:attrNameLst>
                                          <p:attrName>ppt_h</p:attrName>
                                        </p:attrNameLst>
                                      </p:cBhvr>
                                      <p:tavLst>
                                        <p:tav tm="0">
                                          <p:val>
                                            <p:fltVal val="0"/>
                                          </p:val>
                                        </p:tav>
                                        <p:tav tm="100000">
                                          <p:val>
                                            <p:strVal val="#ppt_h"/>
                                          </p:val>
                                        </p:tav>
                                      </p:tavLst>
                                    </p:anim>
                                    <p:animEffect transition="in" filter="fade">
                                      <p:cBhvr>
                                        <p:cTn id="74" dur="500"/>
                                        <p:tgtEl>
                                          <p:spTgt spid="1331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3320"/>
                                        </p:tgtEl>
                                        <p:attrNameLst>
                                          <p:attrName>style.visibility</p:attrName>
                                        </p:attrNameLst>
                                      </p:cBhvr>
                                      <p:to>
                                        <p:strVal val="visible"/>
                                      </p:to>
                                    </p:set>
                                    <p:anim calcmode="lin" valueType="num">
                                      <p:cBhvr>
                                        <p:cTn id="77" dur="500" fill="hold"/>
                                        <p:tgtEl>
                                          <p:spTgt spid="13320"/>
                                        </p:tgtEl>
                                        <p:attrNameLst>
                                          <p:attrName>ppt_w</p:attrName>
                                        </p:attrNameLst>
                                      </p:cBhvr>
                                      <p:tavLst>
                                        <p:tav tm="0">
                                          <p:val>
                                            <p:fltVal val="0"/>
                                          </p:val>
                                        </p:tav>
                                        <p:tav tm="100000">
                                          <p:val>
                                            <p:strVal val="#ppt_w"/>
                                          </p:val>
                                        </p:tav>
                                      </p:tavLst>
                                    </p:anim>
                                    <p:anim calcmode="lin" valueType="num">
                                      <p:cBhvr>
                                        <p:cTn id="78" dur="500" fill="hold"/>
                                        <p:tgtEl>
                                          <p:spTgt spid="13320"/>
                                        </p:tgtEl>
                                        <p:attrNameLst>
                                          <p:attrName>ppt_h</p:attrName>
                                        </p:attrNameLst>
                                      </p:cBhvr>
                                      <p:tavLst>
                                        <p:tav tm="0">
                                          <p:val>
                                            <p:fltVal val="0"/>
                                          </p:val>
                                        </p:tav>
                                        <p:tav tm="100000">
                                          <p:val>
                                            <p:strVal val="#ppt_h"/>
                                          </p:val>
                                        </p:tav>
                                      </p:tavLst>
                                    </p:anim>
                                    <p:animEffect transition="in" filter="fade">
                                      <p:cBhvr>
                                        <p:cTn id="79" dur="500"/>
                                        <p:tgtEl>
                                          <p:spTgt spid="13320"/>
                                        </p:tgtEl>
                                      </p:cBhvr>
                                    </p:animEffect>
                                  </p:childTnLst>
                                </p:cTn>
                              </p:par>
                            </p:childTnLst>
                          </p:cTn>
                        </p:par>
                        <p:par>
                          <p:cTn id="80" fill="hold" nodeType="afterGroup">
                            <p:stCondLst>
                              <p:cond delay="5340"/>
                            </p:stCondLst>
                            <p:childTnLst>
                              <p:par>
                                <p:cTn id="81" presetID="52" presetClass="entr" presetSubtype="0" fill="hold" nodeType="afterEffect">
                                  <p:stCondLst>
                                    <p:cond delay="0"/>
                                  </p:stCondLst>
                                  <p:childTnLst>
                                    <p:set>
                                      <p:cBhvr>
                                        <p:cTn id="82" dur="1" fill="hold">
                                          <p:stCondLst>
                                            <p:cond delay="0"/>
                                          </p:stCondLst>
                                        </p:cTn>
                                        <p:tgtEl>
                                          <p:spTgt spid="2"/>
                                        </p:tgtEl>
                                        <p:attrNameLst>
                                          <p:attrName>style.visibility</p:attrName>
                                        </p:attrNameLst>
                                      </p:cBhvr>
                                      <p:to>
                                        <p:strVal val="visible"/>
                                      </p:to>
                                    </p:set>
                                    <p:animScale>
                                      <p:cBhvr>
                                        <p:cTn id="83" dur="6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4" dur="600" decel="50000" fill="hold">
                                          <p:stCondLst>
                                            <p:cond delay="0"/>
                                          </p:stCondLst>
                                        </p:cTn>
                                        <p:tgtEl>
                                          <p:spTgt spid="2"/>
                                        </p:tgtEl>
                                        <p:attrNameLst>
                                          <p:attrName>ppt_x,ppt_y</p:attrName>
                                        </p:attrNameLst>
                                      </p:cBhvr>
                                      <p:rCtr x="0" y="0"/>
                                    </p:animMotion>
                                    <p:animEffect transition="in" filter="fade">
                                      <p:cBhvr>
                                        <p:cTn id="85" dur="600"/>
                                        <p:tgtEl>
                                          <p:spTgt spid="2"/>
                                        </p:tgtEl>
                                      </p:cBhvr>
                                    </p:animEffect>
                                  </p:childTnLst>
                                </p:cTn>
                              </p:par>
                            </p:childTnLst>
                          </p:cTn>
                        </p:par>
                        <p:par>
                          <p:cTn id="86" fill="hold" nodeType="afterGroup">
                            <p:stCondLst>
                              <p:cond delay="5940"/>
                            </p:stCondLst>
                            <p:childTnLst>
                              <p:par>
                                <p:cTn id="87" presetID="2" presetClass="entr" presetSubtype="6" fill="hold" grpId="0" nodeType="afterEffect">
                                  <p:stCondLst>
                                    <p:cond delay="0"/>
                                  </p:stCondLst>
                                  <p:childTnLst>
                                    <p:set>
                                      <p:cBhvr>
                                        <p:cTn id="88" dur="1" fill="hold">
                                          <p:stCondLst>
                                            <p:cond delay="0"/>
                                          </p:stCondLst>
                                        </p:cTn>
                                        <p:tgtEl>
                                          <p:spTgt spid="13333"/>
                                        </p:tgtEl>
                                        <p:attrNameLst>
                                          <p:attrName>style.visibility</p:attrName>
                                        </p:attrNameLst>
                                      </p:cBhvr>
                                      <p:to>
                                        <p:strVal val="visible"/>
                                      </p:to>
                                    </p:set>
                                    <p:anim calcmode="lin" valueType="num">
                                      <p:cBhvr additive="base">
                                        <p:cTn id="89" dur="500" fill="hold"/>
                                        <p:tgtEl>
                                          <p:spTgt spid="13333"/>
                                        </p:tgtEl>
                                        <p:attrNameLst>
                                          <p:attrName>ppt_x</p:attrName>
                                        </p:attrNameLst>
                                      </p:cBhvr>
                                      <p:tavLst>
                                        <p:tav tm="0">
                                          <p:val>
                                            <p:strVal val="1+#ppt_w/2"/>
                                          </p:val>
                                        </p:tav>
                                        <p:tav tm="100000">
                                          <p:val>
                                            <p:strVal val="#ppt_x"/>
                                          </p:val>
                                        </p:tav>
                                      </p:tavLst>
                                    </p:anim>
                                    <p:anim calcmode="lin" valueType="num">
                                      <p:cBhvr additive="base">
                                        <p:cTn id="90" dur="500" fill="hold"/>
                                        <p:tgtEl>
                                          <p:spTgt spid="13333"/>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6440"/>
                            </p:stCondLst>
                            <p:childTnLst>
                              <p:par>
                                <p:cTn id="92" presetID="22" presetClass="entr" presetSubtype="1" fill="hold" grpId="0" nodeType="afterEffect">
                                  <p:stCondLst>
                                    <p:cond delay="0"/>
                                  </p:stCondLst>
                                  <p:childTnLst>
                                    <p:set>
                                      <p:cBhvr>
                                        <p:cTn id="93" dur="1" fill="hold">
                                          <p:stCondLst>
                                            <p:cond delay="0"/>
                                          </p:stCondLst>
                                        </p:cTn>
                                        <p:tgtEl>
                                          <p:spTgt spid="13334"/>
                                        </p:tgtEl>
                                        <p:attrNameLst>
                                          <p:attrName>style.visibility</p:attrName>
                                        </p:attrNameLst>
                                      </p:cBhvr>
                                      <p:to>
                                        <p:strVal val="visible"/>
                                      </p:to>
                                    </p:set>
                                    <p:animEffect transition="in" filter="wipe(up)">
                                      <p:cBhvr>
                                        <p:cTn id="94" dur="500"/>
                                        <p:tgtEl>
                                          <p:spTgt spid="13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autoUpdateAnimBg="0"/>
      <p:bldP spid="13316" grpId="0" animBg="1" autoUpdateAnimBg="0"/>
      <p:bldP spid="13317" grpId="0" animBg="1" autoUpdateAnimBg="0"/>
      <p:bldP spid="13318" grpId="0" animBg="1"/>
      <p:bldP spid="13319" grpId="0" animBg="1" autoUpdateAnimBg="0"/>
      <p:bldP spid="13320" grpId="0" animBg="1" autoUpdateAnimBg="0"/>
      <p:bldP spid="13324" grpId="0" animBg="1" autoUpdateAnimBg="0"/>
      <p:bldP spid="13325" grpId="0" animBg="1" autoUpdateAnimBg="0"/>
      <p:bldP spid="13329" grpId="0" autoUpdateAnimBg="0"/>
      <p:bldP spid="13330" grpId="0" autoUpdateAnimBg="0"/>
      <p:bldP spid="13331" grpId="0" autoUpdateAnimBg="0"/>
      <p:bldP spid="13332" grpId="0" autoUpdateAnimBg="0"/>
      <p:bldP spid="13333" grpId="0" autoUpdateAnimBg="0"/>
      <p:bldP spid="1333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4339" name="TextBox 4"/>
          <p:cNvSpPr>
            <a:spLocks noChangeArrowheads="1"/>
          </p:cNvSpPr>
          <p:nvPr/>
        </p:nvSpPr>
        <p:spPr bwMode="auto">
          <a:xfrm>
            <a:off x="665163" y="4719638"/>
            <a:ext cx="78136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微软雅黑" pitchFamily="34" charset="-122"/>
                <a:ea typeface="微软雅黑" pitchFamily="34" charset="-122"/>
                <a:sym typeface="微软雅黑" pitchFamily="34" charset="-122"/>
              </a:rPr>
              <a:t>某某工作历时7年、经过30000多次修改，8000多次测试，最终研发出目前市面最智能，最人性化的某某管理模式，这里请输入您的文字某某工作历时7年、经过30000多次修改，8000多次测试，最终研发出目前市面最智能，最人性化的某某管理模式，这里请输入您的文字</a:t>
            </a:r>
          </a:p>
          <a:p>
            <a:endParaRPr lang="zh-CN" altLang="en-US">
              <a:solidFill>
                <a:srgbClr val="595959"/>
              </a:solidFill>
              <a:latin typeface="微软雅黑" pitchFamily="34" charset="-122"/>
              <a:ea typeface="微软雅黑" pitchFamily="34" charset="-122"/>
              <a:sym typeface="微软雅黑" pitchFamily="34" charset="-122"/>
            </a:endParaRPr>
          </a:p>
        </p:txBody>
      </p:sp>
      <p:sp>
        <p:nvSpPr>
          <p:cNvPr id="14340" name="Freeform 5"/>
          <p:cNvSpPr>
            <a:spLocks/>
          </p:cNvSpPr>
          <p:nvPr/>
        </p:nvSpPr>
        <p:spPr bwMode="auto">
          <a:xfrm>
            <a:off x="646113" y="1271588"/>
            <a:ext cx="2006600" cy="965200"/>
          </a:xfrm>
          <a:custGeom>
            <a:avLst/>
            <a:gdLst>
              <a:gd name="T0" fmla="*/ 100 w 2478"/>
              <a:gd name="T1" fmla="*/ 0 h 1025"/>
              <a:gd name="T2" fmla="*/ 2378 w 2478"/>
              <a:gd name="T3" fmla="*/ 0 h 1025"/>
              <a:gd name="T4" fmla="*/ 2478 w 2478"/>
              <a:gd name="T5" fmla="*/ 100 h 1025"/>
              <a:gd name="T6" fmla="*/ 2478 w 2478"/>
              <a:gd name="T7" fmla="*/ 925 h 1025"/>
              <a:gd name="T8" fmla="*/ 2378 w 2478"/>
              <a:gd name="T9" fmla="*/ 1025 h 1025"/>
              <a:gd name="T10" fmla="*/ 100 w 2478"/>
              <a:gd name="T11" fmla="*/ 1025 h 1025"/>
              <a:gd name="T12" fmla="*/ 0 w 2478"/>
              <a:gd name="T13" fmla="*/ 925 h 1025"/>
              <a:gd name="T14" fmla="*/ 0 w 2478"/>
              <a:gd name="T15" fmla="*/ 100 h 1025"/>
              <a:gd name="T16" fmla="*/ 100 w 2478"/>
              <a:gd name="T17" fmla="*/ 0 h 1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78"/>
              <a:gd name="T28" fmla="*/ 0 h 1025"/>
              <a:gd name="T29" fmla="*/ 2478 w 2478"/>
              <a:gd name="T30" fmla="*/ 1025 h 1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1" name="Freeform 6"/>
          <p:cNvSpPr>
            <a:spLocks/>
          </p:cNvSpPr>
          <p:nvPr/>
        </p:nvSpPr>
        <p:spPr bwMode="auto">
          <a:xfrm>
            <a:off x="3213100" y="1252538"/>
            <a:ext cx="2316163" cy="2827337"/>
          </a:xfrm>
          <a:custGeom>
            <a:avLst/>
            <a:gdLst>
              <a:gd name="T0" fmla="*/ 100 w 2478"/>
              <a:gd name="T1" fmla="*/ 0 h 3000"/>
              <a:gd name="T2" fmla="*/ 2378 w 2478"/>
              <a:gd name="T3" fmla="*/ 0 h 3000"/>
              <a:gd name="T4" fmla="*/ 2478 w 2478"/>
              <a:gd name="T5" fmla="*/ 100 h 3000"/>
              <a:gd name="T6" fmla="*/ 2478 w 2478"/>
              <a:gd name="T7" fmla="*/ 2900 h 3000"/>
              <a:gd name="T8" fmla="*/ 2378 w 2478"/>
              <a:gd name="T9" fmla="*/ 3000 h 3000"/>
              <a:gd name="T10" fmla="*/ 100 w 2478"/>
              <a:gd name="T11" fmla="*/ 3000 h 3000"/>
              <a:gd name="T12" fmla="*/ 0 w 2478"/>
              <a:gd name="T13" fmla="*/ 2900 h 3000"/>
              <a:gd name="T14" fmla="*/ 0 w 2478"/>
              <a:gd name="T15" fmla="*/ 100 h 3000"/>
              <a:gd name="T16" fmla="*/ 100 w 2478"/>
              <a:gd name="T17" fmla="*/ 0 h 3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78"/>
              <a:gd name="T28" fmla="*/ 0 h 3000"/>
              <a:gd name="T29" fmla="*/ 2478 w 2478"/>
              <a:gd name="T30" fmla="*/ 3000 h 3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2" name="Freeform 7"/>
          <p:cNvSpPr>
            <a:spLocks noEditPoints="1"/>
          </p:cNvSpPr>
          <p:nvPr/>
        </p:nvSpPr>
        <p:spPr bwMode="auto">
          <a:xfrm>
            <a:off x="2763838" y="1598613"/>
            <a:ext cx="352425" cy="314325"/>
          </a:xfrm>
          <a:custGeom>
            <a:avLst/>
            <a:gdLst>
              <a:gd name="T0" fmla="*/ 0 w 377"/>
              <a:gd name="T1" fmla="*/ 250 h 333"/>
              <a:gd name="T2" fmla="*/ 189 w 377"/>
              <a:gd name="T3" fmla="*/ 250 h 333"/>
              <a:gd name="T4" fmla="*/ 189 w 377"/>
              <a:gd name="T5" fmla="*/ 333 h 333"/>
              <a:gd name="T6" fmla="*/ 377 w 377"/>
              <a:gd name="T7" fmla="*/ 166 h 333"/>
              <a:gd name="T8" fmla="*/ 189 w 377"/>
              <a:gd name="T9" fmla="*/ 0 h 333"/>
              <a:gd name="T10" fmla="*/ 189 w 377"/>
              <a:gd name="T11" fmla="*/ 83 h 333"/>
              <a:gd name="T12" fmla="*/ 0 w 377"/>
              <a:gd name="T13" fmla="*/ 83 h 333"/>
              <a:gd name="T14" fmla="*/ 0 w 377"/>
              <a:gd name="T15" fmla="*/ 250 h 333"/>
              <a:gd name="T16" fmla="*/ 0 w 377"/>
              <a:gd name="T17" fmla="*/ 166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7"/>
              <a:gd name="T28" fmla="*/ 0 h 333"/>
              <a:gd name="T29" fmla="*/ 377 w 377"/>
              <a:gd name="T30" fmla="*/ 333 h 3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3" name="Freeform 8"/>
          <p:cNvSpPr>
            <a:spLocks noEditPoints="1"/>
          </p:cNvSpPr>
          <p:nvPr/>
        </p:nvSpPr>
        <p:spPr bwMode="auto">
          <a:xfrm>
            <a:off x="5661025" y="1571625"/>
            <a:ext cx="352425" cy="312738"/>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7"/>
              <a:gd name="T28" fmla="*/ 0 h 332"/>
              <a:gd name="T29" fmla="*/ 377 w 377"/>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4" name="Freeform 9"/>
          <p:cNvSpPr>
            <a:spLocks noEditPoints="1"/>
          </p:cNvSpPr>
          <p:nvPr/>
        </p:nvSpPr>
        <p:spPr bwMode="auto">
          <a:xfrm>
            <a:off x="5661025" y="3567113"/>
            <a:ext cx="352425" cy="312737"/>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7"/>
              <a:gd name="T28" fmla="*/ 0 h 332"/>
              <a:gd name="T29" fmla="*/ 377 w 377"/>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5" name="Freeform 10"/>
          <p:cNvSpPr>
            <a:spLocks/>
          </p:cNvSpPr>
          <p:nvPr/>
        </p:nvSpPr>
        <p:spPr bwMode="auto">
          <a:xfrm>
            <a:off x="646113" y="3076575"/>
            <a:ext cx="2006600" cy="965200"/>
          </a:xfrm>
          <a:custGeom>
            <a:avLst/>
            <a:gdLst>
              <a:gd name="T0" fmla="*/ 100 w 2478"/>
              <a:gd name="T1" fmla="*/ 0 h 1024"/>
              <a:gd name="T2" fmla="*/ 2378 w 2478"/>
              <a:gd name="T3" fmla="*/ 0 h 1024"/>
              <a:gd name="T4" fmla="*/ 2478 w 2478"/>
              <a:gd name="T5" fmla="*/ 99 h 1024"/>
              <a:gd name="T6" fmla="*/ 2478 w 2478"/>
              <a:gd name="T7" fmla="*/ 925 h 1024"/>
              <a:gd name="T8" fmla="*/ 2378 w 2478"/>
              <a:gd name="T9" fmla="*/ 1024 h 1024"/>
              <a:gd name="T10" fmla="*/ 100 w 2478"/>
              <a:gd name="T11" fmla="*/ 1024 h 1024"/>
              <a:gd name="T12" fmla="*/ 0 w 2478"/>
              <a:gd name="T13" fmla="*/ 925 h 1024"/>
              <a:gd name="T14" fmla="*/ 0 w 2478"/>
              <a:gd name="T15" fmla="*/ 99 h 1024"/>
              <a:gd name="T16" fmla="*/ 100 w 2478"/>
              <a:gd name="T17" fmla="*/ 0 h 10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78"/>
              <a:gd name="T28" fmla="*/ 0 h 1024"/>
              <a:gd name="T29" fmla="*/ 2478 w 2478"/>
              <a:gd name="T30" fmla="*/ 1024 h 10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6" name="Freeform 11"/>
          <p:cNvSpPr>
            <a:spLocks noEditPoints="1"/>
          </p:cNvSpPr>
          <p:nvPr/>
        </p:nvSpPr>
        <p:spPr bwMode="auto">
          <a:xfrm>
            <a:off x="2763838" y="3403600"/>
            <a:ext cx="352425" cy="314325"/>
          </a:xfrm>
          <a:custGeom>
            <a:avLst/>
            <a:gdLst>
              <a:gd name="T0" fmla="*/ 0 w 377"/>
              <a:gd name="T1" fmla="*/ 249 h 332"/>
              <a:gd name="T2" fmla="*/ 189 w 377"/>
              <a:gd name="T3" fmla="*/ 249 h 332"/>
              <a:gd name="T4" fmla="*/ 189 w 377"/>
              <a:gd name="T5" fmla="*/ 332 h 332"/>
              <a:gd name="T6" fmla="*/ 377 w 377"/>
              <a:gd name="T7" fmla="*/ 166 h 332"/>
              <a:gd name="T8" fmla="*/ 189 w 377"/>
              <a:gd name="T9" fmla="*/ 0 h 332"/>
              <a:gd name="T10" fmla="*/ 189 w 377"/>
              <a:gd name="T11" fmla="*/ 83 h 332"/>
              <a:gd name="T12" fmla="*/ 0 w 377"/>
              <a:gd name="T13" fmla="*/ 83 h 332"/>
              <a:gd name="T14" fmla="*/ 0 w 377"/>
              <a:gd name="T15" fmla="*/ 249 h 332"/>
              <a:gd name="T16" fmla="*/ 0 w 377"/>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7"/>
              <a:gd name="T28" fmla="*/ 0 h 332"/>
              <a:gd name="T29" fmla="*/ 377 w 377"/>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7" name="Freeform 12"/>
          <p:cNvSpPr>
            <a:spLocks noEditPoints="1"/>
          </p:cNvSpPr>
          <p:nvPr/>
        </p:nvSpPr>
        <p:spPr bwMode="auto">
          <a:xfrm>
            <a:off x="5661025" y="2568575"/>
            <a:ext cx="352425" cy="314325"/>
          </a:xfrm>
          <a:custGeom>
            <a:avLst/>
            <a:gdLst>
              <a:gd name="T0" fmla="*/ 0 w 377"/>
              <a:gd name="T1" fmla="*/ 250 h 333"/>
              <a:gd name="T2" fmla="*/ 188 w 377"/>
              <a:gd name="T3" fmla="*/ 250 h 333"/>
              <a:gd name="T4" fmla="*/ 188 w 377"/>
              <a:gd name="T5" fmla="*/ 333 h 333"/>
              <a:gd name="T6" fmla="*/ 377 w 377"/>
              <a:gd name="T7" fmla="*/ 166 h 333"/>
              <a:gd name="T8" fmla="*/ 188 w 377"/>
              <a:gd name="T9" fmla="*/ 0 h 333"/>
              <a:gd name="T10" fmla="*/ 188 w 377"/>
              <a:gd name="T11" fmla="*/ 83 h 333"/>
              <a:gd name="T12" fmla="*/ 0 w 377"/>
              <a:gd name="T13" fmla="*/ 83 h 333"/>
              <a:gd name="T14" fmla="*/ 0 w 377"/>
              <a:gd name="T15" fmla="*/ 250 h 333"/>
              <a:gd name="T16" fmla="*/ 0 w 377"/>
              <a:gd name="T17" fmla="*/ 166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7"/>
              <a:gd name="T28" fmla="*/ 0 h 333"/>
              <a:gd name="T29" fmla="*/ 377 w 377"/>
              <a:gd name="T30" fmla="*/ 333 h 3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8" name="Freeform 13"/>
          <p:cNvSpPr>
            <a:spLocks/>
          </p:cNvSpPr>
          <p:nvPr/>
        </p:nvSpPr>
        <p:spPr bwMode="auto">
          <a:xfrm>
            <a:off x="6148388" y="1271588"/>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3"/>
              <a:gd name="T28" fmla="*/ 0 h 916"/>
              <a:gd name="T29" fmla="*/ 3663 w 3663"/>
              <a:gd name="T30" fmla="*/ 916 h 9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9" name="Freeform 14"/>
          <p:cNvSpPr>
            <a:spLocks/>
          </p:cNvSpPr>
          <p:nvPr/>
        </p:nvSpPr>
        <p:spPr bwMode="auto">
          <a:xfrm>
            <a:off x="6148388" y="2274888"/>
            <a:ext cx="2312987" cy="862012"/>
          </a:xfrm>
          <a:custGeom>
            <a:avLst/>
            <a:gdLst>
              <a:gd name="T0" fmla="*/ 89 w 3663"/>
              <a:gd name="T1" fmla="*/ 0 h 916"/>
              <a:gd name="T2" fmla="*/ 3574 w 3663"/>
              <a:gd name="T3" fmla="*/ 0 h 916"/>
              <a:gd name="T4" fmla="*/ 3663 w 3663"/>
              <a:gd name="T5" fmla="*/ 89 h 916"/>
              <a:gd name="T6" fmla="*/ 3663 w 3663"/>
              <a:gd name="T7" fmla="*/ 826 h 916"/>
              <a:gd name="T8" fmla="*/ 3574 w 3663"/>
              <a:gd name="T9" fmla="*/ 916 h 916"/>
              <a:gd name="T10" fmla="*/ 89 w 3663"/>
              <a:gd name="T11" fmla="*/ 916 h 916"/>
              <a:gd name="T12" fmla="*/ 0 w 3663"/>
              <a:gd name="T13" fmla="*/ 826 h 916"/>
              <a:gd name="T14" fmla="*/ 0 w 3663"/>
              <a:gd name="T15" fmla="*/ 89 h 916"/>
              <a:gd name="T16" fmla="*/ 89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3"/>
              <a:gd name="T28" fmla="*/ 0 h 916"/>
              <a:gd name="T29" fmla="*/ 3663 w 3663"/>
              <a:gd name="T30" fmla="*/ 916 h 9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0" name="Freeform 15"/>
          <p:cNvSpPr>
            <a:spLocks/>
          </p:cNvSpPr>
          <p:nvPr/>
        </p:nvSpPr>
        <p:spPr bwMode="auto">
          <a:xfrm>
            <a:off x="6148388" y="3276600"/>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3"/>
              <a:gd name="T28" fmla="*/ 0 h 916"/>
              <a:gd name="T29" fmla="*/ 3663 w 3663"/>
              <a:gd name="T30" fmla="*/ 916 h 9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1" name="TextBox 14"/>
          <p:cNvSpPr txBox="1">
            <a:spLocks noChangeArrowheads="1"/>
          </p:cNvSpPr>
          <p:nvPr/>
        </p:nvSpPr>
        <p:spPr bwMode="auto">
          <a:xfrm>
            <a:off x="646113" y="1341438"/>
            <a:ext cx="169703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200">
                <a:solidFill>
                  <a:schemeClr val="accent2"/>
                </a:solidFill>
                <a:latin typeface="微软雅黑" pitchFamily="34" charset="-122"/>
                <a:ea typeface="微软雅黑" pitchFamily="34" charset="-122"/>
              </a:rPr>
              <a:t>30000</a:t>
            </a:r>
          </a:p>
          <a:p>
            <a:pPr algn="ctr" eaLnBrk="1" hangingPunct="1"/>
            <a:r>
              <a:rPr lang="zh-CN" altLang="en-US" sz="2000">
                <a:solidFill>
                  <a:schemeClr val="accent2"/>
                </a:solidFill>
                <a:latin typeface="微软雅黑" pitchFamily="34" charset="-122"/>
                <a:ea typeface="微软雅黑" pitchFamily="34" charset="-122"/>
              </a:rPr>
              <a:t>多次修改</a:t>
            </a:r>
          </a:p>
        </p:txBody>
      </p:sp>
      <p:sp>
        <p:nvSpPr>
          <p:cNvPr id="14352" name="TextBox 15"/>
          <p:cNvSpPr txBox="1">
            <a:spLocks noChangeArrowheads="1"/>
          </p:cNvSpPr>
          <p:nvPr/>
        </p:nvSpPr>
        <p:spPr bwMode="auto">
          <a:xfrm>
            <a:off x="646113" y="3114675"/>
            <a:ext cx="1697037"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200">
                <a:solidFill>
                  <a:schemeClr val="accent2"/>
                </a:solidFill>
                <a:latin typeface="微软雅黑" pitchFamily="34" charset="-122"/>
                <a:ea typeface="微软雅黑" pitchFamily="34" charset="-122"/>
              </a:rPr>
              <a:t>8000</a:t>
            </a:r>
          </a:p>
          <a:p>
            <a:pPr algn="ctr" eaLnBrk="1" hangingPunct="1"/>
            <a:r>
              <a:rPr lang="zh-CN" altLang="en-US" sz="2000">
                <a:solidFill>
                  <a:schemeClr val="accent2"/>
                </a:solidFill>
                <a:latin typeface="微软雅黑" pitchFamily="34" charset="-122"/>
                <a:ea typeface="微软雅黑" pitchFamily="34" charset="-122"/>
              </a:rPr>
              <a:t>余次测试</a:t>
            </a:r>
          </a:p>
        </p:txBody>
      </p:sp>
      <p:sp>
        <p:nvSpPr>
          <p:cNvPr id="14353" name="TextBox 16"/>
          <p:cNvSpPr txBox="1">
            <a:spLocks noChangeArrowheads="1"/>
          </p:cNvSpPr>
          <p:nvPr/>
        </p:nvSpPr>
        <p:spPr bwMode="auto">
          <a:xfrm>
            <a:off x="3646488" y="2160588"/>
            <a:ext cx="1603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800">
                <a:solidFill>
                  <a:schemeClr val="accent2"/>
                </a:solidFill>
                <a:latin typeface="微软雅黑" pitchFamily="34" charset="-122"/>
                <a:ea typeface="微软雅黑" pitchFamily="34" charset="-122"/>
                <a:sym typeface="微软雅黑" pitchFamily="34" charset="-122"/>
              </a:rPr>
              <a:t>某某管理系统</a:t>
            </a:r>
            <a:endParaRPr lang="zh-CN" altLang="en-US" sz="2800">
              <a:solidFill>
                <a:schemeClr val="accent2"/>
              </a:solidFill>
            </a:endParaRPr>
          </a:p>
        </p:txBody>
      </p:sp>
      <p:sp>
        <p:nvSpPr>
          <p:cNvPr id="14354" name="TextBox 17"/>
          <p:cNvSpPr txBox="1">
            <a:spLocks noChangeArrowheads="1"/>
          </p:cNvSpPr>
          <p:nvPr/>
        </p:nvSpPr>
        <p:spPr bwMode="auto">
          <a:xfrm>
            <a:off x="6408738" y="1484313"/>
            <a:ext cx="2052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chemeClr val="accent2"/>
                </a:solidFill>
                <a:latin typeface="微软雅黑" pitchFamily="34" charset="-122"/>
                <a:ea typeface="微软雅黑" pitchFamily="34" charset="-122"/>
              </a:rPr>
              <a:t>分支功能一</a:t>
            </a:r>
          </a:p>
        </p:txBody>
      </p:sp>
      <p:sp>
        <p:nvSpPr>
          <p:cNvPr id="14355" name="TextBox 18"/>
          <p:cNvSpPr txBox="1">
            <a:spLocks noChangeArrowheads="1"/>
          </p:cNvSpPr>
          <p:nvPr/>
        </p:nvSpPr>
        <p:spPr bwMode="auto">
          <a:xfrm>
            <a:off x="6408738" y="2522538"/>
            <a:ext cx="2052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chemeClr val="accent2"/>
                </a:solidFill>
                <a:latin typeface="微软雅黑" pitchFamily="34" charset="-122"/>
                <a:ea typeface="微软雅黑" pitchFamily="34" charset="-122"/>
              </a:rPr>
              <a:t>分支功能二</a:t>
            </a:r>
          </a:p>
        </p:txBody>
      </p:sp>
      <p:sp>
        <p:nvSpPr>
          <p:cNvPr id="14356" name="TextBox 19"/>
          <p:cNvSpPr txBox="1">
            <a:spLocks noChangeArrowheads="1"/>
          </p:cNvSpPr>
          <p:nvPr/>
        </p:nvSpPr>
        <p:spPr bwMode="auto">
          <a:xfrm>
            <a:off x="6408738" y="3505200"/>
            <a:ext cx="2052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chemeClr val="accent2"/>
                </a:solidFill>
                <a:latin typeface="微软雅黑" pitchFamily="34" charset="-122"/>
                <a:ea typeface="微软雅黑" pitchFamily="34" charset="-122"/>
              </a:rPr>
              <a:t>分支功能三</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nodeType="afterGroup">
                            <p:stCondLst>
                              <p:cond delay="640"/>
                            </p:stCondLst>
                            <p:childTnLst>
                              <p:par>
                                <p:cTn id="13" presetID="2" presetClass="entr" presetSubtype="8" fill="hold" grpId="0" nodeType="afterEffect">
                                  <p:stCondLst>
                                    <p:cond delay="0"/>
                                  </p:stCondLst>
                                  <p:childTnLst>
                                    <p:set>
                                      <p:cBhvr>
                                        <p:cTn id="14" dur="1" fill="hold">
                                          <p:stCondLst>
                                            <p:cond delay="0"/>
                                          </p:stCondLst>
                                        </p:cTn>
                                        <p:tgtEl>
                                          <p:spTgt spid="14340"/>
                                        </p:tgtEl>
                                        <p:attrNameLst>
                                          <p:attrName>style.visibility</p:attrName>
                                        </p:attrNameLst>
                                      </p:cBhvr>
                                      <p:to>
                                        <p:strVal val="visible"/>
                                      </p:to>
                                    </p:set>
                                    <p:anim calcmode="lin" valueType="num">
                                      <p:cBhvr additive="base">
                                        <p:cTn id="15" dur="500" fill="hold"/>
                                        <p:tgtEl>
                                          <p:spTgt spid="14340"/>
                                        </p:tgtEl>
                                        <p:attrNameLst>
                                          <p:attrName>ppt_x</p:attrName>
                                        </p:attrNameLst>
                                      </p:cBhvr>
                                      <p:tavLst>
                                        <p:tav tm="0">
                                          <p:val>
                                            <p:strVal val="0-#ppt_w/2"/>
                                          </p:val>
                                        </p:tav>
                                        <p:tav tm="100000">
                                          <p:val>
                                            <p:strVal val="#ppt_x"/>
                                          </p:val>
                                        </p:tav>
                                      </p:tavLst>
                                    </p:anim>
                                    <p:anim calcmode="lin" valueType="num">
                                      <p:cBhvr additive="base">
                                        <p:cTn id="16" dur="500" fill="hold"/>
                                        <p:tgtEl>
                                          <p:spTgt spid="1434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345"/>
                                        </p:tgtEl>
                                        <p:attrNameLst>
                                          <p:attrName>style.visibility</p:attrName>
                                        </p:attrNameLst>
                                      </p:cBhvr>
                                      <p:to>
                                        <p:strVal val="visible"/>
                                      </p:to>
                                    </p:set>
                                    <p:anim calcmode="lin" valueType="num">
                                      <p:cBhvr additive="base">
                                        <p:cTn id="19" dur="500" fill="hold"/>
                                        <p:tgtEl>
                                          <p:spTgt spid="14345"/>
                                        </p:tgtEl>
                                        <p:attrNameLst>
                                          <p:attrName>ppt_x</p:attrName>
                                        </p:attrNameLst>
                                      </p:cBhvr>
                                      <p:tavLst>
                                        <p:tav tm="0">
                                          <p:val>
                                            <p:strVal val="0-#ppt_w/2"/>
                                          </p:val>
                                        </p:tav>
                                        <p:tav tm="100000">
                                          <p:val>
                                            <p:strVal val="#ppt_x"/>
                                          </p:val>
                                        </p:tav>
                                      </p:tavLst>
                                    </p:anim>
                                    <p:anim calcmode="lin" valueType="num">
                                      <p:cBhvr additive="base">
                                        <p:cTn id="20" dur="500" fill="hold"/>
                                        <p:tgtEl>
                                          <p:spTgt spid="14345"/>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140"/>
                            </p:stCondLst>
                            <p:childTnLst>
                              <p:par>
                                <p:cTn id="22" presetID="31" presetClass="entr" presetSubtype="0" fill="hold" grpId="0" nodeType="afterEffect">
                                  <p:stCondLst>
                                    <p:cond delay="0"/>
                                  </p:stCondLst>
                                  <p:childTnLst>
                                    <p:set>
                                      <p:cBhvr>
                                        <p:cTn id="23" dur="1" fill="hold">
                                          <p:stCondLst>
                                            <p:cond delay="0"/>
                                          </p:stCondLst>
                                        </p:cTn>
                                        <p:tgtEl>
                                          <p:spTgt spid="14351"/>
                                        </p:tgtEl>
                                        <p:attrNameLst>
                                          <p:attrName>style.visibility</p:attrName>
                                        </p:attrNameLst>
                                      </p:cBhvr>
                                      <p:to>
                                        <p:strVal val="visible"/>
                                      </p:to>
                                    </p:set>
                                    <p:anim calcmode="lin" valueType="num">
                                      <p:cBhvr>
                                        <p:cTn id="24" dur="500" fill="hold"/>
                                        <p:tgtEl>
                                          <p:spTgt spid="14351"/>
                                        </p:tgtEl>
                                        <p:attrNameLst>
                                          <p:attrName>ppt_w</p:attrName>
                                        </p:attrNameLst>
                                      </p:cBhvr>
                                      <p:tavLst>
                                        <p:tav tm="0">
                                          <p:val>
                                            <p:fltVal val="0"/>
                                          </p:val>
                                        </p:tav>
                                        <p:tav tm="100000">
                                          <p:val>
                                            <p:strVal val="#ppt_w"/>
                                          </p:val>
                                        </p:tav>
                                      </p:tavLst>
                                    </p:anim>
                                    <p:anim calcmode="lin" valueType="num">
                                      <p:cBhvr>
                                        <p:cTn id="25" dur="500" fill="hold"/>
                                        <p:tgtEl>
                                          <p:spTgt spid="14351"/>
                                        </p:tgtEl>
                                        <p:attrNameLst>
                                          <p:attrName>ppt_h</p:attrName>
                                        </p:attrNameLst>
                                      </p:cBhvr>
                                      <p:tavLst>
                                        <p:tav tm="0">
                                          <p:val>
                                            <p:fltVal val="0"/>
                                          </p:val>
                                        </p:tav>
                                        <p:tav tm="100000">
                                          <p:val>
                                            <p:strVal val="#ppt_h"/>
                                          </p:val>
                                        </p:tav>
                                      </p:tavLst>
                                    </p:anim>
                                    <p:anim calcmode="lin" valueType="num">
                                      <p:cBhvr>
                                        <p:cTn id="26" dur="500" fill="hold"/>
                                        <p:tgtEl>
                                          <p:spTgt spid="14351"/>
                                        </p:tgtEl>
                                        <p:attrNameLst>
                                          <p:attrName>style.rotation</p:attrName>
                                        </p:attrNameLst>
                                      </p:cBhvr>
                                      <p:tavLst>
                                        <p:tav tm="0">
                                          <p:val>
                                            <p:fltVal val="90"/>
                                          </p:val>
                                        </p:tav>
                                        <p:tav tm="100000">
                                          <p:val>
                                            <p:fltVal val="0"/>
                                          </p:val>
                                        </p:tav>
                                      </p:tavLst>
                                    </p:anim>
                                    <p:animEffect transition="in" filter="fade">
                                      <p:cBhvr>
                                        <p:cTn id="27" dur="500"/>
                                        <p:tgtEl>
                                          <p:spTgt spid="14351"/>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4352"/>
                                        </p:tgtEl>
                                        <p:attrNameLst>
                                          <p:attrName>style.visibility</p:attrName>
                                        </p:attrNameLst>
                                      </p:cBhvr>
                                      <p:to>
                                        <p:strVal val="visible"/>
                                      </p:to>
                                    </p:set>
                                    <p:anim calcmode="lin" valueType="num">
                                      <p:cBhvr>
                                        <p:cTn id="30" dur="500" fill="hold"/>
                                        <p:tgtEl>
                                          <p:spTgt spid="14352"/>
                                        </p:tgtEl>
                                        <p:attrNameLst>
                                          <p:attrName>ppt_w</p:attrName>
                                        </p:attrNameLst>
                                      </p:cBhvr>
                                      <p:tavLst>
                                        <p:tav tm="0">
                                          <p:val>
                                            <p:fltVal val="0"/>
                                          </p:val>
                                        </p:tav>
                                        <p:tav tm="100000">
                                          <p:val>
                                            <p:strVal val="#ppt_w"/>
                                          </p:val>
                                        </p:tav>
                                      </p:tavLst>
                                    </p:anim>
                                    <p:anim calcmode="lin" valueType="num">
                                      <p:cBhvr>
                                        <p:cTn id="31" dur="500" fill="hold"/>
                                        <p:tgtEl>
                                          <p:spTgt spid="14352"/>
                                        </p:tgtEl>
                                        <p:attrNameLst>
                                          <p:attrName>ppt_h</p:attrName>
                                        </p:attrNameLst>
                                      </p:cBhvr>
                                      <p:tavLst>
                                        <p:tav tm="0">
                                          <p:val>
                                            <p:fltVal val="0"/>
                                          </p:val>
                                        </p:tav>
                                        <p:tav tm="100000">
                                          <p:val>
                                            <p:strVal val="#ppt_h"/>
                                          </p:val>
                                        </p:tav>
                                      </p:tavLst>
                                    </p:anim>
                                    <p:anim calcmode="lin" valueType="num">
                                      <p:cBhvr>
                                        <p:cTn id="32" dur="500" fill="hold"/>
                                        <p:tgtEl>
                                          <p:spTgt spid="14352"/>
                                        </p:tgtEl>
                                        <p:attrNameLst>
                                          <p:attrName>style.rotation</p:attrName>
                                        </p:attrNameLst>
                                      </p:cBhvr>
                                      <p:tavLst>
                                        <p:tav tm="0">
                                          <p:val>
                                            <p:fltVal val="90"/>
                                          </p:val>
                                        </p:tav>
                                        <p:tav tm="100000">
                                          <p:val>
                                            <p:fltVal val="0"/>
                                          </p:val>
                                        </p:tav>
                                      </p:tavLst>
                                    </p:anim>
                                    <p:animEffect transition="in" filter="fade">
                                      <p:cBhvr>
                                        <p:cTn id="33" dur="500"/>
                                        <p:tgtEl>
                                          <p:spTgt spid="14352"/>
                                        </p:tgtEl>
                                      </p:cBhvr>
                                    </p:animEffect>
                                  </p:childTnLst>
                                </p:cTn>
                              </p:par>
                            </p:childTnLst>
                          </p:cTn>
                        </p:par>
                        <p:par>
                          <p:cTn id="34" fill="hold" nodeType="afterGroup">
                            <p:stCondLst>
                              <p:cond delay="1640"/>
                            </p:stCondLst>
                            <p:childTnLst>
                              <p:par>
                                <p:cTn id="35" presetID="12" presetClass="entr" presetSubtype="8" fill="hold" grpId="0" nodeType="afterEffect">
                                  <p:stCondLst>
                                    <p:cond delay="0"/>
                                  </p:stCondLst>
                                  <p:childTnLst>
                                    <p:set>
                                      <p:cBhvr>
                                        <p:cTn id="36" dur="1" fill="hold">
                                          <p:stCondLst>
                                            <p:cond delay="0"/>
                                          </p:stCondLst>
                                        </p:cTn>
                                        <p:tgtEl>
                                          <p:spTgt spid="14342"/>
                                        </p:tgtEl>
                                        <p:attrNameLst>
                                          <p:attrName>style.visibility</p:attrName>
                                        </p:attrNameLst>
                                      </p:cBhvr>
                                      <p:to>
                                        <p:strVal val="visible"/>
                                      </p:to>
                                    </p:set>
                                    <p:anim calcmode="lin" valueType="num">
                                      <p:cBhvr additive="base">
                                        <p:cTn id="37" dur="500"/>
                                        <p:tgtEl>
                                          <p:spTgt spid="14342"/>
                                        </p:tgtEl>
                                        <p:attrNameLst>
                                          <p:attrName>ppt_x</p:attrName>
                                        </p:attrNameLst>
                                      </p:cBhvr>
                                      <p:tavLst>
                                        <p:tav tm="0">
                                          <p:val>
                                            <p:strVal val="#ppt_x-#ppt_w*1.125000"/>
                                          </p:val>
                                        </p:tav>
                                        <p:tav tm="100000">
                                          <p:val>
                                            <p:strVal val="#ppt_x"/>
                                          </p:val>
                                        </p:tav>
                                      </p:tavLst>
                                    </p:anim>
                                    <p:animEffect transition="in" filter="wipe(right)">
                                      <p:cBhvr>
                                        <p:cTn id="38" dur="500"/>
                                        <p:tgtEl>
                                          <p:spTgt spid="14342"/>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14346"/>
                                        </p:tgtEl>
                                        <p:attrNameLst>
                                          <p:attrName>style.visibility</p:attrName>
                                        </p:attrNameLst>
                                      </p:cBhvr>
                                      <p:to>
                                        <p:strVal val="visible"/>
                                      </p:to>
                                    </p:set>
                                    <p:anim calcmode="lin" valueType="num">
                                      <p:cBhvr additive="base">
                                        <p:cTn id="41" dur="500"/>
                                        <p:tgtEl>
                                          <p:spTgt spid="14346"/>
                                        </p:tgtEl>
                                        <p:attrNameLst>
                                          <p:attrName>ppt_x</p:attrName>
                                        </p:attrNameLst>
                                      </p:cBhvr>
                                      <p:tavLst>
                                        <p:tav tm="0">
                                          <p:val>
                                            <p:strVal val="#ppt_x-#ppt_w*1.125000"/>
                                          </p:val>
                                        </p:tav>
                                        <p:tav tm="100000">
                                          <p:val>
                                            <p:strVal val="#ppt_x"/>
                                          </p:val>
                                        </p:tav>
                                      </p:tavLst>
                                    </p:anim>
                                    <p:animEffect transition="in" filter="wipe(right)">
                                      <p:cBhvr>
                                        <p:cTn id="42" dur="500"/>
                                        <p:tgtEl>
                                          <p:spTgt spid="14346"/>
                                        </p:tgtEl>
                                      </p:cBhvr>
                                    </p:animEffect>
                                  </p:childTnLst>
                                </p:cTn>
                              </p:par>
                            </p:childTnLst>
                          </p:cTn>
                        </p:par>
                        <p:par>
                          <p:cTn id="43" fill="hold" nodeType="afterGroup">
                            <p:stCondLst>
                              <p:cond delay="2140"/>
                            </p:stCondLst>
                            <p:childTnLst>
                              <p:par>
                                <p:cTn id="44" presetID="31" presetClass="entr" presetSubtype="0" fill="hold" grpId="0" nodeType="afterEffect">
                                  <p:stCondLst>
                                    <p:cond delay="0"/>
                                  </p:stCondLst>
                                  <p:childTnLst>
                                    <p:set>
                                      <p:cBhvr>
                                        <p:cTn id="45" dur="1" fill="hold">
                                          <p:stCondLst>
                                            <p:cond delay="0"/>
                                          </p:stCondLst>
                                        </p:cTn>
                                        <p:tgtEl>
                                          <p:spTgt spid="14341"/>
                                        </p:tgtEl>
                                        <p:attrNameLst>
                                          <p:attrName>style.visibility</p:attrName>
                                        </p:attrNameLst>
                                      </p:cBhvr>
                                      <p:to>
                                        <p:strVal val="visible"/>
                                      </p:to>
                                    </p:set>
                                    <p:anim calcmode="lin" valueType="num">
                                      <p:cBhvr>
                                        <p:cTn id="46" dur="300" fill="hold"/>
                                        <p:tgtEl>
                                          <p:spTgt spid="14341"/>
                                        </p:tgtEl>
                                        <p:attrNameLst>
                                          <p:attrName>ppt_w</p:attrName>
                                        </p:attrNameLst>
                                      </p:cBhvr>
                                      <p:tavLst>
                                        <p:tav tm="0">
                                          <p:val>
                                            <p:fltVal val="0"/>
                                          </p:val>
                                        </p:tav>
                                        <p:tav tm="100000">
                                          <p:val>
                                            <p:strVal val="#ppt_w"/>
                                          </p:val>
                                        </p:tav>
                                      </p:tavLst>
                                    </p:anim>
                                    <p:anim calcmode="lin" valueType="num">
                                      <p:cBhvr>
                                        <p:cTn id="47" dur="300" fill="hold"/>
                                        <p:tgtEl>
                                          <p:spTgt spid="14341"/>
                                        </p:tgtEl>
                                        <p:attrNameLst>
                                          <p:attrName>ppt_h</p:attrName>
                                        </p:attrNameLst>
                                      </p:cBhvr>
                                      <p:tavLst>
                                        <p:tav tm="0">
                                          <p:val>
                                            <p:fltVal val="0"/>
                                          </p:val>
                                        </p:tav>
                                        <p:tav tm="100000">
                                          <p:val>
                                            <p:strVal val="#ppt_h"/>
                                          </p:val>
                                        </p:tav>
                                      </p:tavLst>
                                    </p:anim>
                                    <p:anim calcmode="lin" valueType="num">
                                      <p:cBhvr>
                                        <p:cTn id="48" dur="300" fill="hold"/>
                                        <p:tgtEl>
                                          <p:spTgt spid="14341"/>
                                        </p:tgtEl>
                                        <p:attrNameLst>
                                          <p:attrName>style.rotation</p:attrName>
                                        </p:attrNameLst>
                                      </p:cBhvr>
                                      <p:tavLst>
                                        <p:tav tm="0">
                                          <p:val>
                                            <p:fltVal val="90"/>
                                          </p:val>
                                        </p:tav>
                                        <p:tav tm="100000">
                                          <p:val>
                                            <p:fltVal val="0"/>
                                          </p:val>
                                        </p:tav>
                                      </p:tavLst>
                                    </p:anim>
                                    <p:animEffect transition="in" filter="fade">
                                      <p:cBhvr>
                                        <p:cTn id="49" dur="300"/>
                                        <p:tgtEl>
                                          <p:spTgt spid="14341"/>
                                        </p:tgtEl>
                                      </p:cBhvr>
                                    </p:animEffect>
                                  </p:childTnLst>
                                </p:cTn>
                              </p:par>
                            </p:childTnLst>
                          </p:cTn>
                        </p:par>
                        <p:par>
                          <p:cTn id="50" fill="hold" nodeType="afterGroup">
                            <p:stCondLst>
                              <p:cond delay="244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4353"/>
                                        </p:tgtEl>
                                        <p:attrNameLst>
                                          <p:attrName>style.visibility</p:attrName>
                                        </p:attrNameLst>
                                      </p:cBhvr>
                                      <p:to>
                                        <p:strVal val="visible"/>
                                      </p:to>
                                    </p:set>
                                    <p:anim calcmode="lin" valueType="num">
                                      <p:cBhvr>
                                        <p:cTn id="53" dur="400" fill="hold"/>
                                        <p:tgtEl>
                                          <p:spTgt spid="14353"/>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14353"/>
                                        </p:tgtEl>
                                        <p:attrNameLst>
                                          <p:attrName>ppt_y</p:attrName>
                                        </p:attrNameLst>
                                      </p:cBhvr>
                                      <p:tavLst>
                                        <p:tav tm="0">
                                          <p:val>
                                            <p:strVal val="#ppt_y"/>
                                          </p:val>
                                        </p:tav>
                                        <p:tav tm="100000">
                                          <p:val>
                                            <p:strVal val="#ppt_y"/>
                                          </p:val>
                                        </p:tav>
                                      </p:tavLst>
                                    </p:anim>
                                    <p:anim calcmode="lin" valueType="num">
                                      <p:cBhvr>
                                        <p:cTn id="55" dur="400" fill="hold"/>
                                        <p:tgtEl>
                                          <p:spTgt spid="14353"/>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14353"/>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14353"/>
                                        </p:tgtEl>
                                      </p:cBhvr>
                                    </p:animEffect>
                                  </p:childTnLst>
                                </p:cTn>
                              </p:par>
                            </p:childTnLst>
                          </p:cTn>
                        </p:par>
                        <p:par>
                          <p:cTn id="58" fill="hold" nodeType="afterGroup">
                            <p:stCondLst>
                              <p:cond delay="3040"/>
                            </p:stCondLst>
                            <p:childTnLst>
                              <p:par>
                                <p:cTn id="59" presetID="12" presetClass="entr" presetSubtype="8" fill="hold" grpId="0" nodeType="afterEffect">
                                  <p:stCondLst>
                                    <p:cond delay="0"/>
                                  </p:stCondLst>
                                  <p:childTnLst>
                                    <p:set>
                                      <p:cBhvr>
                                        <p:cTn id="60" dur="1" fill="hold">
                                          <p:stCondLst>
                                            <p:cond delay="0"/>
                                          </p:stCondLst>
                                        </p:cTn>
                                        <p:tgtEl>
                                          <p:spTgt spid="14343"/>
                                        </p:tgtEl>
                                        <p:attrNameLst>
                                          <p:attrName>style.visibility</p:attrName>
                                        </p:attrNameLst>
                                      </p:cBhvr>
                                      <p:to>
                                        <p:strVal val="visible"/>
                                      </p:to>
                                    </p:set>
                                    <p:anim calcmode="lin" valueType="num">
                                      <p:cBhvr additive="base">
                                        <p:cTn id="61" dur="500"/>
                                        <p:tgtEl>
                                          <p:spTgt spid="14343"/>
                                        </p:tgtEl>
                                        <p:attrNameLst>
                                          <p:attrName>ppt_x</p:attrName>
                                        </p:attrNameLst>
                                      </p:cBhvr>
                                      <p:tavLst>
                                        <p:tav tm="0">
                                          <p:val>
                                            <p:strVal val="#ppt_x-#ppt_w*1.125000"/>
                                          </p:val>
                                        </p:tav>
                                        <p:tav tm="100000">
                                          <p:val>
                                            <p:strVal val="#ppt_x"/>
                                          </p:val>
                                        </p:tav>
                                      </p:tavLst>
                                    </p:anim>
                                    <p:animEffect transition="in" filter="wipe(right)">
                                      <p:cBhvr>
                                        <p:cTn id="62" dur="500"/>
                                        <p:tgtEl>
                                          <p:spTgt spid="14343"/>
                                        </p:tgtEl>
                                      </p:cBhvr>
                                    </p:animEffect>
                                  </p:childTnLst>
                                </p:cTn>
                              </p:par>
                              <p:par>
                                <p:cTn id="63" presetID="12" presetClass="entr" presetSubtype="8" fill="hold" grpId="0" nodeType="withEffect">
                                  <p:stCondLst>
                                    <p:cond delay="100"/>
                                  </p:stCondLst>
                                  <p:childTnLst>
                                    <p:set>
                                      <p:cBhvr>
                                        <p:cTn id="64" dur="1" fill="hold">
                                          <p:stCondLst>
                                            <p:cond delay="0"/>
                                          </p:stCondLst>
                                        </p:cTn>
                                        <p:tgtEl>
                                          <p:spTgt spid="14347"/>
                                        </p:tgtEl>
                                        <p:attrNameLst>
                                          <p:attrName>style.visibility</p:attrName>
                                        </p:attrNameLst>
                                      </p:cBhvr>
                                      <p:to>
                                        <p:strVal val="visible"/>
                                      </p:to>
                                    </p:set>
                                    <p:anim calcmode="lin" valueType="num">
                                      <p:cBhvr additive="base">
                                        <p:cTn id="65" dur="500"/>
                                        <p:tgtEl>
                                          <p:spTgt spid="14347"/>
                                        </p:tgtEl>
                                        <p:attrNameLst>
                                          <p:attrName>ppt_x</p:attrName>
                                        </p:attrNameLst>
                                      </p:cBhvr>
                                      <p:tavLst>
                                        <p:tav tm="0">
                                          <p:val>
                                            <p:strVal val="#ppt_x-#ppt_w*1.125000"/>
                                          </p:val>
                                        </p:tav>
                                        <p:tav tm="100000">
                                          <p:val>
                                            <p:strVal val="#ppt_x"/>
                                          </p:val>
                                        </p:tav>
                                      </p:tavLst>
                                    </p:anim>
                                    <p:animEffect transition="in" filter="wipe(right)">
                                      <p:cBhvr>
                                        <p:cTn id="66" dur="500"/>
                                        <p:tgtEl>
                                          <p:spTgt spid="14347"/>
                                        </p:tgtEl>
                                      </p:cBhvr>
                                    </p:animEffect>
                                  </p:childTnLst>
                                </p:cTn>
                              </p:par>
                              <p:par>
                                <p:cTn id="67" presetID="12" presetClass="entr" presetSubtype="8" fill="hold" grpId="0" nodeType="withEffect">
                                  <p:stCondLst>
                                    <p:cond delay="200"/>
                                  </p:stCondLst>
                                  <p:childTnLst>
                                    <p:set>
                                      <p:cBhvr>
                                        <p:cTn id="68" dur="1" fill="hold">
                                          <p:stCondLst>
                                            <p:cond delay="0"/>
                                          </p:stCondLst>
                                        </p:cTn>
                                        <p:tgtEl>
                                          <p:spTgt spid="14344"/>
                                        </p:tgtEl>
                                        <p:attrNameLst>
                                          <p:attrName>style.visibility</p:attrName>
                                        </p:attrNameLst>
                                      </p:cBhvr>
                                      <p:to>
                                        <p:strVal val="visible"/>
                                      </p:to>
                                    </p:set>
                                    <p:anim calcmode="lin" valueType="num">
                                      <p:cBhvr additive="base">
                                        <p:cTn id="69" dur="500"/>
                                        <p:tgtEl>
                                          <p:spTgt spid="14344"/>
                                        </p:tgtEl>
                                        <p:attrNameLst>
                                          <p:attrName>ppt_x</p:attrName>
                                        </p:attrNameLst>
                                      </p:cBhvr>
                                      <p:tavLst>
                                        <p:tav tm="0">
                                          <p:val>
                                            <p:strVal val="#ppt_x-#ppt_w*1.125000"/>
                                          </p:val>
                                        </p:tav>
                                        <p:tav tm="100000">
                                          <p:val>
                                            <p:strVal val="#ppt_x"/>
                                          </p:val>
                                        </p:tav>
                                      </p:tavLst>
                                    </p:anim>
                                    <p:animEffect transition="in" filter="wipe(right)">
                                      <p:cBhvr>
                                        <p:cTn id="70" dur="500"/>
                                        <p:tgtEl>
                                          <p:spTgt spid="14344"/>
                                        </p:tgtEl>
                                      </p:cBhvr>
                                    </p:animEffect>
                                  </p:childTnLst>
                                </p:cTn>
                              </p:par>
                            </p:childTnLst>
                          </p:cTn>
                        </p:par>
                        <p:par>
                          <p:cTn id="71" fill="hold" nodeType="afterGroup">
                            <p:stCondLst>
                              <p:cond delay="3740"/>
                            </p:stCondLst>
                            <p:childTnLst>
                              <p:par>
                                <p:cTn id="72" presetID="2" presetClass="entr" presetSubtype="2" fill="hold" grpId="0" nodeType="afterEffect">
                                  <p:stCondLst>
                                    <p:cond delay="0"/>
                                  </p:stCondLst>
                                  <p:childTnLst>
                                    <p:set>
                                      <p:cBhvr>
                                        <p:cTn id="73" dur="1" fill="hold">
                                          <p:stCondLst>
                                            <p:cond delay="0"/>
                                          </p:stCondLst>
                                        </p:cTn>
                                        <p:tgtEl>
                                          <p:spTgt spid="14348"/>
                                        </p:tgtEl>
                                        <p:attrNameLst>
                                          <p:attrName>style.visibility</p:attrName>
                                        </p:attrNameLst>
                                      </p:cBhvr>
                                      <p:to>
                                        <p:strVal val="visible"/>
                                      </p:to>
                                    </p:set>
                                    <p:anim calcmode="lin" valueType="num">
                                      <p:cBhvr additive="base">
                                        <p:cTn id="74" dur="500" fill="hold"/>
                                        <p:tgtEl>
                                          <p:spTgt spid="14348"/>
                                        </p:tgtEl>
                                        <p:attrNameLst>
                                          <p:attrName>ppt_x</p:attrName>
                                        </p:attrNameLst>
                                      </p:cBhvr>
                                      <p:tavLst>
                                        <p:tav tm="0">
                                          <p:val>
                                            <p:strVal val="1+#ppt_w/2"/>
                                          </p:val>
                                        </p:tav>
                                        <p:tav tm="100000">
                                          <p:val>
                                            <p:strVal val="#ppt_x"/>
                                          </p:val>
                                        </p:tav>
                                      </p:tavLst>
                                    </p:anim>
                                    <p:anim calcmode="lin" valueType="num">
                                      <p:cBhvr additive="base">
                                        <p:cTn id="75" dur="500" fill="hold"/>
                                        <p:tgtEl>
                                          <p:spTgt spid="1434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100"/>
                                  </p:stCondLst>
                                  <p:childTnLst>
                                    <p:set>
                                      <p:cBhvr>
                                        <p:cTn id="77" dur="1" fill="hold">
                                          <p:stCondLst>
                                            <p:cond delay="0"/>
                                          </p:stCondLst>
                                        </p:cTn>
                                        <p:tgtEl>
                                          <p:spTgt spid="14349"/>
                                        </p:tgtEl>
                                        <p:attrNameLst>
                                          <p:attrName>style.visibility</p:attrName>
                                        </p:attrNameLst>
                                      </p:cBhvr>
                                      <p:to>
                                        <p:strVal val="visible"/>
                                      </p:to>
                                    </p:set>
                                    <p:anim calcmode="lin" valueType="num">
                                      <p:cBhvr additive="base">
                                        <p:cTn id="78" dur="500" fill="hold"/>
                                        <p:tgtEl>
                                          <p:spTgt spid="14349"/>
                                        </p:tgtEl>
                                        <p:attrNameLst>
                                          <p:attrName>ppt_x</p:attrName>
                                        </p:attrNameLst>
                                      </p:cBhvr>
                                      <p:tavLst>
                                        <p:tav tm="0">
                                          <p:val>
                                            <p:strVal val="1+#ppt_w/2"/>
                                          </p:val>
                                        </p:tav>
                                        <p:tav tm="100000">
                                          <p:val>
                                            <p:strVal val="#ppt_x"/>
                                          </p:val>
                                        </p:tav>
                                      </p:tavLst>
                                    </p:anim>
                                    <p:anim calcmode="lin" valueType="num">
                                      <p:cBhvr additive="base">
                                        <p:cTn id="79" dur="500" fill="hold"/>
                                        <p:tgtEl>
                                          <p:spTgt spid="1434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00"/>
                                  </p:stCondLst>
                                  <p:childTnLst>
                                    <p:set>
                                      <p:cBhvr>
                                        <p:cTn id="81" dur="1" fill="hold">
                                          <p:stCondLst>
                                            <p:cond delay="0"/>
                                          </p:stCondLst>
                                        </p:cTn>
                                        <p:tgtEl>
                                          <p:spTgt spid="14350"/>
                                        </p:tgtEl>
                                        <p:attrNameLst>
                                          <p:attrName>style.visibility</p:attrName>
                                        </p:attrNameLst>
                                      </p:cBhvr>
                                      <p:to>
                                        <p:strVal val="visible"/>
                                      </p:to>
                                    </p:set>
                                    <p:anim calcmode="lin" valueType="num">
                                      <p:cBhvr additive="base">
                                        <p:cTn id="82" dur="500" fill="hold"/>
                                        <p:tgtEl>
                                          <p:spTgt spid="14350"/>
                                        </p:tgtEl>
                                        <p:attrNameLst>
                                          <p:attrName>ppt_x</p:attrName>
                                        </p:attrNameLst>
                                      </p:cBhvr>
                                      <p:tavLst>
                                        <p:tav tm="0">
                                          <p:val>
                                            <p:strVal val="1+#ppt_w/2"/>
                                          </p:val>
                                        </p:tav>
                                        <p:tav tm="100000">
                                          <p:val>
                                            <p:strVal val="#ppt_x"/>
                                          </p:val>
                                        </p:tav>
                                      </p:tavLst>
                                    </p:anim>
                                    <p:anim calcmode="lin" valueType="num">
                                      <p:cBhvr additive="base">
                                        <p:cTn id="83" dur="500" fill="hold"/>
                                        <p:tgtEl>
                                          <p:spTgt spid="14350"/>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4440"/>
                            </p:stCondLst>
                            <p:childTnLst>
                              <p:par>
                                <p:cTn id="85" presetID="42" presetClass="entr" presetSubtype="0" fill="hold" grpId="0" nodeType="afterEffect">
                                  <p:stCondLst>
                                    <p:cond delay="0"/>
                                  </p:stCondLst>
                                  <p:childTnLst>
                                    <p:set>
                                      <p:cBhvr>
                                        <p:cTn id="86" dur="1" fill="hold">
                                          <p:stCondLst>
                                            <p:cond delay="0"/>
                                          </p:stCondLst>
                                        </p:cTn>
                                        <p:tgtEl>
                                          <p:spTgt spid="14354"/>
                                        </p:tgtEl>
                                        <p:attrNameLst>
                                          <p:attrName>style.visibility</p:attrName>
                                        </p:attrNameLst>
                                      </p:cBhvr>
                                      <p:to>
                                        <p:strVal val="visible"/>
                                      </p:to>
                                    </p:set>
                                    <p:animEffect transition="in" filter="fade">
                                      <p:cBhvr>
                                        <p:cTn id="87" dur="500"/>
                                        <p:tgtEl>
                                          <p:spTgt spid="14354"/>
                                        </p:tgtEl>
                                      </p:cBhvr>
                                    </p:animEffect>
                                    <p:anim calcmode="lin" valueType="num">
                                      <p:cBhvr>
                                        <p:cTn id="88" dur="500" fill="hold"/>
                                        <p:tgtEl>
                                          <p:spTgt spid="14354"/>
                                        </p:tgtEl>
                                        <p:attrNameLst>
                                          <p:attrName>ppt_x</p:attrName>
                                        </p:attrNameLst>
                                      </p:cBhvr>
                                      <p:tavLst>
                                        <p:tav tm="0">
                                          <p:val>
                                            <p:strVal val="#ppt_x"/>
                                          </p:val>
                                        </p:tav>
                                        <p:tav tm="100000">
                                          <p:val>
                                            <p:strVal val="#ppt_x"/>
                                          </p:val>
                                        </p:tav>
                                      </p:tavLst>
                                    </p:anim>
                                    <p:anim calcmode="lin" valueType="num">
                                      <p:cBhvr>
                                        <p:cTn id="89" dur="500" fill="hold"/>
                                        <p:tgtEl>
                                          <p:spTgt spid="1435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4355"/>
                                        </p:tgtEl>
                                        <p:attrNameLst>
                                          <p:attrName>style.visibility</p:attrName>
                                        </p:attrNameLst>
                                      </p:cBhvr>
                                      <p:to>
                                        <p:strVal val="visible"/>
                                      </p:to>
                                    </p:set>
                                    <p:animEffect transition="in" filter="fade">
                                      <p:cBhvr>
                                        <p:cTn id="92" dur="500"/>
                                        <p:tgtEl>
                                          <p:spTgt spid="14355"/>
                                        </p:tgtEl>
                                      </p:cBhvr>
                                    </p:animEffect>
                                    <p:anim calcmode="lin" valueType="num">
                                      <p:cBhvr>
                                        <p:cTn id="93" dur="500" fill="hold"/>
                                        <p:tgtEl>
                                          <p:spTgt spid="14355"/>
                                        </p:tgtEl>
                                        <p:attrNameLst>
                                          <p:attrName>ppt_x</p:attrName>
                                        </p:attrNameLst>
                                      </p:cBhvr>
                                      <p:tavLst>
                                        <p:tav tm="0">
                                          <p:val>
                                            <p:strVal val="#ppt_x"/>
                                          </p:val>
                                        </p:tav>
                                        <p:tav tm="100000">
                                          <p:val>
                                            <p:strVal val="#ppt_x"/>
                                          </p:val>
                                        </p:tav>
                                      </p:tavLst>
                                    </p:anim>
                                    <p:anim calcmode="lin" valueType="num">
                                      <p:cBhvr>
                                        <p:cTn id="94" dur="500" fill="hold"/>
                                        <p:tgtEl>
                                          <p:spTgt spid="14355"/>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4356"/>
                                        </p:tgtEl>
                                        <p:attrNameLst>
                                          <p:attrName>style.visibility</p:attrName>
                                        </p:attrNameLst>
                                      </p:cBhvr>
                                      <p:to>
                                        <p:strVal val="visible"/>
                                      </p:to>
                                    </p:set>
                                    <p:animEffect transition="in" filter="fade">
                                      <p:cBhvr>
                                        <p:cTn id="97" dur="500"/>
                                        <p:tgtEl>
                                          <p:spTgt spid="14356"/>
                                        </p:tgtEl>
                                      </p:cBhvr>
                                    </p:animEffect>
                                    <p:anim calcmode="lin" valueType="num">
                                      <p:cBhvr>
                                        <p:cTn id="98" dur="500" fill="hold"/>
                                        <p:tgtEl>
                                          <p:spTgt spid="14356"/>
                                        </p:tgtEl>
                                        <p:attrNameLst>
                                          <p:attrName>ppt_x</p:attrName>
                                        </p:attrNameLst>
                                      </p:cBhvr>
                                      <p:tavLst>
                                        <p:tav tm="0">
                                          <p:val>
                                            <p:strVal val="#ppt_x"/>
                                          </p:val>
                                        </p:tav>
                                        <p:tav tm="100000">
                                          <p:val>
                                            <p:strVal val="#ppt_x"/>
                                          </p:val>
                                        </p:tav>
                                      </p:tavLst>
                                    </p:anim>
                                    <p:anim calcmode="lin" valueType="num">
                                      <p:cBhvr>
                                        <p:cTn id="99" dur="500" fill="hold"/>
                                        <p:tgtEl>
                                          <p:spTgt spid="14356"/>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40"/>
                            </p:stCondLst>
                            <p:childTnLst>
                              <p:par>
                                <p:cTn id="101" presetID="22" presetClass="entr" presetSubtype="1" fill="hold" grpId="0" nodeType="afterEffect">
                                  <p:stCondLst>
                                    <p:cond delay="0"/>
                                  </p:stCondLst>
                                  <p:childTnLst>
                                    <p:set>
                                      <p:cBhvr>
                                        <p:cTn id="102" dur="1" fill="hold">
                                          <p:stCondLst>
                                            <p:cond delay="0"/>
                                          </p:stCondLst>
                                        </p:cTn>
                                        <p:tgtEl>
                                          <p:spTgt spid="14339"/>
                                        </p:tgtEl>
                                        <p:attrNameLst>
                                          <p:attrName>style.visibility</p:attrName>
                                        </p:attrNameLst>
                                      </p:cBhvr>
                                      <p:to>
                                        <p:strVal val="visible"/>
                                      </p:to>
                                    </p:set>
                                    <p:animEffect transition="in" filter="wipe(up)">
                                      <p:cBhvr>
                                        <p:cTn id="103"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utoUpdateAnimBg="0"/>
      <p:bldP spid="14340" grpId="0" animBg="1"/>
      <p:bldP spid="14341" grpId="0" animBg="1"/>
      <p:bldP spid="14342" grpId="0" animBg="1"/>
      <p:bldP spid="14343" grpId="0" animBg="1"/>
      <p:bldP spid="14344" grpId="0" animBg="1"/>
      <p:bldP spid="14345" grpId="0" animBg="1"/>
      <p:bldP spid="14346" grpId="0" animBg="1"/>
      <p:bldP spid="14347" grpId="0" animBg="1"/>
      <p:bldP spid="14348" grpId="0" animBg="1"/>
      <p:bldP spid="14349" grpId="0" animBg="1"/>
      <p:bldP spid="14350" grpId="0" animBg="1"/>
      <p:bldP spid="14351" grpId="0" autoUpdateAnimBg="0"/>
      <p:bldP spid="14352" grpId="0" autoUpdateAnimBg="0"/>
      <p:bldP spid="14353" grpId="0" autoUpdateAnimBg="0"/>
      <p:bldP spid="14354" grpId="0" autoUpdateAnimBg="0"/>
      <p:bldP spid="14355" grpId="0" autoUpdateAnimBg="0"/>
      <p:bldP spid="1435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5363" name="圆角矩形 2"/>
          <p:cNvSpPr>
            <a:spLocks noChangeArrowheads="1"/>
          </p:cNvSpPr>
          <p:nvPr/>
        </p:nvSpPr>
        <p:spPr bwMode="auto">
          <a:xfrm>
            <a:off x="4648200" y="1577975"/>
            <a:ext cx="3957638" cy="1077913"/>
          </a:xfrm>
          <a:prstGeom prst="roundRect">
            <a:avLst>
              <a:gd name="adj" fmla="val 4486"/>
            </a:avLst>
          </a:prstGeom>
          <a:solidFill>
            <a:srgbClr val="DADADB"/>
          </a:solidFill>
          <a:ln w="9525">
            <a:solidFill>
              <a:schemeClr val="accent1"/>
            </a:solidFill>
            <a:prstDash val="dash"/>
            <a:round/>
            <a:headEnd/>
            <a:tailEnd/>
          </a:ln>
        </p:spPr>
        <p:txBody>
          <a:bodyPr/>
          <a:lstStyle/>
          <a:p>
            <a:endParaRPr lang="zh-CN" altLang="en-US"/>
          </a:p>
        </p:txBody>
      </p:sp>
      <p:sp>
        <p:nvSpPr>
          <p:cNvPr id="15364" name="圆角矩形 3"/>
          <p:cNvSpPr>
            <a:spLocks noChangeArrowheads="1"/>
          </p:cNvSpPr>
          <p:nvPr/>
        </p:nvSpPr>
        <p:spPr bwMode="auto">
          <a:xfrm>
            <a:off x="3073400" y="3235325"/>
            <a:ext cx="4881563" cy="1077913"/>
          </a:xfrm>
          <a:prstGeom prst="roundRect">
            <a:avLst>
              <a:gd name="adj" fmla="val 4486"/>
            </a:avLst>
          </a:prstGeom>
          <a:solidFill>
            <a:srgbClr val="DADADB"/>
          </a:solidFill>
          <a:ln w="9525">
            <a:solidFill>
              <a:schemeClr val="accent1"/>
            </a:solidFill>
            <a:prstDash val="dash"/>
            <a:round/>
            <a:headEnd/>
            <a:tailEnd/>
          </a:ln>
        </p:spPr>
        <p:txBody>
          <a:bodyPr/>
          <a:lstStyle/>
          <a:p>
            <a:endParaRPr lang="zh-CN" altLang="en-US"/>
          </a:p>
        </p:txBody>
      </p:sp>
      <p:sp>
        <p:nvSpPr>
          <p:cNvPr id="15365" name="圆角矩形 4"/>
          <p:cNvSpPr>
            <a:spLocks noChangeArrowheads="1"/>
          </p:cNvSpPr>
          <p:nvPr/>
        </p:nvSpPr>
        <p:spPr bwMode="auto">
          <a:xfrm>
            <a:off x="1385888" y="4875213"/>
            <a:ext cx="5756275" cy="1079500"/>
          </a:xfrm>
          <a:prstGeom prst="roundRect">
            <a:avLst>
              <a:gd name="adj" fmla="val 4486"/>
            </a:avLst>
          </a:prstGeom>
          <a:solidFill>
            <a:srgbClr val="DADADB"/>
          </a:solidFill>
          <a:ln w="9525">
            <a:solidFill>
              <a:schemeClr val="accent1"/>
            </a:solidFill>
            <a:prstDash val="dash"/>
            <a:round/>
            <a:headEnd/>
            <a:tailEnd/>
          </a:ln>
        </p:spPr>
        <p:txBody>
          <a:bodyPr/>
          <a:lstStyle/>
          <a:p>
            <a:endParaRPr lang="zh-CN" altLang="en-US"/>
          </a:p>
        </p:txBody>
      </p:sp>
      <p:sp>
        <p:nvSpPr>
          <p:cNvPr id="15366" name="Freeform 6"/>
          <p:cNvSpPr>
            <a:spLocks noEditPoints="1"/>
          </p:cNvSpPr>
          <p:nvPr/>
        </p:nvSpPr>
        <p:spPr bwMode="auto">
          <a:xfrm>
            <a:off x="3795713" y="1001713"/>
            <a:ext cx="1703387" cy="1704975"/>
          </a:xfrm>
          <a:custGeom>
            <a:avLst/>
            <a:gdLst>
              <a:gd name="T0" fmla="*/ 416 w 3022"/>
              <a:gd name="T1" fmla="*/ 3022 h 3022"/>
              <a:gd name="T2" fmla="*/ 416 w 3022"/>
              <a:gd name="T3" fmla="*/ 1511 h 3022"/>
              <a:gd name="T4" fmla="*/ 0 w 3022"/>
              <a:gd name="T5" fmla="*/ 1511 h 3022"/>
              <a:gd name="T6" fmla="*/ 1511 w 3022"/>
              <a:gd name="T7" fmla="*/ 0 h 3022"/>
              <a:gd name="T8" fmla="*/ 3022 w 3022"/>
              <a:gd name="T9" fmla="*/ 1511 h 3022"/>
              <a:gd name="T10" fmla="*/ 2606 w 3022"/>
              <a:gd name="T11" fmla="*/ 1511 h 3022"/>
              <a:gd name="T12" fmla="*/ 2606 w 3022"/>
              <a:gd name="T13" fmla="*/ 3022 h 3022"/>
              <a:gd name="T14" fmla="*/ 416 w 3022"/>
              <a:gd name="T15" fmla="*/ 3022 h 3022"/>
              <a:gd name="T16" fmla="*/ 1511 w 3022"/>
              <a:gd name="T17" fmla="*/ 3022 h 30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22"/>
              <a:gd name="T28" fmla="*/ 0 h 3022"/>
              <a:gd name="T29" fmla="*/ 3022 w 3022"/>
              <a:gd name="T30" fmla="*/ 3022 h 30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22" h="3022">
                <a:moveTo>
                  <a:pt x="416" y="3022"/>
                </a:moveTo>
                <a:lnTo>
                  <a:pt x="416" y="1511"/>
                </a:lnTo>
                <a:lnTo>
                  <a:pt x="0" y="1511"/>
                </a:lnTo>
                <a:lnTo>
                  <a:pt x="1511" y="0"/>
                </a:lnTo>
                <a:lnTo>
                  <a:pt x="3022" y="1511"/>
                </a:lnTo>
                <a:lnTo>
                  <a:pt x="2606" y="1511"/>
                </a:lnTo>
                <a:lnTo>
                  <a:pt x="2606" y="3022"/>
                </a:lnTo>
                <a:lnTo>
                  <a:pt x="416" y="3022"/>
                </a:lnTo>
                <a:close/>
                <a:moveTo>
                  <a:pt x="1511" y="30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Freeform 6"/>
          <p:cNvSpPr>
            <a:spLocks noEditPoints="1"/>
          </p:cNvSpPr>
          <p:nvPr/>
        </p:nvSpPr>
        <p:spPr bwMode="auto">
          <a:xfrm>
            <a:off x="2117725" y="2625725"/>
            <a:ext cx="1703388" cy="1704975"/>
          </a:xfrm>
          <a:custGeom>
            <a:avLst/>
            <a:gdLst>
              <a:gd name="T0" fmla="*/ 416 w 3022"/>
              <a:gd name="T1" fmla="*/ 3022 h 3022"/>
              <a:gd name="T2" fmla="*/ 416 w 3022"/>
              <a:gd name="T3" fmla="*/ 1511 h 3022"/>
              <a:gd name="T4" fmla="*/ 0 w 3022"/>
              <a:gd name="T5" fmla="*/ 1511 h 3022"/>
              <a:gd name="T6" fmla="*/ 1511 w 3022"/>
              <a:gd name="T7" fmla="*/ 0 h 3022"/>
              <a:gd name="T8" fmla="*/ 3022 w 3022"/>
              <a:gd name="T9" fmla="*/ 1511 h 3022"/>
              <a:gd name="T10" fmla="*/ 2606 w 3022"/>
              <a:gd name="T11" fmla="*/ 1511 h 3022"/>
              <a:gd name="T12" fmla="*/ 2606 w 3022"/>
              <a:gd name="T13" fmla="*/ 3022 h 3022"/>
              <a:gd name="T14" fmla="*/ 416 w 3022"/>
              <a:gd name="T15" fmla="*/ 3022 h 3022"/>
              <a:gd name="T16" fmla="*/ 1511 w 3022"/>
              <a:gd name="T17" fmla="*/ 3022 h 30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22"/>
              <a:gd name="T28" fmla="*/ 0 h 3022"/>
              <a:gd name="T29" fmla="*/ 3022 w 3022"/>
              <a:gd name="T30" fmla="*/ 3022 h 30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22" h="3022">
                <a:moveTo>
                  <a:pt x="416" y="3022"/>
                </a:moveTo>
                <a:lnTo>
                  <a:pt x="416" y="1511"/>
                </a:lnTo>
                <a:lnTo>
                  <a:pt x="0" y="1511"/>
                </a:lnTo>
                <a:lnTo>
                  <a:pt x="1511" y="0"/>
                </a:lnTo>
                <a:lnTo>
                  <a:pt x="3022" y="1511"/>
                </a:lnTo>
                <a:lnTo>
                  <a:pt x="2606" y="1511"/>
                </a:lnTo>
                <a:lnTo>
                  <a:pt x="2606" y="3022"/>
                </a:lnTo>
                <a:lnTo>
                  <a:pt x="416" y="3022"/>
                </a:lnTo>
                <a:close/>
                <a:moveTo>
                  <a:pt x="1511" y="3022"/>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8" name="Freeform 6"/>
          <p:cNvSpPr>
            <a:spLocks noEditPoints="1"/>
          </p:cNvSpPr>
          <p:nvPr/>
        </p:nvSpPr>
        <p:spPr bwMode="auto">
          <a:xfrm>
            <a:off x="533400" y="4318000"/>
            <a:ext cx="1703388" cy="1704975"/>
          </a:xfrm>
          <a:custGeom>
            <a:avLst/>
            <a:gdLst>
              <a:gd name="T0" fmla="*/ 416 w 3022"/>
              <a:gd name="T1" fmla="*/ 3022 h 3022"/>
              <a:gd name="T2" fmla="*/ 416 w 3022"/>
              <a:gd name="T3" fmla="*/ 1511 h 3022"/>
              <a:gd name="T4" fmla="*/ 0 w 3022"/>
              <a:gd name="T5" fmla="*/ 1511 h 3022"/>
              <a:gd name="T6" fmla="*/ 1511 w 3022"/>
              <a:gd name="T7" fmla="*/ 0 h 3022"/>
              <a:gd name="T8" fmla="*/ 3022 w 3022"/>
              <a:gd name="T9" fmla="*/ 1511 h 3022"/>
              <a:gd name="T10" fmla="*/ 2606 w 3022"/>
              <a:gd name="T11" fmla="*/ 1511 h 3022"/>
              <a:gd name="T12" fmla="*/ 2606 w 3022"/>
              <a:gd name="T13" fmla="*/ 3022 h 3022"/>
              <a:gd name="T14" fmla="*/ 416 w 3022"/>
              <a:gd name="T15" fmla="*/ 3022 h 3022"/>
              <a:gd name="T16" fmla="*/ 1511 w 3022"/>
              <a:gd name="T17" fmla="*/ 3022 h 30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22"/>
              <a:gd name="T28" fmla="*/ 0 h 3022"/>
              <a:gd name="T29" fmla="*/ 3022 w 3022"/>
              <a:gd name="T30" fmla="*/ 3022 h 30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22" h="3022">
                <a:moveTo>
                  <a:pt x="416" y="3022"/>
                </a:moveTo>
                <a:lnTo>
                  <a:pt x="416" y="1511"/>
                </a:lnTo>
                <a:lnTo>
                  <a:pt x="0" y="1511"/>
                </a:lnTo>
                <a:lnTo>
                  <a:pt x="1511" y="0"/>
                </a:lnTo>
                <a:lnTo>
                  <a:pt x="3022" y="1511"/>
                </a:lnTo>
                <a:lnTo>
                  <a:pt x="2606" y="1511"/>
                </a:lnTo>
                <a:lnTo>
                  <a:pt x="2606" y="3022"/>
                </a:lnTo>
                <a:lnTo>
                  <a:pt x="416" y="3022"/>
                </a:lnTo>
                <a:close/>
                <a:moveTo>
                  <a:pt x="1511" y="30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9" name="TextBox 8"/>
          <p:cNvSpPr txBox="1">
            <a:spLocks noChangeArrowheads="1"/>
          </p:cNvSpPr>
          <p:nvPr/>
        </p:nvSpPr>
        <p:spPr bwMode="auto">
          <a:xfrm>
            <a:off x="4006850" y="1611313"/>
            <a:ext cx="128111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a:solidFill>
                  <a:schemeClr val="accent2"/>
                </a:solidFill>
                <a:latin typeface="微软雅黑" pitchFamily="34" charset="-122"/>
                <a:ea typeface="微软雅黑" pitchFamily="34" charset="-122"/>
              </a:rPr>
              <a:t>标题</a:t>
            </a:r>
            <a:endParaRPr lang="en-US" sz="2600">
              <a:solidFill>
                <a:schemeClr val="accent2"/>
              </a:solidFill>
              <a:latin typeface="微软雅黑" pitchFamily="34" charset="-122"/>
              <a:ea typeface="微软雅黑" pitchFamily="34" charset="-122"/>
            </a:endParaRPr>
          </a:p>
          <a:p>
            <a:pPr algn="ctr" eaLnBrk="1" hangingPunct="1"/>
            <a:r>
              <a:rPr lang="zh-CN" altLang="en-US" sz="2600">
                <a:solidFill>
                  <a:schemeClr val="accent2"/>
                </a:solidFill>
                <a:latin typeface="微软雅黑" pitchFamily="34" charset="-122"/>
                <a:ea typeface="微软雅黑" pitchFamily="34" charset="-122"/>
              </a:rPr>
              <a:t>文本</a:t>
            </a:r>
          </a:p>
        </p:txBody>
      </p:sp>
      <p:sp>
        <p:nvSpPr>
          <p:cNvPr id="15370" name="TextBox 9"/>
          <p:cNvSpPr txBox="1">
            <a:spLocks noChangeArrowheads="1"/>
          </p:cNvSpPr>
          <p:nvPr/>
        </p:nvSpPr>
        <p:spPr bwMode="auto">
          <a:xfrm>
            <a:off x="2314575" y="3371850"/>
            <a:ext cx="128111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a:solidFill>
                  <a:schemeClr val="accent2"/>
                </a:solidFill>
                <a:latin typeface="微软雅黑" pitchFamily="34" charset="-122"/>
                <a:ea typeface="微软雅黑" pitchFamily="34" charset="-122"/>
              </a:rPr>
              <a:t>标题</a:t>
            </a:r>
            <a:endParaRPr lang="en-US" sz="2600">
              <a:solidFill>
                <a:schemeClr val="accent2"/>
              </a:solidFill>
              <a:latin typeface="微软雅黑" pitchFamily="34" charset="-122"/>
              <a:ea typeface="微软雅黑" pitchFamily="34" charset="-122"/>
            </a:endParaRPr>
          </a:p>
          <a:p>
            <a:pPr algn="ctr" eaLnBrk="1" hangingPunct="1"/>
            <a:r>
              <a:rPr lang="zh-CN" altLang="en-US" sz="2600">
                <a:solidFill>
                  <a:schemeClr val="accent2"/>
                </a:solidFill>
                <a:latin typeface="微软雅黑" pitchFamily="34" charset="-122"/>
                <a:ea typeface="微软雅黑" pitchFamily="34" charset="-122"/>
              </a:rPr>
              <a:t>文本</a:t>
            </a:r>
          </a:p>
        </p:txBody>
      </p:sp>
      <p:sp>
        <p:nvSpPr>
          <p:cNvPr id="15371" name="TextBox 10"/>
          <p:cNvSpPr txBox="1">
            <a:spLocks noChangeArrowheads="1"/>
          </p:cNvSpPr>
          <p:nvPr/>
        </p:nvSpPr>
        <p:spPr bwMode="auto">
          <a:xfrm>
            <a:off x="731838" y="5091113"/>
            <a:ext cx="1279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a:solidFill>
                  <a:schemeClr val="accent2"/>
                </a:solidFill>
                <a:latin typeface="微软雅黑" pitchFamily="34" charset="-122"/>
                <a:ea typeface="微软雅黑" pitchFamily="34" charset="-122"/>
              </a:rPr>
              <a:t>标题</a:t>
            </a:r>
            <a:endParaRPr lang="en-US" sz="2600">
              <a:solidFill>
                <a:schemeClr val="accent2"/>
              </a:solidFill>
              <a:latin typeface="微软雅黑" pitchFamily="34" charset="-122"/>
              <a:ea typeface="微软雅黑" pitchFamily="34" charset="-122"/>
            </a:endParaRPr>
          </a:p>
          <a:p>
            <a:pPr algn="ctr" eaLnBrk="1" hangingPunct="1"/>
            <a:r>
              <a:rPr lang="zh-CN" altLang="en-US" sz="2600">
                <a:solidFill>
                  <a:schemeClr val="accent2"/>
                </a:solidFill>
                <a:latin typeface="微软雅黑" pitchFamily="34" charset="-122"/>
                <a:ea typeface="微软雅黑" pitchFamily="34" charset="-122"/>
              </a:rPr>
              <a:t>文本</a:t>
            </a:r>
          </a:p>
        </p:txBody>
      </p:sp>
      <p:sp>
        <p:nvSpPr>
          <p:cNvPr id="15372" name="TextBox 11"/>
          <p:cNvSpPr txBox="1">
            <a:spLocks noChangeArrowheads="1"/>
          </p:cNvSpPr>
          <p:nvPr/>
        </p:nvSpPr>
        <p:spPr bwMode="auto">
          <a:xfrm>
            <a:off x="5513388" y="1866900"/>
            <a:ext cx="2947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a:t>
            </a:r>
          </a:p>
        </p:txBody>
      </p:sp>
      <p:sp>
        <p:nvSpPr>
          <p:cNvPr id="15373" name="TextBox 12"/>
          <p:cNvSpPr txBox="1">
            <a:spLocks noChangeArrowheads="1"/>
          </p:cNvSpPr>
          <p:nvPr/>
        </p:nvSpPr>
        <p:spPr bwMode="auto">
          <a:xfrm>
            <a:off x="3971925" y="3317875"/>
            <a:ext cx="3768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请在这里输入段落文本内容请在这里输入段落文本内容请在这里输入段落文本内容请在这里输入段落</a:t>
            </a:r>
          </a:p>
        </p:txBody>
      </p:sp>
      <p:sp>
        <p:nvSpPr>
          <p:cNvPr id="15374" name="TextBox 13"/>
          <p:cNvSpPr txBox="1">
            <a:spLocks noChangeArrowheads="1"/>
          </p:cNvSpPr>
          <p:nvPr/>
        </p:nvSpPr>
        <p:spPr bwMode="auto">
          <a:xfrm>
            <a:off x="2319338" y="4975225"/>
            <a:ext cx="4605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请在这里输入段落文本内容请在这里输入段落文本内容请在这里输入段落文本内容请在这里输入段落文本内容</a:t>
            </a:r>
          </a:p>
        </p:txBody>
      </p:sp>
      <p:sp>
        <p:nvSpPr>
          <p:cNvPr id="15375" name="矩形 14"/>
          <p:cNvSpPr>
            <a:spLocks noChangeArrowheads="1"/>
          </p:cNvSpPr>
          <p:nvPr/>
        </p:nvSpPr>
        <p:spPr bwMode="auto">
          <a:xfrm>
            <a:off x="533400" y="1203325"/>
            <a:ext cx="198438" cy="10556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6" name="TextBox 15"/>
          <p:cNvSpPr txBox="1">
            <a:spLocks noChangeArrowheads="1"/>
          </p:cNvSpPr>
          <p:nvPr/>
        </p:nvSpPr>
        <p:spPr bwMode="auto">
          <a:xfrm>
            <a:off x="852488" y="1168400"/>
            <a:ext cx="249555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请在这里输入段落文本内容请在这里输入段落文本内容请在这里输入段落文本内容请在</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nodeType="afterGroup">
                            <p:stCondLst>
                              <p:cond delay="640"/>
                            </p:stCondLst>
                            <p:childTnLst>
                              <p:par>
                                <p:cTn id="13" presetID="42" presetClass="entr" presetSubtype="0" fill="hold" grpId="0" nodeType="afterEffect">
                                  <p:stCondLst>
                                    <p:cond delay="0"/>
                                  </p:stCondLst>
                                  <p:childTnLst>
                                    <p:set>
                                      <p:cBhvr>
                                        <p:cTn id="14" dur="1" fill="hold">
                                          <p:stCondLst>
                                            <p:cond delay="0"/>
                                          </p:stCondLst>
                                        </p:cTn>
                                        <p:tgtEl>
                                          <p:spTgt spid="15368"/>
                                        </p:tgtEl>
                                        <p:attrNameLst>
                                          <p:attrName>style.visibility</p:attrName>
                                        </p:attrNameLst>
                                      </p:cBhvr>
                                      <p:to>
                                        <p:strVal val="visible"/>
                                      </p:to>
                                    </p:set>
                                    <p:animEffect transition="in" filter="fade">
                                      <p:cBhvr>
                                        <p:cTn id="15" dur="1000"/>
                                        <p:tgtEl>
                                          <p:spTgt spid="15368"/>
                                        </p:tgtEl>
                                      </p:cBhvr>
                                    </p:animEffect>
                                    <p:anim calcmode="lin" valueType="num">
                                      <p:cBhvr>
                                        <p:cTn id="16" dur="1000" fill="hold"/>
                                        <p:tgtEl>
                                          <p:spTgt spid="15368"/>
                                        </p:tgtEl>
                                        <p:attrNameLst>
                                          <p:attrName>ppt_x</p:attrName>
                                        </p:attrNameLst>
                                      </p:cBhvr>
                                      <p:tavLst>
                                        <p:tav tm="0">
                                          <p:val>
                                            <p:strVal val="#ppt_x"/>
                                          </p:val>
                                        </p:tav>
                                        <p:tav tm="100000">
                                          <p:val>
                                            <p:strVal val="#ppt_x"/>
                                          </p:val>
                                        </p:tav>
                                      </p:tavLst>
                                    </p:anim>
                                    <p:anim calcmode="lin" valueType="num">
                                      <p:cBhvr>
                                        <p:cTn id="17" dur="1000" fill="hold"/>
                                        <p:tgtEl>
                                          <p:spTgt spid="153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300"/>
                                  </p:stCondLst>
                                  <p:childTnLst>
                                    <p:set>
                                      <p:cBhvr>
                                        <p:cTn id="19" dur="1" fill="hold">
                                          <p:stCondLst>
                                            <p:cond delay="0"/>
                                          </p:stCondLst>
                                        </p:cTn>
                                        <p:tgtEl>
                                          <p:spTgt spid="15367"/>
                                        </p:tgtEl>
                                        <p:attrNameLst>
                                          <p:attrName>style.visibility</p:attrName>
                                        </p:attrNameLst>
                                      </p:cBhvr>
                                      <p:to>
                                        <p:strVal val="visible"/>
                                      </p:to>
                                    </p:set>
                                    <p:animEffect transition="in" filter="fade">
                                      <p:cBhvr>
                                        <p:cTn id="20" dur="1000"/>
                                        <p:tgtEl>
                                          <p:spTgt spid="15367"/>
                                        </p:tgtEl>
                                      </p:cBhvr>
                                    </p:animEffect>
                                    <p:anim calcmode="lin" valueType="num">
                                      <p:cBhvr>
                                        <p:cTn id="21" dur="1000" fill="hold"/>
                                        <p:tgtEl>
                                          <p:spTgt spid="15367"/>
                                        </p:tgtEl>
                                        <p:attrNameLst>
                                          <p:attrName>ppt_x</p:attrName>
                                        </p:attrNameLst>
                                      </p:cBhvr>
                                      <p:tavLst>
                                        <p:tav tm="0">
                                          <p:val>
                                            <p:strVal val="#ppt_x"/>
                                          </p:val>
                                        </p:tav>
                                        <p:tav tm="100000">
                                          <p:val>
                                            <p:strVal val="#ppt_x"/>
                                          </p:val>
                                        </p:tav>
                                      </p:tavLst>
                                    </p:anim>
                                    <p:anim calcmode="lin" valueType="num">
                                      <p:cBhvr>
                                        <p:cTn id="22" dur="1000" fill="hold"/>
                                        <p:tgtEl>
                                          <p:spTgt spid="1536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600"/>
                                  </p:stCondLst>
                                  <p:childTnLst>
                                    <p:set>
                                      <p:cBhvr>
                                        <p:cTn id="24" dur="1" fill="hold">
                                          <p:stCondLst>
                                            <p:cond delay="0"/>
                                          </p:stCondLst>
                                        </p:cTn>
                                        <p:tgtEl>
                                          <p:spTgt spid="15366"/>
                                        </p:tgtEl>
                                        <p:attrNameLst>
                                          <p:attrName>style.visibility</p:attrName>
                                        </p:attrNameLst>
                                      </p:cBhvr>
                                      <p:to>
                                        <p:strVal val="visible"/>
                                      </p:to>
                                    </p:set>
                                    <p:animEffect transition="in" filter="fade">
                                      <p:cBhvr>
                                        <p:cTn id="25" dur="1000"/>
                                        <p:tgtEl>
                                          <p:spTgt spid="15366"/>
                                        </p:tgtEl>
                                      </p:cBhvr>
                                    </p:animEffect>
                                    <p:anim calcmode="lin" valueType="num">
                                      <p:cBhvr>
                                        <p:cTn id="26" dur="1000" fill="hold"/>
                                        <p:tgtEl>
                                          <p:spTgt spid="15366"/>
                                        </p:tgtEl>
                                        <p:attrNameLst>
                                          <p:attrName>ppt_x</p:attrName>
                                        </p:attrNameLst>
                                      </p:cBhvr>
                                      <p:tavLst>
                                        <p:tav tm="0">
                                          <p:val>
                                            <p:strVal val="#ppt_x"/>
                                          </p:val>
                                        </p:tav>
                                        <p:tav tm="100000">
                                          <p:val>
                                            <p:strVal val="#ppt_x"/>
                                          </p:val>
                                        </p:tav>
                                      </p:tavLst>
                                    </p:anim>
                                    <p:anim calcmode="lin" valueType="num">
                                      <p:cBhvr>
                                        <p:cTn id="27" dur="1000" fill="hold"/>
                                        <p:tgtEl>
                                          <p:spTgt spid="15366"/>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240"/>
                            </p:stCondLst>
                            <p:childTnLst>
                              <p:par>
                                <p:cTn id="29" presetID="31" presetClass="entr" presetSubtype="0" fill="hold" grpId="0" nodeType="afterEffect">
                                  <p:stCondLst>
                                    <p:cond delay="0"/>
                                  </p:stCondLst>
                                  <p:childTnLst>
                                    <p:set>
                                      <p:cBhvr>
                                        <p:cTn id="30" dur="1" fill="hold">
                                          <p:stCondLst>
                                            <p:cond delay="0"/>
                                          </p:stCondLst>
                                        </p:cTn>
                                        <p:tgtEl>
                                          <p:spTgt spid="15371"/>
                                        </p:tgtEl>
                                        <p:attrNameLst>
                                          <p:attrName>style.visibility</p:attrName>
                                        </p:attrNameLst>
                                      </p:cBhvr>
                                      <p:to>
                                        <p:strVal val="visible"/>
                                      </p:to>
                                    </p:set>
                                    <p:anim calcmode="lin" valueType="num">
                                      <p:cBhvr>
                                        <p:cTn id="31" dur="500" fill="hold"/>
                                        <p:tgtEl>
                                          <p:spTgt spid="15371"/>
                                        </p:tgtEl>
                                        <p:attrNameLst>
                                          <p:attrName>ppt_w</p:attrName>
                                        </p:attrNameLst>
                                      </p:cBhvr>
                                      <p:tavLst>
                                        <p:tav tm="0">
                                          <p:val>
                                            <p:fltVal val="0"/>
                                          </p:val>
                                        </p:tav>
                                        <p:tav tm="100000">
                                          <p:val>
                                            <p:strVal val="#ppt_w"/>
                                          </p:val>
                                        </p:tav>
                                      </p:tavLst>
                                    </p:anim>
                                    <p:anim calcmode="lin" valueType="num">
                                      <p:cBhvr>
                                        <p:cTn id="32" dur="500" fill="hold"/>
                                        <p:tgtEl>
                                          <p:spTgt spid="15371"/>
                                        </p:tgtEl>
                                        <p:attrNameLst>
                                          <p:attrName>ppt_h</p:attrName>
                                        </p:attrNameLst>
                                      </p:cBhvr>
                                      <p:tavLst>
                                        <p:tav tm="0">
                                          <p:val>
                                            <p:fltVal val="0"/>
                                          </p:val>
                                        </p:tav>
                                        <p:tav tm="100000">
                                          <p:val>
                                            <p:strVal val="#ppt_h"/>
                                          </p:val>
                                        </p:tav>
                                      </p:tavLst>
                                    </p:anim>
                                    <p:anim calcmode="lin" valueType="num">
                                      <p:cBhvr>
                                        <p:cTn id="33" dur="500" fill="hold"/>
                                        <p:tgtEl>
                                          <p:spTgt spid="15371"/>
                                        </p:tgtEl>
                                        <p:attrNameLst>
                                          <p:attrName>style.rotation</p:attrName>
                                        </p:attrNameLst>
                                      </p:cBhvr>
                                      <p:tavLst>
                                        <p:tav tm="0">
                                          <p:val>
                                            <p:fltVal val="90"/>
                                          </p:val>
                                        </p:tav>
                                        <p:tav tm="100000">
                                          <p:val>
                                            <p:fltVal val="0"/>
                                          </p:val>
                                        </p:tav>
                                      </p:tavLst>
                                    </p:anim>
                                    <p:animEffect transition="in" filter="fade">
                                      <p:cBhvr>
                                        <p:cTn id="34" dur="500"/>
                                        <p:tgtEl>
                                          <p:spTgt spid="15371"/>
                                        </p:tgtEl>
                                      </p:cBhvr>
                                    </p:animEffect>
                                  </p:childTnLst>
                                </p:cTn>
                              </p:par>
                            </p:childTnLst>
                          </p:cTn>
                        </p:par>
                        <p:par>
                          <p:cTn id="35" fill="hold" nodeType="afterGroup">
                            <p:stCondLst>
                              <p:cond delay="2740"/>
                            </p:stCondLst>
                            <p:childTnLst>
                              <p:par>
                                <p:cTn id="36" presetID="22" presetClass="entr" presetSubtype="8" fill="hold" grpId="0" nodeType="afterEffect">
                                  <p:stCondLst>
                                    <p:cond delay="0"/>
                                  </p:stCondLst>
                                  <p:childTnLst>
                                    <p:set>
                                      <p:cBhvr>
                                        <p:cTn id="37" dur="1" fill="hold">
                                          <p:stCondLst>
                                            <p:cond delay="0"/>
                                          </p:stCondLst>
                                        </p:cTn>
                                        <p:tgtEl>
                                          <p:spTgt spid="15374"/>
                                        </p:tgtEl>
                                        <p:attrNameLst>
                                          <p:attrName>style.visibility</p:attrName>
                                        </p:attrNameLst>
                                      </p:cBhvr>
                                      <p:to>
                                        <p:strVal val="visible"/>
                                      </p:to>
                                    </p:set>
                                    <p:animEffect transition="in" filter="wipe(left)">
                                      <p:cBhvr>
                                        <p:cTn id="38" dur="500"/>
                                        <p:tgtEl>
                                          <p:spTgt spid="1537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5365"/>
                                        </p:tgtEl>
                                        <p:attrNameLst>
                                          <p:attrName>style.visibility</p:attrName>
                                        </p:attrNameLst>
                                      </p:cBhvr>
                                      <p:to>
                                        <p:strVal val="visible"/>
                                      </p:to>
                                    </p:set>
                                    <p:animEffect transition="in" filter="wipe(left)">
                                      <p:cBhvr>
                                        <p:cTn id="41" dur="500"/>
                                        <p:tgtEl>
                                          <p:spTgt spid="15365"/>
                                        </p:tgtEl>
                                      </p:cBhvr>
                                    </p:animEffect>
                                  </p:childTnLst>
                                </p:cTn>
                              </p:par>
                            </p:childTnLst>
                          </p:cTn>
                        </p:par>
                        <p:par>
                          <p:cTn id="42" fill="hold" nodeType="afterGroup">
                            <p:stCondLst>
                              <p:cond delay="3240"/>
                            </p:stCondLst>
                            <p:childTnLst>
                              <p:par>
                                <p:cTn id="43" presetID="31" presetClass="entr" presetSubtype="0" fill="hold" grpId="0" nodeType="afterEffect">
                                  <p:stCondLst>
                                    <p:cond delay="0"/>
                                  </p:stCondLst>
                                  <p:childTnLst>
                                    <p:set>
                                      <p:cBhvr>
                                        <p:cTn id="44" dur="1" fill="hold">
                                          <p:stCondLst>
                                            <p:cond delay="0"/>
                                          </p:stCondLst>
                                        </p:cTn>
                                        <p:tgtEl>
                                          <p:spTgt spid="15370"/>
                                        </p:tgtEl>
                                        <p:attrNameLst>
                                          <p:attrName>style.visibility</p:attrName>
                                        </p:attrNameLst>
                                      </p:cBhvr>
                                      <p:to>
                                        <p:strVal val="visible"/>
                                      </p:to>
                                    </p:set>
                                    <p:anim calcmode="lin" valueType="num">
                                      <p:cBhvr>
                                        <p:cTn id="45" dur="500" fill="hold"/>
                                        <p:tgtEl>
                                          <p:spTgt spid="15370"/>
                                        </p:tgtEl>
                                        <p:attrNameLst>
                                          <p:attrName>ppt_w</p:attrName>
                                        </p:attrNameLst>
                                      </p:cBhvr>
                                      <p:tavLst>
                                        <p:tav tm="0">
                                          <p:val>
                                            <p:fltVal val="0"/>
                                          </p:val>
                                        </p:tav>
                                        <p:tav tm="100000">
                                          <p:val>
                                            <p:strVal val="#ppt_w"/>
                                          </p:val>
                                        </p:tav>
                                      </p:tavLst>
                                    </p:anim>
                                    <p:anim calcmode="lin" valueType="num">
                                      <p:cBhvr>
                                        <p:cTn id="46" dur="500" fill="hold"/>
                                        <p:tgtEl>
                                          <p:spTgt spid="15370"/>
                                        </p:tgtEl>
                                        <p:attrNameLst>
                                          <p:attrName>ppt_h</p:attrName>
                                        </p:attrNameLst>
                                      </p:cBhvr>
                                      <p:tavLst>
                                        <p:tav tm="0">
                                          <p:val>
                                            <p:fltVal val="0"/>
                                          </p:val>
                                        </p:tav>
                                        <p:tav tm="100000">
                                          <p:val>
                                            <p:strVal val="#ppt_h"/>
                                          </p:val>
                                        </p:tav>
                                      </p:tavLst>
                                    </p:anim>
                                    <p:anim calcmode="lin" valueType="num">
                                      <p:cBhvr>
                                        <p:cTn id="47" dur="500" fill="hold"/>
                                        <p:tgtEl>
                                          <p:spTgt spid="15370"/>
                                        </p:tgtEl>
                                        <p:attrNameLst>
                                          <p:attrName>style.rotation</p:attrName>
                                        </p:attrNameLst>
                                      </p:cBhvr>
                                      <p:tavLst>
                                        <p:tav tm="0">
                                          <p:val>
                                            <p:fltVal val="90"/>
                                          </p:val>
                                        </p:tav>
                                        <p:tav tm="100000">
                                          <p:val>
                                            <p:fltVal val="0"/>
                                          </p:val>
                                        </p:tav>
                                      </p:tavLst>
                                    </p:anim>
                                    <p:animEffect transition="in" filter="fade">
                                      <p:cBhvr>
                                        <p:cTn id="48" dur="500"/>
                                        <p:tgtEl>
                                          <p:spTgt spid="15370"/>
                                        </p:tgtEl>
                                      </p:cBhvr>
                                    </p:animEffect>
                                  </p:childTnLst>
                                </p:cTn>
                              </p:par>
                            </p:childTnLst>
                          </p:cTn>
                        </p:par>
                        <p:par>
                          <p:cTn id="49" fill="hold" nodeType="afterGroup">
                            <p:stCondLst>
                              <p:cond delay="3740"/>
                            </p:stCondLst>
                            <p:childTnLst>
                              <p:par>
                                <p:cTn id="50" presetID="22" presetClass="entr" presetSubtype="8" fill="hold" grpId="0" nodeType="afterEffect">
                                  <p:stCondLst>
                                    <p:cond delay="0"/>
                                  </p:stCondLst>
                                  <p:childTnLst>
                                    <p:set>
                                      <p:cBhvr>
                                        <p:cTn id="51" dur="1" fill="hold">
                                          <p:stCondLst>
                                            <p:cond delay="0"/>
                                          </p:stCondLst>
                                        </p:cTn>
                                        <p:tgtEl>
                                          <p:spTgt spid="15364"/>
                                        </p:tgtEl>
                                        <p:attrNameLst>
                                          <p:attrName>style.visibility</p:attrName>
                                        </p:attrNameLst>
                                      </p:cBhvr>
                                      <p:to>
                                        <p:strVal val="visible"/>
                                      </p:to>
                                    </p:set>
                                    <p:animEffect transition="in" filter="wipe(left)">
                                      <p:cBhvr>
                                        <p:cTn id="52" dur="500"/>
                                        <p:tgtEl>
                                          <p:spTgt spid="1536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5373"/>
                                        </p:tgtEl>
                                        <p:attrNameLst>
                                          <p:attrName>style.visibility</p:attrName>
                                        </p:attrNameLst>
                                      </p:cBhvr>
                                      <p:to>
                                        <p:strVal val="visible"/>
                                      </p:to>
                                    </p:set>
                                    <p:animEffect transition="in" filter="wipe(left)">
                                      <p:cBhvr>
                                        <p:cTn id="55" dur="500"/>
                                        <p:tgtEl>
                                          <p:spTgt spid="15373"/>
                                        </p:tgtEl>
                                      </p:cBhvr>
                                    </p:animEffect>
                                  </p:childTnLst>
                                </p:cTn>
                              </p:par>
                            </p:childTnLst>
                          </p:cTn>
                        </p:par>
                        <p:par>
                          <p:cTn id="56" fill="hold" nodeType="afterGroup">
                            <p:stCondLst>
                              <p:cond delay="4240"/>
                            </p:stCondLst>
                            <p:childTnLst>
                              <p:par>
                                <p:cTn id="57" presetID="31" presetClass="entr" presetSubtype="0" fill="hold" grpId="0" nodeType="afterEffect">
                                  <p:stCondLst>
                                    <p:cond delay="0"/>
                                  </p:stCondLst>
                                  <p:childTnLst>
                                    <p:set>
                                      <p:cBhvr>
                                        <p:cTn id="58" dur="1" fill="hold">
                                          <p:stCondLst>
                                            <p:cond delay="0"/>
                                          </p:stCondLst>
                                        </p:cTn>
                                        <p:tgtEl>
                                          <p:spTgt spid="15369"/>
                                        </p:tgtEl>
                                        <p:attrNameLst>
                                          <p:attrName>style.visibility</p:attrName>
                                        </p:attrNameLst>
                                      </p:cBhvr>
                                      <p:to>
                                        <p:strVal val="visible"/>
                                      </p:to>
                                    </p:set>
                                    <p:anim calcmode="lin" valueType="num">
                                      <p:cBhvr>
                                        <p:cTn id="59" dur="500" fill="hold"/>
                                        <p:tgtEl>
                                          <p:spTgt spid="15369"/>
                                        </p:tgtEl>
                                        <p:attrNameLst>
                                          <p:attrName>ppt_w</p:attrName>
                                        </p:attrNameLst>
                                      </p:cBhvr>
                                      <p:tavLst>
                                        <p:tav tm="0">
                                          <p:val>
                                            <p:fltVal val="0"/>
                                          </p:val>
                                        </p:tav>
                                        <p:tav tm="100000">
                                          <p:val>
                                            <p:strVal val="#ppt_w"/>
                                          </p:val>
                                        </p:tav>
                                      </p:tavLst>
                                    </p:anim>
                                    <p:anim calcmode="lin" valueType="num">
                                      <p:cBhvr>
                                        <p:cTn id="60" dur="500" fill="hold"/>
                                        <p:tgtEl>
                                          <p:spTgt spid="15369"/>
                                        </p:tgtEl>
                                        <p:attrNameLst>
                                          <p:attrName>ppt_h</p:attrName>
                                        </p:attrNameLst>
                                      </p:cBhvr>
                                      <p:tavLst>
                                        <p:tav tm="0">
                                          <p:val>
                                            <p:fltVal val="0"/>
                                          </p:val>
                                        </p:tav>
                                        <p:tav tm="100000">
                                          <p:val>
                                            <p:strVal val="#ppt_h"/>
                                          </p:val>
                                        </p:tav>
                                      </p:tavLst>
                                    </p:anim>
                                    <p:anim calcmode="lin" valueType="num">
                                      <p:cBhvr>
                                        <p:cTn id="61" dur="500" fill="hold"/>
                                        <p:tgtEl>
                                          <p:spTgt spid="15369"/>
                                        </p:tgtEl>
                                        <p:attrNameLst>
                                          <p:attrName>style.rotation</p:attrName>
                                        </p:attrNameLst>
                                      </p:cBhvr>
                                      <p:tavLst>
                                        <p:tav tm="0">
                                          <p:val>
                                            <p:fltVal val="90"/>
                                          </p:val>
                                        </p:tav>
                                        <p:tav tm="100000">
                                          <p:val>
                                            <p:fltVal val="0"/>
                                          </p:val>
                                        </p:tav>
                                      </p:tavLst>
                                    </p:anim>
                                    <p:animEffect transition="in" filter="fade">
                                      <p:cBhvr>
                                        <p:cTn id="62" dur="500"/>
                                        <p:tgtEl>
                                          <p:spTgt spid="15369"/>
                                        </p:tgtEl>
                                      </p:cBhvr>
                                    </p:animEffect>
                                  </p:childTnLst>
                                </p:cTn>
                              </p:par>
                            </p:childTnLst>
                          </p:cTn>
                        </p:par>
                        <p:par>
                          <p:cTn id="63" fill="hold" nodeType="afterGroup">
                            <p:stCondLst>
                              <p:cond delay="4740"/>
                            </p:stCondLst>
                            <p:childTnLst>
                              <p:par>
                                <p:cTn id="64" presetID="22" presetClass="entr" presetSubtype="8" fill="hold" grpId="0" nodeType="afterEffect">
                                  <p:stCondLst>
                                    <p:cond delay="0"/>
                                  </p:stCondLst>
                                  <p:childTnLst>
                                    <p:set>
                                      <p:cBhvr>
                                        <p:cTn id="65" dur="1" fill="hold">
                                          <p:stCondLst>
                                            <p:cond delay="0"/>
                                          </p:stCondLst>
                                        </p:cTn>
                                        <p:tgtEl>
                                          <p:spTgt spid="15372"/>
                                        </p:tgtEl>
                                        <p:attrNameLst>
                                          <p:attrName>style.visibility</p:attrName>
                                        </p:attrNameLst>
                                      </p:cBhvr>
                                      <p:to>
                                        <p:strVal val="visible"/>
                                      </p:to>
                                    </p:set>
                                    <p:animEffect transition="in" filter="wipe(left)">
                                      <p:cBhvr>
                                        <p:cTn id="66" dur="500"/>
                                        <p:tgtEl>
                                          <p:spTgt spid="1537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5363"/>
                                        </p:tgtEl>
                                        <p:attrNameLst>
                                          <p:attrName>style.visibility</p:attrName>
                                        </p:attrNameLst>
                                      </p:cBhvr>
                                      <p:to>
                                        <p:strVal val="visible"/>
                                      </p:to>
                                    </p:set>
                                    <p:animEffect transition="in" filter="wipe(left)">
                                      <p:cBhvr>
                                        <p:cTn id="69" dur="500"/>
                                        <p:tgtEl>
                                          <p:spTgt spid="15363"/>
                                        </p:tgtEl>
                                      </p:cBhvr>
                                    </p:animEffect>
                                  </p:childTnLst>
                                </p:cTn>
                              </p:par>
                            </p:childTnLst>
                          </p:cTn>
                        </p:par>
                        <p:par>
                          <p:cTn id="70" fill="hold" nodeType="afterGroup">
                            <p:stCondLst>
                              <p:cond delay="5240"/>
                            </p:stCondLst>
                            <p:childTnLst>
                              <p:par>
                                <p:cTn id="71" presetID="16" presetClass="entr" presetSubtype="42" fill="hold" grpId="0" nodeType="afterEffect">
                                  <p:stCondLst>
                                    <p:cond delay="0"/>
                                  </p:stCondLst>
                                  <p:childTnLst>
                                    <p:set>
                                      <p:cBhvr>
                                        <p:cTn id="72" dur="1" fill="hold">
                                          <p:stCondLst>
                                            <p:cond delay="0"/>
                                          </p:stCondLst>
                                        </p:cTn>
                                        <p:tgtEl>
                                          <p:spTgt spid="15375"/>
                                        </p:tgtEl>
                                        <p:attrNameLst>
                                          <p:attrName>style.visibility</p:attrName>
                                        </p:attrNameLst>
                                      </p:cBhvr>
                                      <p:to>
                                        <p:strVal val="visible"/>
                                      </p:to>
                                    </p:set>
                                    <p:animEffect transition="in" filter="barn(outHorizontal)">
                                      <p:cBhvr>
                                        <p:cTn id="73" dur="500"/>
                                        <p:tgtEl>
                                          <p:spTgt spid="15375"/>
                                        </p:tgtEl>
                                      </p:cBhvr>
                                    </p:animEffect>
                                  </p:childTnLst>
                                </p:cTn>
                              </p:par>
                            </p:childTnLst>
                          </p:cTn>
                        </p:par>
                        <p:par>
                          <p:cTn id="74" fill="hold" nodeType="afterGroup">
                            <p:stCondLst>
                              <p:cond delay="5740"/>
                            </p:stCondLst>
                            <p:childTnLst>
                              <p:par>
                                <p:cTn id="75" presetID="22" presetClass="entr" presetSubtype="8" fill="hold" grpId="0" nodeType="afterEffect">
                                  <p:stCondLst>
                                    <p:cond delay="0"/>
                                  </p:stCondLst>
                                  <p:childTnLst>
                                    <p:set>
                                      <p:cBhvr>
                                        <p:cTn id="76" dur="1" fill="hold">
                                          <p:stCondLst>
                                            <p:cond delay="0"/>
                                          </p:stCondLst>
                                        </p:cTn>
                                        <p:tgtEl>
                                          <p:spTgt spid="15376"/>
                                        </p:tgtEl>
                                        <p:attrNameLst>
                                          <p:attrName>style.visibility</p:attrName>
                                        </p:attrNameLst>
                                      </p:cBhvr>
                                      <p:to>
                                        <p:strVal val="visible"/>
                                      </p:to>
                                    </p:set>
                                    <p:animEffect transition="in" filter="wipe(left)">
                                      <p:cBhvr>
                                        <p:cTn id="77" dur="500"/>
                                        <p:tgtEl>
                                          <p:spTgt spid="15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nimBg="1" autoUpdateAnimBg="0"/>
      <p:bldP spid="15364" grpId="0" animBg="1" autoUpdateAnimBg="0"/>
      <p:bldP spid="15365" grpId="0" animBg="1" autoUpdateAnimBg="0"/>
      <p:bldP spid="15366" grpId="0" animBg="1"/>
      <p:bldP spid="15367" grpId="0" animBg="1"/>
      <p:bldP spid="15368" grpId="0" animBg="1"/>
      <p:bldP spid="15369" grpId="0" autoUpdateAnimBg="0"/>
      <p:bldP spid="15370" grpId="0" autoUpdateAnimBg="0"/>
      <p:bldP spid="15371" grpId="0" autoUpdateAnimBg="0"/>
      <p:bldP spid="15372" grpId="0" autoUpdateAnimBg="0"/>
      <p:bldP spid="15373" grpId="0" autoUpdateAnimBg="0"/>
      <p:bldP spid="15374" grpId="0" autoUpdateAnimBg="0"/>
      <p:bldP spid="15375" grpId="0" animBg="1" autoUpdateAnimBg="0"/>
      <p:bldP spid="1537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6387" name="椭圆 2"/>
          <p:cNvSpPr>
            <a:spLocks noChangeArrowheads="1"/>
          </p:cNvSpPr>
          <p:nvPr/>
        </p:nvSpPr>
        <p:spPr bwMode="auto">
          <a:xfrm>
            <a:off x="568325" y="1644650"/>
            <a:ext cx="3940175" cy="3940175"/>
          </a:xfrm>
          <a:prstGeom prst="ellipse">
            <a:avLst/>
          </a:prstGeom>
          <a:noFill/>
          <a:ln w="952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388" name="Oval 13"/>
          <p:cNvSpPr>
            <a:spLocks noChangeArrowheads="1"/>
          </p:cNvSpPr>
          <p:nvPr/>
        </p:nvSpPr>
        <p:spPr bwMode="auto">
          <a:xfrm>
            <a:off x="1004888" y="3403600"/>
            <a:ext cx="1606550" cy="16065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Oval 14"/>
          <p:cNvSpPr>
            <a:spLocks noChangeArrowheads="1"/>
          </p:cNvSpPr>
          <p:nvPr/>
        </p:nvSpPr>
        <p:spPr bwMode="auto">
          <a:xfrm>
            <a:off x="1146175" y="3544888"/>
            <a:ext cx="1322388" cy="13223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0" name="Oval 18"/>
          <p:cNvSpPr>
            <a:spLocks noChangeArrowheads="1"/>
          </p:cNvSpPr>
          <p:nvPr/>
        </p:nvSpPr>
        <p:spPr bwMode="auto">
          <a:xfrm>
            <a:off x="2679700" y="3127375"/>
            <a:ext cx="1606550" cy="1608138"/>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1" name="Oval 19"/>
          <p:cNvSpPr>
            <a:spLocks noChangeArrowheads="1"/>
          </p:cNvSpPr>
          <p:nvPr/>
        </p:nvSpPr>
        <p:spPr bwMode="auto">
          <a:xfrm>
            <a:off x="2820988" y="3268663"/>
            <a:ext cx="1322387" cy="1322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2" name="Oval 23"/>
          <p:cNvSpPr>
            <a:spLocks noChangeArrowheads="1"/>
          </p:cNvSpPr>
          <p:nvPr/>
        </p:nvSpPr>
        <p:spPr bwMode="auto">
          <a:xfrm>
            <a:off x="1557338" y="1849438"/>
            <a:ext cx="1608137" cy="16065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3" name="Oval 24"/>
          <p:cNvSpPr>
            <a:spLocks noChangeArrowheads="1"/>
          </p:cNvSpPr>
          <p:nvPr/>
        </p:nvSpPr>
        <p:spPr bwMode="auto">
          <a:xfrm>
            <a:off x="1700213" y="1990725"/>
            <a:ext cx="1322387" cy="132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4" name="TextBox 9"/>
          <p:cNvSpPr txBox="1">
            <a:spLocks noChangeArrowheads="1"/>
          </p:cNvSpPr>
          <p:nvPr/>
        </p:nvSpPr>
        <p:spPr bwMode="auto">
          <a:xfrm>
            <a:off x="5132388" y="1335088"/>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标题文本一</a:t>
            </a:r>
          </a:p>
        </p:txBody>
      </p:sp>
      <p:sp>
        <p:nvSpPr>
          <p:cNvPr id="16395" name="TextBox 10"/>
          <p:cNvSpPr txBox="1">
            <a:spLocks noChangeArrowheads="1"/>
          </p:cNvSpPr>
          <p:nvPr/>
        </p:nvSpPr>
        <p:spPr bwMode="auto">
          <a:xfrm>
            <a:off x="5132388" y="1700213"/>
            <a:ext cx="2968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6396" name="TextBox 11"/>
          <p:cNvSpPr txBox="1">
            <a:spLocks noChangeArrowheads="1"/>
          </p:cNvSpPr>
          <p:nvPr/>
        </p:nvSpPr>
        <p:spPr bwMode="auto">
          <a:xfrm>
            <a:off x="1943100" y="2330450"/>
            <a:ext cx="8778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文本一</a:t>
            </a:r>
          </a:p>
        </p:txBody>
      </p:sp>
      <p:sp>
        <p:nvSpPr>
          <p:cNvPr id="16397" name="TextBox 12"/>
          <p:cNvSpPr txBox="1">
            <a:spLocks noChangeArrowheads="1"/>
          </p:cNvSpPr>
          <p:nvPr/>
        </p:nvSpPr>
        <p:spPr bwMode="auto">
          <a:xfrm>
            <a:off x="1355725" y="3927475"/>
            <a:ext cx="8778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文本二</a:t>
            </a:r>
          </a:p>
        </p:txBody>
      </p:sp>
      <p:sp>
        <p:nvSpPr>
          <p:cNvPr id="16398" name="TextBox 13"/>
          <p:cNvSpPr txBox="1">
            <a:spLocks noChangeArrowheads="1"/>
          </p:cNvSpPr>
          <p:nvPr/>
        </p:nvSpPr>
        <p:spPr bwMode="auto">
          <a:xfrm>
            <a:off x="3089275" y="3586163"/>
            <a:ext cx="877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文本三</a:t>
            </a:r>
          </a:p>
        </p:txBody>
      </p:sp>
      <p:sp>
        <p:nvSpPr>
          <p:cNvPr id="16399" name="TextBox 14"/>
          <p:cNvSpPr txBox="1">
            <a:spLocks noChangeArrowheads="1"/>
          </p:cNvSpPr>
          <p:nvPr/>
        </p:nvSpPr>
        <p:spPr bwMode="auto">
          <a:xfrm>
            <a:off x="5132388" y="2903538"/>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标题文本二</a:t>
            </a:r>
          </a:p>
        </p:txBody>
      </p:sp>
      <p:sp>
        <p:nvSpPr>
          <p:cNvPr id="16400" name="TextBox 15"/>
          <p:cNvSpPr txBox="1">
            <a:spLocks noChangeArrowheads="1"/>
          </p:cNvSpPr>
          <p:nvPr/>
        </p:nvSpPr>
        <p:spPr bwMode="auto">
          <a:xfrm>
            <a:off x="5132388" y="3268663"/>
            <a:ext cx="2968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6401" name="TextBox 16"/>
          <p:cNvSpPr txBox="1">
            <a:spLocks noChangeArrowheads="1"/>
          </p:cNvSpPr>
          <p:nvPr/>
        </p:nvSpPr>
        <p:spPr bwMode="auto">
          <a:xfrm>
            <a:off x="5132388" y="4459288"/>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标题文本三</a:t>
            </a:r>
          </a:p>
        </p:txBody>
      </p:sp>
      <p:sp>
        <p:nvSpPr>
          <p:cNvPr id="16402" name="TextBox 17"/>
          <p:cNvSpPr txBox="1">
            <a:spLocks noChangeArrowheads="1"/>
          </p:cNvSpPr>
          <p:nvPr/>
        </p:nvSpPr>
        <p:spPr bwMode="auto">
          <a:xfrm>
            <a:off x="5132388" y="4824413"/>
            <a:ext cx="2968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4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6386"/>
                                        </p:tgtEl>
                                        <p:attrNameLst>
                                          <p:attrName>ppt_y</p:attrName>
                                        </p:attrNameLst>
                                      </p:cBhvr>
                                      <p:tavLst>
                                        <p:tav tm="0">
                                          <p:val>
                                            <p:strVal val="#ppt_y"/>
                                          </p:val>
                                        </p:tav>
                                        <p:tav tm="100000">
                                          <p:val>
                                            <p:strVal val="#ppt_y"/>
                                          </p:val>
                                        </p:tav>
                                      </p:tavLst>
                                    </p:anim>
                                    <p:anim calcmode="lin" valueType="num">
                                      <p:cBhvr>
                                        <p:cTn id="9" dur="4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6386"/>
                                        </p:tgtEl>
                                      </p:cBhvr>
                                    </p:animEffect>
                                  </p:childTnLst>
                                </p:cTn>
                              </p:par>
                            </p:childTnLst>
                          </p:cTn>
                        </p:par>
                        <p:par>
                          <p:cTn id="12" fill="hold" nodeType="afterGroup">
                            <p:stCondLst>
                              <p:cond delay="640"/>
                            </p:stCondLst>
                            <p:childTnLst>
                              <p:par>
                                <p:cTn id="13" presetID="21" presetClass="entr" presetSubtype="1" fill="hold" grpId="0" nodeType="afterEffect">
                                  <p:stCondLst>
                                    <p:cond delay="0"/>
                                  </p:stCondLst>
                                  <p:childTnLst>
                                    <p:set>
                                      <p:cBhvr>
                                        <p:cTn id="14" dur="1" fill="hold">
                                          <p:stCondLst>
                                            <p:cond delay="0"/>
                                          </p:stCondLst>
                                        </p:cTn>
                                        <p:tgtEl>
                                          <p:spTgt spid="16387"/>
                                        </p:tgtEl>
                                        <p:attrNameLst>
                                          <p:attrName>style.visibility</p:attrName>
                                        </p:attrNameLst>
                                      </p:cBhvr>
                                      <p:to>
                                        <p:strVal val="visible"/>
                                      </p:to>
                                    </p:set>
                                    <p:animEffect transition="in" filter="wheel(1)">
                                      <p:cBhvr>
                                        <p:cTn id="15" dur="1000"/>
                                        <p:tgtEl>
                                          <p:spTgt spid="16387"/>
                                        </p:tgtEl>
                                      </p:cBhvr>
                                    </p:animEffect>
                                  </p:childTnLst>
                                </p:cTn>
                              </p:par>
                            </p:childTnLst>
                          </p:cTn>
                        </p:par>
                        <p:par>
                          <p:cTn id="16" fill="hold" nodeType="afterGroup">
                            <p:stCondLst>
                              <p:cond delay="1640"/>
                            </p:stCondLst>
                            <p:childTnLst>
                              <p:par>
                                <p:cTn id="17" presetID="52" presetClass="entr" presetSubtype="0" fill="hold" grpId="0" nodeType="afterEffect">
                                  <p:stCondLst>
                                    <p:cond delay="0"/>
                                  </p:stCondLst>
                                  <p:childTnLst>
                                    <p:set>
                                      <p:cBhvr>
                                        <p:cTn id="18" dur="1" fill="hold">
                                          <p:stCondLst>
                                            <p:cond delay="0"/>
                                          </p:stCondLst>
                                        </p:cTn>
                                        <p:tgtEl>
                                          <p:spTgt spid="16392"/>
                                        </p:tgtEl>
                                        <p:attrNameLst>
                                          <p:attrName>style.visibility</p:attrName>
                                        </p:attrNameLst>
                                      </p:cBhvr>
                                      <p:to>
                                        <p:strVal val="visible"/>
                                      </p:to>
                                    </p:set>
                                    <p:animScale>
                                      <p:cBhvr>
                                        <p:cTn id="1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16392"/>
                                        </p:tgtEl>
                                        <p:attrNameLst>
                                          <p:attrName>ppt_x,ppt_y</p:attrName>
                                        </p:attrNameLst>
                                      </p:cBhvr>
                                      <p:rCtr x="0" y="0"/>
                                    </p:animMotion>
                                    <p:animEffect transition="in" filter="fade">
                                      <p:cBhvr>
                                        <p:cTn id="21" dur="1000"/>
                                        <p:tgtEl>
                                          <p:spTgt spid="16392"/>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6393"/>
                                        </p:tgtEl>
                                        <p:attrNameLst>
                                          <p:attrName>style.visibility</p:attrName>
                                        </p:attrNameLst>
                                      </p:cBhvr>
                                      <p:to>
                                        <p:strVal val="visible"/>
                                      </p:to>
                                    </p:set>
                                    <p:animScale>
                                      <p:cBhvr>
                                        <p:cTn id="24"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6393"/>
                                        </p:tgtEl>
                                        <p:attrNameLst>
                                          <p:attrName>ppt_x,ppt_y</p:attrName>
                                        </p:attrNameLst>
                                      </p:cBhvr>
                                      <p:rCtr x="0" y="0"/>
                                    </p:animMotion>
                                    <p:animEffect transition="in" filter="fade">
                                      <p:cBhvr>
                                        <p:cTn id="26" dur="1000"/>
                                        <p:tgtEl>
                                          <p:spTgt spid="16393"/>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6"/>
                                        </p:tgtEl>
                                        <p:attrNameLst>
                                          <p:attrName>style.visibility</p:attrName>
                                        </p:attrNameLst>
                                      </p:cBhvr>
                                      <p:to>
                                        <p:strVal val="visible"/>
                                      </p:to>
                                    </p:set>
                                    <p:animScale>
                                      <p:cBhvr>
                                        <p:cTn id="29"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6396"/>
                                        </p:tgtEl>
                                        <p:attrNameLst>
                                          <p:attrName>ppt_x,ppt_y</p:attrName>
                                        </p:attrNameLst>
                                      </p:cBhvr>
                                      <p:rCtr x="0" y="0"/>
                                    </p:animMotion>
                                    <p:animEffect transition="in" filter="fade">
                                      <p:cBhvr>
                                        <p:cTn id="31" dur="1000"/>
                                        <p:tgtEl>
                                          <p:spTgt spid="16396"/>
                                        </p:tgtEl>
                                      </p:cBhvr>
                                    </p:animEffect>
                                  </p:childTnLst>
                                </p:cTn>
                              </p:par>
                            </p:childTnLst>
                          </p:cTn>
                        </p:par>
                        <p:par>
                          <p:cTn id="32" fill="hold" nodeType="afterGroup">
                            <p:stCondLst>
                              <p:cond delay="2640"/>
                            </p:stCondLst>
                            <p:childTnLst>
                              <p:par>
                                <p:cTn id="33" presetID="52" presetClass="entr" presetSubtype="0" fill="hold" grpId="0" nodeType="afterEffect">
                                  <p:stCondLst>
                                    <p:cond delay="0"/>
                                  </p:stCondLst>
                                  <p:childTnLst>
                                    <p:set>
                                      <p:cBhvr>
                                        <p:cTn id="34" dur="1" fill="hold">
                                          <p:stCondLst>
                                            <p:cond delay="0"/>
                                          </p:stCondLst>
                                        </p:cTn>
                                        <p:tgtEl>
                                          <p:spTgt spid="16388"/>
                                        </p:tgtEl>
                                        <p:attrNameLst>
                                          <p:attrName>style.visibility</p:attrName>
                                        </p:attrNameLst>
                                      </p:cBhvr>
                                      <p:to>
                                        <p:strVal val="visible"/>
                                      </p:to>
                                    </p:set>
                                    <p:animScale>
                                      <p:cBhvr>
                                        <p:cTn id="35" dur="1000" decel="50000" fill="hold">
                                          <p:stCondLst>
                                            <p:cond delay="0"/>
                                          </p:stCondLst>
                                        </p:cTn>
                                        <p:tgtEl>
                                          <p:spTgt spid="163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6388"/>
                                        </p:tgtEl>
                                        <p:attrNameLst>
                                          <p:attrName>ppt_x,ppt_y</p:attrName>
                                        </p:attrNameLst>
                                      </p:cBhvr>
                                      <p:rCtr x="0" y="0"/>
                                    </p:animMotion>
                                    <p:animEffect transition="in" filter="fade">
                                      <p:cBhvr>
                                        <p:cTn id="37" dur="1000"/>
                                        <p:tgtEl>
                                          <p:spTgt spid="16388"/>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16389"/>
                                        </p:tgtEl>
                                        <p:attrNameLst>
                                          <p:attrName>style.visibility</p:attrName>
                                        </p:attrNameLst>
                                      </p:cBhvr>
                                      <p:to>
                                        <p:strVal val="visible"/>
                                      </p:to>
                                    </p:set>
                                    <p:animScale>
                                      <p:cBhvr>
                                        <p:cTn id="40" dur="1000" decel="50000" fill="hold">
                                          <p:stCondLst>
                                            <p:cond delay="0"/>
                                          </p:stCondLst>
                                        </p:cTn>
                                        <p:tgtEl>
                                          <p:spTgt spid="163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16389"/>
                                        </p:tgtEl>
                                        <p:attrNameLst>
                                          <p:attrName>ppt_x,ppt_y</p:attrName>
                                        </p:attrNameLst>
                                      </p:cBhvr>
                                      <p:rCtr x="0" y="0"/>
                                    </p:animMotion>
                                    <p:animEffect transition="in" filter="fade">
                                      <p:cBhvr>
                                        <p:cTn id="42" dur="1000"/>
                                        <p:tgtEl>
                                          <p:spTgt spid="16389"/>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6397"/>
                                        </p:tgtEl>
                                        <p:attrNameLst>
                                          <p:attrName>style.visibility</p:attrName>
                                        </p:attrNameLst>
                                      </p:cBhvr>
                                      <p:to>
                                        <p:strVal val="visible"/>
                                      </p:to>
                                    </p:set>
                                    <p:animScale>
                                      <p:cBhvr>
                                        <p:cTn id="45"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6397"/>
                                        </p:tgtEl>
                                        <p:attrNameLst>
                                          <p:attrName>ppt_x,ppt_y</p:attrName>
                                        </p:attrNameLst>
                                      </p:cBhvr>
                                      <p:rCtr x="0" y="0"/>
                                    </p:animMotion>
                                    <p:animEffect transition="in" filter="fade">
                                      <p:cBhvr>
                                        <p:cTn id="47" dur="1000"/>
                                        <p:tgtEl>
                                          <p:spTgt spid="16397"/>
                                        </p:tgtEl>
                                      </p:cBhvr>
                                    </p:animEffect>
                                  </p:childTnLst>
                                </p:cTn>
                              </p:par>
                            </p:childTnLst>
                          </p:cTn>
                        </p:par>
                        <p:par>
                          <p:cTn id="48" fill="hold" nodeType="afterGroup">
                            <p:stCondLst>
                              <p:cond delay="3640"/>
                            </p:stCondLst>
                            <p:childTnLst>
                              <p:par>
                                <p:cTn id="49" presetID="52" presetClass="entr" presetSubtype="0" fill="hold" grpId="0" nodeType="afterEffect">
                                  <p:stCondLst>
                                    <p:cond delay="0"/>
                                  </p:stCondLst>
                                  <p:childTnLst>
                                    <p:set>
                                      <p:cBhvr>
                                        <p:cTn id="50" dur="1" fill="hold">
                                          <p:stCondLst>
                                            <p:cond delay="0"/>
                                          </p:stCondLst>
                                        </p:cTn>
                                        <p:tgtEl>
                                          <p:spTgt spid="16390"/>
                                        </p:tgtEl>
                                        <p:attrNameLst>
                                          <p:attrName>style.visibility</p:attrName>
                                        </p:attrNameLst>
                                      </p:cBhvr>
                                      <p:to>
                                        <p:strVal val="visible"/>
                                      </p:to>
                                    </p:set>
                                    <p:animScale>
                                      <p:cBhvr>
                                        <p:cTn id="51" dur="1000" decel="50000" fill="hold">
                                          <p:stCondLst>
                                            <p:cond delay="0"/>
                                          </p:stCondLst>
                                        </p:cTn>
                                        <p:tgtEl>
                                          <p:spTgt spid="163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0"/>
                                        </p:tgtEl>
                                        <p:attrNameLst>
                                          <p:attrName>ppt_x,ppt_y</p:attrName>
                                        </p:attrNameLst>
                                      </p:cBhvr>
                                      <p:rCtr x="0" y="0"/>
                                    </p:animMotion>
                                    <p:animEffect transition="in" filter="fade">
                                      <p:cBhvr>
                                        <p:cTn id="53" dur="1000"/>
                                        <p:tgtEl>
                                          <p:spTgt spid="16390"/>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6391"/>
                                        </p:tgtEl>
                                        <p:attrNameLst>
                                          <p:attrName>style.visibility</p:attrName>
                                        </p:attrNameLst>
                                      </p:cBhvr>
                                      <p:to>
                                        <p:strVal val="visible"/>
                                      </p:to>
                                    </p:set>
                                    <p:animScale>
                                      <p:cBhvr>
                                        <p:cTn id="56" dur="1000" decel="50000" fill="hold">
                                          <p:stCondLst>
                                            <p:cond delay="0"/>
                                          </p:stCondLst>
                                        </p:cTn>
                                        <p:tgtEl>
                                          <p:spTgt spid="163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16391"/>
                                        </p:tgtEl>
                                        <p:attrNameLst>
                                          <p:attrName>ppt_x,ppt_y</p:attrName>
                                        </p:attrNameLst>
                                      </p:cBhvr>
                                      <p:rCtr x="0" y="0"/>
                                    </p:animMotion>
                                    <p:animEffect transition="in" filter="fade">
                                      <p:cBhvr>
                                        <p:cTn id="58" dur="1000"/>
                                        <p:tgtEl>
                                          <p:spTgt spid="16391"/>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6398"/>
                                        </p:tgtEl>
                                        <p:attrNameLst>
                                          <p:attrName>style.visibility</p:attrName>
                                        </p:attrNameLst>
                                      </p:cBhvr>
                                      <p:to>
                                        <p:strVal val="visible"/>
                                      </p:to>
                                    </p:set>
                                    <p:animScale>
                                      <p:cBhvr>
                                        <p:cTn id="61" dur="1000" decel="50000" fill="hold">
                                          <p:stCondLst>
                                            <p:cond delay="0"/>
                                          </p:stCondLst>
                                        </p:cTn>
                                        <p:tgtEl>
                                          <p:spTgt spid="163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16398"/>
                                        </p:tgtEl>
                                        <p:attrNameLst>
                                          <p:attrName>ppt_x,ppt_y</p:attrName>
                                        </p:attrNameLst>
                                      </p:cBhvr>
                                      <p:rCtr x="0" y="0"/>
                                    </p:animMotion>
                                    <p:animEffect transition="in" filter="fade">
                                      <p:cBhvr>
                                        <p:cTn id="63" dur="1000"/>
                                        <p:tgtEl>
                                          <p:spTgt spid="16398"/>
                                        </p:tgtEl>
                                      </p:cBhvr>
                                    </p:animEffect>
                                  </p:childTnLst>
                                </p:cTn>
                              </p:par>
                            </p:childTnLst>
                          </p:cTn>
                        </p:par>
                        <p:par>
                          <p:cTn id="64" fill="hold" nodeType="afterGroup">
                            <p:stCondLst>
                              <p:cond delay="4640"/>
                            </p:stCondLst>
                            <p:childTnLst>
                              <p:par>
                                <p:cTn id="65" presetID="2" presetClass="entr" presetSubtype="6" fill="hold" grpId="0" nodeType="afterEffect">
                                  <p:stCondLst>
                                    <p:cond delay="0"/>
                                  </p:stCondLst>
                                  <p:childTnLst>
                                    <p:set>
                                      <p:cBhvr>
                                        <p:cTn id="66" dur="1" fill="hold">
                                          <p:stCondLst>
                                            <p:cond delay="0"/>
                                          </p:stCondLst>
                                        </p:cTn>
                                        <p:tgtEl>
                                          <p:spTgt spid="16394"/>
                                        </p:tgtEl>
                                        <p:attrNameLst>
                                          <p:attrName>style.visibility</p:attrName>
                                        </p:attrNameLst>
                                      </p:cBhvr>
                                      <p:to>
                                        <p:strVal val="visible"/>
                                      </p:to>
                                    </p:set>
                                    <p:anim calcmode="lin" valueType="num">
                                      <p:cBhvr additive="base">
                                        <p:cTn id="67" dur="500" fill="hold"/>
                                        <p:tgtEl>
                                          <p:spTgt spid="16394"/>
                                        </p:tgtEl>
                                        <p:attrNameLst>
                                          <p:attrName>ppt_x</p:attrName>
                                        </p:attrNameLst>
                                      </p:cBhvr>
                                      <p:tavLst>
                                        <p:tav tm="0">
                                          <p:val>
                                            <p:strVal val="1+#ppt_w/2"/>
                                          </p:val>
                                        </p:tav>
                                        <p:tav tm="100000">
                                          <p:val>
                                            <p:strVal val="#ppt_x"/>
                                          </p:val>
                                        </p:tav>
                                      </p:tavLst>
                                    </p:anim>
                                    <p:anim calcmode="lin" valueType="num">
                                      <p:cBhvr additive="base">
                                        <p:cTn id="68" dur="500" fill="hold"/>
                                        <p:tgtEl>
                                          <p:spTgt spid="16394"/>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6399"/>
                                        </p:tgtEl>
                                        <p:attrNameLst>
                                          <p:attrName>style.visibility</p:attrName>
                                        </p:attrNameLst>
                                      </p:cBhvr>
                                      <p:to>
                                        <p:strVal val="visible"/>
                                      </p:to>
                                    </p:set>
                                    <p:anim calcmode="lin" valueType="num">
                                      <p:cBhvr additive="base">
                                        <p:cTn id="71" dur="500" fill="hold"/>
                                        <p:tgtEl>
                                          <p:spTgt spid="16399"/>
                                        </p:tgtEl>
                                        <p:attrNameLst>
                                          <p:attrName>ppt_x</p:attrName>
                                        </p:attrNameLst>
                                      </p:cBhvr>
                                      <p:tavLst>
                                        <p:tav tm="0">
                                          <p:val>
                                            <p:strVal val="1+#ppt_w/2"/>
                                          </p:val>
                                        </p:tav>
                                        <p:tav tm="100000">
                                          <p:val>
                                            <p:strVal val="#ppt_x"/>
                                          </p:val>
                                        </p:tav>
                                      </p:tavLst>
                                    </p:anim>
                                    <p:anim calcmode="lin" valueType="num">
                                      <p:cBhvr additive="base">
                                        <p:cTn id="72" dur="500" fill="hold"/>
                                        <p:tgtEl>
                                          <p:spTgt spid="16399"/>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6401"/>
                                        </p:tgtEl>
                                        <p:attrNameLst>
                                          <p:attrName>style.visibility</p:attrName>
                                        </p:attrNameLst>
                                      </p:cBhvr>
                                      <p:to>
                                        <p:strVal val="visible"/>
                                      </p:to>
                                    </p:set>
                                    <p:anim calcmode="lin" valueType="num">
                                      <p:cBhvr additive="base">
                                        <p:cTn id="75" dur="500" fill="hold"/>
                                        <p:tgtEl>
                                          <p:spTgt spid="16401"/>
                                        </p:tgtEl>
                                        <p:attrNameLst>
                                          <p:attrName>ppt_x</p:attrName>
                                        </p:attrNameLst>
                                      </p:cBhvr>
                                      <p:tavLst>
                                        <p:tav tm="0">
                                          <p:val>
                                            <p:strVal val="1+#ppt_w/2"/>
                                          </p:val>
                                        </p:tav>
                                        <p:tav tm="100000">
                                          <p:val>
                                            <p:strVal val="#ppt_x"/>
                                          </p:val>
                                        </p:tav>
                                      </p:tavLst>
                                    </p:anim>
                                    <p:anim calcmode="lin" valueType="num">
                                      <p:cBhvr additive="base">
                                        <p:cTn id="76" dur="500" fill="hold"/>
                                        <p:tgtEl>
                                          <p:spTgt spid="16401"/>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5140"/>
                            </p:stCondLst>
                            <p:childTnLst>
                              <p:par>
                                <p:cTn id="78" presetID="22" presetClass="entr" presetSubtype="1" fill="hold" grpId="0" nodeType="afterEffect">
                                  <p:stCondLst>
                                    <p:cond delay="0"/>
                                  </p:stCondLst>
                                  <p:childTnLst>
                                    <p:set>
                                      <p:cBhvr>
                                        <p:cTn id="79" dur="1" fill="hold">
                                          <p:stCondLst>
                                            <p:cond delay="0"/>
                                          </p:stCondLst>
                                        </p:cTn>
                                        <p:tgtEl>
                                          <p:spTgt spid="16395"/>
                                        </p:tgtEl>
                                        <p:attrNameLst>
                                          <p:attrName>style.visibility</p:attrName>
                                        </p:attrNameLst>
                                      </p:cBhvr>
                                      <p:to>
                                        <p:strVal val="visible"/>
                                      </p:to>
                                    </p:set>
                                    <p:animEffect transition="in" filter="wipe(up)">
                                      <p:cBhvr>
                                        <p:cTn id="80" dur="500"/>
                                        <p:tgtEl>
                                          <p:spTgt spid="16395"/>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6400"/>
                                        </p:tgtEl>
                                        <p:attrNameLst>
                                          <p:attrName>style.visibility</p:attrName>
                                        </p:attrNameLst>
                                      </p:cBhvr>
                                      <p:to>
                                        <p:strVal val="visible"/>
                                      </p:to>
                                    </p:set>
                                    <p:animEffect transition="in" filter="wipe(up)">
                                      <p:cBhvr>
                                        <p:cTn id="83" dur="500"/>
                                        <p:tgtEl>
                                          <p:spTgt spid="16400"/>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6402"/>
                                        </p:tgtEl>
                                        <p:attrNameLst>
                                          <p:attrName>style.visibility</p:attrName>
                                        </p:attrNameLst>
                                      </p:cBhvr>
                                      <p:to>
                                        <p:strVal val="visible"/>
                                      </p:to>
                                    </p:set>
                                    <p:animEffect transition="in" filter="wipe(up)">
                                      <p:cBhvr>
                                        <p:cTn id="86"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autoUpdateAnimBg="0"/>
      <p:bldP spid="16388" grpId="0" animBg="1" autoUpdateAnimBg="0"/>
      <p:bldP spid="16389" grpId="0" animBg="1" autoUpdateAnimBg="0"/>
      <p:bldP spid="16390" grpId="0" animBg="1" autoUpdateAnimBg="0"/>
      <p:bldP spid="16391" grpId="0" animBg="1" autoUpdateAnimBg="0"/>
      <p:bldP spid="16392" grpId="0" animBg="1" autoUpdateAnimBg="0"/>
      <p:bldP spid="16393" grpId="0" animBg="1" autoUpdateAnimBg="0"/>
      <p:bldP spid="16394" grpId="0" autoUpdateAnimBg="0"/>
      <p:bldP spid="16395" grpId="0" autoUpdateAnimBg="0"/>
      <p:bldP spid="16396" grpId="0" autoUpdateAnimBg="0"/>
      <p:bldP spid="16397" grpId="0" autoUpdateAnimBg="0"/>
      <p:bldP spid="16398" grpId="0" autoUpdateAnimBg="0"/>
      <p:bldP spid="16399" grpId="0" autoUpdateAnimBg="0"/>
      <p:bldP spid="16400" grpId="0" autoUpdateAnimBg="0"/>
      <p:bldP spid="16401" grpId="0" autoUpdateAnimBg="0"/>
      <p:bldP spid="1640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7411" name="Oval 6"/>
          <p:cNvSpPr>
            <a:spLocks noChangeArrowheads="1"/>
          </p:cNvSpPr>
          <p:nvPr/>
        </p:nvSpPr>
        <p:spPr bwMode="auto">
          <a:xfrm>
            <a:off x="1276350" y="2663825"/>
            <a:ext cx="3163888" cy="3160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2" name="Oval 7"/>
          <p:cNvSpPr>
            <a:spLocks noChangeArrowheads="1"/>
          </p:cNvSpPr>
          <p:nvPr/>
        </p:nvSpPr>
        <p:spPr bwMode="auto">
          <a:xfrm>
            <a:off x="3455988" y="1543050"/>
            <a:ext cx="3163887" cy="31607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3" name="Oval 8"/>
          <p:cNvSpPr>
            <a:spLocks noChangeArrowheads="1"/>
          </p:cNvSpPr>
          <p:nvPr/>
        </p:nvSpPr>
        <p:spPr bwMode="auto">
          <a:xfrm>
            <a:off x="5646738" y="2359025"/>
            <a:ext cx="3163887" cy="31607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Oval 9"/>
          <p:cNvSpPr>
            <a:spLocks noChangeArrowheads="1"/>
          </p:cNvSpPr>
          <p:nvPr/>
        </p:nvSpPr>
        <p:spPr bwMode="auto">
          <a:xfrm>
            <a:off x="423863" y="1244600"/>
            <a:ext cx="2268537" cy="2268538"/>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5" name="Freeform 10"/>
          <p:cNvSpPr>
            <a:spLocks/>
          </p:cNvSpPr>
          <p:nvPr/>
        </p:nvSpPr>
        <p:spPr bwMode="auto">
          <a:xfrm rot="-634226">
            <a:off x="3706813" y="4953000"/>
            <a:ext cx="1574800" cy="735013"/>
          </a:xfrm>
          <a:custGeom>
            <a:avLst/>
            <a:gdLst>
              <a:gd name="T0" fmla="*/ 2653 w 2653"/>
              <a:gd name="T1" fmla="*/ 0 h 1238"/>
              <a:gd name="T2" fmla="*/ 1242 w 2653"/>
              <a:gd name="T3" fmla="*/ 1168 h 1238"/>
              <a:gd name="T4" fmla="*/ 0 w 2653"/>
              <a:gd name="T5" fmla="*/ 905 h 1238"/>
              <a:gd name="T6" fmla="*/ 0 60000 65536"/>
              <a:gd name="T7" fmla="*/ 0 60000 65536"/>
              <a:gd name="T8" fmla="*/ 0 60000 65536"/>
              <a:gd name="T9" fmla="*/ 0 w 2653"/>
              <a:gd name="T10" fmla="*/ 0 h 1238"/>
              <a:gd name="T11" fmla="*/ 2653 w 2653"/>
              <a:gd name="T12" fmla="*/ 1238 h 1238"/>
            </a:gdLst>
            <a:ahLst/>
            <a:cxnLst>
              <a:cxn ang="T6">
                <a:pos x="T0" y="T1"/>
              </a:cxn>
              <a:cxn ang="T7">
                <a:pos x="T2" y="T3"/>
              </a:cxn>
              <a:cxn ang="T8">
                <a:pos x="T4" y="T5"/>
              </a:cxn>
            </a:cxnLst>
            <a:rect l="T9" t="T10" r="T11" b="T12"/>
            <a:pathLst>
              <a:path w="2653" h="1238">
                <a:moveTo>
                  <a:pt x="2653" y="0"/>
                </a:moveTo>
                <a:cubicBezTo>
                  <a:pt x="2439" y="598"/>
                  <a:pt x="1914" y="1063"/>
                  <a:pt x="1242" y="1168"/>
                </a:cubicBezTo>
                <a:cubicBezTo>
                  <a:pt x="792" y="1238"/>
                  <a:pt x="355" y="1134"/>
                  <a:pt x="0" y="905"/>
                </a:cubicBezTo>
              </a:path>
            </a:pathLst>
          </a:custGeom>
          <a:noFill/>
          <a:ln w="10">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7416" name="Freeform 11"/>
          <p:cNvSpPr>
            <a:spLocks/>
          </p:cNvSpPr>
          <p:nvPr/>
        </p:nvSpPr>
        <p:spPr bwMode="auto">
          <a:xfrm>
            <a:off x="5711825" y="1281113"/>
            <a:ext cx="1770063" cy="833437"/>
          </a:xfrm>
          <a:custGeom>
            <a:avLst/>
            <a:gdLst>
              <a:gd name="T0" fmla="*/ 2648 w 2648"/>
              <a:gd name="T1" fmla="*/ 1248 h 1248"/>
              <a:gd name="T2" fmla="*/ 1244 w 2648"/>
              <a:gd name="T3" fmla="*/ 73 h 1248"/>
              <a:gd name="T4" fmla="*/ 0 w 2648"/>
              <a:gd name="T5" fmla="*/ 329 h 1248"/>
              <a:gd name="T6" fmla="*/ 0 60000 65536"/>
              <a:gd name="T7" fmla="*/ 0 60000 65536"/>
              <a:gd name="T8" fmla="*/ 0 60000 65536"/>
              <a:gd name="T9" fmla="*/ 0 w 2648"/>
              <a:gd name="T10" fmla="*/ 0 h 1248"/>
              <a:gd name="T11" fmla="*/ 2648 w 2648"/>
              <a:gd name="T12" fmla="*/ 1248 h 1248"/>
            </a:gdLst>
            <a:ahLst/>
            <a:cxnLst>
              <a:cxn ang="T6">
                <a:pos x="T0" y="T1"/>
              </a:cxn>
              <a:cxn ang="T7">
                <a:pos x="T2" y="T3"/>
              </a:cxn>
              <a:cxn ang="T8">
                <a:pos x="T4" y="T5"/>
              </a:cxn>
            </a:cxnLst>
            <a:rect l="T9" t="T10" r="T11" b="T12"/>
            <a:pathLst>
              <a:path w="2648" h="1248">
                <a:moveTo>
                  <a:pt x="2648" y="1248"/>
                </a:moveTo>
                <a:cubicBezTo>
                  <a:pt x="2438" y="649"/>
                  <a:pt x="1915" y="181"/>
                  <a:pt x="1244" y="73"/>
                </a:cubicBezTo>
                <a:cubicBezTo>
                  <a:pt x="794" y="0"/>
                  <a:pt x="357" y="102"/>
                  <a:pt x="0" y="329"/>
                </a:cubicBezTo>
              </a:path>
            </a:pathLst>
          </a:custGeom>
          <a:noFill/>
          <a:ln w="10">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7417" name="TextBox 8"/>
          <p:cNvSpPr txBox="1">
            <a:spLocks noChangeArrowheads="1"/>
          </p:cNvSpPr>
          <p:nvPr/>
        </p:nvSpPr>
        <p:spPr bwMode="auto">
          <a:xfrm>
            <a:off x="2387600" y="3063875"/>
            <a:ext cx="97631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01</a:t>
            </a:r>
            <a:endParaRPr lang="zh-CN" altLang="en-US" sz="5000" b="1">
              <a:solidFill>
                <a:schemeClr val="accent2"/>
              </a:solidFill>
              <a:latin typeface="微软雅黑" pitchFamily="34" charset="-122"/>
              <a:ea typeface="微软雅黑" pitchFamily="34" charset="-122"/>
            </a:endParaRPr>
          </a:p>
        </p:txBody>
      </p:sp>
      <p:sp>
        <p:nvSpPr>
          <p:cNvPr id="17418" name="TextBox 9"/>
          <p:cNvSpPr txBox="1">
            <a:spLocks noChangeArrowheads="1"/>
          </p:cNvSpPr>
          <p:nvPr/>
        </p:nvSpPr>
        <p:spPr bwMode="auto">
          <a:xfrm>
            <a:off x="1655763" y="3803650"/>
            <a:ext cx="21971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17419" name="TextBox 10"/>
          <p:cNvSpPr txBox="1">
            <a:spLocks noChangeArrowheads="1"/>
          </p:cNvSpPr>
          <p:nvPr/>
        </p:nvSpPr>
        <p:spPr bwMode="auto">
          <a:xfrm>
            <a:off x="4276725" y="1682750"/>
            <a:ext cx="97631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02</a:t>
            </a:r>
            <a:endParaRPr lang="zh-CN" altLang="en-US" sz="5000" b="1">
              <a:solidFill>
                <a:schemeClr val="accent2"/>
              </a:solidFill>
              <a:latin typeface="微软雅黑" pitchFamily="34" charset="-122"/>
              <a:ea typeface="微软雅黑" pitchFamily="34" charset="-122"/>
            </a:endParaRPr>
          </a:p>
        </p:txBody>
      </p:sp>
      <p:sp>
        <p:nvSpPr>
          <p:cNvPr id="17420" name="TextBox 11"/>
          <p:cNvSpPr txBox="1">
            <a:spLocks noChangeArrowheads="1"/>
          </p:cNvSpPr>
          <p:nvPr/>
        </p:nvSpPr>
        <p:spPr bwMode="auto">
          <a:xfrm>
            <a:off x="3689350" y="2382838"/>
            <a:ext cx="20907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17421" name="TextBox 12"/>
          <p:cNvSpPr txBox="1">
            <a:spLocks noChangeArrowheads="1"/>
          </p:cNvSpPr>
          <p:nvPr/>
        </p:nvSpPr>
        <p:spPr bwMode="auto">
          <a:xfrm>
            <a:off x="6805613" y="2755900"/>
            <a:ext cx="9763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03</a:t>
            </a:r>
            <a:endParaRPr lang="zh-CN" altLang="en-US" sz="5000" b="1">
              <a:solidFill>
                <a:schemeClr val="accent2"/>
              </a:solidFill>
              <a:latin typeface="微软雅黑" pitchFamily="34" charset="-122"/>
              <a:ea typeface="微软雅黑" pitchFamily="34" charset="-122"/>
            </a:endParaRPr>
          </a:p>
        </p:txBody>
      </p:sp>
      <p:sp>
        <p:nvSpPr>
          <p:cNvPr id="17422" name="TextBox 13"/>
          <p:cNvSpPr txBox="1">
            <a:spLocks noChangeArrowheads="1"/>
          </p:cNvSpPr>
          <p:nvPr/>
        </p:nvSpPr>
        <p:spPr bwMode="auto">
          <a:xfrm>
            <a:off x="6030913" y="3632200"/>
            <a:ext cx="239712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4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7410"/>
                                        </p:tgtEl>
                                        <p:attrNameLst>
                                          <p:attrName>ppt_y</p:attrName>
                                        </p:attrNameLst>
                                      </p:cBhvr>
                                      <p:tavLst>
                                        <p:tav tm="0">
                                          <p:val>
                                            <p:strVal val="#ppt_y"/>
                                          </p:val>
                                        </p:tav>
                                        <p:tav tm="100000">
                                          <p:val>
                                            <p:strVal val="#ppt_y"/>
                                          </p:val>
                                        </p:tav>
                                      </p:tavLst>
                                    </p:anim>
                                    <p:anim calcmode="lin" valueType="num">
                                      <p:cBhvr>
                                        <p:cTn id="9" dur="4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7410"/>
                                        </p:tgtEl>
                                      </p:cBhvr>
                                    </p:animEffect>
                                  </p:childTnLst>
                                </p:cTn>
                              </p:par>
                            </p:childTnLst>
                          </p:cTn>
                        </p:par>
                        <p:par>
                          <p:cTn id="12" fill="hold" nodeType="afterGroup">
                            <p:stCondLst>
                              <p:cond delay="640"/>
                            </p:stCondLst>
                            <p:childTnLst>
                              <p:par>
                                <p:cTn id="13" presetID="52" presetClass="entr" presetSubtype="0" fill="hold" grpId="0" nodeType="afterEffect">
                                  <p:stCondLst>
                                    <p:cond delay="0"/>
                                  </p:stCondLst>
                                  <p:childTnLst>
                                    <p:set>
                                      <p:cBhvr>
                                        <p:cTn id="14" dur="1" fill="hold">
                                          <p:stCondLst>
                                            <p:cond delay="0"/>
                                          </p:stCondLst>
                                        </p:cTn>
                                        <p:tgtEl>
                                          <p:spTgt spid="17414"/>
                                        </p:tgtEl>
                                        <p:attrNameLst>
                                          <p:attrName>style.visibility</p:attrName>
                                        </p:attrNameLst>
                                      </p:cBhvr>
                                      <p:to>
                                        <p:strVal val="visible"/>
                                      </p:to>
                                    </p:set>
                                    <p:animScale>
                                      <p:cBhvr>
                                        <p:cTn id="15" dur="1000" decel="50000" fill="hold">
                                          <p:stCondLst>
                                            <p:cond delay="0"/>
                                          </p:stCondLst>
                                        </p:cTn>
                                        <p:tgtEl>
                                          <p:spTgt spid="174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17414"/>
                                        </p:tgtEl>
                                        <p:attrNameLst>
                                          <p:attrName>ppt_x,ppt_y</p:attrName>
                                        </p:attrNameLst>
                                      </p:cBhvr>
                                      <p:rCtr x="0" y="0"/>
                                    </p:animMotion>
                                    <p:animEffect transition="in" filter="fade">
                                      <p:cBhvr>
                                        <p:cTn id="17" dur="1000"/>
                                        <p:tgtEl>
                                          <p:spTgt spid="17414"/>
                                        </p:tgtEl>
                                      </p:cBhvr>
                                    </p:animEffect>
                                  </p:childTnLst>
                                </p:cTn>
                              </p:par>
                              <p:par>
                                <p:cTn id="18" presetID="52" presetClass="entr" presetSubtype="0" fill="hold" grpId="0" nodeType="withEffect">
                                  <p:stCondLst>
                                    <p:cond delay="200"/>
                                  </p:stCondLst>
                                  <p:childTnLst>
                                    <p:set>
                                      <p:cBhvr>
                                        <p:cTn id="19" dur="1" fill="hold">
                                          <p:stCondLst>
                                            <p:cond delay="0"/>
                                          </p:stCondLst>
                                        </p:cTn>
                                        <p:tgtEl>
                                          <p:spTgt spid="17411"/>
                                        </p:tgtEl>
                                        <p:attrNameLst>
                                          <p:attrName>style.visibility</p:attrName>
                                        </p:attrNameLst>
                                      </p:cBhvr>
                                      <p:to>
                                        <p:strVal val="visible"/>
                                      </p:to>
                                    </p:set>
                                    <p:animScale>
                                      <p:cBhvr>
                                        <p:cTn id="20" dur="1000" decel="50000" fill="hold">
                                          <p:stCondLst>
                                            <p:cond delay="0"/>
                                          </p:stCondLst>
                                        </p:cTn>
                                        <p:tgtEl>
                                          <p:spTgt spid="174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17411"/>
                                        </p:tgtEl>
                                        <p:attrNameLst>
                                          <p:attrName>ppt_x,ppt_y</p:attrName>
                                        </p:attrNameLst>
                                      </p:cBhvr>
                                      <p:rCtr x="0" y="0"/>
                                    </p:animMotion>
                                    <p:animEffect transition="in" filter="fade">
                                      <p:cBhvr>
                                        <p:cTn id="22" dur="1000"/>
                                        <p:tgtEl>
                                          <p:spTgt spid="17411"/>
                                        </p:tgtEl>
                                      </p:cBhvr>
                                    </p:animEffect>
                                  </p:childTnLst>
                                </p:cTn>
                              </p:par>
                              <p:par>
                                <p:cTn id="23" presetID="52" presetClass="entr" presetSubtype="0" fill="hold" grpId="0" nodeType="withEffect">
                                  <p:stCondLst>
                                    <p:cond delay="400"/>
                                  </p:stCondLst>
                                  <p:childTnLst>
                                    <p:set>
                                      <p:cBhvr>
                                        <p:cTn id="24" dur="1" fill="hold">
                                          <p:stCondLst>
                                            <p:cond delay="0"/>
                                          </p:stCondLst>
                                        </p:cTn>
                                        <p:tgtEl>
                                          <p:spTgt spid="17412"/>
                                        </p:tgtEl>
                                        <p:attrNameLst>
                                          <p:attrName>style.visibility</p:attrName>
                                        </p:attrNameLst>
                                      </p:cBhvr>
                                      <p:to>
                                        <p:strVal val="visible"/>
                                      </p:to>
                                    </p:set>
                                    <p:animScale>
                                      <p:cBhvr>
                                        <p:cTn id="25" dur="1000" decel="50000" fill="hold">
                                          <p:stCondLst>
                                            <p:cond delay="0"/>
                                          </p:stCondLst>
                                        </p:cTn>
                                        <p:tgtEl>
                                          <p:spTgt spid="174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7412"/>
                                        </p:tgtEl>
                                        <p:attrNameLst>
                                          <p:attrName>ppt_x,ppt_y</p:attrName>
                                        </p:attrNameLst>
                                      </p:cBhvr>
                                      <p:rCtr x="0" y="0"/>
                                    </p:animMotion>
                                    <p:animEffect transition="in" filter="fade">
                                      <p:cBhvr>
                                        <p:cTn id="27" dur="1000"/>
                                        <p:tgtEl>
                                          <p:spTgt spid="17412"/>
                                        </p:tgtEl>
                                      </p:cBhvr>
                                    </p:animEffect>
                                  </p:childTnLst>
                                </p:cTn>
                              </p:par>
                              <p:par>
                                <p:cTn id="28" presetID="52" presetClass="entr" presetSubtype="0" fill="hold" grpId="0" nodeType="withEffect">
                                  <p:stCondLst>
                                    <p:cond delay="600"/>
                                  </p:stCondLst>
                                  <p:childTnLst>
                                    <p:set>
                                      <p:cBhvr>
                                        <p:cTn id="29" dur="1" fill="hold">
                                          <p:stCondLst>
                                            <p:cond delay="0"/>
                                          </p:stCondLst>
                                        </p:cTn>
                                        <p:tgtEl>
                                          <p:spTgt spid="17413"/>
                                        </p:tgtEl>
                                        <p:attrNameLst>
                                          <p:attrName>style.visibility</p:attrName>
                                        </p:attrNameLst>
                                      </p:cBhvr>
                                      <p:to>
                                        <p:strVal val="visible"/>
                                      </p:to>
                                    </p:set>
                                    <p:animScale>
                                      <p:cBhvr>
                                        <p:cTn id="30" dur="1000" decel="50000" fill="hold">
                                          <p:stCondLst>
                                            <p:cond delay="0"/>
                                          </p:stCondLst>
                                        </p:cTn>
                                        <p:tgtEl>
                                          <p:spTgt spid="17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17413"/>
                                        </p:tgtEl>
                                        <p:attrNameLst>
                                          <p:attrName>ppt_x,ppt_y</p:attrName>
                                        </p:attrNameLst>
                                      </p:cBhvr>
                                      <p:rCtr x="0" y="0"/>
                                    </p:animMotion>
                                    <p:animEffect transition="in" filter="fade">
                                      <p:cBhvr>
                                        <p:cTn id="32" dur="1000"/>
                                        <p:tgtEl>
                                          <p:spTgt spid="17413"/>
                                        </p:tgtEl>
                                      </p:cBhvr>
                                    </p:animEffect>
                                  </p:childTnLst>
                                </p:cTn>
                              </p:par>
                            </p:childTnLst>
                          </p:cTn>
                        </p:par>
                        <p:par>
                          <p:cTn id="33" fill="hold" nodeType="afterGroup">
                            <p:stCondLst>
                              <p:cond delay="2240"/>
                            </p:stCondLst>
                            <p:childTnLst>
                              <p:par>
                                <p:cTn id="34" presetID="31" presetClass="entr" presetSubtype="0" fill="hold" grpId="0" nodeType="afterEffect">
                                  <p:stCondLst>
                                    <p:cond delay="0"/>
                                  </p:stCondLst>
                                  <p:childTnLst>
                                    <p:set>
                                      <p:cBhvr>
                                        <p:cTn id="35" dur="1" fill="hold">
                                          <p:stCondLst>
                                            <p:cond delay="0"/>
                                          </p:stCondLst>
                                        </p:cTn>
                                        <p:tgtEl>
                                          <p:spTgt spid="17417"/>
                                        </p:tgtEl>
                                        <p:attrNameLst>
                                          <p:attrName>style.visibility</p:attrName>
                                        </p:attrNameLst>
                                      </p:cBhvr>
                                      <p:to>
                                        <p:strVal val="visible"/>
                                      </p:to>
                                    </p:set>
                                    <p:anim calcmode="lin" valueType="num">
                                      <p:cBhvr>
                                        <p:cTn id="36" dur="500" fill="hold"/>
                                        <p:tgtEl>
                                          <p:spTgt spid="17417"/>
                                        </p:tgtEl>
                                        <p:attrNameLst>
                                          <p:attrName>ppt_w</p:attrName>
                                        </p:attrNameLst>
                                      </p:cBhvr>
                                      <p:tavLst>
                                        <p:tav tm="0">
                                          <p:val>
                                            <p:fltVal val="0"/>
                                          </p:val>
                                        </p:tav>
                                        <p:tav tm="100000">
                                          <p:val>
                                            <p:strVal val="#ppt_w"/>
                                          </p:val>
                                        </p:tav>
                                      </p:tavLst>
                                    </p:anim>
                                    <p:anim calcmode="lin" valueType="num">
                                      <p:cBhvr>
                                        <p:cTn id="37" dur="500" fill="hold"/>
                                        <p:tgtEl>
                                          <p:spTgt spid="17417"/>
                                        </p:tgtEl>
                                        <p:attrNameLst>
                                          <p:attrName>ppt_h</p:attrName>
                                        </p:attrNameLst>
                                      </p:cBhvr>
                                      <p:tavLst>
                                        <p:tav tm="0">
                                          <p:val>
                                            <p:fltVal val="0"/>
                                          </p:val>
                                        </p:tav>
                                        <p:tav tm="100000">
                                          <p:val>
                                            <p:strVal val="#ppt_h"/>
                                          </p:val>
                                        </p:tav>
                                      </p:tavLst>
                                    </p:anim>
                                    <p:anim calcmode="lin" valueType="num">
                                      <p:cBhvr>
                                        <p:cTn id="38" dur="500" fill="hold"/>
                                        <p:tgtEl>
                                          <p:spTgt spid="17417"/>
                                        </p:tgtEl>
                                        <p:attrNameLst>
                                          <p:attrName>style.rotation</p:attrName>
                                        </p:attrNameLst>
                                      </p:cBhvr>
                                      <p:tavLst>
                                        <p:tav tm="0">
                                          <p:val>
                                            <p:fltVal val="90"/>
                                          </p:val>
                                        </p:tav>
                                        <p:tav tm="100000">
                                          <p:val>
                                            <p:fltVal val="0"/>
                                          </p:val>
                                        </p:tav>
                                      </p:tavLst>
                                    </p:anim>
                                    <p:animEffect transition="in" filter="fade">
                                      <p:cBhvr>
                                        <p:cTn id="39" dur="500"/>
                                        <p:tgtEl>
                                          <p:spTgt spid="17417"/>
                                        </p:tgtEl>
                                      </p:cBhvr>
                                    </p:animEffect>
                                  </p:childTnLst>
                                </p:cTn>
                              </p:par>
                            </p:childTnLst>
                          </p:cTn>
                        </p:par>
                        <p:par>
                          <p:cTn id="40" fill="hold" nodeType="afterGroup">
                            <p:stCondLst>
                              <p:cond delay="2740"/>
                            </p:stCondLst>
                            <p:childTnLst>
                              <p:par>
                                <p:cTn id="41" presetID="22" presetClass="entr" presetSubtype="1" fill="hold" grpId="0" nodeType="afterEffect">
                                  <p:stCondLst>
                                    <p:cond delay="0"/>
                                  </p:stCondLst>
                                  <p:childTnLst>
                                    <p:set>
                                      <p:cBhvr>
                                        <p:cTn id="42" dur="1" fill="hold">
                                          <p:stCondLst>
                                            <p:cond delay="0"/>
                                          </p:stCondLst>
                                        </p:cTn>
                                        <p:tgtEl>
                                          <p:spTgt spid="17418"/>
                                        </p:tgtEl>
                                        <p:attrNameLst>
                                          <p:attrName>style.visibility</p:attrName>
                                        </p:attrNameLst>
                                      </p:cBhvr>
                                      <p:to>
                                        <p:strVal val="visible"/>
                                      </p:to>
                                    </p:set>
                                    <p:animEffect transition="in" filter="wipe(up)">
                                      <p:cBhvr>
                                        <p:cTn id="43" dur="500"/>
                                        <p:tgtEl>
                                          <p:spTgt spid="17418"/>
                                        </p:tgtEl>
                                      </p:cBhvr>
                                    </p:animEffect>
                                  </p:childTnLst>
                                </p:cTn>
                              </p:par>
                            </p:childTnLst>
                          </p:cTn>
                        </p:par>
                        <p:par>
                          <p:cTn id="44" fill="hold" nodeType="afterGroup">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7415"/>
                                        </p:tgtEl>
                                        <p:attrNameLst>
                                          <p:attrName>style.visibility</p:attrName>
                                        </p:attrNameLst>
                                      </p:cBhvr>
                                      <p:to>
                                        <p:strVal val="visible"/>
                                      </p:to>
                                    </p:set>
                                    <p:animEffect transition="in" filter="wipe(left)">
                                      <p:cBhvr>
                                        <p:cTn id="47" dur="500"/>
                                        <p:tgtEl>
                                          <p:spTgt spid="17415"/>
                                        </p:tgtEl>
                                      </p:cBhvr>
                                    </p:animEffect>
                                  </p:childTnLst>
                                </p:cTn>
                              </p:par>
                            </p:childTnLst>
                          </p:cTn>
                        </p:par>
                        <p:par>
                          <p:cTn id="48" fill="hold" nodeType="afterGroup">
                            <p:stCondLst>
                              <p:cond delay="3740"/>
                            </p:stCondLst>
                            <p:childTnLst>
                              <p:par>
                                <p:cTn id="49" presetID="31" presetClass="entr" presetSubtype="0" fill="hold" grpId="0" nodeType="afterEffect">
                                  <p:stCondLst>
                                    <p:cond delay="0"/>
                                  </p:stCondLst>
                                  <p:childTnLst>
                                    <p:set>
                                      <p:cBhvr>
                                        <p:cTn id="50" dur="1" fill="hold">
                                          <p:stCondLst>
                                            <p:cond delay="0"/>
                                          </p:stCondLst>
                                        </p:cTn>
                                        <p:tgtEl>
                                          <p:spTgt spid="17419"/>
                                        </p:tgtEl>
                                        <p:attrNameLst>
                                          <p:attrName>style.visibility</p:attrName>
                                        </p:attrNameLst>
                                      </p:cBhvr>
                                      <p:to>
                                        <p:strVal val="visible"/>
                                      </p:to>
                                    </p:set>
                                    <p:anim calcmode="lin" valueType="num">
                                      <p:cBhvr>
                                        <p:cTn id="51" dur="500" fill="hold"/>
                                        <p:tgtEl>
                                          <p:spTgt spid="17419"/>
                                        </p:tgtEl>
                                        <p:attrNameLst>
                                          <p:attrName>ppt_w</p:attrName>
                                        </p:attrNameLst>
                                      </p:cBhvr>
                                      <p:tavLst>
                                        <p:tav tm="0">
                                          <p:val>
                                            <p:fltVal val="0"/>
                                          </p:val>
                                        </p:tav>
                                        <p:tav tm="100000">
                                          <p:val>
                                            <p:strVal val="#ppt_w"/>
                                          </p:val>
                                        </p:tav>
                                      </p:tavLst>
                                    </p:anim>
                                    <p:anim calcmode="lin" valueType="num">
                                      <p:cBhvr>
                                        <p:cTn id="52" dur="500" fill="hold"/>
                                        <p:tgtEl>
                                          <p:spTgt spid="17419"/>
                                        </p:tgtEl>
                                        <p:attrNameLst>
                                          <p:attrName>ppt_h</p:attrName>
                                        </p:attrNameLst>
                                      </p:cBhvr>
                                      <p:tavLst>
                                        <p:tav tm="0">
                                          <p:val>
                                            <p:fltVal val="0"/>
                                          </p:val>
                                        </p:tav>
                                        <p:tav tm="100000">
                                          <p:val>
                                            <p:strVal val="#ppt_h"/>
                                          </p:val>
                                        </p:tav>
                                      </p:tavLst>
                                    </p:anim>
                                    <p:anim calcmode="lin" valueType="num">
                                      <p:cBhvr>
                                        <p:cTn id="53" dur="500" fill="hold"/>
                                        <p:tgtEl>
                                          <p:spTgt spid="17419"/>
                                        </p:tgtEl>
                                        <p:attrNameLst>
                                          <p:attrName>style.rotation</p:attrName>
                                        </p:attrNameLst>
                                      </p:cBhvr>
                                      <p:tavLst>
                                        <p:tav tm="0">
                                          <p:val>
                                            <p:fltVal val="90"/>
                                          </p:val>
                                        </p:tav>
                                        <p:tav tm="100000">
                                          <p:val>
                                            <p:fltVal val="0"/>
                                          </p:val>
                                        </p:tav>
                                      </p:tavLst>
                                    </p:anim>
                                    <p:animEffect transition="in" filter="fade">
                                      <p:cBhvr>
                                        <p:cTn id="54" dur="500"/>
                                        <p:tgtEl>
                                          <p:spTgt spid="17419"/>
                                        </p:tgtEl>
                                      </p:cBhvr>
                                    </p:animEffect>
                                  </p:childTnLst>
                                </p:cTn>
                              </p:par>
                            </p:childTnLst>
                          </p:cTn>
                        </p:par>
                        <p:par>
                          <p:cTn id="55" fill="hold" nodeType="afterGroup">
                            <p:stCondLst>
                              <p:cond delay="4240"/>
                            </p:stCondLst>
                            <p:childTnLst>
                              <p:par>
                                <p:cTn id="56" presetID="22" presetClass="entr" presetSubtype="1" fill="hold" grpId="0" nodeType="afterEffect">
                                  <p:stCondLst>
                                    <p:cond delay="0"/>
                                  </p:stCondLst>
                                  <p:childTnLst>
                                    <p:set>
                                      <p:cBhvr>
                                        <p:cTn id="57" dur="1" fill="hold">
                                          <p:stCondLst>
                                            <p:cond delay="0"/>
                                          </p:stCondLst>
                                        </p:cTn>
                                        <p:tgtEl>
                                          <p:spTgt spid="17420"/>
                                        </p:tgtEl>
                                        <p:attrNameLst>
                                          <p:attrName>style.visibility</p:attrName>
                                        </p:attrNameLst>
                                      </p:cBhvr>
                                      <p:to>
                                        <p:strVal val="visible"/>
                                      </p:to>
                                    </p:set>
                                    <p:animEffect transition="in" filter="wipe(up)">
                                      <p:cBhvr>
                                        <p:cTn id="58" dur="500"/>
                                        <p:tgtEl>
                                          <p:spTgt spid="17420"/>
                                        </p:tgtEl>
                                      </p:cBhvr>
                                    </p:animEffect>
                                  </p:childTnLst>
                                </p:cTn>
                              </p:par>
                            </p:childTnLst>
                          </p:cTn>
                        </p:par>
                        <p:par>
                          <p:cTn id="59" fill="hold" nodeType="afterGroup">
                            <p:stCondLst>
                              <p:cond delay="4740"/>
                            </p:stCondLst>
                            <p:childTnLst>
                              <p:par>
                                <p:cTn id="60" presetID="22" presetClass="entr" presetSubtype="8" fill="hold" grpId="0" nodeType="afterEffect">
                                  <p:stCondLst>
                                    <p:cond delay="0"/>
                                  </p:stCondLst>
                                  <p:childTnLst>
                                    <p:set>
                                      <p:cBhvr>
                                        <p:cTn id="61" dur="1" fill="hold">
                                          <p:stCondLst>
                                            <p:cond delay="0"/>
                                          </p:stCondLst>
                                        </p:cTn>
                                        <p:tgtEl>
                                          <p:spTgt spid="17416"/>
                                        </p:tgtEl>
                                        <p:attrNameLst>
                                          <p:attrName>style.visibility</p:attrName>
                                        </p:attrNameLst>
                                      </p:cBhvr>
                                      <p:to>
                                        <p:strVal val="visible"/>
                                      </p:to>
                                    </p:set>
                                    <p:animEffect transition="in" filter="wipe(left)">
                                      <p:cBhvr>
                                        <p:cTn id="62" dur="500"/>
                                        <p:tgtEl>
                                          <p:spTgt spid="17416"/>
                                        </p:tgtEl>
                                      </p:cBhvr>
                                    </p:animEffect>
                                  </p:childTnLst>
                                </p:cTn>
                              </p:par>
                            </p:childTnLst>
                          </p:cTn>
                        </p:par>
                        <p:par>
                          <p:cTn id="63" fill="hold" nodeType="afterGroup">
                            <p:stCondLst>
                              <p:cond delay="5240"/>
                            </p:stCondLst>
                            <p:childTnLst>
                              <p:par>
                                <p:cTn id="64" presetID="31" presetClass="entr" presetSubtype="0" fill="hold" grpId="0" nodeType="afterEffect">
                                  <p:stCondLst>
                                    <p:cond delay="0"/>
                                  </p:stCondLst>
                                  <p:childTnLst>
                                    <p:set>
                                      <p:cBhvr>
                                        <p:cTn id="65" dur="1" fill="hold">
                                          <p:stCondLst>
                                            <p:cond delay="0"/>
                                          </p:stCondLst>
                                        </p:cTn>
                                        <p:tgtEl>
                                          <p:spTgt spid="17421"/>
                                        </p:tgtEl>
                                        <p:attrNameLst>
                                          <p:attrName>style.visibility</p:attrName>
                                        </p:attrNameLst>
                                      </p:cBhvr>
                                      <p:to>
                                        <p:strVal val="visible"/>
                                      </p:to>
                                    </p:set>
                                    <p:anim calcmode="lin" valueType="num">
                                      <p:cBhvr>
                                        <p:cTn id="66" dur="500" fill="hold"/>
                                        <p:tgtEl>
                                          <p:spTgt spid="17421"/>
                                        </p:tgtEl>
                                        <p:attrNameLst>
                                          <p:attrName>ppt_w</p:attrName>
                                        </p:attrNameLst>
                                      </p:cBhvr>
                                      <p:tavLst>
                                        <p:tav tm="0">
                                          <p:val>
                                            <p:fltVal val="0"/>
                                          </p:val>
                                        </p:tav>
                                        <p:tav tm="100000">
                                          <p:val>
                                            <p:strVal val="#ppt_w"/>
                                          </p:val>
                                        </p:tav>
                                      </p:tavLst>
                                    </p:anim>
                                    <p:anim calcmode="lin" valueType="num">
                                      <p:cBhvr>
                                        <p:cTn id="67" dur="500" fill="hold"/>
                                        <p:tgtEl>
                                          <p:spTgt spid="17421"/>
                                        </p:tgtEl>
                                        <p:attrNameLst>
                                          <p:attrName>ppt_h</p:attrName>
                                        </p:attrNameLst>
                                      </p:cBhvr>
                                      <p:tavLst>
                                        <p:tav tm="0">
                                          <p:val>
                                            <p:fltVal val="0"/>
                                          </p:val>
                                        </p:tav>
                                        <p:tav tm="100000">
                                          <p:val>
                                            <p:strVal val="#ppt_h"/>
                                          </p:val>
                                        </p:tav>
                                      </p:tavLst>
                                    </p:anim>
                                    <p:anim calcmode="lin" valueType="num">
                                      <p:cBhvr>
                                        <p:cTn id="68" dur="500" fill="hold"/>
                                        <p:tgtEl>
                                          <p:spTgt spid="17421"/>
                                        </p:tgtEl>
                                        <p:attrNameLst>
                                          <p:attrName>style.rotation</p:attrName>
                                        </p:attrNameLst>
                                      </p:cBhvr>
                                      <p:tavLst>
                                        <p:tav tm="0">
                                          <p:val>
                                            <p:fltVal val="90"/>
                                          </p:val>
                                        </p:tav>
                                        <p:tav tm="100000">
                                          <p:val>
                                            <p:fltVal val="0"/>
                                          </p:val>
                                        </p:tav>
                                      </p:tavLst>
                                    </p:anim>
                                    <p:animEffect transition="in" filter="fade">
                                      <p:cBhvr>
                                        <p:cTn id="69" dur="500"/>
                                        <p:tgtEl>
                                          <p:spTgt spid="17421"/>
                                        </p:tgtEl>
                                      </p:cBhvr>
                                    </p:animEffect>
                                  </p:childTnLst>
                                </p:cTn>
                              </p:par>
                            </p:childTnLst>
                          </p:cTn>
                        </p:par>
                        <p:par>
                          <p:cTn id="70" fill="hold" nodeType="afterGroup">
                            <p:stCondLst>
                              <p:cond delay="5740"/>
                            </p:stCondLst>
                            <p:childTnLst>
                              <p:par>
                                <p:cTn id="71" presetID="22" presetClass="entr" presetSubtype="1" fill="hold" grpId="0" nodeType="afterEffect">
                                  <p:stCondLst>
                                    <p:cond delay="0"/>
                                  </p:stCondLst>
                                  <p:childTnLst>
                                    <p:set>
                                      <p:cBhvr>
                                        <p:cTn id="72" dur="1" fill="hold">
                                          <p:stCondLst>
                                            <p:cond delay="0"/>
                                          </p:stCondLst>
                                        </p:cTn>
                                        <p:tgtEl>
                                          <p:spTgt spid="17422"/>
                                        </p:tgtEl>
                                        <p:attrNameLst>
                                          <p:attrName>style.visibility</p:attrName>
                                        </p:attrNameLst>
                                      </p:cBhvr>
                                      <p:to>
                                        <p:strVal val="visible"/>
                                      </p:to>
                                    </p:set>
                                    <p:animEffect transition="in" filter="wipe(up)">
                                      <p:cBhvr>
                                        <p:cTn id="73" dur="500"/>
                                        <p:tgtEl>
                                          <p:spTgt spid="17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autoUpdateAnimBg="0"/>
      <p:bldP spid="17412" grpId="0" animBg="1" autoUpdateAnimBg="0"/>
      <p:bldP spid="17413" grpId="0" animBg="1" autoUpdateAnimBg="0"/>
      <p:bldP spid="17414" grpId="0" animBg="1" autoUpdateAnimBg="0"/>
      <p:bldP spid="17415" grpId="0" animBg="1"/>
      <p:bldP spid="17416" grpId="0" animBg="1"/>
      <p:bldP spid="17417" grpId="0" autoUpdateAnimBg="0"/>
      <p:bldP spid="17418" grpId="0" autoUpdateAnimBg="0"/>
      <p:bldP spid="17419" grpId="0" autoUpdateAnimBg="0"/>
      <p:bldP spid="17420" grpId="0" autoUpdateAnimBg="0"/>
      <p:bldP spid="17421" grpId="0" autoUpdateAnimBg="0"/>
      <p:bldP spid="1742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575"/>
            <a:ext cx="9145588"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9"/>
          <p:cNvGrpSpPr>
            <a:grpSpLocks/>
          </p:cNvGrpSpPr>
          <p:nvPr/>
        </p:nvGrpSpPr>
        <p:grpSpPr bwMode="auto">
          <a:xfrm>
            <a:off x="3422650" y="906463"/>
            <a:ext cx="2301875" cy="2308225"/>
            <a:chOff x="0" y="0"/>
            <a:chExt cx="2301875" cy="2308226"/>
          </a:xfrm>
        </p:grpSpPr>
        <p:sp>
          <p:nvSpPr>
            <p:cNvPr id="16391"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16392" name="Freeform 6"/>
            <p:cNvSpPr>
              <a:spLocks noEditPoint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06"/>
                <a:gd name="T31" fmla="*/ 0 h 3306"/>
                <a:gd name="T32" fmla="*/ 3306 w 3306"/>
                <a:gd name="T33" fmla="*/ 3306 h 33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8438" name="TextBox 13"/>
          <p:cNvSpPr txBox="1">
            <a:spLocks noChangeArrowheads="1"/>
          </p:cNvSpPr>
          <p:nvPr/>
        </p:nvSpPr>
        <p:spPr bwMode="auto">
          <a:xfrm>
            <a:off x="1443038" y="3429000"/>
            <a:ext cx="6259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7200" b="1">
                <a:solidFill>
                  <a:srgbClr val="FFFFFF"/>
                </a:solidFill>
                <a:latin typeface="微软雅黑" pitchFamily="34" charset="-122"/>
                <a:ea typeface="微软雅黑" pitchFamily="34" charset="-122"/>
              </a:rPr>
              <a:t>交流指导篇</a:t>
            </a:r>
          </a:p>
        </p:txBody>
      </p:sp>
      <p:pic>
        <p:nvPicPr>
          <p:cNvPr id="18439"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563" y="4902200"/>
            <a:ext cx="137477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Freeform 15"/>
          <p:cNvSpPr>
            <a:spLocks noEditPoints="1"/>
          </p:cNvSpPr>
          <p:nvPr/>
        </p:nvSpPr>
        <p:spPr bwMode="auto">
          <a:xfrm>
            <a:off x="3938588" y="1220788"/>
            <a:ext cx="1228725" cy="1677987"/>
          </a:xfrm>
          <a:custGeom>
            <a:avLst/>
            <a:gdLst>
              <a:gd name="T0" fmla="*/ 159 w 789"/>
              <a:gd name="T1" fmla="*/ 398 h 1074"/>
              <a:gd name="T2" fmla="*/ 243 w 789"/>
              <a:gd name="T3" fmla="*/ 594 h 1074"/>
              <a:gd name="T4" fmla="*/ 310 w 789"/>
              <a:gd name="T5" fmla="*/ 751 h 1074"/>
              <a:gd name="T6" fmla="*/ 462 w 789"/>
              <a:gd name="T7" fmla="*/ 756 h 1074"/>
              <a:gd name="T8" fmla="*/ 496 w 789"/>
              <a:gd name="T9" fmla="*/ 693 h 1074"/>
              <a:gd name="T10" fmla="*/ 581 w 789"/>
              <a:gd name="T11" fmla="*/ 536 h 1074"/>
              <a:gd name="T12" fmla="*/ 394 w 789"/>
              <a:gd name="T13" fmla="*/ 163 h 1074"/>
              <a:gd name="T14" fmla="*/ 327 w 789"/>
              <a:gd name="T15" fmla="*/ 805 h 1074"/>
              <a:gd name="T16" fmla="*/ 249 w 789"/>
              <a:gd name="T17" fmla="*/ 716 h 1074"/>
              <a:gd name="T18" fmla="*/ 167 w 789"/>
              <a:gd name="T19" fmla="*/ 563 h 1074"/>
              <a:gd name="T20" fmla="*/ 394 w 789"/>
              <a:gd name="T21" fmla="*/ 114 h 1074"/>
              <a:gd name="T22" fmla="*/ 622 w 789"/>
              <a:gd name="T23" fmla="*/ 563 h 1074"/>
              <a:gd name="T24" fmla="*/ 540 w 789"/>
              <a:gd name="T25" fmla="*/ 716 h 1074"/>
              <a:gd name="T26" fmla="*/ 462 w 789"/>
              <a:gd name="T27" fmla="*/ 805 h 1074"/>
              <a:gd name="T28" fmla="*/ 282 w 789"/>
              <a:gd name="T29" fmla="*/ 962 h 1074"/>
              <a:gd name="T30" fmla="*/ 474 w 789"/>
              <a:gd name="T31" fmla="*/ 999 h 1074"/>
              <a:gd name="T32" fmla="*/ 474 w 789"/>
              <a:gd name="T33" fmla="*/ 926 h 1074"/>
              <a:gd name="T34" fmla="*/ 305 w 789"/>
              <a:gd name="T35" fmla="*/ 985 h 1074"/>
              <a:gd name="T36" fmla="*/ 488 w 789"/>
              <a:gd name="T37" fmla="*/ 985 h 1074"/>
              <a:gd name="T38" fmla="*/ 511 w 789"/>
              <a:gd name="T39" fmla="*/ 962 h 1074"/>
              <a:gd name="T40" fmla="*/ 282 w 789"/>
              <a:gd name="T41" fmla="*/ 848 h 1074"/>
              <a:gd name="T42" fmla="*/ 511 w 789"/>
              <a:gd name="T43" fmla="*/ 962 h 1074"/>
              <a:gd name="T44" fmla="*/ 509 w 789"/>
              <a:gd name="T45" fmla="*/ 448 h 1074"/>
              <a:gd name="T46" fmla="*/ 432 w 789"/>
              <a:gd name="T47" fmla="*/ 525 h 1074"/>
              <a:gd name="T48" fmla="*/ 357 w 789"/>
              <a:gd name="T49" fmla="*/ 525 h 1074"/>
              <a:gd name="T50" fmla="*/ 280 w 789"/>
              <a:gd name="T51" fmla="*/ 448 h 1074"/>
              <a:gd name="T52" fmla="*/ 280 w 789"/>
              <a:gd name="T53" fmla="*/ 374 h 1074"/>
              <a:gd name="T54" fmla="*/ 357 w 789"/>
              <a:gd name="T55" fmla="*/ 296 h 1074"/>
              <a:gd name="T56" fmla="*/ 432 w 789"/>
              <a:gd name="T57" fmla="*/ 296 h 1074"/>
              <a:gd name="T58" fmla="*/ 509 w 789"/>
              <a:gd name="T59" fmla="*/ 374 h 1074"/>
              <a:gd name="T60" fmla="*/ 758 w 789"/>
              <a:gd name="T61" fmla="*/ 363 h 1074"/>
              <a:gd name="T62" fmla="*/ 718 w 789"/>
              <a:gd name="T63" fmla="*/ 398 h 1074"/>
              <a:gd name="T64" fmla="*/ 758 w 789"/>
              <a:gd name="T65" fmla="*/ 422 h 1074"/>
              <a:gd name="T66" fmla="*/ 758 w 789"/>
              <a:gd name="T67" fmla="*/ 363 h 1074"/>
              <a:gd name="T68" fmla="*/ 671 w 789"/>
              <a:gd name="T69" fmla="*/ 158 h 1074"/>
              <a:gd name="T70" fmla="*/ 630 w 789"/>
              <a:gd name="T71" fmla="*/ 117 h 1074"/>
              <a:gd name="T72" fmla="*/ 641 w 789"/>
              <a:gd name="T73" fmla="*/ 189 h 1074"/>
              <a:gd name="T74" fmla="*/ 423 w 789"/>
              <a:gd name="T75" fmla="*/ 76 h 1074"/>
              <a:gd name="T76" fmla="*/ 394 w 789"/>
              <a:gd name="T77" fmla="*/ 0 h 1074"/>
              <a:gd name="T78" fmla="*/ 364 w 789"/>
              <a:gd name="T79" fmla="*/ 76 h 1074"/>
              <a:gd name="T80" fmla="*/ 145 w 789"/>
              <a:gd name="T81" fmla="*/ 192 h 1074"/>
              <a:gd name="T82" fmla="*/ 158 w 789"/>
              <a:gd name="T83" fmla="*/ 122 h 1074"/>
              <a:gd name="T84" fmla="*/ 116 w 789"/>
              <a:gd name="T85" fmla="*/ 163 h 1074"/>
              <a:gd name="T86" fmla="*/ 71 w 789"/>
              <a:gd name="T87" fmla="*/ 398 h 1074"/>
              <a:gd name="T88" fmla="*/ 31 w 789"/>
              <a:gd name="T89" fmla="*/ 363 h 1074"/>
              <a:gd name="T90" fmla="*/ 31 w 789"/>
              <a:gd name="T91" fmla="*/ 422 h 1074"/>
              <a:gd name="T92" fmla="*/ 71 w 789"/>
              <a:gd name="T93" fmla="*/ 398 h 107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9"/>
              <a:gd name="T142" fmla="*/ 0 h 1074"/>
              <a:gd name="T143" fmla="*/ 789 w 789"/>
              <a:gd name="T144" fmla="*/ 1074 h 107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9" h="1074">
                <a:moveTo>
                  <a:pt x="394" y="163"/>
                </a:moveTo>
                <a:cubicBezTo>
                  <a:pt x="265" y="163"/>
                  <a:pt x="159" y="269"/>
                  <a:pt x="159" y="398"/>
                </a:cubicBezTo>
                <a:cubicBezTo>
                  <a:pt x="159" y="460"/>
                  <a:pt x="208" y="535"/>
                  <a:pt x="208" y="536"/>
                </a:cubicBezTo>
                <a:cubicBezTo>
                  <a:pt x="219" y="552"/>
                  <a:pt x="234" y="577"/>
                  <a:pt x="243" y="594"/>
                </a:cubicBezTo>
                <a:lnTo>
                  <a:pt x="293" y="693"/>
                </a:lnTo>
                <a:cubicBezTo>
                  <a:pt x="303" y="712"/>
                  <a:pt x="310" y="737"/>
                  <a:pt x="310" y="751"/>
                </a:cubicBezTo>
                <a:cubicBezTo>
                  <a:pt x="311" y="752"/>
                  <a:pt x="316" y="756"/>
                  <a:pt x="327" y="756"/>
                </a:cubicBezTo>
                <a:lnTo>
                  <a:pt x="462" y="756"/>
                </a:lnTo>
                <a:cubicBezTo>
                  <a:pt x="473" y="756"/>
                  <a:pt x="478" y="752"/>
                  <a:pt x="479" y="750"/>
                </a:cubicBezTo>
                <a:cubicBezTo>
                  <a:pt x="479" y="737"/>
                  <a:pt x="486" y="712"/>
                  <a:pt x="496" y="693"/>
                </a:cubicBezTo>
                <a:lnTo>
                  <a:pt x="547" y="594"/>
                </a:lnTo>
                <a:cubicBezTo>
                  <a:pt x="555" y="578"/>
                  <a:pt x="570" y="551"/>
                  <a:pt x="581" y="536"/>
                </a:cubicBezTo>
                <a:cubicBezTo>
                  <a:pt x="598" y="510"/>
                  <a:pt x="630" y="448"/>
                  <a:pt x="630" y="398"/>
                </a:cubicBezTo>
                <a:cubicBezTo>
                  <a:pt x="630" y="269"/>
                  <a:pt x="524" y="163"/>
                  <a:pt x="394" y="163"/>
                </a:cubicBezTo>
                <a:close/>
                <a:moveTo>
                  <a:pt x="462" y="805"/>
                </a:moveTo>
                <a:lnTo>
                  <a:pt x="327" y="805"/>
                </a:lnTo>
                <a:cubicBezTo>
                  <a:pt x="290" y="805"/>
                  <a:pt x="261" y="781"/>
                  <a:pt x="261" y="751"/>
                </a:cubicBezTo>
                <a:cubicBezTo>
                  <a:pt x="261" y="747"/>
                  <a:pt x="257" y="730"/>
                  <a:pt x="249" y="716"/>
                </a:cubicBezTo>
                <a:lnTo>
                  <a:pt x="199" y="617"/>
                </a:lnTo>
                <a:cubicBezTo>
                  <a:pt x="191" y="601"/>
                  <a:pt x="177" y="577"/>
                  <a:pt x="167" y="563"/>
                </a:cubicBezTo>
                <a:cubicBezTo>
                  <a:pt x="161" y="554"/>
                  <a:pt x="110" y="474"/>
                  <a:pt x="110" y="398"/>
                </a:cubicBezTo>
                <a:cubicBezTo>
                  <a:pt x="110" y="242"/>
                  <a:pt x="238" y="114"/>
                  <a:pt x="394" y="114"/>
                </a:cubicBezTo>
                <a:cubicBezTo>
                  <a:pt x="551" y="114"/>
                  <a:pt x="679" y="242"/>
                  <a:pt x="679" y="398"/>
                </a:cubicBezTo>
                <a:cubicBezTo>
                  <a:pt x="679" y="473"/>
                  <a:pt x="628" y="554"/>
                  <a:pt x="622" y="563"/>
                </a:cubicBezTo>
                <a:cubicBezTo>
                  <a:pt x="612" y="577"/>
                  <a:pt x="598" y="602"/>
                  <a:pt x="590" y="617"/>
                </a:cubicBezTo>
                <a:lnTo>
                  <a:pt x="540" y="716"/>
                </a:lnTo>
                <a:cubicBezTo>
                  <a:pt x="532" y="730"/>
                  <a:pt x="528" y="747"/>
                  <a:pt x="528" y="751"/>
                </a:cubicBezTo>
                <a:cubicBezTo>
                  <a:pt x="528" y="781"/>
                  <a:pt x="499" y="805"/>
                  <a:pt x="462" y="805"/>
                </a:cubicBezTo>
                <a:close/>
                <a:moveTo>
                  <a:pt x="320" y="926"/>
                </a:moveTo>
                <a:cubicBezTo>
                  <a:pt x="299" y="926"/>
                  <a:pt x="282" y="942"/>
                  <a:pt x="282" y="962"/>
                </a:cubicBezTo>
                <a:cubicBezTo>
                  <a:pt x="282" y="983"/>
                  <a:pt x="299" y="999"/>
                  <a:pt x="320" y="999"/>
                </a:cubicBezTo>
                <a:lnTo>
                  <a:pt x="474" y="999"/>
                </a:lnTo>
                <a:cubicBezTo>
                  <a:pt x="494" y="999"/>
                  <a:pt x="511" y="983"/>
                  <a:pt x="511" y="962"/>
                </a:cubicBezTo>
                <a:cubicBezTo>
                  <a:pt x="511" y="942"/>
                  <a:pt x="494" y="926"/>
                  <a:pt x="474" y="926"/>
                </a:cubicBezTo>
                <a:lnTo>
                  <a:pt x="320" y="926"/>
                </a:lnTo>
                <a:close/>
                <a:moveTo>
                  <a:pt x="305" y="985"/>
                </a:moveTo>
                <a:cubicBezTo>
                  <a:pt x="307" y="1034"/>
                  <a:pt x="347" y="1074"/>
                  <a:pt x="397" y="1074"/>
                </a:cubicBezTo>
                <a:cubicBezTo>
                  <a:pt x="446" y="1074"/>
                  <a:pt x="487" y="1034"/>
                  <a:pt x="488" y="985"/>
                </a:cubicBezTo>
                <a:lnTo>
                  <a:pt x="305" y="985"/>
                </a:lnTo>
                <a:close/>
                <a:moveTo>
                  <a:pt x="511" y="962"/>
                </a:moveTo>
                <a:lnTo>
                  <a:pt x="282" y="962"/>
                </a:lnTo>
                <a:lnTo>
                  <a:pt x="282" y="848"/>
                </a:lnTo>
                <a:lnTo>
                  <a:pt x="511" y="848"/>
                </a:lnTo>
                <a:lnTo>
                  <a:pt x="511" y="962"/>
                </a:lnTo>
                <a:close/>
                <a:moveTo>
                  <a:pt x="547" y="411"/>
                </a:moveTo>
                <a:cubicBezTo>
                  <a:pt x="547" y="431"/>
                  <a:pt x="530" y="448"/>
                  <a:pt x="509" y="448"/>
                </a:cubicBezTo>
                <a:lnTo>
                  <a:pt x="432" y="448"/>
                </a:lnTo>
                <a:lnTo>
                  <a:pt x="432" y="525"/>
                </a:lnTo>
                <a:cubicBezTo>
                  <a:pt x="432" y="546"/>
                  <a:pt x="415" y="563"/>
                  <a:pt x="394" y="563"/>
                </a:cubicBezTo>
                <a:cubicBezTo>
                  <a:pt x="374" y="563"/>
                  <a:pt x="357" y="546"/>
                  <a:pt x="357" y="525"/>
                </a:cubicBezTo>
                <a:lnTo>
                  <a:pt x="357" y="448"/>
                </a:lnTo>
                <a:lnTo>
                  <a:pt x="280" y="448"/>
                </a:lnTo>
                <a:cubicBezTo>
                  <a:pt x="259" y="448"/>
                  <a:pt x="242" y="431"/>
                  <a:pt x="242" y="411"/>
                </a:cubicBezTo>
                <a:cubicBezTo>
                  <a:pt x="242" y="390"/>
                  <a:pt x="259" y="374"/>
                  <a:pt x="280" y="374"/>
                </a:cubicBezTo>
                <a:lnTo>
                  <a:pt x="357" y="374"/>
                </a:lnTo>
                <a:lnTo>
                  <a:pt x="357" y="296"/>
                </a:lnTo>
                <a:cubicBezTo>
                  <a:pt x="357" y="276"/>
                  <a:pt x="374" y="259"/>
                  <a:pt x="394" y="259"/>
                </a:cubicBezTo>
                <a:cubicBezTo>
                  <a:pt x="415" y="259"/>
                  <a:pt x="432" y="276"/>
                  <a:pt x="432" y="296"/>
                </a:cubicBezTo>
                <a:lnTo>
                  <a:pt x="432" y="374"/>
                </a:lnTo>
                <a:lnTo>
                  <a:pt x="509" y="374"/>
                </a:lnTo>
                <a:cubicBezTo>
                  <a:pt x="530" y="374"/>
                  <a:pt x="547" y="390"/>
                  <a:pt x="547" y="411"/>
                </a:cubicBezTo>
                <a:close/>
                <a:moveTo>
                  <a:pt x="758" y="363"/>
                </a:moveTo>
                <a:lnTo>
                  <a:pt x="716" y="363"/>
                </a:lnTo>
                <a:cubicBezTo>
                  <a:pt x="717" y="374"/>
                  <a:pt x="718" y="386"/>
                  <a:pt x="718" y="398"/>
                </a:cubicBezTo>
                <a:cubicBezTo>
                  <a:pt x="718" y="406"/>
                  <a:pt x="717" y="414"/>
                  <a:pt x="716" y="422"/>
                </a:cubicBezTo>
                <a:lnTo>
                  <a:pt x="758" y="422"/>
                </a:lnTo>
                <a:cubicBezTo>
                  <a:pt x="775" y="422"/>
                  <a:pt x="789" y="408"/>
                  <a:pt x="789" y="392"/>
                </a:cubicBezTo>
                <a:cubicBezTo>
                  <a:pt x="789" y="376"/>
                  <a:pt x="775" y="363"/>
                  <a:pt x="758" y="363"/>
                </a:cubicBezTo>
                <a:close/>
                <a:moveTo>
                  <a:pt x="641" y="189"/>
                </a:moveTo>
                <a:lnTo>
                  <a:pt x="671" y="158"/>
                </a:lnTo>
                <a:cubicBezTo>
                  <a:pt x="683" y="146"/>
                  <a:pt x="684" y="127"/>
                  <a:pt x="672" y="116"/>
                </a:cubicBezTo>
                <a:cubicBezTo>
                  <a:pt x="661" y="104"/>
                  <a:pt x="642" y="105"/>
                  <a:pt x="630" y="117"/>
                </a:cubicBezTo>
                <a:lnTo>
                  <a:pt x="599" y="147"/>
                </a:lnTo>
                <a:cubicBezTo>
                  <a:pt x="614" y="160"/>
                  <a:pt x="628" y="174"/>
                  <a:pt x="641" y="189"/>
                </a:cubicBezTo>
                <a:close/>
                <a:moveTo>
                  <a:pt x="394" y="75"/>
                </a:moveTo>
                <a:cubicBezTo>
                  <a:pt x="404" y="75"/>
                  <a:pt x="413" y="75"/>
                  <a:pt x="423" y="76"/>
                </a:cubicBezTo>
                <a:lnTo>
                  <a:pt x="423" y="30"/>
                </a:lnTo>
                <a:cubicBezTo>
                  <a:pt x="423" y="13"/>
                  <a:pt x="410" y="0"/>
                  <a:pt x="394" y="0"/>
                </a:cubicBezTo>
                <a:cubicBezTo>
                  <a:pt x="377" y="0"/>
                  <a:pt x="364" y="13"/>
                  <a:pt x="364" y="30"/>
                </a:cubicBezTo>
                <a:lnTo>
                  <a:pt x="364" y="76"/>
                </a:lnTo>
                <a:cubicBezTo>
                  <a:pt x="374" y="75"/>
                  <a:pt x="384" y="75"/>
                  <a:pt x="394" y="75"/>
                </a:cubicBezTo>
                <a:close/>
                <a:moveTo>
                  <a:pt x="145" y="192"/>
                </a:moveTo>
                <a:cubicBezTo>
                  <a:pt x="157" y="177"/>
                  <a:pt x="171" y="163"/>
                  <a:pt x="186" y="150"/>
                </a:cubicBezTo>
                <a:lnTo>
                  <a:pt x="158" y="122"/>
                </a:lnTo>
                <a:cubicBezTo>
                  <a:pt x="146" y="110"/>
                  <a:pt x="127" y="109"/>
                  <a:pt x="115" y="121"/>
                </a:cubicBezTo>
                <a:cubicBezTo>
                  <a:pt x="104" y="132"/>
                  <a:pt x="104" y="151"/>
                  <a:pt x="116" y="163"/>
                </a:cubicBezTo>
                <a:lnTo>
                  <a:pt x="145" y="192"/>
                </a:lnTo>
                <a:close/>
                <a:moveTo>
                  <a:pt x="71" y="398"/>
                </a:moveTo>
                <a:cubicBezTo>
                  <a:pt x="71" y="386"/>
                  <a:pt x="71" y="374"/>
                  <a:pt x="73" y="363"/>
                </a:cubicBezTo>
                <a:lnTo>
                  <a:pt x="31" y="363"/>
                </a:lnTo>
                <a:cubicBezTo>
                  <a:pt x="14" y="363"/>
                  <a:pt x="0" y="376"/>
                  <a:pt x="0" y="392"/>
                </a:cubicBezTo>
                <a:cubicBezTo>
                  <a:pt x="0" y="408"/>
                  <a:pt x="14" y="422"/>
                  <a:pt x="31" y="422"/>
                </a:cubicBezTo>
                <a:lnTo>
                  <a:pt x="72" y="422"/>
                </a:lnTo>
                <a:cubicBezTo>
                  <a:pt x="71" y="414"/>
                  <a:pt x="71" y="406"/>
                  <a:pt x="71" y="39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down)">
                                      <p:cBhvr>
                                        <p:cTn id="7" dur="500"/>
                                        <p:tgtEl>
                                          <p:spTgt spid="18434"/>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nodeType="afterGroup">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8440"/>
                                        </p:tgtEl>
                                        <p:attrNameLst>
                                          <p:attrName>style.visibility</p:attrName>
                                        </p:attrNameLst>
                                      </p:cBhvr>
                                      <p:to>
                                        <p:strVal val="visible"/>
                                      </p:to>
                                    </p:set>
                                    <p:anim calcmode="lin" valueType="num">
                                      <p:cBhvr>
                                        <p:cTn id="15" dur="500" fill="hold"/>
                                        <p:tgtEl>
                                          <p:spTgt spid="18440"/>
                                        </p:tgtEl>
                                        <p:attrNameLst>
                                          <p:attrName>ppt_w</p:attrName>
                                        </p:attrNameLst>
                                      </p:cBhvr>
                                      <p:tavLst>
                                        <p:tav tm="0">
                                          <p:val>
                                            <p:fltVal val="0"/>
                                          </p:val>
                                        </p:tav>
                                        <p:tav tm="100000">
                                          <p:val>
                                            <p:strVal val="#ppt_w"/>
                                          </p:val>
                                        </p:tav>
                                      </p:tavLst>
                                    </p:anim>
                                    <p:anim calcmode="lin" valueType="num">
                                      <p:cBhvr>
                                        <p:cTn id="16" dur="500" fill="hold"/>
                                        <p:tgtEl>
                                          <p:spTgt spid="18440"/>
                                        </p:tgtEl>
                                        <p:attrNameLst>
                                          <p:attrName>ppt_h</p:attrName>
                                        </p:attrNameLst>
                                      </p:cBhvr>
                                      <p:tavLst>
                                        <p:tav tm="0">
                                          <p:val>
                                            <p:fltVal val="0"/>
                                          </p:val>
                                        </p:tav>
                                        <p:tav tm="100000">
                                          <p:val>
                                            <p:strVal val="#ppt_h"/>
                                          </p:val>
                                        </p:tav>
                                      </p:tavLst>
                                    </p:anim>
                                    <p:anim calcmode="lin" valueType="num">
                                      <p:cBhvr>
                                        <p:cTn id="17" dur="500" fill="hold"/>
                                        <p:tgtEl>
                                          <p:spTgt spid="18440"/>
                                        </p:tgtEl>
                                        <p:attrNameLst>
                                          <p:attrName>style.rotation</p:attrName>
                                        </p:attrNameLst>
                                      </p:cBhvr>
                                      <p:tavLst>
                                        <p:tav tm="0">
                                          <p:val>
                                            <p:fltVal val="90"/>
                                          </p:val>
                                        </p:tav>
                                        <p:tav tm="100000">
                                          <p:val>
                                            <p:fltVal val="0"/>
                                          </p:val>
                                        </p:tav>
                                      </p:tavLst>
                                    </p:anim>
                                    <p:animEffect transition="in" filter="fade">
                                      <p:cBhvr>
                                        <p:cTn id="18" dur="500"/>
                                        <p:tgtEl>
                                          <p:spTgt spid="18440"/>
                                        </p:tgtEl>
                                      </p:cBhvr>
                                    </p:animEffect>
                                  </p:childTnLst>
                                </p:cTn>
                              </p:par>
                            </p:childTnLst>
                          </p:cTn>
                        </p:par>
                        <p:par>
                          <p:cTn id="19" fill="hold" nodeType="afterGroup">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8438"/>
                                        </p:tgtEl>
                                        <p:attrNameLst>
                                          <p:attrName>style.visibility</p:attrName>
                                        </p:attrNameLst>
                                      </p:cBhvr>
                                      <p:to>
                                        <p:strVal val="visible"/>
                                      </p:to>
                                    </p:set>
                                    <p:anim by="(-#ppt_w*2)" calcmode="lin" valueType="num">
                                      <p:cBhvr rctx="PPT">
                                        <p:cTn id="22" dur="500" autoRev="1" fill="hold">
                                          <p:stCondLst>
                                            <p:cond delay="0"/>
                                          </p:stCondLst>
                                        </p:cTn>
                                        <p:tgtEl>
                                          <p:spTgt spid="18438"/>
                                        </p:tgtEl>
                                        <p:attrNameLst>
                                          <p:attrName>ppt_w</p:attrName>
                                        </p:attrNameLst>
                                      </p:cBhvr>
                                    </p:anim>
                                    <p:anim by="(#ppt_w*0.50)" calcmode="lin" valueType="num">
                                      <p:cBhvr>
                                        <p:cTn id="23" dur="500" decel="50000" autoRev="1" fill="hold">
                                          <p:stCondLst>
                                            <p:cond delay="0"/>
                                          </p:stCondLst>
                                        </p:cTn>
                                        <p:tgtEl>
                                          <p:spTgt spid="18438"/>
                                        </p:tgtEl>
                                        <p:attrNameLst>
                                          <p:attrName>ppt_x</p:attrName>
                                        </p:attrNameLst>
                                      </p:cBhvr>
                                    </p:anim>
                                    <p:anim from="(-#ppt_h/2)" to="(#ppt_y)" calcmode="lin" valueType="num">
                                      <p:cBhvr>
                                        <p:cTn id="24" dur="1000" fill="hold">
                                          <p:stCondLst>
                                            <p:cond delay="0"/>
                                          </p:stCondLst>
                                        </p:cTn>
                                        <p:tgtEl>
                                          <p:spTgt spid="18438"/>
                                        </p:tgtEl>
                                        <p:attrNameLst>
                                          <p:attrName>ppt_y</p:attrName>
                                        </p:attrNameLst>
                                      </p:cBhvr>
                                    </p:anim>
                                    <p:animRot by="21600000">
                                      <p:cBhvr>
                                        <p:cTn id="25" dur="1000" fill="hold">
                                          <p:stCondLst>
                                            <p:cond delay="0"/>
                                          </p:stCondLst>
                                        </p:cTn>
                                        <p:tgtEl>
                                          <p:spTgt spid="18438"/>
                                        </p:tgtEl>
                                        <p:attrNameLst>
                                          <p:attrName>r</p:attrName>
                                        </p:attrNameLst>
                                      </p:cBhvr>
                                    </p:animRot>
                                  </p:childTnLst>
                                </p:cTn>
                              </p:par>
                            </p:childTnLst>
                          </p:cTn>
                        </p:par>
                        <p:par>
                          <p:cTn id="26" fill="hold" nodeType="afterGroup">
                            <p:stCondLst>
                              <p:cond delay="3400"/>
                            </p:stCondLst>
                            <p:childTnLst>
                              <p:par>
                                <p:cTn id="27" presetID="47" presetClass="entr" presetSubtype="0" fill="hold" nodeType="afterEffect">
                                  <p:stCondLst>
                                    <p:cond delay="0"/>
                                  </p:stCondLst>
                                  <p:childTnLst>
                                    <p:set>
                                      <p:cBhvr>
                                        <p:cTn id="28" dur="1" fill="hold">
                                          <p:stCondLst>
                                            <p:cond delay="0"/>
                                          </p:stCondLst>
                                        </p:cTn>
                                        <p:tgtEl>
                                          <p:spTgt spid="18439"/>
                                        </p:tgtEl>
                                        <p:attrNameLst>
                                          <p:attrName>style.visibility</p:attrName>
                                        </p:attrNameLst>
                                      </p:cBhvr>
                                      <p:to>
                                        <p:strVal val="visible"/>
                                      </p:to>
                                    </p:set>
                                    <p:animEffect transition="in" filter="fade">
                                      <p:cBhvr>
                                        <p:cTn id="29" dur="1000"/>
                                        <p:tgtEl>
                                          <p:spTgt spid="18439"/>
                                        </p:tgtEl>
                                      </p:cBhvr>
                                    </p:animEffect>
                                    <p:anim calcmode="lin" valueType="num">
                                      <p:cBhvr>
                                        <p:cTn id="30" dur="1000" fill="hold"/>
                                        <p:tgtEl>
                                          <p:spTgt spid="18439"/>
                                        </p:tgtEl>
                                        <p:attrNameLst>
                                          <p:attrName>ppt_x</p:attrName>
                                        </p:attrNameLst>
                                      </p:cBhvr>
                                      <p:tavLst>
                                        <p:tav tm="0">
                                          <p:val>
                                            <p:strVal val="#ppt_x"/>
                                          </p:val>
                                        </p:tav>
                                        <p:tav tm="100000">
                                          <p:val>
                                            <p:strVal val="#ppt_x"/>
                                          </p:val>
                                        </p:tav>
                                      </p:tavLst>
                                    </p:anim>
                                    <p:anim calcmode="lin" valueType="num">
                                      <p:cBhvr>
                                        <p:cTn id="31" dur="1000" fill="hold"/>
                                        <p:tgtEl>
                                          <p:spTgt spid="18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autoUpdateAnimBg="0"/>
      <p:bldP spid="184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19459" name="圆角矩形 2"/>
          <p:cNvSpPr>
            <a:spLocks noChangeArrowheads="1"/>
          </p:cNvSpPr>
          <p:nvPr/>
        </p:nvSpPr>
        <p:spPr bwMode="auto">
          <a:xfrm>
            <a:off x="4006850" y="2984500"/>
            <a:ext cx="4383088" cy="1287463"/>
          </a:xfrm>
          <a:prstGeom prst="roundRect">
            <a:avLst>
              <a:gd name="adj" fmla="val 9991"/>
            </a:avLst>
          </a:prstGeom>
          <a:solidFill>
            <a:srgbClr val="DADADB"/>
          </a:solidFill>
          <a:ln w="3175">
            <a:solidFill>
              <a:srgbClr val="919192"/>
            </a:solidFill>
            <a:miter lim="800000"/>
            <a:headEnd/>
            <a:tailEnd/>
          </a:ln>
        </p:spPr>
        <p:txBody>
          <a:bodyPr anchor="ctr"/>
          <a:lstStyle/>
          <a:p>
            <a:pPr lvl="2"/>
            <a:endParaRPr lang="zh-CN" altLang="en-US"/>
          </a:p>
        </p:txBody>
      </p:sp>
      <p:sp>
        <p:nvSpPr>
          <p:cNvPr id="19460" name="TextBox 32"/>
          <p:cNvSpPr txBox="1">
            <a:spLocks noChangeArrowheads="1"/>
          </p:cNvSpPr>
          <p:nvPr/>
        </p:nvSpPr>
        <p:spPr bwMode="auto">
          <a:xfrm>
            <a:off x="4502150" y="3205163"/>
            <a:ext cx="33210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ea typeface="微软雅黑" pitchFamily="34" charset="-122"/>
              </a:rPr>
              <a:t>简单阐明课题的经济效益方面的价值简单阐明课题的经济效益方面的价值简单阐明课题的</a:t>
            </a:r>
          </a:p>
        </p:txBody>
      </p:sp>
      <p:sp>
        <p:nvSpPr>
          <p:cNvPr id="19461" name="圆角矩形 4"/>
          <p:cNvSpPr>
            <a:spLocks noChangeArrowheads="1"/>
          </p:cNvSpPr>
          <p:nvPr/>
        </p:nvSpPr>
        <p:spPr bwMode="auto">
          <a:xfrm>
            <a:off x="4006850" y="4789488"/>
            <a:ext cx="4383088" cy="1287462"/>
          </a:xfrm>
          <a:prstGeom prst="roundRect">
            <a:avLst>
              <a:gd name="adj" fmla="val 9991"/>
            </a:avLst>
          </a:prstGeom>
          <a:solidFill>
            <a:srgbClr val="DADADB"/>
          </a:solidFill>
          <a:ln w="3175">
            <a:solidFill>
              <a:srgbClr val="919192"/>
            </a:solidFill>
            <a:miter lim="800000"/>
            <a:headEnd/>
            <a:tailEnd/>
          </a:ln>
        </p:spPr>
        <p:txBody>
          <a:bodyPr anchor="ctr"/>
          <a:lstStyle/>
          <a:p>
            <a:pPr lvl="2"/>
            <a:endParaRPr lang="zh-CN" altLang="en-US"/>
          </a:p>
        </p:txBody>
      </p:sp>
      <p:sp>
        <p:nvSpPr>
          <p:cNvPr id="19462" name="TextBox 32"/>
          <p:cNvSpPr txBox="1">
            <a:spLocks noChangeArrowheads="1"/>
          </p:cNvSpPr>
          <p:nvPr/>
        </p:nvSpPr>
        <p:spPr bwMode="auto">
          <a:xfrm>
            <a:off x="4618038" y="5019675"/>
            <a:ext cx="332105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ea typeface="微软雅黑" pitchFamily="34" charset="-122"/>
              </a:rPr>
              <a:t>简单阐明课题所能带来的社会效益，如示范效应，产业上游带动效应等。</a:t>
            </a:r>
          </a:p>
        </p:txBody>
      </p:sp>
      <p:sp>
        <p:nvSpPr>
          <p:cNvPr id="19463" name="圆角矩形 6"/>
          <p:cNvSpPr>
            <a:spLocks noChangeArrowheads="1"/>
          </p:cNvSpPr>
          <p:nvPr/>
        </p:nvSpPr>
        <p:spPr bwMode="auto">
          <a:xfrm>
            <a:off x="4006850" y="1196975"/>
            <a:ext cx="4383088" cy="1287463"/>
          </a:xfrm>
          <a:prstGeom prst="roundRect">
            <a:avLst>
              <a:gd name="adj" fmla="val 9991"/>
            </a:avLst>
          </a:prstGeom>
          <a:solidFill>
            <a:srgbClr val="DADADB"/>
          </a:solidFill>
          <a:ln w="3175">
            <a:solidFill>
              <a:srgbClr val="919192"/>
            </a:solidFill>
            <a:miter lim="800000"/>
            <a:headEnd/>
            <a:tailEnd/>
          </a:ln>
        </p:spPr>
        <p:txBody>
          <a:bodyPr anchor="ctr"/>
          <a:lstStyle/>
          <a:p>
            <a:pPr lvl="2"/>
            <a:endParaRPr lang="zh-CN" altLang="en-US"/>
          </a:p>
        </p:txBody>
      </p:sp>
      <p:sp>
        <p:nvSpPr>
          <p:cNvPr id="19464" name="TextBox 32"/>
          <p:cNvSpPr txBox="1">
            <a:spLocks noChangeArrowheads="1"/>
          </p:cNvSpPr>
          <p:nvPr/>
        </p:nvSpPr>
        <p:spPr bwMode="auto">
          <a:xfrm>
            <a:off x="4506913" y="1477963"/>
            <a:ext cx="33226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ea typeface="微软雅黑" pitchFamily="34" charset="-122"/>
              </a:rPr>
              <a:t>简单说明理论课题的学术研究价值简单说明理论课题的学术研究价值简单说明理论课题</a:t>
            </a:r>
          </a:p>
        </p:txBody>
      </p:sp>
      <p:sp>
        <p:nvSpPr>
          <p:cNvPr id="19465" name="五边形 8"/>
          <p:cNvSpPr>
            <a:spLocks noChangeArrowheads="1"/>
          </p:cNvSpPr>
          <p:nvPr/>
        </p:nvSpPr>
        <p:spPr bwMode="auto">
          <a:xfrm>
            <a:off x="2697163" y="1563688"/>
            <a:ext cx="1852612" cy="569912"/>
          </a:xfrm>
          <a:prstGeom prst="homePlate">
            <a:avLst>
              <a:gd name="adj" fmla="val 49889"/>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2000" b="1">
              <a:solidFill>
                <a:srgbClr val="F8F8F8"/>
              </a:solidFill>
              <a:ea typeface="微软雅黑" pitchFamily="34" charset="-122"/>
            </a:endParaRPr>
          </a:p>
        </p:txBody>
      </p:sp>
      <p:sp>
        <p:nvSpPr>
          <p:cNvPr id="19466" name="TextBox 22"/>
          <p:cNvSpPr txBox="1">
            <a:spLocks noChangeArrowheads="1"/>
          </p:cNvSpPr>
          <p:nvPr/>
        </p:nvSpPr>
        <p:spPr bwMode="auto">
          <a:xfrm>
            <a:off x="2803525" y="1646238"/>
            <a:ext cx="1554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ea typeface="微软雅黑" pitchFamily="34" charset="-122"/>
              </a:rPr>
              <a:t>理论研究价值</a:t>
            </a:r>
          </a:p>
        </p:txBody>
      </p:sp>
      <p:sp>
        <p:nvSpPr>
          <p:cNvPr id="19467" name="五边形 10"/>
          <p:cNvSpPr>
            <a:spLocks noChangeArrowheads="1"/>
          </p:cNvSpPr>
          <p:nvPr/>
        </p:nvSpPr>
        <p:spPr bwMode="auto">
          <a:xfrm>
            <a:off x="2697163" y="3314700"/>
            <a:ext cx="1852612" cy="568325"/>
          </a:xfrm>
          <a:prstGeom prst="homePlate">
            <a:avLst>
              <a:gd name="adj" fmla="val 50029"/>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2000" b="1">
              <a:solidFill>
                <a:srgbClr val="F8F8F8"/>
              </a:solidFill>
              <a:ea typeface="微软雅黑" pitchFamily="34" charset="-122"/>
            </a:endParaRPr>
          </a:p>
        </p:txBody>
      </p:sp>
      <p:sp>
        <p:nvSpPr>
          <p:cNvPr id="19468" name="TextBox 22"/>
          <p:cNvSpPr txBox="1">
            <a:spLocks noChangeArrowheads="1"/>
          </p:cNvSpPr>
          <p:nvPr/>
        </p:nvSpPr>
        <p:spPr bwMode="auto">
          <a:xfrm>
            <a:off x="2811463" y="3417888"/>
            <a:ext cx="1546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ea typeface="微软雅黑" pitchFamily="34" charset="-122"/>
              </a:rPr>
              <a:t>经济效益</a:t>
            </a:r>
          </a:p>
        </p:txBody>
      </p:sp>
      <p:sp>
        <p:nvSpPr>
          <p:cNvPr id="19469" name="五边形 12"/>
          <p:cNvSpPr>
            <a:spLocks noChangeArrowheads="1"/>
          </p:cNvSpPr>
          <p:nvPr/>
        </p:nvSpPr>
        <p:spPr bwMode="auto">
          <a:xfrm>
            <a:off x="2697163" y="5149850"/>
            <a:ext cx="1852612" cy="568325"/>
          </a:xfrm>
          <a:prstGeom prst="homePlate">
            <a:avLst>
              <a:gd name="adj" fmla="val 50029"/>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2000" b="1">
              <a:solidFill>
                <a:srgbClr val="F8F8F8"/>
              </a:solidFill>
              <a:ea typeface="微软雅黑" pitchFamily="34" charset="-122"/>
            </a:endParaRPr>
          </a:p>
        </p:txBody>
      </p:sp>
      <p:sp>
        <p:nvSpPr>
          <p:cNvPr id="19470" name="TextBox 22"/>
          <p:cNvSpPr txBox="1">
            <a:spLocks noChangeArrowheads="1"/>
          </p:cNvSpPr>
          <p:nvPr/>
        </p:nvSpPr>
        <p:spPr bwMode="auto">
          <a:xfrm>
            <a:off x="2811463" y="5232400"/>
            <a:ext cx="1546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ea typeface="微软雅黑" pitchFamily="34" charset="-122"/>
              </a:rPr>
              <a:t>社会效益</a:t>
            </a:r>
          </a:p>
        </p:txBody>
      </p:sp>
      <p:sp>
        <p:nvSpPr>
          <p:cNvPr id="19471" name="任意多边形 14"/>
          <p:cNvSpPr>
            <a:spLocks/>
          </p:cNvSpPr>
          <p:nvPr/>
        </p:nvSpPr>
        <p:spPr bwMode="auto">
          <a:xfrm>
            <a:off x="1646238" y="1841500"/>
            <a:ext cx="1146175" cy="1687513"/>
          </a:xfrm>
          <a:custGeom>
            <a:avLst/>
            <a:gdLst>
              <a:gd name="T0" fmla="*/ 0 w 1092530"/>
              <a:gd name="T1" fmla="*/ 1068780 h 1068780"/>
              <a:gd name="T2" fmla="*/ 1092530 w 1092530"/>
              <a:gd name="T3" fmla="*/ 0 h 1068780"/>
              <a:gd name="T4" fmla="*/ 0 60000 65536"/>
              <a:gd name="T5" fmla="*/ 0 60000 65536"/>
              <a:gd name="T6" fmla="*/ 0 w 1092530"/>
              <a:gd name="T7" fmla="*/ 0 h 1068780"/>
              <a:gd name="T8" fmla="*/ 1092530 w 1092530"/>
              <a:gd name="T9" fmla="*/ 1068780 h 1068780"/>
            </a:gdLst>
            <a:ahLst/>
            <a:cxnLst>
              <a:cxn ang="T4">
                <a:pos x="T0" y="T1"/>
              </a:cxn>
              <a:cxn ang="T5">
                <a:pos x="T2" y="T3"/>
              </a:cxn>
            </a:cxnLst>
            <a:rect l="T6" t="T7" r="T8" b="T9"/>
            <a:pathLst>
              <a:path w="1092530" h="1068780">
                <a:moveTo>
                  <a:pt x="0" y="1068780"/>
                </a:moveTo>
                <a:lnTo>
                  <a:pt x="1092530" y="0"/>
                </a:lnTo>
              </a:path>
            </a:pathLst>
          </a:custGeom>
          <a:noFill/>
          <a:ln w="9525">
            <a:solidFill>
              <a:schemeClr val="accent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9472" name="任意多边形 15"/>
          <p:cNvSpPr>
            <a:spLocks/>
          </p:cNvSpPr>
          <p:nvPr/>
        </p:nvSpPr>
        <p:spPr bwMode="auto">
          <a:xfrm flipV="1">
            <a:off x="1657350" y="3897313"/>
            <a:ext cx="1135063" cy="1535112"/>
          </a:xfrm>
          <a:custGeom>
            <a:avLst/>
            <a:gdLst>
              <a:gd name="T0" fmla="*/ 0 w 1092530"/>
              <a:gd name="T1" fmla="*/ 1068780 h 1068780"/>
              <a:gd name="T2" fmla="*/ 1092530 w 1092530"/>
              <a:gd name="T3" fmla="*/ 0 h 1068780"/>
              <a:gd name="T4" fmla="*/ 0 60000 65536"/>
              <a:gd name="T5" fmla="*/ 0 60000 65536"/>
              <a:gd name="T6" fmla="*/ 0 w 1092530"/>
              <a:gd name="T7" fmla="*/ 0 h 1068780"/>
              <a:gd name="T8" fmla="*/ 1092530 w 1092530"/>
              <a:gd name="T9" fmla="*/ 1068780 h 1068780"/>
            </a:gdLst>
            <a:ahLst/>
            <a:cxnLst>
              <a:cxn ang="T4">
                <a:pos x="T0" y="T1"/>
              </a:cxn>
              <a:cxn ang="T5">
                <a:pos x="T2" y="T3"/>
              </a:cxn>
            </a:cxnLst>
            <a:rect l="T6" t="T7" r="T8" b="T9"/>
            <a:pathLst>
              <a:path w="1092530" h="1068780">
                <a:moveTo>
                  <a:pt x="0" y="1068780"/>
                </a:moveTo>
                <a:lnTo>
                  <a:pt x="1092530" y="0"/>
                </a:lnTo>
              </a:path>
            </a:pathLst>
          </a:custGeom>
          <a:noFill/>
          <a:ln w="9525">
            <a:solidFill>
              <a:schemeClr val="accent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19473" name="直接连接符 16"/>
          <p:cNvCxnSpPr>
            <a:cxnSpLocks noChangeShapeType="1"/>
          </p:cNvCxnSpPr>
          <p:nvPr/>
        </p:nvCxnSpPr>
        <p:spPr bwMode="auto">
          <a:xfrm>
            <a:off x="1657350" y="3627438"/>
            <a:ext cx="1154113"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cxnSp>
      <p:sp>
        <p:nvSpPr>
          <p:cNvPr id="19474" name="椭圆 17"/>
          <p:cNvSpPr>
            <a:spLocks noChangeArrowheads="1"/>
          </p:cNvSpPr>
          <p:nvPr/>
        </p:nvSpPr>
        <p:spPr bwMode="auto">
          <a:xfrm>
            <a:off x="481013" y="2935288"/>
            <a:ext cx="1389062" cy="13858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zh-CN" altLang="en-US" sz="2400" b="1">
                <a:solidFill>
                  <a:srgbClr val="F8F8F8"/>
                </a:solidFill>
                <a:ea typeface="微软雅黑" pitchFamily="34" charset="-122"/>
              </a:rPr>
              <a:t>研究意义</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nodeType="afterGroup">
                            <p:stCondLst>
                              <p:cond delay="640"/>
                            </p:stCondLst>
                            <p:childTnLst>
                              <p:par>
                                <p:cTn id="13" presetID="21" presetClass="entr" presetSubtype="1" fill="hold" grpId="0" nodeType="afterEffect">
                                  <p:stCondLst>
                                    <p:cond delay="0"/>
                                  </p:stCondLst>
                                  <p:childTnLst>
                                    <p:set>
                                      <p:cBhvr>
                                        <p:cTn id="14" dur="1" fill="hold">
                                          <p:stCondLst>
                                            <p:cond delay="0"/>
                                          </p:stCondLst>
                                        </p:cTn>
                                        <p:tgtEl>
                                          <p:spTgt spid="19474"/>
                                        </p:tgtEl>
                                        <p:attrNameLst>
                                          <p:attrName>style.visibility</p:attrName>
                                        </p:attrNameLst>
                                      </p:cBhvr>
                                      <p:to>
                                        <p:strVal val="visible"/>
                                      </p:to>
                                    </p:set>
                                    <p:animEffect transition="in" filter="wheel(1)">
                                      <p:cBhvr>
                                        <p:cTn id="15" dur="500"/>
                                        <p:tgtEl>
                                          <p:spTgt spid="19474"/>
                                        </p:tgtEl>
                                      </p:cBhvr>
                                    </p:animEffect>
                                  </p:childTnLst>
                                </p:cTn>
                              </p:par>
                            </p:childTnLst>
                          </p:cTn>
                        </p:par>
                        <p:par>
                          <p:cTn id="16" fill="hold" nodeType="afterGroup">
                            <p:stCondLst>
                              <p:cond delay="1140"/>
                            </p:stCondLst>
                            <p:childTnLst>
                              <p:par>
                                <p:cTn id="17" presetID="22" presetClass="entr" presetSubtype="4" fill="hold" grpId="0" nodeType="afterEffect">
                                  <p:stCondLst>
                                    <p:cond delay="0"/>
                                  </p:stCondLst>
                                  <p:childTnLst>
                                    <p:set>
                                      <p:cBhvr>
                                        <p:cTn id="18" dur="1" fill="hold">
                                          <p:stCondLst>
                                            <p:cond delay="0"/>
                                          </p:stCondLst>
                                        </p:cTn>
                                        <p:tgtEl>
                                          <p:spTgt spid="19471"/>
                                        </p:tgtEl>
                                        <p:attrNameLst>
                                          <p:attrName>style.visibility</p:attrName>
                                        </p:attrNameLst>
                                      </p:cBhvr>
                                      <p:to>
                                        <p:strVal val="visible"/>
                                      </p:to>
                                    </p:set>
                                    <p:animEffect transition="in" filter="wipe(down)">
                                      <p:cBhvr>
                                        <p:cTn id="19" dur="500"/>
                                        <p:tgtEl>
                                          <p:spTgt spid="19471"/>
                                        </p:tgtEl>
                                      </p:cBhvr>
                                    </p:animEffect>
                                  </p:childTnLst>
                                </p:cTn>
                              </p:par>
                            </p:childTnLst>
                          </p:cTn>
                        </p:par>
                        <p:par>
                          <p:cTn id="20" fill="hold" nodeType="afterGroup">
                            <p:stCondLst>
                              <p:cond delay="1640"/>
                            </p:stCondLst>
                            <p:childTnLst>
                              <p:par>
                                <p:cTn id="21" presetID="31" presetClass="entr" presetSubtype="0" fill="hold" grpId="0" nodeType="afterEffect">
                                  <p:stCondLst>
                                    <p:cond delay="0"/>
                                  </p:stCondLst>
                                  <p:childTnLst>
                                    <p:set>
                                      <p:cBhvr>
                                        <p:cTn id="22" dur="1" fill="hold">
                                          <p:stCondLst>
                                            <p:cond delay="0"/>
                                          </p:stCondLst>
                                        </p:cTn>
                                        <p:tgtEl>
                                          <p:spTgt spid="19465"/>
                                        </p:tgtEl>
                                        <p:attrNameLst>
                                          <p:attrName>style.visibility</p:attrName>
                                        </p:attrNameLst>
                                      </p:cBhvr>
                                      <p:to>
                                        <p:strVal val="visible"/>
                                      </p:to>
                                    </p:set>
                                    <p:anim calcmode="lin" valueType="num">
                                      <p:cBhvr>
                                        <p:cTn id="23" dur="300" fill="hold"/>
                                        <p:tgtEl>
                                          <p:spTgt spid="19465"/>
                                        </p:tgtEl>
                                        <p:attrNameLst>
                                          <p:attrName>ppt_w</p:attrName>
                                        </p:attrNameLst>
                                      </p:cBhvr>
                                      <p:tavLst>
                                        <p:tav tm="0">
                                          <p:val>
                                            <p:fltVal val="0"/>
                                          </p:val>
                                        </p:tav>
                                        <p:tav tm="100000">
                                          <p:val>
                                            <p:strVal val="#ppt_w"/>
                                          </p:val>
                                        </p:tav>
                                      </p:tavLst>
                                    </p:anim>
                                    <p:anim calcmode="lin" valueType="num">
                                      <p:cBhvr>
                                        <p:cTn id="24" dur="300" fill="hold"/>
                                        <p:tgtEl>
                                          <p:spTgt spid="19465"/>
                                        </p:tgtEl>
                                        <p:attrNameLst>
                                          <p:attrName>ppt_h</p:attrName>
                                        </p:attrNameLst>
                                      </p:cBhvr>
                                      <p:tavLst>
                                        <p:tav tm="0">
                                          <p:val>
                                            <p:fltVal val="0"/>
                                          </p:val>
                                        </p:tav>
                                        <p:tav tm="100000">
                                          <p:val>
                                            <p:strVal val="#ppt_h"/>
                                          </p:val>
                                        </p:tav>
                                      </p:tavLst>
                                    </p:anim>
                                    <p:anim calcmode="lin" valueType="num">
                                      <p:cBhvr>
                                        <p:cTn id="25" dur="300" fill="hold"/>
                                        <p:tgtEl>
                                          <p:spTgt spid="19465"/>
                                        </p:tgtEl>
                                        <p:attrNameLst>
                                          <p:attrName>style.rotation</p:attrName>
                                        </p:attrNameLst>
                                      </p:cBhvr>
                                      <p:tavLst>
                                        <p:tav tm="0">
                                          <p:val>
                                            <p:fltVal val="90"/>
                                          </p:val>
                                        </p:tav>
                                        <p:tav tm="100000">
                                          <p:val>
                                            <p:fltVal val="0"/>
                                          </p:val>
                                        </p:tav>
                                      </p:tavLst>
                                    </p:anim>
                                    <p:animEffect transition="in" filter="fade">
                                      <p:cBhvr>
                                        <p:cTn id="26" dur="300"/>
                                        <p:tgtEl>
                                          <p:spTgt spid="19465"/>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19466"/>
                                        </p:tgtEl>
                                        <p:attrNameLst>
                                          <p:attrName>style.visibility</p:attrName>
                                        </p:attrNameLst>
                                      </p:cBhvr>
                                      <p:to>
                                        <p:strVal val="visible"/>
                                      </p:to>
                                    </p:set>
                                    <p:anim calcmode="lin" valueType="num">
                                      <p:cBhvr>
                                        <p:cTn id="29" dur="300" fill="hold"/>
                                        <p:tgtEl>
                                          <p:spTgt spid="19466"/>
                                        </p:tgtEl>
                                        <p:attrNameLst>
                                          <p:attrName>ppt_w</p:attrName>
                                        </p:attrNameLst>
                                      </p:cBhvr>
                                      <p:tavLst>
                                        <p:tav tm="0">
                                          <p:val>
                                            <p:fltVal val="0"/>
                                          </p:val>
                                        </p:tav>
                                        <p:tav tm="100000">
                                          <p:val>
                                            <p:strVal val="#ppt_w"/>
                                          </p:val>
                                        </p:tav>
                                      </p:tavLst>
                                    </p:anim>
                                    <p:anim calcmode="lin" valueType="num">
                                      <p:cBhvr>
                                        <p:cTn id="30" dur="300" fill="hold"/>
                                        <p:tgtEl>
                                          <p:spTgt spid="19466"/>
                                        </p:tgtEl>
                                        <p:attrNameLst>
                                          <p:attrName>ppt_h</p:attrName>
                                        </p:attrNameLst>
                                      </p:cBhvr>
                                      <p:tavLst>
                                        <p:tav tm="0">
                                          <p:val>
                                            <p:fltVal val="0"/>
                                          </p:val>
                                        </p:tav>
                                        <p:tav tm="100000">
                                          <p:val>
                                            <p:strVal val="#ppt_h"/>
                                          </p:val>
                                        </p:tav>
                                      </p:tavLst>
                                    </p:anim>
                                    <p:anim calcmode="lin" valueType="num">
                                      <p:cBhvr>
                                        <p:cTn id="31" dur="300" fill="hold"/>
                                        <p:tgtEl>
                                          <p:spTgt spid="19466"/>
                                        </p:tgtEl>
                                        <p:attrNameLst>
                                          <p:attrName>style.rotation</p:attrName>
                                        </p:attrNameLst>
                                      </p:cBhvr>
                                      <p:tavLst>
                                        <p:tav tm="0">
                                          <p:val>
                                            <p:fltVal val="90"/>
                                          </p:val>
                                        </p:tav>
                                        <p:tav tm="100000">
                                          <p:val>
                                            <p:fltVal val="0"/>
                                          </p:val>
                                        </p:tav>
                                      </p:tavLst>
                                    </p:anim>
                                    <p:animEffect transition="in" filter="fade">
                                      <p:cBhvr>
                                        <p:cTn id="32" dur="300"/>
                                        <p:tgtEl>
                                          <p:spTgt spid="19466"/>
                                        </p:tgtEl>
                                      </p:cBhvr>
                                    </p:animEffect>
                                  </p:childTnLst>
                                </p:cTn>
                              </p:par>
                            </p:childTnLst>
                          </p:cTn>
                        </p:par>
                        <p:par>
                          <p:cTn id="33" fill="hold" nodeType="afterGroup">
                            <p:stCondLst>
                              <p:cond delay="1940"/>
                            </p:stCondLst>
                            <p:childTnLst>
                              <p:par>
                                <p:cTn id="34" presetID="22" presetClass="entr" presetSubtype="8" fill="hold" grpId="0" nodeType="afterEffect">
                                  <p:stCondLst>
                                    <p:cond delay="0"/>
                                  </p:stCondLst>
                                  <p:childTnLst>
                                    <p:set>
                                      <p:cBhvr>
                                        <p:cTn id="35" dur="1" fill="hold">
                                          <p:stCondLst>
                                            <p:cond delay="0"/>
                                          </p:stCondLst>
                                        </p:cTn>
                                        <p:tgtEl>
                                          <p:spTgt spid="19464"/>
                                        </p:tgtEl>
                                        <p:attrNameLst>
                                          <p:attrName>style.visibility</p:attrName>
                                        </p:attrNameLst>
                                      </p:cBhvr>
                                      <p:to>
                                        <p:strVal val="visible"/>
                                      </p:to>
                                    </p:set>
                                    <p:animEffect transition="in" filter="wipe(left)">
                                      <p:cBhvr>
                                        <p:cTn id="36" dur="500"/>
                                        <p:tgtEl>
                                          <p:spTgt spid="1946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463"/>
                                        </p:tgtEl>
                                        <p:attrNameLst>
                                          <p:attrName>style.visibility</p:attrName>
                                        </p:attrNameLst>
                                      </p:cBhvr>
                                      <p:to>
                                        <p:strVal val="visible"/>
                                      </p:to>
                                    </p:set>
                                    <p:animEffect transition="in" filter="wipe(left)">
                                      <p:cBhvr>
                                        <p:cTn id="39" dur="500"/>
                                        <p:tgtEl>
                                          <p:spTgt spid="19463"/>
                                        </p:tgtEl>
                                      </p:cBhvr>
                                    </p:animEffect>
                                  </p:childTnLst>
                                </p:cTn>
                              </p:par>
                            </p:childTnLst>
                          </p:cTn>
                        </p:par>
                        <p:par>
                          <p:cTn id="40" fill="hold" nodeType="afterGroup">
                            <p:stCondLst>
                              <p:cond delay="2440"/>
                            </p:stCondLst>
                            <p:childTnLst>
                              <p:par>
                                <p:cTn id="41" presetID="22" presetClass="entr" presetSubtype="8" fill="hold" nodeType="afterEffect">
                                  <p:stCondLst>
                                    <p:cond delay="0"/>
                                  </p:stCondLst>
                                  <p:childTnLst>
                                    <p:set>
                                      <p:cBhvr>
                                        <p:cTn id="42" dur="1" fill="hold">
                                          <p:stCondLst>
                                            <p:cond delay="0"/>
                                          </p:stCondLst>
                                        </p:cTn>
                                        <p:tgtEl>
                                          <p:spTgt spid="19473"/>
                                        </p:tgtEl>
                                        <p:attrNameLst>
                                          <p:attrName>style.visibility</p:attrName>
                                        </p:attrNameLst>
                                      </p:cBhvr>
                                      <p:to>
                                        <p:strVal val="visible"/>
                                      </p:to>
                                    </p:set>
                                    <p:animEffect transition="in" filter="wipe(left)">
                                      <p:cBhvr>
                                        <p:cTn id="43" dur="500"/>
                                        <p:tgtEl>
                                          <p:spTgt spid="19473"/>
                                        </p:tgtEl>
                                      </p:cBhvr>
                                    </p:animEffect>
                                  </p:childTnLst>
                                </p:cTn>
                              </p:par>
                            </p:childTnLst>
                          </p:cTn>
                        </p:par>
                        <p:par>
                          <p:cTn id="44" fill="hold" nodeType="afterGroup">
                            <p:stCondLst>
                              <p:cond delay="2940"/>
                            </p:stCondLst>
                            <p:childTnLst>
                              <p:par>
                                <p:cTn id="45" presetID="31" presetClass="entr" presetSubtype="0" fill="hold" grpId="0" nodeType="afterEffect">
                                  <p:stCondLst>
                                    <p:cond delay="0"/>
                                  </p:stCondLst>
                                  <p:childTnLst>
                                    <p:set>
                                      <p:cBhvr>
                                        <p:cTn id="46" dur="1" fill="hold">
                                          <p:stCondLst>
                                            <p:cond delay="0"/>
                                          </p:stCondLst>
                                        </p:cTn>
                                        <p:tgtEl>
                                          <p:spTgt spid="19467"/>
                                        </p:tgtEl>
                                        <p:attrNameLst>
                                          <p:attrName>style.visibility</p:attrName>
                                        </p:attrNameLst>
                                      </p:cBhvr>
                                      <p:to>
                                        <p:strVal val="visible"/>
                                      </p:to>
                                    </p:set>
                                    <p:anim calcmode="lin" valueType="num">
                                      <p:cBhvr>
                                        <p:cTn id="47" dur="300" fill="hold"/>
                                        <p:tgtEl>
                                          <p:spTgt spid="19467"/>
                                        </p:tgtEl>
                                        <p:attrNameLst>
                                          <p:attrName>ppt_w</p:attrName>
                                        </p:attrNameLst>
                                      </p:cBhvr>
                                      <p:tavLst>
                                        <p:tav tm="0">
                                          <p:val>
                                            <p:fltVal val="0"/>
                                          </p:val>
                                        </p:tav>
                                        <p:tav tm="100000">
                                          <p:val>
                                            <p:strVal val="#ppt_w"/>
                                          </p:val>
                                        </p:tav>
                                      </p:tavLst>
                                    </p:anim>
                                    <p:anim calcmode="lin" valueType="num">
                                      <p:cBhvr>
                                        <p:cTn id="48" dur="300" fill="hold"/>
                                        <p:tgtEl>
                                          <p:spTgt spid="19467"/>
                                        </p:tgtEl>
                                        <p:attrNameLst>
                                          <p:attrName>ppt_h</p:attrName>
                                        </p:attrNameLst>
                                      </p:cBhvr>
                                      <p:tavLst>
                                        <p:tav tm="0">
                                          <p:val>
                                            <p:fltVal val="0"/>
                                          </p:val>
                                        </p:tav>
                                        <p:tav tm="100000">
                                          <p:val>
                                            <p:strVal val="#ppt_h"/>
                                          </p:val>
                                        </p:tav>
                                      </p:tavLst>
                                    </p:anim>
                                    <p:anim calcmode="lin" valueType="num">
                                      <p:cBhvr>
                                        <p:cTn id="49" dur="300" fill="hold"/>
                                        <p:tgtEl>
                                          <p:spTgt spid="19467"/>
                                        </p:tgtEl>
                                        <p:attrNameLst>
                                          <p:attrName>style.rotation</p:attrName>
                                        </p:attrNameLst>
                                      </p:cBhvr>
                                      <p:tavLst>
                                        <p:tav tm="0">
                                          <p:val>
                                            <p:fltVal val="90"/>
                                          </p:val>
                                        </p:tav>
                                        <p:tav tm="100000">
                                          <p:val>
                                            <p:fltVal val="0"/>
                                          </p:val>
                                        </p:tav>
                                      </p:tavLst>
                                    </p:anim>
                                    <p:animEffect transition="in" filter="fade">
                                      <p:cBhvr>
                                        <p:cTn id="50" dur="300"/>
                                        <p:tgtEl>
                                          <p:spTgt spid="19467"/>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19468"/>
                                        </p:tgtEl>
                                        <p:attrNameLst>
                                          <p:attrName>style.visibility</p:attrName>
                                        </p:attrNameLst>
                                      </p:cBhvr>
                                      <p:to>
                                        <p:strVal val="visible"/>
                                      </p:to>
                                    </p:set>
                                    <p:anim calcmode="lin" valueType="num">
                                      <p:cBhvr>
                                        <p:cTn id="53" dur="300" fill="hold"/>
                                        <p:tgtEl>
                                          <p:spTgt spid="19468"/>
                                        </p:tgtEl>
                                        <p:attrNameLst>
                                          <p:attrName>ppt_w</p:attrName>
                                        </p:attrNameLst>
                                      </p:cBhvr>
                                      <p:tavLst>
                                        <p:tav tm="0">
                                          <p:val>
                                            <p:fltVal val="0"/>
                                          </p:val>
                                        </p:tav>
                                        <p:tav tm="100000">
                                          <p:val>
                                            <p:strVal val="#ppt_w"/>
                                          </p:val>
                                        </p:tav>
                                      </p:tavLst>
                                    </p:anim>
                                    <p:anim calcmode="lin" valueType="num">
                                      <p:cBhvr>
                                        <p:cTn id="54" dur="300" fill="hold"/>
                                        <p:tgtEl>
                                          <p:spTgt spid="19468"/>
                                        </p:tgtEl>
                                        <p:attrNameLst>
                                          <p:attrName>ppt_h</p:attrName>
                                        </p:attrNameLst>
                                      </p:cBhvr>
                                      <p:tavLst>
                                        <p:tav tm="0">
                                          <p:val>
                                            <p:fltVal val="0"/>
                                          </p:val>
                                        </p:tav>
                                        <p:tav tm="100000">
                                          <p:val>
                                            <p:strVal val="#ppt_h"/>
                                          </p:val>
                                        </p:tav>
                                      </p:tavLst>
                                    </p:anim>
                                    <p:anim calcmode="lin" valueType="num">
                                      <p:cBhvr>
                                        <p:cTn id="55" dur="300" fill="hold"/>
                                        <p:tgtEl>
                                          <p:spTgt spid="19468"/>
                                        </p:tgtEl>
                                        <p:attrNameLst>
                                          <p:attrName>style.rotation</p:attrName>
                                        </p:attrNameLst>
                                      </p:cBhvr>
                                      <p:tavLst>
                                        <p:tav tm="0">
                                          <p:val>
                                            <p:fltVal val="90"/>
                                          </p:val>
                                        </p:tav>
                                        <p:tav tm="100000">
                                          <p:val>
                                            <p:fltVal val="0"/>
                                          </p:val>
                                        </p:tav>
                                      </p:tavLst>
                                    </p:anim>
                                    <p:animEffect transition="in" filter="fade">
                                      <p:cBhvr>
                                        <p:cTn id="56" dur="300"/>
                                        <p:tgtEl>
                                          <p:spTgt spid="19468"/>
                                        </p:tgtEl>
                                      </p:cBhvr>
                                    </p:animEffect>
                                  </p:childTnLst>
                                </p:cTn>
                              </p:par>
                            </p:childTnLst>
                          </p:cTn>
                        </p:par>
                        <p:par>
                          <p:cTn id="57" fill="hold" nodeType="afterGroup">
                            <p:stCondLst>
                              <p:cond delay="3240"/>
                            </p:stCondLst>
                            <p:childTnLst>
                              <p:par>
                                <p:cTn id="58" presetID="22" presetClass="entr" presetSubtype="8" fill="hold" grpId="0" nodeType="afterEffect">
                                  <p:stCondLst>
                                    <p:cond delay="0"/>
                                  </p:stCondLst>
                                  <p:childTnLst>
                                    <p:set>
                                      <p:cBhvr>
                                        <p:cTn id="59" dur="1" fill="hold">
                                          <p:stCondLst>
                                            <p:cond delay="0"/>
                                          </p:stCondLst>
                                        </p:cTn>
                                        <p:tgtEl>
                                          <p:spTgt spid="19459"/>
                                        </p:tgtEl>
                                        <p:attrNameLst>
                                          <p:attrName>style.visibility</p:attrName>
                                        </p:attrNameLst>
                                      </p:cBhvr>
                                      <p:to>
                                        <p:strVal val="visible"/>
                                      </p:to>
                                    </p:set>
                                    <p:animEffect transition="in" filter="wipe(left)">
                                      <p:cBhvr>
                                        <p:cTn id="60" dur="500"/>
                                        <p:tgtEl>
                                          <p:spTgt spid="1945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460"/>
                                        </p:tgtEl>
                                        <p:attrNameLst>
                                          <p:attrName>style.visibility</p:attrName>
                                        </p:attrNameLst>
                                      </p:cBhvr>
                                      <p:to>
                                        <p:strVal val="visible"/>
                                      </p:to>
                                    </p:set>
                                    <p:animEffect transition="in" filter="wipe(left)">
                                      <p:cBhvr>
                                        <p:cTn id="63" dur="500"/>
                                        <p:tgtEl>
                                          <p:spTgt spid="19460"/>
                                        </p:tgtEl>
                                      </p:cBhvr>
                                    </p:animEffect>
                                  </p:childTnLst>
                                </p:cTn>
                              </p:par>
                            </p:childTnLst>
                          </p:cTn>
                        </p:par>
                        <p:par>
                          <p:cTn id="64" fill="hold" nodeType="afterGroup">
                            <p:stCondLst>
                              <p:cond delay="3740"/>
                            </p:stCondLst>
                            <p:childTnLst>
                              <p:par>
                                <p:cTn id="65" presetID="22" presetClass="entr" presetSubtype="8" fill="hold" grpId="0" nodeType="afterEffect">
                                  <p:stCondLst>
                                    <p:cond delay="0"/>
                                  </p:stCondLst>
                                  <p:childTnLst>
                                    <p:set>
                                      <p:cBhvr>
                                        <p:cTn id="66" dur="1" fill="hold">
                                          <p:stCondLst>
                                            <p:cond delay="0"/>
                                          </p:stCondLst>
                                        </p:cTn>
                                        <p:tgtEl>
                                          <p:spTgt spid="19472"/>
                                        </p:tgtEl>
                                        <p:attrNameLst>
                                          <p:attrName>style.visibility</p:attrName>
                                        </p:attrNameLst>
                                      </p:cBhvr>
                                      <p:to>
                                        <p:strVal val="visible"/>
                                      </p:to>
                                    </p:set>
                                    <p:animEffect transition="in" filter="wipe(left)">
                                      <p:cBhvr>
                                        <p:cTn id="67" dur="500"/>
                                        <p:tgtEl>
                                          <p:spTgt spid="19472"/>
                                        </p:tgtEl>
                                      </p:cBhvr>
                                    </p:animEffect>
                                  </p:childTnLst>
                                </p:cTn>
                              </p:par>
                            </p:childTnLst>
                          </p:cTn>
                        </p:par>
                        <p:par>
                          <p:cTn id="68" fill="hold" nodeType="afterGroup">
                            <p:stCondLst>
                              <p:cond delay="4240"/>
                            </p:stCondLst>
                            <p:childTnLst>
                              <p:par>
                                <p:cTn id="69" presetID="31" presetClass="entr" presetSubtype="0" fill="hold" grpId="0" nodeType="afterEffect">
                                  <p:stCondLst>
                                    <p:cond delay="0"/>
                                  </p:stCondLst>
                                  <p:childTnLst>
                                    <p:set>
                                      <p:cBhvr>
                                        <p:cTn id="70" dur="1" fill="hold">
                                          <p:stCondLst>
                                            <p:cond delay="0"/>
                                          </p:stCondLst>
                                        </p:cTn>
                                        <p:tgtEl>
                                          <p:spTgt spid="19469"/>
                                        </p:tgtEl>
                                        <p:attrNameLst>
                                          <p:attrName>style.visibility</p:attrName>
                                        </p:attrNameLst>
                                      </p:cBhvr>
                                      <p:to>
                                        <p:strVal val="visible"/>
                                      </p:to>
                                    </p:set>
                                    <p:anim calcmode="lin" valueType="num">
                                      <p:cBhvr>
                                        <p:cTn id="71" dur="300" fill="hold"/>
                                        <p:tgtEl>
                                          <p:spTgt spid="19469"/>
                                        </p:tgtEl>
                                        <p:attrNameLst>
                                          <p:attrName>ppt_w</p:attrName>
                                        </p:attrNameLst>
                                      </p:cBhvr>
                                      <p:tavLst>
                                        <p:tav tm="0">
                                          <p:val>
                                            <p:fltVal val="0"/>
                                          </p:val>
                                        </p:tav>
                                        <p:tav tm="100000">
                                          <p:val>
                                            <p:strVal val="#ppt_w"/>
                                          </p:val>
                                        </p:tav>
                                      </p:tavLst>
                                    </p:anim>
                                    <p:anim calcmode="lin" valueType="num">
                                      <p:cBhvr>
                                        <p:cTn id="72" dur="300" fill="hold"/>
                                        <p:tgtEl>
                                          <p:spTgt spid="19469"/>
                                        </p:tgtEl>
                                        <p:attrNameLst>
                                          <p:attrName>ppt_h</p:attrName>
                                        </p:attrNameLst>
                                      </p:cBhvr>
                                      <p:tavLst>
                                        <p:tav tm="0">
                                          <p:val>
                                            <p:fltVal val="0"/>
                                          </p:val>
                                        </p:tav>
                                        <p:tav tm="100000">
                                          <p:val>
                                            <p:strVal val="#ppt_h"/>
                                          </p:val>
                                        </p:tav>
                                      </p:tavLst>
                                    </p:anim>
                                    <p:anim calcmode="lin" valueType="num">
                                      <p:cBhvr>
                                        <p:cTn id="73" dur="300" fill="hold"/>
                                        <p:tgtEl>
                                          <p:spTgt spid="19469"/>
                                        </p:tgtEl>
                                        <p:attrNameLst>
                                          <p:attrName>style.rotation</p:attrName>
                                        </p:attrNameLst>
                                      </p:cBhvr>
                                      <p:tavLst>
                                        <p:tav tm="0">
                                          <p:val>
                                            <p:fltVal val="90"/>
                                          </p:val>
                                        </p:tav>
                                        <p:tav tm="100000">
                                          <p:val>
                                            <p:fltVal val="0"/>
                                          </p:val>
                                        </p:tav>
                                      </p:tavLst>
                                    </p:anim>
                                    <p:animEffect transition="in" filter="fade">
                                      <p:cBhvr>
                                        <p:cTn id="74" dur="300"/>
                                        <p:tgtEl>
                                          <p:spTgt spid="19469"/>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19470"/>
                                        </p:tgtEl>
                                        <p:attrNameLst>
                                          <p:attrName>style.visibility</p:attrName>
                                        </p:attrNameLst>
                                      </p:cBhvr>
                                      <p:to>
                                        <p:strVal val="visible"/>
                                      </p:to>
                                    </p:set>
                                    <p:anim calcmode="lin" valueType="num">
                                      <p:cBhvr>
                                        <p:cTn id="77" dur="300" fill="hold"/>
                                        <p:tgtEl>
                                          <p:spTgt spid="19470"/>
                                        </p:tgtEl>
                                        <p:attrNameLst>
                                          <p:attrName>ppt_w</p:attrName>
                                        </p:attrNameLst>
                                      </p:cBhvr>
                                      <p:tavLst>
                                        <p:tav tm="0">
                                          <p:val>
                                            <p:fltVal val="0"/>
                                          </p:val>
                                        </p:tav>
                                        <p:tav tm="100000">
                                          <p:val>
                                            <p:strVal val="#ppt_w"/>
                                          </p:val>
                                        </p:tav>
                                      </p:tavLst>
                                    </p:anim>
                                    <p:anim calcmode="lin" valueType="num">
                                      <p:cBhvr>
                                        <p:cTn id="78" dur="300" fill="hold"/>
                                        <p:tgtEl>
                                          <p:spTgt spid="19470"/>
                                        </p:tgtEl>
                                        <p:attrNameLst>
                                          <p:attrName>ppt_h</p:attrName>
                                        </p:attrNameLst>
                                      </p:cBhvr>
                                      <p:tavLst>
                                        <p:tav tm="0">
                                          <p:val>
                                            <p:fltVal val="0"/>
                                          </p:val>
                                        </p:tav>
                                        <p:tav tm="100000">
                                          <p:val>
                                            <p:strVal val="#ppt_h"/>
                                          </p:val>
                                        </p:tav>
                                      </p:tavLst>
                                    </p:anim>
                                    <p:anim calcmode="lin" valueType="num">
                                      <p:cBhvr>
                                        <p:cTn id="79" dur="300" fill="hold"/>
                                        <p:tgtEl>
                                          <p:spTgt spid="19470"/>
                                        </p:tgtEl>
                                        <p:attrNameLst>
                                          <p:attrName>style.rotation</p:attrName>
                                        </p:attrNameLst>
                                      </p:cBhvr>
                                      <p:tavLst>
                                        <p:tav tm="0">
                                          <p:val>
                                            <p:fltVal val="90"/>
                                          </p:val>
                                        </p:tav>
                                        <p:tav tm="100000">
                                          <p:val>
                                            <p:fltVal val="0"/>
                                          </p:val>
                                        </p:tav>
                                      </p:tavLst>
                                    </p:anim>
                                    <p:animEffect transition="in" filter="fade">
                                      <p:cBhvr>
                                        <p:cTn id="80" dur="300"/>
                                        <p:tgtEl>
                                          <p:spTgt spid="19470"/>
                                        </p:tgtEl>
                                      </p:cBhvr>
                                    </p:animEffect>
                                  </p:childTnLst>
                                </p:cTn>
                              </p:par>
                            </p:childTnLst>
                          </p:cTn>
                        </p:par>
                        <p:par>
                          <p:cTn id="81" fill="hold" nodeType="afterGroup">
                            <p:stCondLst>
                              <p:cond delay="4540"/>
                            </p:stCondLst>
                            <p:childTnLst>
                              <p:par>
                                <p:cTn id="82" presetID="22" presetClass="entr" presetSubtype="8" fill="hold" grpId="0" nodeType="afterEffect">
                                  <p:stCondLst>
                                    <p:cond delay="0"/>
                                  </p:stCondLst>
                                  <p:childTnLst>
                                    <p:set>
                                      <p:cBhvr>
                                        <p:cTn id="83" dur="1" fill="hold">
                                          <p:stCondLst>
                                            <p:cond delay="0"/>
                                          </p:stCondLst>
                                        </p:cTn>
                                        <p:tgtEl>
                                          <p:spTgt spid="19461"/>
                                        </p:tgtEl>
                                        <p:attrNameLst>
                                          <p:attrName>style.visibility</p:attrName>
                                        </p:attrNameLst>
                                      </p:cBhvr>
                                      <p:to>
                                        <p:strVal val="visible"/>
                                      </p:to>
                                    </p:set>
                                    <p:animEffect transition="in" filter="wipe(left)">
                                      <p:cBhvr>
                                        <p:cTn id="84" dur="500"/>
                                        <p:tgtEl>
                                          <p:spTgt spid="1946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9462"/>
                                        </p:tgtEl>
                                        <p:attrNameLst>
                                          <p:attrName>style.visibility</p:attrName>
                                        </p:attrNameLst>
                                      </p:cBhvr>
                                      <p:to>
                                        <p:strVal val="visible"/>
                                      </p:to>
                                    </p:set>
                                    <p:animEffect transition="in" filter="wipe(left)">
                                      <p:cBhvr>
                                        <p:cTn id="87"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autoUpdateAnimBg="0"/>
      <p:bldP spid="19460" grpId="0" autoUpdateAnimBg="0"/>
      <p:bldP spid="19461" grpId="0" animBg="1" autoUpdateAnimBg="0"/>
      <p:bldP spid="19462" grpId="0" autoUpdateAnimBg="0"/>
      <p:bldP spid="19463" grpId="0" animBg="1" autoUpdateAnimBg="0"/>
      <p:bldP spid="19464" grpId="0" autoUpdateAnimBg="0"/>
      <p:bldP spid="19465" grpId="0" animBg="1" autoUpdateAnimBg="0"/>
      <p:bldP spid="19466" grpId="0" autoUpdateAnimBg="0"/>
      <p:bldP spid="19467" grpId="0" animBg="1" autoUpdateAnimBg="0"/>
      <p:bldP spid="19468" grpId="0" autoUpdateAnimBg="0"/>
      <p:bldP spid="19469" grpId="0" animBg="1" autoUpdateAnimBg="0"/>
      <p:bldP spid="19470" grpId="0" autoUpdateAnimBg="0"/>
      <p:bldP spid="19471" grpId="0" animBg="1"/>
      <p:bldP spid="19472" grpId="0" animBg="1"/>
      <p:bldP spid="19474"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0483" name="Rectangle 6"/>
          <p:cNvSpPr>
            <a:spLocks noChangeArrowheads="1"/>
          </p:cNvSpPr>
          <p:nvPr/>
        </p:nvSpPr>
        <p:spPr bwMode="auto">
          <a:xfrm>
            <a:off x="3841750" y="860425"/>
            <a:ext cx="2374900" cy="1682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4" name="Rectangle 7"/>
          <p:cNvSpPr>
            <a:spLocks noChangeArrowheads="1"/>
          </p:cNvSpPr>
          <p:nvPr/>
        </p:nvSpPr>
        <p:spPr bwMode="auto">
          <a:xfrm>
            <a:off x="6343650" y="860425"/>
            <a:ext cx="2376488" cy="16827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5" name="Rectangle 8"/>
          <p:cNvSpPr>
            <a:spLocks noChangeArrowheads="1"/>
          </p:cNvSpPr>
          <p:nvPr/>
        </p:nvSpPr>
        <p:spPr bwMode="auto">
          <a:xfrm>
            <a:off x="3841750" y="2676525"/>
            <a:ext cx="2374900" cy="16827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6" name="Rectangle 9"/>
          <p:cNvSpPr>
            <a:spLocks noChangeArrowheads="1"/>
          </p:cNvSpPr>
          <p:nvPr/>
        </p:nvSpPr>
        <p:spPr bwMode="auto">
          <a:xfrm>
            <a:off x="6343650" y="2676525"/>
            <a:ext cx="2376488" cy="16827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7" name="Rectangle 10"/>
          <p:cNvSpPr>
            <a:spLocks noChangeArrowheads="1"/>
          </p:cNvSpPr>
          <p:nvPr/>
        </p:nvSpPr>
        <p:spPr bwMode="auto">
          <a:xfrm>
            <a:off x="3841750" y="4508500"/>
            <a:ext cx="2374900" cy="1682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8" name="Rectangle 11"/>
          <p:cNvSpPr>
            <a:spLocks noChangeArrowheads="1"/>
          </p:cNvSpPr>
          <p:nvPr/>
        </p:nvSpPr>
        <p:spPr bwMode="auto">
          <a:xfrm>
            <a:off x="6343650" y="4508500"/>
            <a:ext cx="2376488" cy="16827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ndParaRPr>
          </a:p>
        </p:txBody>
      </p:sp>
      <p:sp>
        <p:nvSpPr>
          <p:cNvPr id="20489" name="TextBox 8"/>
          <p:cNvSpPr txBox="1">
            <a:spLocks noChangeArrowheads="1"/>
          </p:cNvSpPr>
          <p:nvPr/>
        </p:nvSpPr>
        <p:spPr bwMode="auto">
          <a:xfrm>
            <a:off x="3970338" y="935038"/>
            <a:ext cx="1382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01</a:t>
            </a:r>
            <a:endParaRPr lang="zh-CN" altLang="en-US" sz="5000" b="1">
              <a:solidFill>
                <a:schemeClr val="accent2"/>
              </a:solidFill>
              <a:latin typeface="微软雅黑" pitchFamily="34" charset="-122"/>
              <a:ea typeface="微软雅黑" pitchFamily="34" charset="-122"/>
            </a:endParaRPr>
          </a:p>
        </p:txBody>
      </p:sp>
      <p:sp>
        <p:nvSpPr>
          <p:cNvPr id="20490" name="TextBox 9"/>
          <p:cNvSpPr txBox="1">
            <a:spLocks noChangeArrowheads="1"/>
          </p:cNvSpPr>
          <p:nvPr/>
        </p:nvSpPr>
        <p:spPr bwMode="auto">
          <a:xfrm>
            <a:off x="3959225" y="1714500"/>
            <a:ext cx="2095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20491" name="TextBox 10"/>
          <p:cNvSpPr txBox="1">
            <a:spLocks noChangeArrowheads="1"/>
          </p:cNvSpPr>
          <p:nvPr/>
        </p:nvSpPr>
        <p:spPr bwMode="auto">
          <a:xfrm>
            <a:off x="6469063" y="2779713"/>
            <a:ext cx="1382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02</a:t>
            </a:r>
            <a:endParaRPr lang="zh-CN" altLang="en-US" sz="5000" b="1">
              <a:solidFill>
                <a:schemeClr val="accent2"/>
              </a:solidFill>
              <a:latin typeface="微软雅黑" pitchFamily="34" charset="-122"/>
              <a:ea typeface="微软雅黑" pitchFamily="34" charset="-122"/>
            </a:endParaRPr>
          </a:p>
        </p:txBody>
      </p:sp>
      <p:sp>
        <p:nvSpPr>
          <p:cNvPr id="20492" name="TextBox 11"/>
          <p:cNvSpPr txBox="1">
            <a:spLocks noChangeArrowheads="1"/>
          </p:cNvSpPr>
          <p:nvPr/>
        </p:nvSpPr>
        <p:spPr bwMode="auto">
          <a:xfrm>
            <a:off x="6457950" y="3559175"/>
            <a:ext cx="2095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20493" name="TextBox 12"/>
          <p:cNvSpPr txBox="1">
            <a:spLocks noChangeArrowheads="1"/>
          </p:cNvSpPr>
          <p:nvPr/>
        </p:nvSpPr>
        <p:spPr bwMode="auto">
          <a:xfrm>
            <a:off x="3986213" y="4656138"/>
            <a:ext cx="1382712"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5000" b="1">
                <a:solidFill>
                  <a:schemeClr val="accent2"/>
                </a:solidFill>
                <a:latin typeface="微软雅黑" pitchFamily="34" charset="-122"/>
                <a:ea typeface="微软雅黑" pitchFamily="34" charset="-122"/>
              </a:rPr>
              <a:t>03</a:t>
            </a:r>
            <a:endParaRPr lang="zh-CN" altLang="en-US" sz="5000" b="1">
              <a:solidFill>
                <a:schemeClr val="accent2"/>
              </a:solidFill>
              <a:latin typeface="微软雅黑" pitchFamily="34" charset="-122"/>
              <a:ea typeface="微软雅黑" pitchFamily="34" charset="-122"/>
            </a:endParaRPr>
          </a:p>
        </p:txBody>
      </p:sp>
      <p:sp>
        <p:nvSpPr>
          <p:cNvPr id="20494" name="TextBox 13"/>
          <p:cNvSpPr txBox="1">
            <a:spLocks noChangeArrowheads="1"/>
          </p:cNvSpPr>
          <p:nvPr/>
        </p:nvSpPr>
        <p:spPr bwMode="auto">
          <a:xfrm>
            <a:off x="3975100" y="5435600"/>
            <a:ext cx="2095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20495" name="TextBox 14"/>
          <p:cNvSpPr txBox="1">
            <a:spLocks noChangeArrowheads="1"/>
          </p:cNvSpPr>
          <p:nvPr/>
        </p:nvSpPr>
        <p:spPr bwMode="auto">
          <a:xfrm>
            <a:off x="334963" y="1165225"/>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添加标题</a:t>
            </a:r>
            <a:endParaRPr lang="en-US" sz="2000" b="1">
              <a:solidFill>
                <a:schemeClr val="accent1"/>
              </a:solidFill>
              <a:latin typeface="微软雅黑" pitchFamily="34" charset="-122"/>
              <a:ea typeface="微软雅黑" pitchFamily="34" charset="-122"/>
            </a:endParaRPr>
          </a:p>
        </p:txBody>
      </p:sp>
      <p:sp>
        <p:nvSpPr>
          <p:cNvPr id="20496" name="TextBox 15"/>
          <p:cNvSpPr txBox="1">
            <a:spLocks noChangeArrowheads="1"/>
          </p:cNvSpPr>
          <p:nvPr/>
        </p:nvSpPr>
        <p:spPr bwMode="auto">
          <a:xfrm>
            <a:off x="379413" y="1565275"/>
            <a:ext cx="32480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右面的图片可自行更换，动画效果不变，方法是对图片点右键</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设置对象格式</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填充</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填充效果</a:t>
            </a:r>
            <a:r>
              <a:rPr lang="en-US" altLang="zh-CN" sz="1600">
                <a:solidFill>
                  <a:schemeClr val="accent1"/>
                </a:solidFill>
                <a:latin typeface="微软雅黑" pitchFamily="34" charset="-122"/>
                <a:ea typeface="微软雅黑" pitchFamily="34" charset="-122"/>
              </a:rPr>
              <a:t>-&gt;</a:t>
            </a:r>
            <a:r>
              <a:rPr lang="zh-CN" altLang="en-US" sz="1600">
                <a:solidFill>
                  <a:schemeClr val="accent1"/>
                </a:solidFill>
                <a:latin typeface="微软雅黑" pitchFamily="34" charset="-122"/>
                <a:ea typeface="微软雅黑" pitchFamily="34" charset="-122"/>
              </a:rPr>
              <a:t>图片，选择事先准备好的图片即可。下文遇图均可按此操作。</a:t>
            </a:r>
          </a:p>
        </p:txBody>
      </p:sp>
      <p:sp>
        <p:nvSpPr>
          <p:cNvPr id="20497" name="TextBox 16"/>
          <p:cNvSpPr txBox="1">
            <a:spLocks noChangeArrowheads="1"/>
          </p:cNvSpPr>
          <p:nvPr/>
        </p:nvSpPr>
        <p:spPr bwMode="auto">
          <a:xfrm>
            <a:off x="334963" y="36401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添加标题</a:t>
            </a:r>
            <a:endParaRPr lang="en-US" sz="2000" b="1">
              <a:solidFill>
                <a:schemeClr val="accent1"/>
              </a:solidFill>
              <a:latin typeface="微软雅黑" pitchFamily="34" charset="-122"/>
              <a:ea typeface="微软雅黑" pitchFamily="34" charset="-122"/>
            </a:endParaRPr>
          </a:p>
        </p:txBody>
      </p:sp>
      <p:sp>
        <p:nvSpPr>
          <p:cNvPr id="20498" name="TextBox 17"/>
          <p:cNvSpPr txBox="1">
            <a:spLocks noChangeArrowheads="1"/>
          </p:cNvSpPr>
          <p:nvPr/>
        </p:nvSpPr>
        <p:spPr bwMode="auto">
          <a:xfrm>
            <a:off x="379413" y="4040188"/>
            <a:ext cx="32480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更换图片后动画效果会保留下来如果图片变形，是由于图片不是正方形所致，最好的办法是先将图片拖到</a:t>
            </a:r>
            <a:r>
              <a:rPr lang="en-US" altLang="zh-CN" sz="1600">
                <a:solidFill>
                  <a:schemeClr val="accent1"/>
                </a:solidFill>
                <a:latin typeface="微软雅黑" pitchFamily="34" charset="-122"/>
                <a:ea typeface="微软雅黑" pitchFamily="34" charset="-122"/>
              </a:rPr>
              <a:t>PPT</a:t>
            </a:r>
            <a:r>
              <a:rPr lang="zh-CN" altLang="en-US" sz="1600">
                <a:solidFill>
                  <a:schemeClr val="accent1"/>
                </a:solidFill>
                <a:latin typeface="微软雅黑" pitchFamily="34" charset="-122"/>
                <a:ea typeface="微软雅黑" pitchFamily="34" charset="-122"/>
              </a:rPr>
              <a:t>里，用图片裁切的办法裁成方形。然后另存为一个新图片，在填充选图片时选择你裁好的图即可。</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nodeType="afterGroup">
                            <p:stCondLst>
                              <p:cond delay="640"/>
                            </p:stCondLst>
                            <p:childTnLst>
                              <p:par>
                                <p:cTn id="13" presetID="2" presetClass="entr" presetSubtype="6" fill="hold" grpId="0" nodeType="afterEffect">
                                  <p:stCondLst>
                                    <p:cond delay="0"/>
                                  </p:stCondLst>
                                  <p:childTnLst>
                                    <p:set>
                                      <p:cBhvr>
                                        <p:cTn id="14" dur="1" fill="hold">
                                          <p:stCondLst>
                                            <p:cond delay="0"/>
                                          </p:stCondLst>
                                        </p:cTn>
                                        <p:tgtEl>
                                          <p:spTgt spid="20495"/>
                                        </p:tgtEl>
                                        <p:attrNameLst>
                                          <p:attrName>style.visibility</p:attrName>
                                        </p:attrNameLst>
                                      </p:cBhvr>
                                      <p:to>
                                        <p:strVal val="visible"/>
                                      </p:to>
                                    </p:set>
                                    <p:anim calcmode="lin" valueType="num">
                                      <p:cBhvr additive="base">
                                        <p:cTn id="15" dur="500" fill="hold"/>
                                        <p:tgtEl>
                                          <p:spTgt spid="20495"/>
                                        </p:tgtEl>
                                        <p:attrNameLst>
                                          <p:attrName>ppt_x</p:attrName>
                                        </p:attrNameLst>
                                      </p:cBhvr>
                                      <p:tavLst>
                                        <p:tav tm="0">
                                          <p:val>
                                            <p:strVal val="1+#ppt_w/2"/>
                                          </p:val>
                                        </p:tav>
                                        <p:tav tm="100000">
                                          <p:val>
                                            <p:strVal val="#ppt_x"/>
                                          </p:val>
                                        </p:tav>
                                      </p:tavLst>
                                    </p:anim>
                                    <p:anim calcmode="lin" valueType="num">
                                      <p:cBhvr additive="base">
                                        <p:cTn id="16" dur="500" fill="hold"/>
                                        <p:tgtEl>
                                          <p:spTgt spid="2049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20497"/>
                                        </p:tgtEl>
                                        <p:attrNameLst>
                                          <p:attrName>style.visibility</p:attrName>
                                        </p:attrNameLst>
                                      </p:cBhvr>
                                      <p:to>
                                        <p:strVal val="visible"/>
                                      </p:to>
                                    </p:set>
                                    <p:anim calcmode="lin" valueType="num">
                                      <p:cBhvr additive="base">
                                        <p:cTn id="19" dur="500" fill="hold"/>
                                        <p:tgtEl>
                                          <p:spTgt spid="20497"/>
                                        </p:tgtEl>
                                        <p:attrNameLst>
                                          <p:attrName>ppt_x</p:attrName>
                                        </p:attrNameLst>
                                      </p:cBhvr>
                                      <p:tavLst>
                                        <p:tav tm="0">
                                          <p:val>
                                            <p:strVal val="1+#ppt_w/2"/>
                                          </p:val>
                                        </p:tav>
                                        <p:tav tm="100000">
                                          <p:val>
                                            <p:strVal val="#ppt_x"/>
                                          </p:val>
                                        </p:tav>
                                      </p:tavLst>
                                    </p:anim>
                                    <p:anim calcmode="lin" valueType="num">
                                      <p:cBhvr additive="base">
                                        <p:cTn id="20" dur="500" fill="hold"/>
                                        <p:tgtEl>
                                          <p:spTgt spid="20497"/>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140"/>
                            </p:stCondLst>
                            <p:childTnLst>
                              <p:par>
                                <p:cTn id="22" presetID="22" presetClass="entr" presetSubtype="1" fill="hold" grpId="0" nodeType="afterEffect">
                                  <p:stCondLst>
                                    <p:cond delay="0"/>
                                  </p:stCondLst>
                                  <p:childTnLst>
                                    <p:set>
                                      <p:cBhvr>
                                        <p:cTn id="23" dur="1" fill="hold">
                                          <p:stCondLst>
                                            <p:cond delay="0"/>
                                          </p:stCondLst>
                                        </p:cTn>
                                        <p:tgtEl>
                                          <p:spTgt spid="20496"/>
                                        </p:tgtEl>
                                        <p:attrNameLst>
                                          <p:attrName>style.visibility</p:attrName>
                                        </p:attrNameLst>
                                      </p:cBhvr>
                                      <p:to>
                                        <p:strVal val="visible"/>
                                      </p:to>
                                    </p:set>
                                    <p:animEffect transition="in" filter="wipe(up)">
                                      <p:cBhvr>
                                        <p:cTn id="24" dur="500"/>
                                        <p:tgtEl>
                                          <p:spTgt spid="2049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0498"/>
                                        </p:tgtEl>
                                        <p:attrNameLst>
                                          <p:attrName>style.visibility</p:attrName>
                                        </p:attrNameLst>
                                      </p:cBhvr>
                                      <p:to>
                                        <p:strVal val="visible"/>
                                      </p:to>
                                    </p:set>
                                    <p:animEffect transition="in" filter="wipe(up)">
                                      <p:cBhvr>
                                        <p:cTn id="27" dur="500"/>
                                        <p:tgtEl>
                                          <p:spTgt spid="20498"/>
                                        </p:tgtEl>
                                      </p:cBhvr>
                                    </p:animEffect>
                                  </p:childTnLst>
                                </p:cTn>
                              </p:par>
                            </p:childTnLst>
                          </p:cTn>
                        </p:par>
                        <p:par>
                          <p:cTn id="28" fill="hold" nodeType="afterGroup">
                            <p:stCondLst>
                              <p:cond delay="1640"/>
                            </p:stCondLst>
                            <p:childTnLst>
                              <p:par>
                                <p:cTn id="29" presetID="2" presetClass="entr" presetSubtype="2" fill="hold" grpId="0" nodeType="afterEffect">
                                  <p:stCondLst>
                                    <p:cond delay="0"/>
                                  </p:stCondLst>
                                  <p:childTnLst>
                                    <p:set>
                                      <p:cBhvr>
                                        <p:cTn id="30" dur="1" fill="hold">
                                          <p:stCondLst>
                                            <p:cond delay="0"/>
                                          </p:stCondLst>
                                        </p:cTn>
                                        <p:tgtEl>
                                          <p:spTgt spid="20483"/>
                                        </p:tgtEl>
                                        <p:attrNameLst>
                                          <p:attrName>style.visibility</p:attrName>
                                        </p:attrNameLst>
                                      </p:cBhvr>
                                      <p:to>
                                        <p:strVal val="visible"/>
                                      </p:to>
                                    </p:set>
                                    <p:anim calcmode="lin" valueType="num">
                                      <p:cBhvr additive="base">
                                        <p:cTn id="31" dur="500" fill="hold"/>
                                        <p:tgtEl>
                                          <p:spTgt spid="20483"/>
                                        </p:tgtEl>
                                        <p:attrNameLst>
                                          <p:attrName>ppt_x</p:attrName>
                                        </p:attrNameLst>
                                      </p:cBhvr>
                                      <p:tavLst>
                                        <p:tav tm="0">
                                          <p:val>
                                            <p:strVal val="1+#ppt_w/2"/>
                                          </p:val>
                                        </p:tav>
                                        <p:tav tm="100000">
                                          <p:val>
                                            <p:strVal val="#ppt_x"/>
                                          </p:val>
                                        </p:tav>
                                      </p:tavLst>
                                    </p:anim>
                                    <p:anim calcmode="lin" valueType="num">
                                      <p:cBhvr additive="base">
                                        <p:cTn id="32" dur="500" fill="hold"/>
                                        <p:tgtEl>
                                          <p:spTgt spid="2048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0485"/>
                                        </p:tgtEl>
                                        <p:attrNameLst>
                                          <p:attrName>style.visibility</p:attrName>
                                        </p:attrNameLst>
                                      </p:cBhvr>
                                      <p:to>
                                        <p:strVal val="visible"/>
                                      </p:to>
                                    </p:set>
                                    <p:anim calcmode="lin" valueType="num">
                                      <p:cBhvr additive="base">
                                        <p:cTn id="35" dur="500" fill="hold"/>
                                        <p:tgtEl>
                                          <p:spTgt spid="20485"/>
                                        </p:tgtEl>
                                        <p:attrNameLst>
                                          <p:attrName>ppt_x</p:attrName>
                                        </p:attrNameLst>
                                      </p:cBhvr>
                                      <p:tavLst>
                                        <p:tav tm="0">
                                          <p:val>
                                            <p:strVal val="1+#ppt_w/2"/>
                                          </p:val>
                                        </p:tav>
                                        <p:tav tm="100000">
                                          <p:val>
                                            <p:strVal val="#ppt_x"/>
                                          </p:val>
                                        </p:tav>
                                      </p:tavLst>
                                    </p:anim>
                                    <p:anim calcmode="lin" valueType="num">
                                      <p:cBhvr additive="base">
                                        <p:cTn id="36" dur="500" fill="hold"/>
                                        <p:tgtEl>
                                          <p:spTgt spid="2048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0487"/>
                                        </p:tgtEl>
                                        <p:attrNameLst>
                                          <p:attrName>style.visibility</p:attrName>
                                        </p:attrNameLst>
                                      </p:cBhvr>
                                      <p:to>
                                        <p:strVal val="visible"/>
                                      </p:to>
                                    </p:set>
                                    <p:anim calcmode="lin" valueType="num">
                                      <p:cBhvr additive="base">
                                        <p:cTn id="39" dur="500" fill="hold"/>
                                        <p:tgtEl>
                                          <p:spTgt spid="20487"/>
                                        </p:tgtEl>
                                        <p:attrNameLst>
                                          <p:attrName>ppt_x</p:attrName>
                                        </p:attrNameLst>
                                      </p:cBhvr>
                                      <p:tavLst>
                                        <p:tav tm="0">
                                          <p:val>
                                            <p:strVal val="1+#ppt_w/2"/>
                                          </p:val>
                                        </p:tav>
                                        <p:tav tm="100000">
                                          <p:val>
                                            <p:strVal val="#ppt_x"/>
                                          </p:val>
                                        </p:tav>
                                      </p:tavLst>
                                    </p:anim>
                                    <p:anim calcmode="lin" valueType="num">
                                      <p:cBhvr additive="base">
                                        <p:cTn id="40" dur="500" fill="hold"/>
                                        <p:tgtEl>
                                          <p:spTgt spid="2048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0484"/>
                                        </p:tgtEl>
                                        <p:attrNameLst>
                                          <p:attrName>style.visibility</p:attrName>
                                        </p:attrNameLst>
                                      </p:cBhvr>
                                      <p:to>
                                        <p:strVal val="visible"/>
                                      </p:to>
                                    </p:set>
                                    <p:anim calcmode="lin" valueType="num">
                                      <p:cBhvr additive="base">
                                        <p:cTn id="43" dur="500" fill="hold"/>
                                        <p:tgtEl>
                                          <p:spTgt spid="20484"/>
                                        </p:tgtEl>
                                        <p:attrNameLst>
                                          <p:attrName>ppt_x</p:attrName>
                                        </p:attrNameLst>
                                      </p:cBhvr>
                                      <p:tavLst>
                                        <p:tav tm="0">
                                          <p:val>
                                            <p:strVal val="0-#ppt_w/2"/>
                                          </p:val>
                                        </p:tav>
                                        <p:tav tm="100000">
                                          <p:val>
                                            <p:strVal val="#ppt_x"/>
                                          </p:val>
                                        </p:tav>
                                      </p:tavLst>
                                    </p:anim>
                                    <p:anim calcmode="lin" valueType="num">
                                      <p:cBhvr additive="base">
                                        <p:cTn id="44" dur="500" fill="hold"/>
                                        <p:tgtEl>
                                          <p:spTgt spid="2048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0486"/>
                                        </p:tgtEl>
                                        <p:attrNameLst>
                                          <p:attrName>style.visibility</p:attrName>
                                        </p:attrNameLst>
                                      </p:cBhvr>
                                      <p:to>
                                        <p:strVal val="visible"/>
                                      </p:to>
                                    </p:set>
                                    <p:anim calcmode="lin" valueType="num">
                                      <p:cBhvr additive="base">
                                        <p:cTn id="47" dur="500" fill="hold"/>
                                        <p:tgtEl>
                                          <p:spTgt spid="20486"/>
                                        </p:tgtEl>
                                        <p:attrNameLst>
                                          <p:attrName>ppt_x</p:attrName>
                                        </p:attrNameLst>
                                      </p:cBhvr>
                                      <p:tavLst>
                                        <p:tav tm="0">
                                          <p:val>
                                            <p:strVal val="0-#ppt_w/2"/>
                                          </p:val>
                                        </p:tav>
                                        <p:tav tm="100000">
                                          <p:val>
                                            <p:strVal val="#ppt_x"/>
                                          </p:val>
                                        </p:tav>
                                      </p:tavLst>
                                    </p:anim>
                                    <p:anim calcmode="lin" valueType="num">
                                      <p:cBhvr additive="base">
                                        <p:cTn id="48" dur="500" fill="hold"/>
                                        <p:tgtEl>
                                          <p:spTgt spid="2048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0488"/>
                                        </p:tgtEl>
                                        <p:attrNameLst>
                                          <p:attrName>style.visibility</p:attrName>
                                        </p:attrNameLst>
                                      </p:cBhvr>
                                      <p:to>
                                        <p:strVal val="visible"/>
                                      </p:to>
                                    </p:set>
                                    <p:anim calcmode="lin" valueType="num">
                                      <p:cBhvr additive="base">
                                        <p:cTn id="51" dur="500" fill="hold"/>
                                        <p:tgtEl>
                                          <p:spTgt spid="20488"/>
                                        </p:tgtEl>
                                        <p:attrNameLst>
                                          <p:attrName>ppt_x</p:attrName>
                                        </p:attrNameLst>
                                      </p:cBhvr>
                                      <p:tavLst>
                                        <p:tav tm="0">
                                          <p:val>
                                            <p:strVal val="0-#ppt_w/2"/>
                                          </p:val>
                                        </p:tav>
                                        <p:tav tm="100000">
                                          <p:val>
                                            <p:strVal val="#ppt_x"/>
                                          </p:val>
                                        </p:tav>
                                      </p:tavLst>
                                    </p:anim>
                                    <p:anim calcmode="lin" valueType="num">
                                      <p:cBhvr additive="base">
                                        <p:cTn id="52" dur="500" fill="hold"/>
                                        <p:tgtEl>
                                          <p:spTgt spid="2048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2140"/>
                            </p:stCondLst>
                            <p:childTnLst>
                              <p:par>
                                <p:cTn id="54" presetID="31" presetClass="entr" presetSubtype="0" fill="hold" grpId="0" nodeType="afterEffect">
                                  <p:stCondLst>
                                    <p:cond delay="0"/>
                                  </p:stCondLst>
                                  <p:childTnLst>
                                    <p:set>
                                      <p:cBhvr>
                                        <p:cTn id="55" dur="1" fill="hold">
                                          <p:stCondLst>
                                            <p:cond delay="0"/>
                                          </p:stCondLst>
                                        </p:cTn>
                                        <p:tgtEl>
                                          <p:spTgt spid="20489"/>
                                        </p:tgtEl>
                                        <p:attrNameLst>
                                          <p:attrName>style.visibility</p:attrName>
                                        </p:attrNameLst>
                                      </p:cBhvr>
                                      <p:to>
                                        <p:strVal val="visible"/>
                                      </p:to>
                                    </p:set>
                                    <p:anim calcmode="lin" valueType="num">
                                      <p:cBhvr>
                                        <p:cTn id="56" dur="500" fill="hold"/>
                                        <p:tgtEl>
                                          <p:spTgt spid="20489"/>
                                        </p:tgtEl>
                                        <p:attrNameLst>
                                          <p:attrName>ppt_w</p:attrName>
                                        </p:attrNameLst>
                                      </p:cBhvr>
                                      <p:tavLst>
                                        <p:tav tm="0">
                                          <p:val>
                                            <p:fltVal val="0"/>
                                          </p:val>
                                        </p:tav>
                                        <p:tav tm="100000">
                                          <p:val>
                                            <p:strVal val="#ppt_w"/>
                                          </p:val>
                                        </p:tav>
                                      </p:tavLst>
                                    </p:anim>
                                    <p:anim calcmode="lin" valueType="num">
                                      <p:cBhvr>
                                        <p:cTn id="57" dur="500" fill="hold"/>
                                        <p:tgtEl>
                                          <p:spTgt spid="20489"/>
                                        </p:tgtEl>
                                        <p:attrNameLst>
                                          <p:attrName>ppt_h</p:attrName>
                                        </p:attrNameLst>
                                      </p:cBhvr>
                                      <p:tavLst>
                                        <p:tav tm="0">
                                          <p:val>
                                            <p:fltVal val="0"/>
                                          </p:val>
                                        </p:tav>
                                        <p:tav tm="100000">
                                          <p:val>
                                            <p:strVal val="#ppt_h"/>
                                          </p:val>
                                        </p:tav>
                                      </p:tavLst>
                                    </p:anim>
                                    <p:anim calcmode="lin" valueType="num">
                                      <p:cBhvr>
                                        <p:cTn id="58" dur="500" fill="hold"/>
                                        <p:tgtEl>
                                          <p:spTgt spid="20489"/>
                                        </p:tgtEl>
                                        <p:attrNameLst>
                                          <p:attrName>style.rotation</p:attrName>
                                        </p:attrNameLst>
                                      </p:cBhvr>
                                      <p:tavLst>
                                        <p:tav tm="0">
                                          <p:val>
                                            <p:fltVal val="90"/>
                                          </p:val>
                                        </p:tav>
                                        <p:tav tm="100000">
                                          <p:val>
                                            <p:fltVal val="0"/>
                                          </p:val>
                                        </p:tav>
                                      </p:tavLst>
                                    </p:anim>
                                    <p:animEffect transition="in" filter="fade">
                                      <p:cBhvr>
                                        <p:cTn id="59" dur="500"/>
                                        <p:tgtEl>
                                          <p:spTgt spid="20489"/>
                                        </p:tgtEl>
                                      </p:cBhvr>
                                    </p:animEffect>
                                  </p:childTnLst>
                                </p:cTn>
                              </p:par>
                            </p:childTnLst>
                          </p:cTn>
                        </p:par>
                        <p:par>
                          <p:cTn id="60" fill="hold" nodeType="afterGroup">
                            <p:stCondLst>
                              <p:cond delay="2640"/>
                            </p:stCondLst>
                            <p:childTnLst>
                              <p:par>
                                <p:cTn id="61" presetID="22" presetClass="entr" presetSubtype="1" fill="hold" grpId="0" nodeType="afterEffect">
                                  <p:stCondLst>
                                    <p:cond delay="0"/>
                                  </p:stCondLst>
                                  <p:childTnLst>
                                    <p:set>
                                      <p:cBhvr>
                                        <p:cTn id="62" dur="1" fill="hold">
                                          <p:stCondLst>
                                            <p:cond delay="0"/>
                                          </p:stCondLst>
                                        </p:cTn>
                                        <p:tgtEl>
                                          <p:spTgt spid="20490"/>
                                        </p:tgtEl>
                                        <p:attrNameLst>
                                          <p:attrName>style.visibility</p:attrName>
                                        </p:attrNameLst>
                                      </p:cBhvr>
                                      <p:to>
                                        <p:strVal val="visible"/>
                                      </p:to>
                                    </p:set>
                                    <p:animEffect transition="in" filter="wipe(up)">
                                      <p:cBhvr>
                                        <p:cTn id="63" dur="500"/>
                                        <p:tgtEl>
                                          <p:spTgt spid="20490"/>
                                        </p:tgtEl>
                                      </p:cBhvr>
                                    </p:animEffect>
                                  </p:childTnLst>
                                </p:cTn>
                              </p:par>
                            </p:childTnLst>
                          </p:cTn>
                        </p:par>
                        <p:par>
                          <p:cTn id="64" fill="hold" nodeType="afterGroup">
                            <p:stCondLst>
                              <p:cond delay="3140"/>
                            </p:stCondLst>
                            <p:childTnLst>
                              <p:par>
                                <p:cTn id="65" presetID="31" presetClass="entr" presetSubtype="0" fill="hold" grpId="0" nodeType="afterEffect">
                                  <p:stCondLst>
                                    <p:cond delay="0"/>
                                  </p:stCondLst>
                                  <p:childTnLst>
                                    <p:set>
                                      <p:cBhvr>
                                        <p:cTn id="66" dur="1" fill="hold">
                                          <p:stCondLst>
                                            <p:cond delay="0"/>
                                          </p:stCondLst>
                                        </p:cTn>
                                        <p:tgtEl>
                                          <p:spTgt spid="20491"/>
                                        </p:tgtEl>
                                        <p:attrNameLst>
                                          <p:attrName>style.visibility</p:attrName>
                                        </p:attrNameLst>
                                      </p:cBhvr>
                                      <p:to>
                                        <p:strVal val="visible"/>
                                      </p:to>
                                    </p:set>
                                    <p:anim calcmode="lin" valueType="num">
                                      <p:cBhvr>
                                        <p:cTn id="67" dur="500" fill="hold"/>
                                        <p:tgtEl>
                                          <p:spTgt spid="20491"/>
                                        </p:tgtEl>
                                        <p:attrNameLst>
                                          <p:attrName>ppt_w</p:attrName>
                                        </p:attrNameLst>
                                      </p:cBhvr>
                                      <p:tavLst>
                                        <p:tav tm="0">
                                          <p:val>
                                            <p:fltVal val="0"/>
                                          </p:val>
                                        </p:tav>
                                        <p:tav tm="100000">
                                          <p:val>
                                            <p:strVal val="#ppt_w"/>
                                          </p:val>
                                        </p:tav>
                                      </p:tavLst>
                                    </p:anim>
                                    <p:anim calcmode="lin" valueType="num">
                                      <p:cBhvr>
                                        <p:cTn id="68" dur="500" fill="hold"/>
                                        <p:tgtEl>
                                          <p:spTgt spid="20491"/>
                                        </p:tgtEl>
                                        <p:attrNameLst>
                                          <p:attrName>ppt_h</p:attrName>
                                        </p:attrNameLst>
                                      </p:cBhvr>
                                      <p:tavLst>
                                        <p:tav tm="0">
                                          <p:val>
                                            <p:fltVal val="0"/>
                                          </p:val>
                                        </p:tav>
                                        <p:tav tm="100000">
                                          <p:val>
                                            <p:strVal val="#ppt_h"/>
                                          </p:val>
                                        </p:tav>
                                      </p:tavLst>
                                    </p:anim>
                                    <p:anim calcmode="lin" valueType="num">
                                      <p:cBhvr>
                                        <p:cTn id="69" dur="500" fill="hold"/>
                                        <p:tgtEl>
                                          <p:spTgt spid="20491"/>
                                        </p:tgtEl>
                                        <p:attrNameLst>
                                          <p:attrName>style.rotation</p:attrName>
                                        </p:attrNameLst>
                                      </p:cBhvr>
                                      <p:tavLst>
                                        <p:tav tm="0">
                                          <p:val>
                                            <p:fltVal val="90"/>
                                          </p:val>
                                        </p:tav>
                                        <p:tav tm="100000">
                                          <p:val>
                                            <p:fltVal val="0"/>
                                          </p:val>
                                        </p:tav>
                                      </p:tavLst>
                                    </p:anim>
                                    <p:animEffect transition="in" filter="fade">
                                      <p:cBhvr>
                                        <p:cTn id="70" dur="500"/>
                                        <p:tgtEl>
                                          <p:spTgt spid="20491"/>
                                        </p:tgtEl>
                                      </p:cBhvr>
                                    </p:animEffect>
                                  </p:childTnLst>
                                </p:cTn>
                              </p:par>
                            </p:childTnLst>
                          </p:cTn>
                        </p:par>
                        <p:par>
                          <p:cTn id="71" fill="hold" nodeType="afterGroup">
                            <p:stCondLst>
                              <p:cond delay="3640"/>
                            </p:stCondLst>
                            <p:childTnLst>
                              <p:par>
                                <p:cTn id="72" presetID="22" presetClass="entr" presetSubtype="1" fill="hold" grpId="0" nodeType="afterEffect">
                                  <p:stCondLst>
                                    <p:cond delay="0"/>
                                  </p:stCondLst>
                                  <p:childTnLst>
                                    <p:set>
                                      <p:cBhvr>
                                        <p:cTn id="73" dur="1" fill="hold">
                                          <p:stCondLst>
                                            <p:cond delay="0"/>
                                          </p:stCondLst>
                                        </p:cTn>
                                        <p:tgtEl>
                                          <p:spTgt spid="20492"/>
                                        </p:tgtEl>
                                        <p:attrNameLst>
                                          <p:attrName>style.visibility</p:attrName>
                                        </p:attrNameLst>
                                      </p:cBhvr>
                                      <p:to>
                                        <p:strVal val="visible"/>
                                      </p:to>
                                    </p:set>
                                    <p:animEffect transition="in" filter="wipe(up)">
                                      <p:cBhvr>
                                        <p:cTn id="74" dur="500"/>
                                        <p:tgtEl>
                                          <p:spTgt spid="20492"/>
                                        </p:tgtEl>
                                      </p:cBhvr>
                                    </p:animEffect>
                                  </p:childTnLst>
                                </p:cTn>
                              </p:par>
                            </p:childTnLst>
                          </p:cTn>
                        </p:par>
                        <p:par>
                          <p:cTn id="75" fill="hold" nodeType="afterGroup">
                            <p:stCondLst>
                              <p:cond delay="4140"/>
                            </p:stCondLst>
                            <p:childTnLst>
                              <p:par>
                                <p:cTn id="76" presetID="31" presetClass="entr" presetSubtype="0" fill="hold" grpId="0" nodeType="afterEffect">
                                  <p:stCondLst>
                                    <p:cond delay="0"/>
                                  </p:stCondLst>
                                  <p:childTnLst>
                                    <p:set>
                                      <p:cBhvr>
                                        <p:cTn id="77" dur="1" fill="hold">
                                          <p:stCondLst>
                                            <p:cond delay="0"/>
                                          </p:stCondLst>
                                        </p:cTn>
                                        <p:tgtEl>
                                          <p:spTgt spid="20493"/>
                                        </p:tgtEl>
                                        <p:attrNameLst>
                                          <p:attrName>style.visibility</p:attrName>
                                        </p:attrNameLst>
                                      </p:cBhvr>
                                      <p:to>
                                        <p:strVal val="visible"/>
                                      </p:to>
                                    </p:set>
                                    <p:anim calcmode="lin" valueType="num">
                                      <p:cBhvr>
                                        <p:cTn id="78" dur="500" fill="hold"/>
                                        <p:tgtEl>
                                          <p:spTgt spid="20493"/>
                                        </p:tgtEl>
                                        <p:attrNameLst>
                                          <p:attrName>ppt_w</p:attrName>
                                        </p:attrNameLst>
                                      </p:cBhvr>
                                      <p:tavLst>
                                        <p:tav tm="0">
                                          <p:val>
                                            <p:fltVal val="0"/>
                                          </p:val>
                                        </p:tav>
                                        <p:tav tm="100000">
                                          <p:val>
                                            <p:strVal val="#ppt_w"/>
                                          </p:val>
                                        </p:tav>
                                      </p:tavLst>
                                    </p:anim>
                                    <p:anim calcmode="lin" valueType="num">
                                      <p:cBhvr>
                                        <p:cTn id="79" dur="500" fill="hold"/>
                                        <p:tgtEl>
                                          <p:spTgt spid="20493"/>
                                        </p:tgtEl>
                                        <p:attrNameLst>
                                          <p:attrName>ppt_h</p:attrName>
                                        </p:attrNameLst>
                                      </p:cBhvr>
                                      <p:tavLst>
                                        <p:tav tm="0">
                                          <p:val>
                                            <p:fltVal val="0"/>
                                          </p:val>
                                        </p:tav>
                                        <p:tav tm="100000">
                                          <p:val>
                                            <p:strVal val="#ppt_h"/>
                                          </p:val>
                                        </p:tav>
                                      </p:tavLst>
                                    </p:anim>
                                    <p:anim calcmode="lin" valueType="num">
                                      <p:cBhvr>
                                        <p:cTn id="80" dur="500" fill="hold"/>
                                        <p:tgtEl>
                                          <p:spTgt spid="20493"/>
                                        </p:tgtEl>
                                        <p:attrNameLst>
                                          <p:attrName>style.rotation</p:attrName>
                                        </p:attrNameLst>
                                      </p:cBhvr>
                                      <p:tavLst>
                                        <p:tav tm="0">
                                          <p:val>
                                            <p:fltVal val="90"/>
                                          </p:val>
                                        </p:tav>
                                        <p:tav tm="100000">
                                          <p:val>
                                            <p:fltVal val="0"/>
                                          </p:val>
                                        </p:tav>
                                      </p:tavLst>
                                    </p:anim>
                                    <p:animEffect transition="in" filter="fade">
                                      <p:cBhvr>
                                        <p:cTn id="81" dur="500"/>
                                        <p:tgtEl>
                                          <p:spTgt spid="20493"/>
                                        </p:tgtEl>
                                      </p:cBhvr>
                                    </p:animEffect>
                                  </p:childTnLst>
                                </p:cTn>
                              </p:par>
                            </p:childTnLst>
                          </p:cTn>
                        </p:par>
                        <p:par>
                          <p:cTn id="82" fill="hold" nodeType="afterGroup">
                            <p:stCondLst>
                              <p:cond delay="4640"/>
                            </p:stCondLst>
                            <p:childTnLst>
                              <p:par>
                                <p:cTn id="83" presetID="22" presetClass="entr" presetSubtype="1" fill="hold" grpId="0" nodeType="afterEffect">
                                  <p:stCondLst>
                                    <p:cond delay="0"/>
                                  </p:stCondLst>
                                  <p:childTnLst>
                                    <p:set>
                                      <p:cBhvr>
                                        <p:cTn id="84" dur="1" fill="hold">
                                          <p:stCondLst>
                                            <p:cond delay="0"/>
                                          </p:stCondLst>
                                        </p:cTn>
                                        <p:tgtEl>
                                          <p:spTgt spid="20494"/>
                                        </p:tgtEl>
                                        <p:attrNameLst>
                                          <p:attrName>style.visibility</p:attrName>
                                        </p:attrNameLst>
                                      </p:cBhvr>
                                      <p:to>
                                        <p:strVal val="visible"/>
                                      </p:to>
                                    </p:set>
                                    <p:animEffect transition="in" filter="wipe(up)">
                                      <p:cBhvr>
                                        <p:cTn id="85" dur="500"/>
                                        <p:tgtEl>
                                          <p:spTgt spid="2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autoUpdateAnimBg="0"/>
      <p:bldP spid="20484" grpId="0" animBg="1" autoUpdateAnimBg="0"/>
      <p:bldP spid="20485" grpId="0" animBg="1" autoUpdateAnimBg="0"/>
      <p:bldP spid="20486" grpId="0" animBg="1" autoUpdateAnimBg="0"/>
      <p:bldP spid="20487" grpId="0" animBg="1" autoUpdateAnimBg="0"/>
      <p:bldP spid="20488" grpId="0" animBg="1" autoUpdateAnimBg="0"/>
      <p:bldP spid="20489" grpId="0" autoUpdateAnimBg="0"/>
      <p:bldP spid="20490" grpId="0" autoUpdateAnimBg="0"/>
      <p:bldP spid="20491" grpId="0" autoUpdateAnimBg="0"/>
      <p:bldP spid="20492" grpId="0" autoUpdateAnimBg="0"/>
      <p:bldP spid="20493" grpId="0" autoUpdateAnimBg="0"/>
      <p:bldP spid="20494" grpId="0" autoUpdateAnimBg="0"/>
      <p:bldP spid="20495" grpId="0" autoUpdateAnimBg="0"/>
      <p:bldP spid="20496" grpId="0" autoUpdateAnimBg="0"/>
      <p:bldP spid="20497" grpId="0" autoUpdateAnimBg="0"/>
      <p:bldP spid="20498"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1507" name="TextBox 4"/>
          <p:cNvSpPr>
            <a:spLocks noChangeArrowheads="1"/>
          </p:cNvSpPr>
          <p:nvPr/>
        </p:nvSpPr>
        <p:spPr bwMode="auto">
          <a:xfrm>
            <a:off x="895350" y="4781550"/>
            <a:ext cx="74168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rgbClr val="595959"/>
                </a:solidFill>
                <a:latin typeface="微软雅黑" pitchFamily="34" charset="-122"/>
                <a:ea typeface="微软雅黑" pitchFamily="34" charset="-122"/>
                <a:sym typeface="微软雅黑" pitchFamily="34" charset="-122"/>
              </a:rPr>
              <a:t>“某某某管理系统”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1508" name="Freeform 14"/>
          <p:cNvSpPr>
            <a:spLocks/>
          </p:cNvSpPr>
          <p:nvPr/>
        </p:nvSpPr>
        <p:spPr bwMode="auto">
          <a:xfrm>
            <a:off x="2965450" y="1879600"/>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 name="T14" fmla="*/ 0 60000 65536"/>
              <a:gd name="T15" fmla="*/ 0 60000 65536"/>
              <a:gd name="T16" fmla="*/ 0 60000 65536"/>
              <a:gd name="T17" fmla="*/ 0 60000 65536"/>
              <a:gd name="T18" fmla="*/ 0 60000 65536"/>
              <a:gd name="T19" fmla="*/ 0 60000 65536"/>
              <a:gd name="T20" fmla="*/ 0 60000 65536"/>
              <a:gd name="T21" fmla="*/ 0 w 336"/>
              <a:gd name="T22" fmla="*/ 0 h 388"/>
              <a:gd name="T23" fmla="*/ 336 w 336"/>
              <a:gd name="T24" fmla="*/ 388 h 3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15"/>
          <p:cNvSpPr>
            <a:spLocks/>
          </p:cNvSpPr>
          <p:nvPr/>
        </p:nvSpPr>
        <p:spPr bwMode="auto">
          <a:xfrm>
            <a:off x="3175000" y="2541588"/>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 name="T14" fmla="*/ 0 60000 65536"/>
              <a:gd name="T15" fmla="*/ 0 60000 65536"/>
              <a:gd name="T16" fmla="*/ 0 60000 65536"/>
              <a:gd name="T17" fmla="*/ 0 60000 65536"/>
              <a:gd name="T18" fmla="*/ 0 60000 65536"/>
              <a:gd name="T19" fmla="*/ 0 60000 65536"/>
              <a:gd name="T20" fmla="*/ 0 60000 65536"/>
              <a:gd name="T21" fmla="*/ 0 w 388"/>
              <a:gd name="T22" fmla="*/ 0 h 336"/>
              <a:gd name="T23" fmla="*/ 388 w 388"/>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Freeform 16"/>
          <p:cNvSpPr>
            <a:spLocks/>
          </p:cNvSpPr>
          <p:nvPr/>
        </p:nvSpPr>
        <p:spPr bwMode="auto">
          <a:xfrm>
            <a:off x="3660775" y="3022600"/>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 name="T14" fmla="*/ 0 60000 65536"/>
              <a:gd name="T15" fmla="*/ 0 60000 65536"/>
              <a:gd name="T16" fmla="*/ 0 60000 65536"/>
              <a:gd name="T17" fmla="*/ 0 60000 65536"/>
              <a:gd name="T18" fmla="*/ 0 60000 65536"/>
              <a:gd name="T19" fmla="*/ 0 60000 65536"/>
              <a:gd name="T20" fmla="*/ 0 60000 65536"/>
              <a:gd name="T21" fmla="*/ 0 w 336"/>
              <a:gd name="T22" fmla="*/ 0 h 388"/>
              <a:gd name="T23" fmla="*/ 336 w 336"/>
              <a:gd name="T24" fmla="*/ 388 h 3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1" name="Freeform 17"/>
          <p:cNvSpPr>
            <a:spLocks/>
          </p:cNvSpPr>
          <p:nvPr/>
        </p:nvSpPr>
        <p:spPr bwMode="auto">
          <a:xfrm>
            <a:off x="4259263" y="3278188"/>
            <a:ext cx="344487"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 name="T14" fmla="*/ 0 60000 65536"/>
              <a:gd name="T15" fmla="*/ 0 60000 65536"/>
              <a:gd name="T16" fmla="*/ 0 60000 65536"/>
              <a:gd name="T17" fmla="*/ 0 60000 65536"/>
              <a:gd name="T18" fmla="*/ 0 60000 65536"/>
              <a:gd name="T19" fmla="*/ 0 60000 65536"/>
              <a:gd name="T20" fmla="*/ 0 60000 65536"/>
              <a:gd name="T21" fmla="*/ 0 w 388"/>
              <a:gd name="T22" fmla="*/ 0 h 336"/>
              <a:gd name="T23" fmla="*/ 388 w 388"/>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2" name="Freeform 18"/>
          <p:cNvSpPr>
            <a:spLocks/>
          </p:cNvSpPr>
          <p:nvPr/>
        </p:nvSpPr>
        <p:spPr bwMode="auto">
          <a:xfrm>
            <a:off x="4933950" y="3036888"/>
            <a:ext cx="298450" cy="344487"/>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 name="T14" fmla="*/ 0 60000 65536"/>
              <a:gd name="T15" fmla="*/ 0 60000 65536"/>
              <a:gd name="T16" fmla="*/ 0 60000 65536"/>
              <a:gd name="T17" fmla="*/ 0 60000 65536"/>
              <a:gd name="T18" fmla="*/ 0 60000 65536"/>
              <a:gd name="T19" fmla="*/ 0 60000 65536"/>
              <a:gd name="T20" fmla="*/ 0 60000 65536"/>
              <a:gd name="T21" fmla="*/ 0 w 336"/>
              <a:gd name="T22" fmla="*/ 0 h 388"/>
              <a:gd name="T23" fmla="*/ 336 w 336"/>
              <a:gd name="T24" fmla="*/ 388 h 3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3" name="Freeform 19"/>
          <p:cNvSpPr>
            <a:spLocks/>
          </p:cNvSpPr>
          <p:nvPr/>
        </p:nvSpPr>
        <p:spPr bwMode="auto">
          <a:xfrm>
            <a:off x="5419725" y="2533650"/>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 name="T14" fmla="*/ 0 60000 65536"/>
              <a:gd name="T15" fmla="*/ 0 60000 65536"/>
              <a:gd name="T16" fmla="*/ 0 60000 65536"/>
              <a:gd name="T17" fmla="*/ 0 60000 65536"/>
              <a:gd name="T18" fmla="*/ 0 60000 65536"/>
              <a:gd name="T19" fmla="*/ 0 60000 65536"/>
              <a:gd name="T20" fmla="*/ 0 60000 65536"/>
              <a:gd name="T21" fmla="*/ 0 w 388"/>
              <a:gd name="T22" fmla="*/ 0 h 336"/>
              <a:gd name="T23" fmla="*/ 388 w 388"/>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4" name="Freeform 20"/>
          <p:cNvSpPr>
            <a:spLocks/>
          </p:cNvSpPr>
          <p:nvPr/>
        </p:nvSpPr>
        <p:spPr bwMode="auto">
          <a:xfrm>
            <a:off x="5668963" y="1876425"/>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 name="T14" fmla="*/ 0 60000 65536"/>
              <a:gd name="T15" fmla="*/ 0 60000 65536"/>
              <a:gd name="T16" fmla="*/ 0 60000 65536"/>
              <a:gd name="T17" fmla="*/ 0 60000 65536"/>
              <a:gd name="T18" fmla="*/ 0 60000 65536"/>
              <a:gd name="T19" fmla="*/ 0 60000 65536"/>
              <a:gd name="T20" fmla="*/ 0 60000 65536"/>
              <a:gd name="T21" fmla="*/ 0 w 336"/>
              <a:gd name="T22" fmla="*/ 0 h 388"/>
              <a:gd name="T23" fmla="*/ 336 w 336"/>
              <a:gd name="T24" fmla="*/ 388 h 3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1515" name="组合 1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25" y="1030288"/>
            <a:ext cx="206057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3"/>
          <p:cNvGrpSpPr>
            <a:grpSpLocks/>
          </p:cNvGrpSpPr>
          <p:nvPr/>
        </p:nvGrpSpPr>
        <p:grpSpPr bwMode="auto">
          <a:xfrm>
            <a:off x="6022975" y="1619250"/>
            <a:ext cx="981075" cy="979488"/>
            <a:chOff x="0" y="0"/>
            <a:chExt cx="981075" cy="979488"/>
          </a:xfrm>
        </p:grpSpPr>
        <p:sp>
          <p:nvSpPr>
            <p:cNvPr id="19487" name="Freeform 7"/>
            <p:cNvSpPr>
              <a:spLocks/>
            </p:cNvSpPr>
            <p:nvPr/>
          </p:nvSpPr>
          <p:spPr bwMode="auto">
            <a:xfrm>
              <a:off x="0" y="0"/>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 name="T10" fmla="*/ 0 60000 65536"/>
                <a:gd name="T11" fmla="*/ 0 60000 65536"/>
                <a:gd name="T12" fmla="*/ 0 60000 65536"/>
                <a:gd name="T13" fmla="*/ 0 60000 65536"/>
                <a:gd name="T14" fmla="*/ 0 60000 65536"/>
                <a:gd name="T15" fmla="*/ 0 w 1106"/>
                <a:gd name="T16" fmla="*/ 0 h 1105"/>
                <a:gd name="T17" fmla="*/ 1106 w 1106"/>
                <a:gd name="T18" fmla="*/ 1105 h 1105"/>
              </a:gdLst>
              <a:ahLst/>
              <a:cxnLst>
                <a:cxn ang="T10">
                  <a:pos x="T0" y="T1"/>
                </a:cxn>
                <a:cxn ang="T11">
                  <a:pos x="T2" y="T3"/>
                </a:cxn>
                <a:cxn ang="T12">
                  <a:pos x="T4" y="T5"/>
                </a:cxn>
                <a:cxn ang="T13">
                  <a:pos x="T6" y="T7"/>
                </a:cxn>
                <a:cxn ang="T14">
                  <a:pos x="T8" y="T9"/>
                </a:cxn>
              </a:cxnLst>
              <a:rect l="T15" t="T16" r="T17" b="T18"/>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TextBox 15"/>
            <p:cNvSpPr txBox="1">
              <a:spLocks noChangeArrowheads="1"/>
            </p:cNvSpPr>
            <p:nvPr/>
          </p:nvSpPr>
          <p:spPr bwMode="auto">
            <a:xfrm>
              <a:off x="79653" y="146564"/>
              <a:ext cx="773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总部系统</a:t>
              </a:r>
            </a:p>
          </p:txBody>
        </p:sp>
      </p:grpSp>
      <p:grpSp>
        <p:nvGrpSpPr>
          <p:cNvPr id="3" name="组合 16"/>
          <p:cNvGrpSpPr>
            <a:grpSpLocks/>
          </p:cNvGrpSpPr>
          <p:nvPr/>
        </p:nvGrpSpPr>
        <p:grpSpPr bwMode="auto">
          <a:xfrm>
            <a:off x="5730875" y="2647950"/>
            <a:ext cx="987425" cy="987425"/>
            <a:chOff x="0" y="0"/>
            <a:chExt cx="987425" cy="987425"/>
          </a:xfrm>
        </p:grpSpPr>
        <p:sp>
          <p:nvSpPr>
            <p:cNvPr id="19485" name="Freeform 8"/>
            <p:cNvSpPr>
              <a:spLocks/>
            </p:cNvSpPr>
            <p:nvPr/>
          </p:nvSpPr>
          <p:spPr bwMode="auto">
            <a:xfrm>
              <a:off x="0" y="0"/>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 name="T10" fmla="*/ 0 60000 65536"/>
                <a:gd name="T11" fmla="*/ 0 60000 65536"/>
                <a:gd name="T12" fmla="*/ 0 60000 65536"/>
                <a:gd name="T13" fmla="*/ 0 60000 65536"/>
                <a:gd name="T14" fmla="*/ 0 60000 65536"/>
                <a:gd name="T15" fmla="*/ 0 w 1112"/>
                <a:gd name="T16" fmla="*/ 0 h 1112"/>
                <a:gd name="T17" fmla="*/ 1112 w 1112"/>
                <a:gd name="T18" fmla="*/ 1112 h 1112"/>
              </a:gdLst>
              <a:ahLst/>
              <a:cxnLst>
                <a:cxn ang="T10">
                  <a:pos x="T0" y="T1"/>
                </a:cxn>
                <a:cxn ang="T11">
                  <a:pos x="T2" y="T3"/>
                </a:cxn>
                <a:cxn ang="T12">
                  <a:pos x="T4" y="T5"/>
                </a:cxn>
                <a:cxn ang="T13">
                  <a:pos x="T6" y="T7"/>
                </a:cxn>
                <a:cxn ang="T14">
                  <a:pos x="T8" y="T9"/>
                </a:cxn>
              </a:cxnLst>
              <a:rect l="T15" t="T16" r="T17" b="T18"/>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TextBox 18"/>
            <p:cNvSpPr txBox="1">
              <a:spLocks noChangeArrowheads="1"/>
            </p:cNvSpPr>
            <p:nvPr/>
          </p:nvSpPr>
          <p:spPr bwMode="auto">
            <a:xfrm>
              <a:off x="26660" y="173283"/>
              <a:ext cx="9416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楼面排队系统</a:t>
              </a:r>
            </a:p>
          </p:txBody>
        </p:sp>
      </p:grpSp>
      <p:grpSp>
        <p:nvGrpSpPr>
          <p:cNvPr id="4" name="组合 19"/>
          <p:cNvGrpSpPr>
            <a:grpSpLocks/>
          </p:cNvGrpSpPr>
          <p:nvPr/>
        </p:nvGrpSpPr>
        <p:grpSpPr bwMode="auto">
          <a:xfrm>
            <a:off x="4968875" y="3402013"/>
            <a:ext cx="976313" cy="977900"/>
            <a:chOff x="0" y="0"/>
            <a:chExt cx="976313" cy="977900"/>
          </a:xfrm>
        </p:grpSpPr>
        <p:sp>
          <p:nvSpPr>
            <p:cNvPr id="19483" name="Freeform 9"/>
            <p:cNvSpPr>
              <a:spLocks/>
            </p:cNvSpPr>
            <p:nvPr/>
          </p:nvSpPr>
          <p:spPr bwMode="auto">
            <a:xfrm>
              <a:off x="0" y="0"/>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 name="T10" fmla="*/ 0 60000 65536"/>
                <a:gd name="T11" fmla="*/ 0 60000 65536"/>
                <a:gd name="T12" fmla="*/ 0 60000 65536"/>
                <a:gd name="T13" fmla="*/ 0 60000 65536"/>
                <a:gd name="T14" fmla="*/ 0 60000 65536"/>
                <a:gd name="T15" fmla="*/ 0 w 1101"/>
                <a:gd name="T16" fmla="*/ 0 h 1101"/>
                <a:gd name="T17" fmla="*/ 1101 w 1101"/>
                <a:gd name="T18" fmla="*/ 1101 h 1101"/>
              </a:gdLst>
              <a:ahLst/>
              <a:cxnLst>
                <a:cxn ang="T10">
                  <a:pos x="T0" y="T1"/>
                </a:cxn>
                <a:cxn ang="T11">
                  <a:pos x="T2" y="T3"/>
                </a:cxn>
                <a:cxn ang="T12">
                  <a:pos x="T4" y="T5"/>
                </a:cxn>
                <a:cxn ang="T13">
                  <a:pos x="T6" y="T7"/>
                </a:cxn>
                <a:cxn ang="T14">
                  <a:pos x="T8" y="T9"/>
                </a:cxn>
              </a:cxnLst>
              <a:rect l="T15" t="T16" r="T17" b="T18"/>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TextBox 21"/>
            <p:cNvSpPr txBox="1">
              <a:spLocks noChangeArrowheads="1"/>
            </p:cNvSpPr>
            <p:nvPr/>
          </p:nvSpPr>
          <p:spPr bwMode="auto">
            <a:xfrm>
              <a:off x="47753" y="190246"/>
              <a:ext cx="910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前台收银系统</a:t>
              </a:r>
            </a:p>
          </p:txBody>
        </p:sp>
      </p:grpSp>
      <p:grpSp>
        <p:nvGrpSpPr>
          <p:cNvPr id="5" name="组合 22"/>
          <p:cNvGrpSpPr>
            <a:grpSpLocks/>
          </p:cNvGrpSpPr>
          <p:nvPr/>
        </p:nvGrpSpPr>
        <p:grpSpPr bwMode="auto">
          <a:xfrm>
            <a:off x="3927475" y="3665538"/>
            <a:ext cx="981075" cy="981075"/>
            <a:chOff x="0" y="0"/>
            <a:chExt cx="981075" cy="981075"/>
          </a:xfrm>
        </p:grpSpPr>
        <p:sp>
          <p:nvSpPr>
            <p:cNvPr id="19481" name="Freeform 10"/>
            <p:cNvSpPr>
              <a:spLocks/>
            </p:cNvSpPr>
            <p:nvPr/>
          </p:nvSpPr>
          <p:spPr bwMode="auto">
            <a:xfrm>
              <a:off x="0" y="0"/>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 name="T10" fmla="*/ 0 60000 65536"/>
                <a:gd name="T11" fmla="*/ 0 60000 65536"/>
                <a:gd name="T12" fmla="*/ 0 60000 65536"/>
                <a:gd name="T13" fmla="*/ 0 60000 65536"/>
                <a:gd name="T14" fmla="*/ 0 60000 65536"/>
                <a:gd name="T15" fmla="*/ 0 w 1105"/>
                <a:gd name="T16" fmla="*/ 0 h 1106"/>
                <a:gd name="T17" fmla="*/ 1105 w 1105"/>
                <a:gd name="T18" fmla="*/ 1106 h 1106"/>
              </a:gdLst>
              <a:ahLst/>
              <a:cxnLst>
                <a:cxn ang="T10">
                  <a:pos x="T0" y="T1"/>
                </a:cxn>
                <a:cxn ang="T11">
                  <a:pos x="T2" y="T3"/>
                </a:cxn>
                <a:cxn ang="T12">
                  <a:pos x="T4" y="T5"/>
                </a:cxn>
                <a:cxn ang="T13">
                  <a:pos x="T6" y="T7"/>
                </a:cxn>
                <a:cxn ang="T14">
                  <a:pos x="T8" y="T9"/>
                </a:cxn>
              </a:cxnLst>
              <a:rect l="T15" t="T16" r="T17" b="T18"/>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TextBox 24"/>
            <p:cNvSpPr txBox="1">
              <a:spLocks noChangeArrowheads="1"/>
            </p:cNvSpPr>
            <p:nvPr/>
          </p:nvSpPr>
          <p:spPr bwMode="auto">
            <a:xfrm>
              <a:off x="33994"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后台管理系统</a:t>
              </a:r>
            </a:p>
          </p:txBody>
        </p:sp>
      </p:grpSp>
      <p:grpSp>
        <p:nvGrpSpPr>
          <p:cNvPr id="6" name="组合 25"/>
          <p:cNvGrpSpPr>
            <a:grpSpLocks/>
          </p:cNvGrpSpPr>
          <p:nvPr/>
        </p:nvGrpSpPr>
        <p:grpSpPr bwMode="auto">
          <a:xfrm>
            <a:off x="2892425" y="3373438"/>
            <a:ext cx="987425" cy="985837"/>
            <a:chOff x="0" y="0"/>
            <a:chExt cx="987425" cy="985838"/>
          </a:xfrm>
        </p:grpSpPr>
        <p:sp>
          <p:nvSpPr>
            <p:cNvPr id="19479" name="Freeform 11"/>
            <p:cNvSpPr>
              <a:spLocks/>
            </p:cNvSpPr>
            <p:nvPr/>
          </p:nvSpPr>
          <p:spPr bwMode="auto">
            <a:xfrm>
              <a:off x="0" y="0"/>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 name="T10" fmla="*/ 0 60000 65536"/>
                <a:gd name="T11" fmla="*/ 0 60000 65536"/>
                <a:gd name="T12" fmla="*/ 0 60000 65536"/>
                <a:gd name="T13" fmla="*/ 0 60000 65536"/>
                <a:gd name="T14" fmla="*/ 0 60000 65536"/>
                <a:gd name="T15" fmla="*/ 0 w 1112"/>
                <a:gd name="T16" fmla="*/ 0 h 1112"/>
                <a:gd name="T17" fmla="*/ 1112 w 1112"/>
                <a:gd name="T18" fmla="*/ 1112 h 1112"/>
              </a:gdLst>
              <a:ahLst/>
              <a:cxnLst>
                <a:cxn ang="T10">
                  <a:pos x="T0" y="T1"/>
                </a:cxn>
                <a:cxn ang="T11">
                  <a:pos x="T2" y="T3"/>
                </a:cxn>
                <a:cxn ang="T12">
                  <a:pos x="T4" y="T5"/>
                </a:cxn>
                <a:cxn ang="T13">
                  <a:pos x="T6" y="T7"/>
                </a:cxn>
                <a:cxn ang="T14">
                  <a:pos x="T8" y="T9"/>
                </a:cxn>
              </a:cxnLst>
              <a:rect l="T15" t="T16" r="T17" b="T18"/>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TextBox 27"/>
            <p:cNvSpPr txBox="1">
              <a:spLocks noChangeArrowheads="1"/>
            </p:cNvSpPr>
            <p:nvPr/>
          </p:nvSpPr>
          <p:spPr bwMode="auto">
            <a:xfrm>
              <a:off x="123157" y="187290"/>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会员系统</a:t>
              </a:r>
            </a:p>
          </p:txBody>
        </p:sp>
      </p:grpSp>
      <p:grpSp>
        <p:nvGrpSpPr>
          <p:cNvPr id="7" name="组合 28"/>
          <p:cNvGrpSpPr>
            <a:grpSpLocks/>
          </p:cNvGrpSpPr>
          <p:nvPr/>
        </p:nvGrpSpPr>
        <p:grpSpPr bwMode="auto">
          <a:xfrm>
            <a:off x="2147888" y="2611438"/>
            <a:ext cx="977900" cy="977900"/>
            <a:chOff x="0" y="0"/>
            <a:chExt cx="977900" cy="977900"/>
          </a:xfrm>
        </p:grpSpPr>
        <p:sp>
          <p:nvSpPr>
            <p:cNvPr id="19477" name="Freeform 12"/>
            <p:cNvSpPr>
              <a:spLocks/>
            </p:cNvSpPr>
            <p:nvPr/>
          </p:nvSpPr>
          <p:spPr bwMode="auto">
            <a:xfrm>
              <a:off x="0" y="0"/>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 name="T10" fmla="*/ 0 60000 65536"/>
                <a:gd name="T11" fmla="*/ 0 60000 65536"/>
                <a:gd name="T12" fmla="*/ 0 60000 65536"/>
                <a:gd name="T13" fmla="*/ 0 60000 65536"/>
                <a:gd name="T14" fmla="*/ 0 60000 65536"/>
                <a:gd name="T15" fmla="*/ 0 w 1101"/>
                <a:gd name="T16" fmla="*/ 0 h 1102"/>
                <a:gd name="T17" fmla="*/ 1101 w 1101"/>
                <a:gd name="T18" fmla="*/ 1102 h 1102"/>
              </a:gdLst>
              <a:ahLst/>
              <a:cxnLst>
                <a:cxn ang="T10">
                  <a:pos x="T0" y="T1"/>
                </a:cxn>
                <a:cxn ang="T11">
                  <a:pos x="T2" y="T3"/>
                </a:cxn>
                <a:cxn ang="T12">
                  <a:pos x="T4" y="T5"/>
                </a:cxn>
                <a:cxn ang="T13">
                  <a:pos x="T6" y="T7"/>
                </a:cxn>
                <a:cxn ang="T14">
                  <a:pos x="T8" y="T9"/>
                </a:cxn>
              </a:cxnLst>
              <a:rect l="T15" t="T16" r="T17" b="T18"/>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TextBox 30"/>
            <p:cNvSpPr txBox="1">
              <a:spLocks noChangeArrowheads="1"/>
            </p:cNvSpPr>
            <p:nvPr/>
          </p:nvSpPr>
          <p:spPr bwMode="auto">
            <a:xfrm>
              <a:off x="102694" y="207058"/>
              <a:ext cx="7725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库存系统</a:t>
              </a:r>
            </a:p>
          </p:txBody>
        </p:sp>
      </p:grpSp>
      <p:grpSp>
        <p:nvGrpSpPr>
          <p:cNvPr id="8" name="组合 32"/>
          <p:cNvGrpSpPr>
            <a:grpSpLocks/>
          </p:cNvGrpSpPr>
          <p:nvPr/>
        </p:nvGrpSpPr>
        <p:grpSpPr bwMode="auto">
          <a:xfrm>
            <a:off x="1879600" y="1570038"/>
            <a:ext cx="982663" cy="981075"/>
            <a:chOff x="0" y="0"/>
            <a:chExt cx="982663" cy="981075"/>
          </a:xfrm>
        </p:grpSpPr>
        <p:sp>
          <p:nvSpPr>
            <p:cNvPr id="19475" name="Freeform 13"/>
            <p:cNvSpPr>
              <a:spLocks/>
            </p:cNvSpPr>
            <p:nvPr/>
          </p:nvSpPr>
          <p:spPr bwMode="auto">
            <a:xfrm>
              <a:off x="0" y="0"/>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 name="T10" fmla="*/ 0 60000 65536"/>
                <a:gd name="T11" fmla="*/ 0 60000 65536"/>
                <a:gd name="T12" fmla="*/ 0 60000 65536"/>
                <a:gd name="T13" fmla="*/ 0 60000 65536"/>
                <a:gd name="T14" fmla="*/ 0 60000 65536"/>
                <a:gd name="T15" fmla="*/ 0 w 1106"/>
                <a:gd name="T16" fmla="*/ 0 h 1106"/>
                <a:gd name="T17" fmla="*/ 1106 w 1106"/>
                <a:gd name="T18" fmla="*/ 1106 h 1106"/>
              </a:gdLst>
              <a:ahLst/>
              <a:cxnLst>
                <a:cxn ang="T10">
                  <a:pos x="T0" y="T1"/>
                </a:cxn>
                <a:cxn ang="T11">
                  <a:pos x="T2" y="T3"/>
                </a:cxn>
                <a:cxn ang="T12">
                  <a:pos x="T4" y="T5"/>
                </a:cxn>
                <a:cxn ang="T13">
                  <a:pos x="T6" y="T7"/>
                </a:cxn>
                <a:cxn ang="T14">
                  <a:pos x="T8" y="T9"/>
                </a:cxn>
              </a:cxnLst>
              <a:rect l="T15" t="T16" r="T17" b="T18"/>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TextBox 34"/>
            <p:cNvSpPr txBox="1">
              <a:spLocks noChangeArrowheads="1"/>
            </p:cNvSpPr>
            <p:nvPr/>
          </p:nvSpPr>
          <p:spPr bwMode="auto">
            <a:xfrm>
              <a:off x="116890" y="177655"/>
              <a:ext cx="748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分店系统</a:t>
              </a: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4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506"/>
                                        </p:tgtEl>
                                        <p:attrNameLst>
                                          <p:attrName>ppt_y</p:attrName>
                                        </p:attrNameLst>
                                      </p:cBhvr>
                                      <p:tavLst>
                                        <p:tav tm="0">
                                          <p:val>
                                            <p:strVal val="#ppt_y"/>
                                          </p:val>
                                        </p:tav>
                                        <p:tav tm="100000">
                                          <p:val>
                                            <p:strVal val="#ppt_y"/>
                                          </p:val>
                                        </p:tav>
                                      </p:tavLst>
                                    </p:anim>
                                    <p:anim calcmode="lin" valueType="num">
                                      <p:cBhvr>
                                        <p:cTn id="9" dur="4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506"/>
                                        </p:tgtEl>
                                      </p:cBhvr>
                                    </p:animEffect>
                                  </p:childTnLst>
                                </p:cTn>
                              </p:par>
                            </p:childTnLst>
                          </p:cTn>
                        </p:par>
                        <p:par>
                          <p:cTn id="12" fill="hold" nodeType="afterGroup">
                            <p:stCondLst>
                              <p:cond delay="640"/>
                            </p:stCondLst>
                            <p:childTnLst>
                              <p:par>
                                <p:cTn id="13" presetID="21" presetClass="entr" presetSubtype="1" fill="hold" nodeType="afterEffect">
                                  <p:stCondLst>
                                    <p:cond delay="0"/>
                                  </p:stCondLst>
                                  <p:childTnLst>
                                    <p:set>
                                      <p:cBhvr>
                                        <p:cTn id="14" dur="1" fill="hold">
                                          <p:stCondLst>
                                            <p:cond delay="0"/>
                                          </p:stCondLst>
                                        </p:cTn>
                                        <p:tgtEl>
                                          <p:spTgt spid="21515"/>
                                        </p:tgtEl>
                                        <p:attrNameLst>
                                          <p:attrName>style.visibility</p:attrName>
                                        </p:attrNameLst>
                                      </p:cBhvr>
                                      <p:to>
                                        <p:strVal val="visible"/>
                                      </p:to>
                                    </p:set>
                                    <p:animEffect transition="in" filter="wheel(1)">
                                      <p:cBhvr>
                                        <p:cTn id="15" dur="2000"/>
                                        <p:tgtEl>
                                          <p:spTgt spid="21515"/>
                                        </p:tgtEl>
                                      </p:cBhvr>
                                    </p:animEffect>
                                  </p:childTnLst>
                                </p:cTn>
                              </p:par>
                            </p:childTnLst>
                          </p:cTn>
                        </p:par>
                        <p:par>
                          <p:cTn id="16" fill="hold" nodeType="afterGroup">
                            <p:stCondLst>
                              <p:cond delay="2640"/>
                            </p:stCondLst>
                            <p:childTnLst>
                              <p:par>
                                <p:cTn id="17" presetID="1" presetClass="entr" presetSubtype="0" fill="hold" grpId="0" nodeType="afterEffect">
                                  <p:stCondLst>
                                    <p:cond delay="0"/>
                                  </p:stCondLst>
                                  <p:childTnLst>
                                    <p:set>
                                      <p:cBhvr>
                                        <p:cTn id="18" dur="1" fill="hold">
                                          <p:stCondLst>
                                            <p:cond delay="0"/>
                                          </p:stCondLst>
                                        </p:cTn>
                                        <p:tgtEl>
                                          <p:spTgt spid="21508"/>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99900" fill="hold"/>
                                        <p:tgtEl>
                                          <p:spTgt spid="21508"/>
                                        </p:tgtEl>
                                        <p:attrNameLst>
                                          <p:attrName>ppt_x,ppt_y</p:attrName>
                                        </p:attrNameLst>
                                      </p:cBhvr>
                                      <p:rCtr x="5400" y="0"/>
                                    </p:animMotion>
                                  </p:childTnLst>
                                </p:cTn>
                              </p:par>
                              <p:par>
                                <p:cTn id="21" presetID="1" presetClass="entr" presetSubtype="0" fill="hold" grpId="0" nodeType="withEffect">
                                  <p:stCondLst>
                                    <p:cond delay="100"/>
                                  </p:stCondLst>
                                  <p:childTnLst>
                                    <p:set>
                                      <p:cBhvr>
                                        <p:cTn id="22" dur="1" fill="hold">
                                          <p:stCondLst>
                                            <p:cond delay="0"/>
                                          </p:stCondLst>
                                        </p:cTn>
                                        <p:tgtEl>
                                          <p:spTgt spid="21509"/>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99900" fill="hold"/>
                                        <p:tgtEl>
                                          <p:spTgt spid="21509"/>
                                        </p:tgtEl>
                                        <p:attrNameLst>
                                          <p:attrName>ppt_x,ppt_y</p:attrName>
                                        </p:attrNameLst>
                                      </p:cBhvr>
                                      <p:rCtr x="4400" y="-4600"/>
                                    </p:animMotion>
                                  </p:childTnLst>
                                </p:cTn>
                              </p:par>
                              <p:par>
                                <p:cTn id="25" presetID="1" presetClass="entr" presetSubtype="0" fill="hold" grpId="0" nodeType="withEffect">
                                  <p:stCondLst>
                                    <p:cond delay="200"/>
                                  </p:stCondLst>
                                  <p:childTnLst>
                                    <p:set>
                                      <p:cBhvr>
                                        <p:cTn id="26" dur="1" fill="hold">
                                          <p:stCondLst>
                                            <p:cond delay="0"/>
                                          </p:stCondLst>
                                        </p:cTn>
                                        <p:tgtEl>
                                          <p:spTgt spid="21510"/>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99900" fill="hold"/>
                                        <p:tgtEl>
                                          <p:spTgt spid="21510"/>
                                        </p:tgtEl>
                                        <p:attrNameLst>
                                          <p:attrName>ppt_x,ppt_y</p:attrName>
                                        </p:attrNameLst>
                                      </p:cBhvr>
                                      <p:rCtr x="2500" y="-8200"/>
                                    </p:animMotion>
                                  </p:childTnLst>
                                </p:cTn>
                              </p:par>
                              <p:par>
                                <p:cTn id="29" presetID="1" presetClass="entr" presetSubtype="0" fill="hold" grpId="0" nodeType="withEffect">
                                  <p:stCondLst>
                                    <p:cond delay="300"/>
                                  </p:stCondLst>
                                  <p:childTnLst>
                                    <p:set>
                                      <p:cBhvr>
                                        <p:cTn id="30" dur="1" fill="hold">
                                          <p:stCondLst>
                                            <p:cond delay="0"/>
                                          </p:stCondLst>
                                        </p:cTn>
                                        <p:tgtEl>
                                          <p:spTgt spid="21511"/>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99900" fill="hold"/>
                                        <p:tgtEl>
                                          <p:spTgt spid="21511"/>
                                        </p:tgtEl>
                                        <p:attrNameLst>
                                          <p:attrName>ppt_x,ppt_y</p:attrName>
                                        </p:attrNameLst>
                                      </p:cBhvr>
                                      <p:rCtr x="0" y="-9900"/>
                                    </p:animMotion>
                                  </p:childTnLst>
                                </p:cTn>
                              </p:par>
                              <p:par>
                                <p:cTn id="33" presetID="1" presetClass="entr" presetSubtype="0" fill="hold" grpId="0" nodeType="withEffect">
                                  <p:stCondLst>
                                    <p:cond delay="400"/>
                                  </p:stCondLst>
                                  <p:childTnLst>
                                    <p:set>
                                      <p:cBhvr>
                                        <p:cTn id="34" dur="1" fill="hold">
                                          <p:stCondLst>
                                            <p:cond delay="0"/>
                                          </p:stCondLst>
                                        </p:cTn>
                                        <p:tgtEl>
                                          <p:spTgt spid="21512"/>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99900" fill="hold"/>
                                        <p:tgtEl>
                                          <p:spTgt spid="21512"/>
                                        </p:tgtEl>
                                        <p:attrNameLst>
                                          <p:attrName>ppt_x,ppt_y</p:attrName>
                                        </p:attrNameLst>
                                      </p:cBhvr>
                                      <p:rCtr x="-2600" y="-8300"/>
                                    </p:animMotion>
                                  </p:childTnLst>
                                </p:cTn>
                              </p:par>
                              <p:par>
                                <p:cTn id="37" presetID="1" presetClass="entr" presetSubtype="0" fill="hold" grpId="0" nodeType="withEffect">
                                  <p:stCondLst>
                                    <p:cond delay="500"/>
                                  </p:stCondLst>
                                  <p:childTnLst>
                                    <p:set>
                                      <p:cBhvr>
                                        <p:cTn id="38" dur="1" fill="hold">
                                          <p:stCondLst>
                                            <p:cond delay="0"/>
                                          </p:stCondLst>
                                        </p:cTn>
                                        <p:tgtEl>
                                          <p:spTgt spid="21513"/>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99900" fill="hold"/>
                                        <p:tgtEl>
                                          <p:spTgt spid="21513"/>
                                        </p:tgtEl>
                                        <p:attrNameLst>
                                          <p:attrName>ppt_x,ppt_y</p:attrName>
                                        </p:attrNameLst>
                                      </p:cBhvr>
                                      <p:rCtr x="-4700" y="-4500"/>
                                    </p:animMotion>
                                  </p:childTnLst>
                                </p:cTn>
                              </p:par>
                              <p:par>
                                <p:cTn id="41" presetID="1" presetClass="entr" presetSubtype="0" fill="hold" grpId="0" nodeType="withEffect">
                                  <p:stCondLst>
                                    <p:cond delay="600"/>
                                  </p:stCondLst>
                                  <p:childTnLst>
                                    <p:set>
                                      <p:cBhvr>
                                        <p:cTn id="42" dur="1" fill="hold">
                                          <p:stCondLst>
                                            <p:cond delay="0"/>
                                          </p:stCondLst>
                                        </p:cTn>
                                        <p:tgtEl>
                                          <p:spTgt spid="21514"/>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99900" fill="hold"/>
                                        <p:tgtEl>
                                          <p:spTgt spid="21514"/>
                                        </p:tgtEl>
                                        <p:attrNameLst>
                                          <p:attrName>ppt_x,ppt_y</p:attrName>
                                        </p:attrNameLst>
                                      </p:cBhvr>
                                      <p:rCtr x="-5600" y="0"/>
                                    </p:animMotion>
                                  </p:childTnLst>
                                </p:cTn>
                              </p:par>
                            </p:childTnLst>
                          </p:cTn>
                        </p:par>
                        <p:par>
                          <p:cTn id="45" fill="hold" nodeType="afterGroup">
                            <p:stCondLst>
                              <p:cond delay="3540"/>
                            </p:stCondLst>
                            <p:childTnLst>
                              <p:par>
                                <p:cTn id="46" presetID="10"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10" presetClass="entr" presetSubtype="0" fill="hold" nodeType="withEffect">
                                  <p:stCondLst>
                                    <p:cond delay="1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10" presetClass="entr" presetSubtype="0" fill="hold" nodeType="withEffect">
                                  <p:stCondLst>
                                    <p:cond delay="20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ppt_w</p:attrName>
                                        </p:attrNameLst>
                                      </p:cBhvr>
                                      <p:tavLst>
                                        <p:tav tm="0">
                                          <p:val>
                                            <p:fltVal val="0"/>
                                          </p:val>
                                        </p:tav>
                                        <p:tav tm="100000">
                                          <p:val>
                                            <p:strVal val="#ppt_w"/>
                                          </p:val>
                                        </p:tav>
                                      </p:tavLst>
                                    </p:anim>
                                    <p:anim calcmode="lin" valueType="num">
                                      <p:cBhvr>
                                        <p:cTn id="59" dur="500" fill="hold"/>
                                        <p:tgtEl>
                                          <p:spTgt spid="6"/>
                                        </p:tgtEl>
                                        <p:attrNameLst>
                                          <p:attrName>ppt_h</p:attrName>
                                        </p:attrNameLst>
                                      </p:cBhvr>
                                      <p:tavLst>
                                        <p:tav tm="0">
                                          <p:val>
                                            <p:fltVal val="0"/>
                                          </p:val>
                                        </p:tav>
                                        <p:tav tm="100000">
                                          <p:val>
                                            <p:strVal val="#ppt_h"/>
                                          </p:val>
                                        </p:tav>
                                      </p:tavLst>
                                    </p:anim>
                                    <p:animEffect transition="in" filter="fade">
                                      <p:cBhvr>
                                        <p:cTn id="60" dur="500"/>
                                        <p:tgtEl>
                                          <p:spTgt spid="6"/>
                                        </p:tgtEl>
                                      </p:cBhvr>
                                    </p:animEffect>
                                  </p:childTnLst>
                                </p:cTn>
                              </p:par>
                              <p:par>
                                <p:cTn id="61" presetID="10" presetClass="entr" presetSubtype="0" fill="hold" nodeType="withEffect">
                                  <p:stCondLst>
                                    <p:cond delay="30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par>
                                <p:cTn id="66" presetID="10" presetClass="entr" presetSubtype="0" fill="hold" nodeType="withEffect">
                                  <p:stCondLst>
                                    <p:cond delay="400"/>
                                  </p:stCondLst>
                                  <p:childTnLst>
                                    <p:set>
                                      <p:cBhvr>
                                        <p:cTn id="67" dur="1" fill="hold">
                                          <p:stCondLst>
                                            <p:cond delay="0"/>
                                          </p:stCondLst>
                                        </p:cTn>
                                        <p:tgtEl>
                                          <p:spTgt spid="4"/>
                                        </p:tgtEl>
                                        <p:attrNameLst>
                                          <p:attrName>style.visibility</p:attrName>
                                        </p:attrNameLst>
                                      </p:cBhvr>
                                      <p:to>
                                        <p:strVal val="visible"/>
                                      </p:to>
                                    </p:set>
                                    <p:anim calcmode="lin" valueType="num">
                                      <p:cBhvr>
                                        <p:cTn id="68" dur="500" fill="hold"/>
                                        <p:tgtEl>
                                          <p:spTgt spid="4"/>
                                        </p:tgtEl>
                                        <p:attrNameLst>
                                          <p:attrName>ppt_w</p:attrName>
                                        </p:attrNameLst>
                                      </p:cBhvr>
                                      <p:tavLst>
                                        <p:tav tm="0">
                                          <p:val>
                                            <p:fltVal val="0"/>
                                          </p:val>
                                        </p:tav>
                                        <p:tav tm="100000">
                                          <p:val>
                                            <p:strVal val="#ppt_w"/>
                                          </p:val>
                                        </p:tav>
                                      </p:tavLst>
                                    </p:anim>
                                    <p:anim calcmode="lin" valueType="num">
                                      <p:cBhvr>
                                        <p:cTn id="69" dur="500" fill="hold"/>
                                        <p:tgtEl>
                                          <p:spTgt spid="4"/>
                                        </p:tgtEl>
                                        <p:attrNameLst>
                                          <p:attrName>ppt_h</p:attrName>
                                        </p:attrNameLst>
                                      </p:cBhvr>
                                      <p:tavLst>
                                        <p:tav tm="0">
                                          <p:val>
                                            <p:fltVal val="0"/>
                                          </p:val>
                                        </p:tav>
                                        <p:tav tm="100000">
                                          <p:val>
                                            <p:strVal val="#ppt_h"/>
                                          </p:val>
                                        </p:tav>
                                      </p:tavLst>
                                    </p:anim>
                                    <p:animEffect transition="in" filter="fade">
                                      <p:cBhvr>
                                        <p:cTn id="70" dur="500"/>
                                        <p:tgtEl>
                                          <p:spTgt spid="4"/>
                                        </p:tgtEl>
                                      </p:cBhvr>
                                    </p:animEffect>
                                  </p:childTnLst>
                                </p:cTn>
                              </p:par>
                              <p:par>
                                <p:cTn id="71" presetID="10" presetClass="entr" presetSubtype="0" fill="hold" nodeType="withEffect">
                                  <p:stCondLst>
                                    <p:cond delay="50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10" presetClass="entr" presetSubtype="0" fill="hold" nodeType="withEffect">
                                  <p:stCondLst>
                                    <p:cond delay="600"/>
                                  </p:stCondLst>
                                  <p:childTnLst>
                                    <p:set>
                                      <p:cBhvr>
                                        <p:cTn id="77" dur="1" fill="hold">
                                          <p:stCondLst>
                                            <p:cond delay="0"/>
                                          </p:stCondLst>
                                        </p:cTn>
                                        <p:tgtEl>
                                          <p:spTgt spid="2"/>
                                        </p:tgtEl>
                                        <p:attrNameLst>
                                          <p:attrName>style.visibility</p:attrName>
                                        </p:attrNameLst>
                                      </p:cBhvr>
                                      <p:to>
                                        <p:strVal val="visible"/>
                                      </p:to>
                                    </p:set>
                                    <p:anim calcmode="lin" valueType="num">
                                      <p:cBhvr>
                                        <p:cTn id="78" dur="500" fill="hold"/>
                                        <p:tgtEl>
                                          <p:spTgt spid="2"/>
                                        </p:tgtEl>
                                        <p:attrNameLst>
                                          <p:attrName>ppt_w</p:attrName>
                                        </p:attrNameLst>
                                      </p:cBhvr>
                                      <p:tavLst>
                                        <p:tav tm="0">
                                          <p:val>
                                            <p:fltVal val="0"/>
                                          </p:val>
                                        </p:tav>
                                        <p:tav tm="100000">
                                          <p:val>
                                            <p:strVal val="#ppt_w"/>
                                          </p:val>
                                        </p:tav>
                                      </p:tavLst>
                                    </p:anim>
                                    <p:anim calcmode="lin" valueType="num">
                                      <p:cBhvr>
                                        <p:cTn id="79" dur="500" fill="hold"/>
                                        <p:tgtEl>
                                          <p:spTgt spid="2"/>
                                        </p:tgtEl>
                                        <p:attrNameLst>
                                          <p:attrName>ppt_h</p:attrName>
                                        </p:attrNameLst>
                                      </p:cBhvr>
                                      <p:tavLst>
                                        <p:tav tm="0">
                                          <p:val>
                                            <p:fltVal val="0"/>
                                          </p:val>
                                        </p:tav>
                                        <p:tav tm="100000">
                                          <p:val>
                                            <p:strVal val="#ppt_h"/>
                                          </p:val>
                                        </p:tav>
                                      </p:tavLst>
                                    </p:anim>
                                    <p:animEffect transition="in" filter="fade">
                                      <p:cBhvr>
                                        <p:cTn id="80" dur="500"/>
                                        <p:tgtEl>
                                          <p:spTgt spid="2"/>
                                        </p:tgtEl>
                                      </p:cBhvr>
                                    </p:animEffect>
                                  </p:childTnLst>
                                </p:cTn>
                              </p:par>
                            </p:childTnLst>
                          </p:cTn>
                        </p:par>
                        <p:par>
                          <p:cTn id="81" fill="hold" nodeType="afterGroup">
                            <p:stCondLst>
                              <p:cond delay="4640"/>
                            </p:stCondLst>
                            <p:childTnLst>
                              <p:par>
                                <p:cTn id="82" presetID="42" presetClass="entr" presetSubtype="0" fill="hold" grpId="0" nodeType="afterEffect">
                                  <p:stCondLst>
                                    <p:cond delay="0"/>
                                  </p:stCondLst>
                                  <p:childTnLst>
                                    <p:set>
                                      <p:cBhvr>
                                        <p:cTn id="83" dur="1" fill="hold">
                                          <p:stCondLst>
                                            <p:cond delay="0"/>
                                          </p:stCondLst>
                                        </p:cTn>
                                        <p:tgtEl>
                                          <p:spTgt spid="21507"/>
                                        </p:tgtEl>
                                        <p:attrNameLst>
                                          <p:attrName>style.visibility</p:attrName>
                                        </p:attrNameLst>
                                      </p:cBhvr>
                                      <p:to>
                                        <p:strVal val="visible"/>
                                      </p:to>
                                    </p:set>
                                    <p:animEffect transition="in" filter="fade">
                                      <p:cBhvr>
                                        <p:cTn id="84" dur="1000"/>
                                        <p:tgtEl>
                                          <p:spTgt spid="21507"/>
                                        </p:tgtEl>
                                      </p:cBhvr>
                                    </p:animEffect>
                                    <p:anim calcmode="lin" valueType="num">
                                      <p:cBhvr>
                                        <p:cTn id="85" dur="1000" fill="hold"/>
                                        <p:tgtEl>
                                          <p:spTgt spid="21507"/>
                                        </p:tgtEl>
                                        <p:attrNameLst>
                                          <p:attrName>ppt_x</p:attrName>
                                        </p:attrNameLst>
                                      </p:cBhvr>
                                      <p:tavLst>
                                        <p:tav tm="0">
                                          <p:val>
                                            <p:strVal val="#ppt_x"/>
                                          </p:val>
                                        </p:tav>
                                        <p:tav tm="100000">
                                          <p:val>
                                            <p:strVal val="#ppt_x"/>
                                          </p:val>
                                        </p:tav>
                                      </p:tavLst>
                                    </p:anim>
                                    <p:anim calcmode="lin" valueType="num">
                                      <p:cBhvr>
                                        <p:cTn id="86" dur="1000" fill="hold"/>
                                        <p:tgtEl>
                                          <p:spTgt spid="215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autoUpdateAnimBg="0"/>
      <p:bldP spid="21508" grpId="0" animBg="1"/>
      <p:bldP spid="21508" grpId="1" animBg="1"/>
      <p:bldP spid="21509" grpId="0" animBg="1"/>
      <p:bldP spid="21509" grpId="1" animBg="1"/>
      <p:bldP spid="21510" grpId="0" animBg="1"/>
      <p:bldP spid="21510" grpId="1" animBg="1"/>
      <p:bldP spid="21511" grpId="0" animBg="1"/>
      <p:bldP spid="21511" grpId="1" animBg="1"/>
      <p:bldP spid="21512" grpId="0" animBg="1"/>
      <p:bldP spid="21512" grpId="1" animBg="1"/>
      <p:bldP spid="21513" grpId="0" animBg="1"/>
      <p:bldP spid="21513" grpId="1" animBg="1"/>
      <p:bldP spid="21514" grpId="0" animBg="1"/>
      <p:bldP spid="2151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2531" name="Freeform 6"/>
          <p:cNvSpPr>
            <a:spLocks/>
          </p:cNvSpPr>
          <p:nvPr/>
        </p:nvSpPr>
        <p:spPr bwMode="auto">
          <a:xfrm>
            <a:off x="895350" y="1878013"/>
            <a:ext cx="2906713" cy="2905125"/>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 name="T10" fmla="*/ 0 60000 65536"/>
              <a:gd name="T11" fmla="*/ 0 60000 65536"/>
              <a:gd name="T12" fmla="*/ 0 60000 65536"/>
              <a:gd name="T13" fmla="*/ 0 60000 65536"/>
              <a:gd name="T14" fmla="*/ 0 60000 65536"/>
              <a:gd name="T15" fmla="*/ 0 w 4042"/>
              <a:gd name="T16" fmla="*/ 0 h 4042"/>
              <a:gd name="T17" fmla="*/ 4042 w 4042"/>
              <a:gd name="T18" fmla="*/ 4042 h 4042"/>
            </a:gdLst>
            <a:ahLst/>
            <a:cxnLst>
              <a:cxn ang="T10">
                <a:pos x="T0" y="T1"/>
              </a:cxn>
              <a:cxn ang="T11">
                <a:pos x="T2" y="T3"/>
              </a:cxn>
              <a:cxn ang="T12">
                <a:pos x="T4" y="T5"/>
              </a:cxn>
              <a:cxn ang="T13">
                <a:pos x="T6" y="T7"/>
              </a:cxn>
              <a:cxn ang="T14">
                <a:pos x="T8" y="T9"/>
              </a:cxn>
            </a:cxnLst>
            <a:rect l="T15" t="T16" r="T17" b="T18"/>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2" name="Freeform 7"/>
          <p:cNvSpPr>
            <a:spLocks/>
          </p:cNvSpPr>
          <p:nvPr/>
        </p:nvSpPr>
        <p:spPr bwMode="auto">
          <a:xfrm>
            <a:off x="2806700" y="1196975"/>
            <a:ext cx="2060575" cy="2060575"/>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 name="T10" fmla="*/ 0 60000 65536"/>
              <a:gd name="T11" fmla="*/ 0 60000 65536"/>
              <a:gd name="T12" fmla="*/ 0 60000 65536"/>
              <a:gd name="T13" fmla="*/ 0 60000 65536"/>
              <a:gd name="T14" fmla="*/ 0 60000 65536"/>
              <a:gd name="T15" fmla="*/ 0 w 2867"/>
              <a:gd name="T16" fmla="*/ 0 h 2867"/>
              <a:gd name="T17" fmla="*/ 2867 w 2867"/>
              <a:gd name="T18" fmla="*/ 2867 h 2867"/>
            </a:gdLst>
            <a:ahLst/>
            <a:cxnLst>
              <a:cxn ang="T10">
                <a:pos x="T0" y="T1"/>
              </a:cxn>
              <a:cxn ang="T11">
                <a:pos x="T2" y="T3"/>
              </a:cxn>
              <a:cxn ang="T12">
                <a:pos x="T4" y="T5"/>
              </a:cxn>
              <a:cxn ang="T13">
                <a:pos x="T6" y="T7"/>
              </a:cxn>
              <a:cxn ang="T14">
                <a:pos x="T8" y="T9"/>
              </a:cxn>
            </a:cxnLst>
            <a:rect l="T15" t="T16" r="T17" b="T18"/>
            <a:pathLst>
              <a:path w="2867" h="2867">
                <a:moveTo>
                  <a:pt x="1433" y="0"/>
                </a:moveTo>
                <a:lnTo>
                  <a:pt x="2867" y="1434"/>
                </a:lnTo>
                <a:lnTo>
                  <a:pt x="1433" y="2867"/>
                </a:lnTo>
                <a:lnTo>
                  <a:pt x="0" y="1434"/>
                </a:lnTo>
                <a:lnTo>
                  <a:pt x="143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3" name="Freeform 8"/>
          <p:cNvSpPr>
            <a:spLocks/>
          </p:cNvSpPr>
          <p:nvPr/>
        </p:nvSpPr>
        <p:spPr bwMode="auto">
          <a:xfrm>
            <a:off x="2976563" y="3394075"/>
            <a:ext cx="1746250" cy="1744663"/>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 name="T10" fmla="*/ 0 60000 65536"/>
              <a:gd name="T11" fmla="*/ 0 60000 65536"/>
              <a:gd name="T12" fmla="*/ 0 60000 65536"/>
              <a:gd name="T13" fmla="*/ 0 60000 65536"/>
              <a:gd name="T14" fmla="*/ 0 60000 65536"/>
              <a:gd name="T15" fmla="*/ 0 w 2427"/>
              <a:gd name="T16" fmla="*/ 0 h 2427"/>
              <a:gd name="T17" fmla="*/ 2427 w 2427"/>
              <a:gd name="T18" fmla="*/ 2427 h 2427"/>
            </a:gdLst>
            <a:ahLst/>
            <a:cxnLst>
              <a:cxn ang="T10">
                <a:pos x="T0" y="T1"/>
              </a:cxn>
              <a:cxn ang="T11">
                <a:pos x="T2" y="T3"/>
              </a:cxn>
              <a:cxn ang="T12">
                <a:pos x="T4" y="T5"/>
              </a:cxn>
              <a:cxn ang="T13">
                <a:pos x="T6" y="T7"/>
              </a:cxn>
              <a:cxn ang="T14">
                <a:pos x="T8" y="T9"/>
              </a:cxn>
            </a:cxnLst>
            <a:rect l="T15" t="T16" r="T17" b="T18"/>
            <a:pathLst>
              <a:path w="2427" h="2427">
                <a:moveTo>
                  <a:pt x="1213" y="0"/>
                </a:moveTo>
                <a:lnTo>
                  <a:pt x="2427" y="1214"/>
                </a:lnTo>
                <a:lnTo>
                  <a:pt x="1213" y="2427"/>
                </a:lnTo>
                <a:lnTo>
                  <a:pt x="0" y="1214"/>
                </a:lnTo>
                <a:lnTo>
                  <a:pt x="121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4" name="Freeform 9"/>
          <p:cNvSpPr>
            <a:spLocks/>
          </p:cNvSpPr>
          <p:nvPr/>
        </p:nvSpPr>
        <p:spPr bwMode="auto">
          <a:xfrm>
            <a:off x="3886200" y="2600325"/>
            <a:ext cx="1463675" cy="1462088"/>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 name="T10" fmla="*/ 0 60000 65536"/>
              <a:gd name="T11" fmla="*/ 0 60000 65536"/>
              <a:gd name="T12" fmla="*/ 0 60000 65536"/>
              <a:gd name="T13" fmla="*/ 0 60000 65536"/>
              <a:gd name="T14" fmla="*/ 0 60000 65536"/>
              <a:gd name="T15" fmla="*/ 0 w 2587"/>
              <a:gd name="T16" fmla="*/ 0 h 2586"/>
              <a:gd name="T17" fmla="*/ 2587 w 2587"/>
              <a:gd name="T18" fmla="*/ 2586 h 2586"/>
            </a:gdLst>
            <a:ahLst/>
            <a:cxnLst>
              <a:cxn ang="T10">
                <a:pos x="T0" y="T1"/>
              </a:cxn>
              <a:cxn ang="T11">
                <a:pos x="T2" y="T3"/>
              </a:cxn>
              <a:cxn ang="T12">
                <a:pos x="T4" y="T5"/>
              </a:cxn>
              <a:cxn ang="T13">
                <a:pos x="T6" y="T7"/>
              </a:cxn>
              <a:cxn ang="T14">
                <a:pos x="T8" y="T9"/>
              </a:cxn>
            </a:cxnLst>
            <a:rect l="T15" t="T16" r="T17" b="T18"/>
            <a:pathLst>
              <a:path w="2587" h="2586">
                <a:moveTo>
                  <a:pt x="1294" y="0"/>
                </a:moveTo>
                <a:lnTo>
                  <a:pt x="2587" y="1293"/>
                </a:lnTo>
                <a:lnTo>
                  <a:pt x="1294" y="2586"/>
                </a:lnTo>
                <a:lnTo>
                  <a:pt x="0" y="1293"/>
                </a:lnTo>
                <a:lnTo>
                  <a:pt x="129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22535" name="直接连接符 6"/>
          <p:cNvCxnSpPr>
            <a:cxnSpLocks noChangeShapeType="1"/>
          </p:cNvCxnSpPr>
          <p:nvPr/>
        </p:nvCxnSpPr>
        <p:spPr bwMode="auto">
          <a:xfrm>
            <a:off x="4859338" y="2239963"/>
            <a:ext cx="3430587"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2536" name="直接连接符 7"/>
          <p:cNvCxnSpPr>
            <a:cxnSpLocks noChangeShapeType="1"/>
          </p:cNvCxnSpPr>
          <p:nvPr/>
        </p:nvCxnSpPr>
        <p:spPr bwMode="auto">
          <a:xfrm>
            <a:off x="5400675" y="3330575"/>
            <a:ext cx="2889250"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2537" name="直接连接符 8"/>
          <p:cNvCxnSpPr>
            <a:cxnSpLocks noChangeShapeType="1"/>
          </p:cNvCxnSpPr>
          <p:nvPr/>
        </p:nvCxnSpPr>
        <p:spPr bwMode="auto">
          <a:xfrm>
            <a:off x="4787900" y="4397375"/>
            <a:ext cx="3502025"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22538" name="TextBox 9"/>
          <p:cNvSpPr txBox="1">
            <a:spLocks noChangeArrowheads="1"/>
          </p:cNvSpPr>
          <p:nvPr/>
        </p:nvSpPr>
        <p:spPr bwMode="auto">
          <a:xfrm>
            <a:off x="1609725" y="2784475"/>
            <a:ext cx="147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sp>
        <p:nvSpPr>
          <p:cNvPr id="22539" name="TextBox 10"/>
          <p:cNvSpPr txBox="1">
            <a:spLocks noChangeArrowheads="1"/>
          </p:cNvSpPr>
          <p:nvPr/>
        </p:nvSpPr>
        <p:spPr bwMode="auto">
          <a:xfrm>
            <a:off x="1609725" y="3195638"/>
            <a:ext cx="1476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600" b="1">
                <a:solidFill>
                  <a:schemeClr val="accent2"/>
                </a:solidFill>
                <a:latin typeface="微软雅黑" pitchFamily="34" charset="-122"/>
                <a:ea typeface="微软雅黑" pitchFamily="34" charset="-122"/>
              </a:rPr>
              <a:t>75%</a:t>
            </a:r>
          </a:p>
        </p:txBody>
      </p:sp>
      <p:sp>
        <p:nvSpPr>
          <p:cNvPr id="22540" name="TextBox 11"/>
          <p:cNvSpPr txBox="1">
            <a:spLocks noChangeArrowheads="1"/>
          </p:cNvSpPr>
          <p:nvPr/>
        </p:nvSpPr>
        <p:spPr bwMode="auto">
          <a:xfrm>
            <a:off x="3122613" y="1754188"/>
            <a:ext cx="1476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标题文字</a:t>
            </a:r>
            <a:endParaRPr lang="en-US">
              <a:solidFill>
                <a:schemeClr val="accent2"/>
              </a:solidFill>
              <a:latin typeface="微软雅黑" pitchFamily="34" charset="-122"/>
              <a:ea typeface="微软雅黑" pitchFamily="34" charset="-122"/>
            </a:endParaRPr>
          </a:p>
        </p:txBody>
      </p:sp>
      <p:sp>
        <p:nvSpPr>
          <p:cNvPr id="22541" name="TextBox 12"/>
          <p:cNvSpPr txBox="1">
            <a:spLocks noChangeArrowheads="1"/>
          </p:cNvSpPr>
          <p:nvPr/>
        </p:nvSpPr>
        <p:spPr bwMode="auto">
          <a:xfrm>
            <a:off x="3122613" y="2068513"/>
            <a:ext cx="1476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600" b="1">
                <a:solidFill>
                  <a:schemeClr val="accent2"/>
                </a:solidFill>
                <a:latin typeface="微软雅黑" pitchFamily="34" charset="-122"/>
                <a:ea typeface="微软雅黑" pitchFamily="34" charset="-122"/>
              </a:rPr>
              <a:t>54%</a:t>
            </a:r>
          </a:p>
        </p:txBody>
      </p:sp>
      <p:sp>
        <p:nvSpPr>
          <p:cNvPr id="22542" name="TextBox 13"/>
          <p:cNvSpPr txBox="1">
            <a:spLocks noChangeArrowheads="1"/>
          </p:cNvSpPr>
          <p:nvPr/>
        </p:nvSpPr>
        <p:spPr bwMode="auto">
          <a:xfrm>
            <a:off x="3133725" y="3813175"/>
            <a:ext cx="1477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accent2"/>
                </a:solidFill>
                <a:latin typeface="微软雅黑" pitchFamily="34" charset="-122"/>
                <a:ea typeface="微软雅黑" pitchFamily="34" charset="-122"/>
              </a:rPr>
              <a:t>标题文字</a:t>
            </a:r>
            <a:endParaRPr lang="en-US" sz="1600">
              <a:solidFill>
                <a:schemeClr val="accent2"/>
              </a:solidFill>
              <a:latin typeface="微软雅黑" pitchFamily="34" charset="-122"/>
              <a:ea typeface="微软雅黑" pitchFamily="34" charset="-122"/>
            </a:endParaRPr>
          </a:p>
        </p:txBody>
      </p:sp>
      <p:sp>
        <p:nvSpPr>
          <p:cNvPr id="22543" name="TextBox 14"/>
          <p:cNvSpPr txBox="1">
            <a:spLocks noChangeArrowheads="1"/>
          </p:cNvSpPr>
          <p:nvPr/>
        </p:nvSpPr>
        <p:spPr bwMode="auto">
          <a:xfrm>
            <a:off x="3133725" y="4124325"/>
            <a:ext cx="14779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200" b="1">
                <a:solidFill>
                  <a:schemeClr val="accent2"/>
                </a:solidFill>
                <a:latin typeface="微软雅黑" pitchFamily="34" charset="-122"/>
                <a:ea typeface="微软雅黑" pitchFamily="34" charset="-122"/>
              </a:rPr>
              <a:t>40%</a:t>
            </a:r>
          </a:p>
        </p:txBody>
      </p:sp>
      <p:sp>
        <p:nvSpPr>
          <p:cNvPr id="22544" name="TextBox 15"/>
          <p:cNvSpPr txBox="1">
            <a:spLocks noChangeArrowheads="1"/>
          </p:cNvSpPr>
          <p:nvPr/>
        </p:nvSpPr>
        <p:spPr bwMode="auto">
          <a:xfrm>
            <a:off x="3924300" y="3038475"/>
            <a:ext cx="1476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400">
                <a:solidFill>
                  <a:schemeClr val="accent2"/>
                </a:solidFill>
                <a:latin typeface="微软雅黑" pitchFamily="34" charset="-122"/>
                <a:ea typeface="微软雅黑" pitchFamily="34" charset="-122"/>
              </a:rPr>
              <a:t>标题文字</a:t>
            </a:r>
            <a:endParaRPr lang="en-US" sz="1400">
              <a:solidFill>
                <a:schemeClr val="accent2"/>
              </a:solidFill>
              <a:latin typeface="微软雅黑" pitchFamily="34" charset="-122"/>
              <a:ea typeface="微软雅黑" pitchFamily="34" charset="-122"/>
            </a:endParaRPr>
          </a:p>
        </p:txBody>
      </p:sp>
      <p:sp>
        <p:nvSpPr>
          <p:cNvPr id="22545" name="TextBox 16"/>
          <p:cNvSpPr txBox="1">
            <a:spLocks noChangeArrowheads="1"/>
          </p:cNvSpPr>
          <p:nvPr/>
        </p:nvSpPr>
        <p:spPr bwMode="auto">
          <a:xfrm>
            <a:off x="3881438" y="3213100"/>
            <a:ext cx="1476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2800" b="1">
                <a:solidFill>
                  <a:schemeClr val="accent2"/>
                </a:solidFill>
                <a:latin typeface="微软雅黑" pitchFamily="34" charset="-122"/>
                <a:ea typeface="微软雅黑" pitchFamily="34" charset="-122"/>
              </a:rPr>
              <a:t>29%</a:t>
            </a:r>
          </a:p>
        </p:txBody>
      </p:sp>
      <p:sp>
        <p:nvSpPr>
          <p:cNvPr id="22546" name="TextBox 17"/>
          <p:cNvSpPr txBox="1">
            <a:spLocks noChangeArrowheads="1"/>
          </p:cNvSpPr>
          <p:nvPr/>
        </p:nvSpPr>
        <p:spPr bwMode="auto">
          <a:xfrm>
            <a:off x="5405438" y="1397000"/>
            <a:ext cx="28797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2547" name="TextBox 18"/>
          <p:cNvSpPr txBox="1">
            <a:spLocks noChangeArrowheads="1"/>
          </p:cNvSpPr>
          <p:nvPr/>
        </p:nvSpPr>
        <p:spPr bwMode="auto">
          <a:xfrm>
            <a:off x="5829300" y="2511425"/>
            <a:ext cx="24558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2548" name="TextBox 19"/>
          <p:cNvSpPr txBox="1">
            <a:spLocks noChangeArrowheads="1"/>
          </p:cNvSpPr>
          <p:nvPr/>
        </p:nvSpPr>
        <p:spPr bwMode="auto">
          <a:xfrm>
            <a:off x="1252538" y="4865688"/>
            <a:ext cx="206216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2549" name="TextBox 20"/>
          <p:cNvSpPr txBox="1">
            <a:spLocks noChangeArrowheads="1"/>
          </p:cNvSpPr>
          <p:nvPr/>
        </p:nvSpPr>
        <p:spPr bwMode="auto">
          <a:xfrm>
            <a:off x="5624513" y="3549650"/>
            <a:ext cx="2665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par>
                          <p:cTn id="12" fill="hold" nodeType="afterGroup">
                            <p:stCondLst>
                              <p:cond delay="640"/>
                            </p:stCondLst>
                            <p:childTnLst>
                              <p:par>
                                <p:cTn id="13" presetID="2" presetClass="entr" presetSubtype="8" fill="hold" grpId="0" nodeType="afterEffect">
                                  <p:stCondLst>
                                    <p:cond delay="0"/>
                                  </p:stCondLst>
                                  <p:childTnLst>
                                    <p:set>
                                      <p:cBhvr>
                                        <p:cTn id="14" dur="1" fill="hold">
                                          <p:stCondLst>
                                            <p:cond delay="0"/>
                                          </p:stCondLst>
                                        </p:cTn>
                                        <p:tgtEl>
                                          <p:spTgt spid="22531"/>
                                        </p:tgtEl>
                                        <p:attrNameLst>
                                          <p:attrName>style.visibility</p:attrName>
                                        </p:attrNameLst>
                                      </p:cBhvr>
                                      <p:to>
                                        <p:strVal val="visible"/>
                                      </p:to>
                                    </p:set>
                                    <p:anim calcmode="lin" valueType="num">
                                      <p:cBhvr additive="base">
                                        <p:cTn id="15" dur="500" fill="hold"/>
                                        <p:tgtEl>
                                          <p:spTgt spid="22531"/>
                                        </p:tgtEl>
                                        <p:attrNameLst>
                                          <p:attrName>ppt_x</p:attrName>
                                        </p:attrNameLst>
                                      </p:cBhvr>
                                      <p:tavLst>
                                        <p:tav tm="0">
                                          <p:val>
                                            <p:strVal val="0-#ppt_w/2"/>
                                          </p:val>
                                        </p:tav>
                                        <p:tav tm="100000">
                                          <p:val>
                                            <p:strVal val="#ppt_x"/>
                                          </p:val>
                                        </p:tav>
                                      </p:tavLst>
                                    </p:anim>
                                    <p:anim calcmode="lin" valueType="num">
                                      <p:cBhvr additive="base">
                                        <p:cTn id="16" dur="500" fill="hold"/>
                                        <p:tgtEl>
                                          <p:spTgt spid="225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2534"/>
                                        </p:tgtEl>
                                        <p:attrNameLst>
                                          <p:attrName>style.visibility</p:attrName>
                                        </p:attrNameLst>
                                      </p:cBhvr>
                                      <p:to>
                                        <p:strVal val="visible"/>
                                      </p:to>
                                    </p:set>
                                    <p:anim calcmode="lin" valueType="num">
                                      <p:cBhvr additive="base">
                                        <p:cTn id="19" dur="500" fill="hold"/>
                                        <p:tgtEl>
                                          <p:spTgt spid="22534"/>
                                        </p:tgtEl>
                                        <p:attrNameLst>
                                          <p:attrName>ppt_x</p:attrName>
                                        </p:attrNameLst>
                                      </p:cBhvr>
                                      <p:tavLst>
                                        <p:tav tm="0">
                                          <p:val>
                                            <p:strVal val="1+#ppt_w/2"/>
                                          </p:val>
                                        </p:tav>
                                        <p:tav tm="100000">
                                          <p:val>
                                            <p:strVal val="#ppt_x"/>
                                          </p:val>
                                        </p:tav>
                                      </p:tavLst>
                                    </p:anim>
                                    <p:anim calcmode="lin" valueType="num">
                                      <p:cBhvr additive="base">
                                        <p:cTn id="20" dur="500" fill="hold"/>
                                        <p:tgtEl>
                                          <p:spTgt spid="22534"/>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140"/>
                            </p:stCondLst>
                            <p:childTnLst>
                              <p:par>
                                <p:cTn id="22" presetID="2" presetClass="entr" presetSubtype="1" fill="hold" grpId="0" nodeType="afterEffect">
                                  <p:stCondLst>
                                    <p:cond delay="0"/>
                                  </p:stCondLst>
                                  <p:childTnLst>
                                    <p:set>
                                      <p:cBhvr>
                                        <p:cTn id="23" dur="1" fill="hold">
                                          <p:stCondLst>
                                            <p:cond delay="0"/>
                                          </p:stCondLst>
                                        </p:cTn>
                                        <p:tgtEl>
                                          <p:spTgt spid="22532"/>
                                        </p:tgtEl>
                                        <p:attrNameLst>
                                          <p:attrName>style.visibility</p:attrName>
                                        </p:attrNameLst>
                                      </p:cBhvr>
                                      <p:to>
                                        <p:strVal val="visible"/>
                                      </p:to>
                                    </p:set>
                                    <p:anim calcmode="lin" valueType="num">
                                      <p:cBhvr additive="base">
                                        <p:cTn id="24" dur="500" fill="hold"/>
                                        <p:tgtEl>
                                          <p:spTgt spid="22532"/>
                                        </p:tgtEl>
                                        <p:attrNameLst>
                                          <p:attrName>ppt_x</p:attrName>
                                        </p:attrNameLst>
                                      </p:cBhvr>
                                      <p:tavLst>
                                        <p:tav tm="0">
                                          <p:val>
                                            <p:strVal val="#ppt_x"/>
                                          </p:val>
                                        </p:tav>
                                        <p:tav tm="100000">
                                          <p:val>
                                            <p:strVal val="#ppt_x"/>
                                          </p:val>
                                        </p:tav>
                                      </p:tavLst>
                                    </p:anim>
                                    <p:anim calcmode="lin" valueType="num">
                                      <p:cBhvr additive="base">
                                        <p:cTn id="25" dur="500" fill="hold"/>
                                        <p:tgtEl>
                                          <p:spTgt spid="22532"/>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533"/>
                                        </p:tgtEl>
                                        <p:attrNameLst>
                                          <p:attrName>style.visibility</p:attrName>
                                        </p:attrNameLst>
                                      </p:cBhvr>
                                      <p:to>
                                        <p:strVal val="visible"/>
                                      </p:to>
                                    </p:set>
                                    <p:anim calcmode="lin" valueType="num">
                                      <p:cBhvr additive="base">
                                        <p:cTn id="28" dur="500" fill="hold"/>
                                        <p:tgtEl>
                                          <p:spTgt spid="22533"/>
                                        </p:tgtEl>
                                        <p:attrNameLst>
                                          <p:attrName>ppt_x</p:attrName>
                                        </p:attrNameLst>
                                      </p:cBhvr>
                                      <p:tavLst>
                                        <p:tav tm="0">
                                          <p:val>
                                            <p:strVal val="#ppt_x"/>
                                          </p:val>
                                        </p:tav>
                                        <p:tav tm="100000">
                                          <p:val>
                                            <p:strVal val="#ppt_x"/>
                                          </p:val>
                                        </p:tav>
                                      </p:tavLst>
                                    </p:anim>
                                    <p:anim calcmode="lin" valueType="num">
                                      <p:cBhvr additive="base">
                                        <p:cTn id="29" dur="500" fill="hold"/>
                                        <p:tgtEl>
                                          <p:spTgt spid="22533"/>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640"/>
                            </p:stCondLst>
                            <p:childTnLst>
                              <p:par>
                                <p:cTn id="31" presetID="31" presetClass="entr" presetSubtype="0" fill="hold" grpId="0" nodeType="afterEffect">
                                  <p:stCondLst>
                                    <p:cond delay="0"/>
                                  </p:stCondLst>
                                  <p:childTnLst>
                                    <p:set>
                                      <p:cBhvr>
                                        <p:cTn id="32" dur="1" fill="hold">
                                          <p:stCondLst>
                                            <p:cond delay="0"/>
                                          </p:stCondLst>
                                        </p:cTn>
                                        <p:tgtEl>
                                          <p:spTgt spid="22538"/>
                                        </p:tgtEl>
                                        <p:attrNameLst>
                                          <p:attrName>style.visibility</p:attrName>
                                        </p:attrNameLst>
                                      </p:cBhvr>
                                      <p:to>
                                        <p:strVal val="visible"/>
                                      </p:to>
                                    </p:set>
                                    <p:anim calcmode="lin" valueType="num">
                                      <p:cBhvr>
                                        <p:cTn id="33" dur="500" fill="hold"/>
                                        <p:tgtEl>
                                          <p:spTgt spid="22538"/>
                                        </p:tgtEl>
                                        <p:attrNameLst>
                                          <p:attrName>ppt_w</p:attrName>
                                        </p:attrNameLst>
                                      </p:cBhvr>
                                      <p:tavLst>
                                        <p:tav tm="0">
                                          <p:val>
                                            <p:fltVal val="0"/>
                                          </p:val>
                                        </p:tav>
                                        <p:tav tm="100000">
                                          <p:val>
                                            <p:strVal val="#ppt_w"/>
                                          </p:val>
                                        </p:tav>
                                      </p:tavLst>
                                    </p:anim>
                                    <p:anim calcmode="lin" valueType="num">
                                      <p:cBhvr>
                                        <p:cTn id="34" dur="500" fill="hold"/>
                                        <p:tgtEl>
                                          <p:spTgt spid="22538"/>
                                        </p:tgtEl>
                                        <p:attrNameLst>
                                          <p:attrName>ppt_h</p:attrName>
                                        </p:attrNameLst>
                                      </p:cBhvr>
                                      <p:tavLst>
                                        <p:tav tm="0">
                                          <p:val>
                                            <p:fltVal val="0"/>
                                          </p:val>
                                        </p:tav>
                                        <p:tav tm="100000">
                                          <p:val>
                                            <p:strVal val="#ppt_h"/>
                                          </p:val>
                                        </p:tav>
                                      </p:tavLst>
                                    </p:anim>
                                    <p:anim calcmode="lin" valueType="num">
                                      <p:cBhvr>
                                        <p:cTn id="35" dur="500" fill="hold"/>
                                        <p:tgtEl>
                                          <p:spTgt spid="22538"/>
                                        </p:tgtEl>
                                        <p:attrNameLst>
                                          <p:attrName>style.rotation</p:attrName>
                                        </p:attrNameLst>
                                      </p:cBhvr>
                                      <p:tavLst>
                                        <p:tav tm="0">
                                          <p:val>
                                            <p:fltVal val="90"/>
                                          </p:val>
                                        </p:tav>
                                        <p:tav tm="100000">
                                          <p:val>
                                            <p:fltVal val="0"/>
                                          </p:val>
                                        </p:tav>
                                      </p:tavLst>
                                    </p:anim>
                                    <p:animEffect transition="in" filter="fade">
                                      <p:cBhvr>
                                        <p:cTn id="36" dur="500"/>
                                        <p:tgtEl>
                                          <p:spTgt spid="22538"/>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2539"/>
                                        </p:tgtEl>
                                        <p:attrNameLst>
                                          <p:attrName>style.visibility</p:attrName>
                                        </p:attrNameLst>
                                      </p:cBhvr>
                                      <p:to>
                                        <p:strVal val="visible"/>
                                      </p:to>
                                    </p:set>
                                    <p:anim calcmode="lin" valueType="num">
                                      <p:cBhvr>
                                        <p:cTn id="39" dur="500" fill="hold"/>
                                        <p:tgtEl>
                                          <p:spTgt spid="22539"/>
                                        </p:tgtEl>
                                        <p:attrNameLst>
                                          <p:attrName>ppt_w</p:attrName>
                                        </p:attrNameLst>
                                      </p:cBhvr>
                                      <p:tavLst>
                                        <p:tav tm="0">
                                          <p:val>
                                            <p:fltVal val="0"/>
                                          </p:val>
                                        </p:tav>
                                        <p:tav tm="100000">
                                          <p:val>
                                            <p:strVal val="#ppt_w"/>
                                          </p:val>
                                        </p:tav>
                                      </p:tavLst>
                                    </p:anim>
                                    <p:anim calcmode="lin" valueType="num">
                                      <p:cBhvr>
                                        <p:cTn id="40" dur="500" fill="hold"/>
                                        <p:tgtEl>
                                          <p:spTgt spid="22539"/>
                                        </p:tgtEl>
                                        <p:attrNameLst>
                                          <p:attrName>ppt_h</p:attrName>
                                        </p:attrNameLst>
                                      </p:cBhvr>
                                      <p:tavLst>
                                        <p:tav tm="0">
                                          <p:val>
                                            <p:fltVal val="0"/>
                                          </p:val>
                                        </p:tav>
                                        <p:tav tm="100000">
                                          <p:val>
                                            <p:strVal val="#ppt_h"/>
                                          </p:val>
                                        </p:tav>
                                      </p:tavLst>
                                    </p:anim>
                                    <p:anim calcmode="lin" valueType="num">
                                      <p:cBhvr>
                                        <p:cTn id="41" dur="500" fill="hold"/>
                                        <p:tgtEl>
                                          <p:spTgt spid="22539"/>
                                        </p:tgtEl>
                                        <p:attrNameLst>
                                          <p:attrName>style.rotation</p:attrName>
                                        </p:attrNameLst>
                                      </p:cBhvr>
                                      <p:tavLst>
                                        <p:tav tm="0">
                                          <p:val>
                                            <p:fltVal val="90"/>
                                          </p:val>
                                        </p:tav>
                                        <p:tav tm="100000">
                                          <p:val>
                                            <p:fltVal val="0"/>
                                          </p:val>
                                        </p:tav>
                                      </p:tavLst>
                                    </p:anim>
                                    <p:animEffect transition="in" filter="fade">
                                      <p:cBhvr>
                                        <p:cTn id="42" dur="500"/>
                                        <p:tgtEl>
                                          <p:spTgt spid="22539"/>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2540"/>
                                        </p:tgtEl>
                                        <p:attrNameLst>
                                          <p:attrName>style.visibility</p:attrName>
                                        </p:attrNameLst>
                                      </p:cBhvr>
                                      <p:to>
                                        <p:strVal val="visible"/>
                                      </p:to>
                                    </p:set>
                                    <p:anim calcmode="lin" valueType="num">
                                      <p:cBhvr>
                                        <p:cTn id="45" dur="500" fill="hold"/>
                                        <p:tgtEl>
                                          <p:spTgt spid="22540"/>
                                        </p:tgtEl>
                                        <p:attrNameLst>
                                          <p:attrName>ppt_w</p:attrName>
                                        </p:attrNameLst>
                                      </p:cBhvr>
                                      <p:tavLst>
                                        <p:tav tm="0">
                                          <p:val>
                                            <p:fltVal val="0"/>
                                          </p:val>
                                        </p:tav>
                                        <p:tav tm="100000">
                                          <p:val>
                                            <p:strVal val="#ppt_w"/>
                                          </p:val>
                                        </p:tav>
                                      </p:tavLst>
                                    </p:anim>
                                    <p:anim calcmode="lin" valueType="num">
                                      <p:cBhvr>
                                        <p:cTn id="46" dur="500" fill="hold"/>
                                        <p:tgtEl>
                                          <p:spTgt spid="22540"/>
                                        </p:tgtEl>
                                        <p:attrNameLst>
                                          <p:attrName>ppt_h</p:attrName>
                                        </p:attrNameLst>
                                      </p:cBhvr>
                                      <p:tavLst>
                                        <p:tav tm="0">
                                          <p:val>
                                            <p:fltVal val="0"/>
                                          </p:val>
                                        </p:tav>
                                        <p:tav tm="100000">
                                          <p:val>
                                            <p:strVal val="#ppt_h"/>
                                          </p:val>
                                        </p:tav>
                                      </p:tavLst>
                                    </p:anim>
                                    <p:anim calcmode="lin" valueType="num">
                                      <p:cBhvr>
                                        <p:cTn id="47" dur="500" fill="hold"/>
                                        <p:tgtEl>
                                          <p:spTgt spid="22540"/>
                                        </p:tgtEl>
                                        <p:attrNameLst>
                                          <p:attrName>style.rotation</p:attrName>
                                        </p:attrNameLst>
                                      </p:cBhvr>
                                      <p:tavLst>
                                        <p:tav tm="0">
                                          <p:val>
                                            <p:fltVal val="90"/>
                                          </p:val>
                                        </p:tav>
                                        <p:tav tm="100000">
                                          <p:val>
                                            <p:fltVal val="0"/>
                                          </p:val>
                                        </p:tav>
                                      </p:tavLst>
                                    </p:anim>
                                    <p:animEffect transition="in" filter="fade">
                                      <p:cBhvr>
                                        <p:cTn id="48" dur="500"/>
                                        <p:tgtEl>
                                          <p:spTgt spid="22540"/>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2541"/>
                                        </p:tgtEl>
                                        <p:attrNameLst>
                                          <p:attrName>style.visibility</p:attrName>
                                        </p:attrNameLst>
                                      </p:cBhvr>
                                      <p:to>
                                        <p:strVal val="visible"/>
                                      </p:to>
                                    </p:set>
                                    <p:anim calcmode="lin" valueType="num">
                                      <p:cBhvr>
                                        <p:cTn id="51" dur="500" fill="hold"/>
                                        <p:tgtEl>
                                          <p:spTgt spid="22541"/>
                                        </p:tgtEl>
                                        <p:attrNameLst>
                                          <p:attrName>ppt_w</p:attrName>
                                        </p:attrNameLst>
                                      </p:cBhvr>
                                      <p:tavLst>
                                        <p:tav tm="0">
                                          <p:val>
                                            <p:fltVal val="0"/>
                                          </p:val>
                                        </p:tav>
                                        <p:tav tm="100000">
                                          <p:val>
                                            <p:strVal val="#ppt_w"/>
                                          </p:val>
                                        </p:tav>
                                      </p:tavLst>
                                    </p:anim>
                                    <p:anim calcmode="lin" valueType="num">
                                      <p:cBhvr>
                                        <p:cTn id="52" dur="500" fill="hold"/>
                                        <p:tgtEl>
                                          <p:spTgt spid="22541"/>
                                        </p:tgtEl>
                                        <p:attrNameLst>
                                          <p:attrName>ppt_h</p:attrName>
                                        </p:attrNameLst>
                                      </p:cBhvr>
                                      <p:tavLst>
                                        <p:tav tm="0">
                                          <p:val>
                                            <p:fltVal val="0"/>
                                          </p:val>
                                        </p:tav>
                                        <p:tav tm="100000">
                                          <p:val>
                                            <p:strVal val="#ppt_h"/>
                                          </p:val>
                                        </p:tav>
                                      </p:tavLst>
                                    </p:anim>
                                    <p:anim calcmode="lin" valueType="num">
                                      <p:cBhvr>
                                        <p:cTn id="53" dur="500" fill="hold"/>
                                        <p:tgtEl>
                                          <p:spTgt spid="22541"/>
                                        </p:tgtEl>
                                        <p:attrNameLst>
                                          <p:attrName>style.rotation</p:attrName>
                                        </p:attrNameLst>
                                      </p:cBhvr>
                                      <p:tavLst>
                                        <p:tav tm="0">
                                          <p:val>
                                            <p:fltVal val="90"/>
                                          </p:val>
                                        </p:tav>
                                        <p:tav tm="100000">
                                          <p:val>
                                            <p:fltVal val="0"/>
                                          </p:val>
                                        </p:tav>
                                      </p:tavLst>
                                    </p:anim>
                                    <p:animEffect transition="in" filter="fade">
                                      <p:cBhvr>
                                        <p:cTn id="54" dur="500"/>
                                        <p:tgtEl>
                                          <p:spTgt spid="22541"/>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2544"/>
                                        </p:tgtEl>
                                        <p:attrNameLst>
                                          <p:attrName>style.visibility</p:attrName>
                                        </p:attrNameLst>
                                      </p:cBhvr>
                                      <p:to>
                                        <p:strVal val="visible"/>
                                      </p:to>
                                    </p:set>
                                    <p:anim calcmode="lin" valueType="num">
                                      <p:cBhvr>
                                        <p:cTn id="57" dur="500" fill="hold"/>
                                        <p:tgtEl>
                                          <p:spTgt spid="22544"/>
                                        </p:tgtEl>
                                        <p:attrNameLst>
                                          <p:attrName>ppt_w</p:attrName>
                                        </p:attrNameLst>
                                      </p:cBhvr>
                                      <p:tavLst>
                                        <p:tav tm="0">
                                          <p:val>
                                            <p:fltVal val="0"/>
                                          </p:val>
                                        </p:tav>
                                        <p:tav tm="100000">
                                          <p:val>
                                            <p:strVal val="#ppt_w"/>
                                          </p:val>
                                        </p:tav>
                                      </p:tavLst>
                                    </p:anim>
                                    <p:anim calcmode="lin" valueType="num">
                                      <p:cBhvr>
                                        <p:cTn id="58" dur="500" fill="hold"/>
                                        <p:tgtEl>
                                          <p:spTgt spid="22544"/>
                                        </p:tgtEl>
                                        <p:attrNameLst>
                                          <p:attrName>ppt_h</p:attrName>
                                        </p:attrNameLst>
                                      </p:cBhvr>
                                      <p:tavLst>
                                        <p:tav tm="0">
                                          <p:val>
                                            <p:fltVal val="0"/>
                                          </p:val>
                                        </p:tav>
                                        <p:tav tm="100000">
                                          <p:val>
                                            <p:strVal val="#ppt_h"/>
                                          </p:val>
                                        </p:tav>
                                      </p:tavLst>
                                    </p:anim>
                                    <p:anim calcmode="lin" valueType="num">
                                      <p:cBhvr>
                                        <p:cTn id="59" dur="500" fill="hold"/>
                                        <p:tgtEl>
                                          <p:spTgt spid="22544"/>
                                        </p:tgtEl>
                                        <p:attrNameLst>
                                          <p:attrName>style.rotation</p:attrName>
                                        </p:attrNameLst>
                                      </p:cBhvr>
                                      <p:tavLst>
                                        <p:tav tm="0">
                                          <p:val>
                                            <p:fltVal val="90"/>
                                          </p:val>
                                        </p:tav>
                                        <p:tav tm="100000">
                                          <p:val>
                                            <p:fltVal val="0"/>
                                          </p:val>
                                        </p:tav>
                                      </p:tavLst>
                                    </p:anim>
                                    <p:animEffect transition="in" filter="fade">
                                      <p:cBhvr>
                                        <p:cTn id="60" dur="500"/>
                                        <p:tgtEl>
                                          <p:spTgt spid="22544"/>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2545"/>
                                        </p:tgtEl>
                                        <p:attrNameLst>
                                          <p:attrName>style.visibility</p:attrName>
                                        </p:attrNameLst>
                                      </p:cBhvr>
                                      <p:to>
                                        <p:strVal val="visible"/>
                                      </p:to>
                                    </p:set>
                                    <p:anim calcmode="lin" valueType="num">
                                      <p:cBhvr>
                                        <p:cTn id="63" dur="500" fill="hold"/>
                                        <p:tgtEl>
                                          <p:spTgt spid="22545"/>
                                        </p:tgtEl>
                                        <p:attrNameLst>
                                          <p:attrName>ppt_w</p:attrName>
                                        </p:attrNameLst>
                                      </p:cBhvr>
                                      <p:tavLst>
                                        <p:tav tm="0">
                                          <p:val>
                                            <p:fltVal val="0"/>
                                          </p:val>
                                        </p:tav>
                                        <p:tav tm="100000">
                                          <p:val>
                                            <p:strVal val="#ppt_w"/>
                                          </p:val>
                                        </p:tav>
                                      </p:tavLst>
                                    </p:anim>
                                    <p:anim calcmode="lin" valueType="num">
                                      <p:cBhvr>
                                        <p:cTn id="64" dur="500" fill="hold"/>
                                        <p:tgtEl>
                                          <p:spTgt spid="22545"/>
                                        </p:tgtEl>
                                        <p:attrNameLst>
                                          <p:attrName>ppt_h</p:attrName>
                                        </p:attrNameLst>
                                      </p:cBhvr>
                                      <p:tavLst>
                                        <p:tav tm="0">
                                          <p:val>
                                            <p:fltVal val="0"/>
                                          </p:val>
                                        </p:tav>
                                        <p:tav tm="100000">
                                          <p:val>
                                            <p:strVal val="#ppt_h"/>
                                          </p:val>
                                        </p:tav>
                                      </p:tavLst>
                                    </p:anim>
                                    <p:anim calcmode="lin" valueType="num">
                                      <p:cBhvr>
                                        <p:cTn id="65" dur="500" fill="hold"/>
                                        <p:tgtEl>
                                          <p:spTgt spid="22545"/>
                                        </p:tgtEl>
                                        <p:attrNameLst>
                                          <p:attrName>style.rotation</p:attrName>
                                        </p:attrNameLst>
                                      </p:cBhvr>
                                      <p:tavLst>
                                        <p:tav tm="0">
                                          <p:val>
                                            <p:fltVal val="90"/>
                                          </p:val>
                                        </p:tav>
                                        <p:tav tm="100000">
                                          <p:val>
                                            <p:fltVal val="0"/>
                                          </p:val>
                                        </p:tav>
                                      </p:tavLst>
                                    </p:anim>
                                    <p:animEffect transition="in" filter="fade">
                                      <p:cBhvr>
                                        <p:cTn id="66" dur="500"/>
                                        <p:tgtEl>
                                          <p:spTgt spid="22545"/>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2542"/>
                                        </p:tgtEl>
                                        <p:attrNameLst>
                                          <p:attrName>style.visibility</p:attrName>
                                        </p:attrNameLst>
                                      </p:cBhvr>
                                      <p:to>
                                        <p:strVal val="visible"/>
                                      </p:to>
                                    </p:set>
                                    <p:anim calcmode="lin" valueType="num">
                                      <p:cBhvr>
                                        <p:cTn id="69" dur="500" fill="hold"/>
                                        <p:tgtEl>
                                          <p:spTgt spid="22542"/>
                                        </p:tgtEl>
                                        <p:attrNameLst>
                                          <p:attrName>ppt_w</p:attrName>
                                        </p:attrNameLst>
                                      </p:cBhvr>
                                      <p:tavLst>
                                        <p:tav tm="0">
                                          <p:val>
                                            <p:fltVal val="0"/>
                                          </p:val>
                                        </p:tav>
                                        <p:tav tm="100000">
                                          <p:val>
                                            <p:strVal val="#ppt_w"/>
                                          </p:val>
                                        </p:tav>
                                      </p:tavLst>
                                    </p:anim>
                                    <p:anim calcmode="lin" valueType="num">
                                      <p:cBhvr>
                                        <p:cTn id="70" dur="500" fill="hold"/>
                                        <p:tgtEl>
                                          <p:spTgt spid="22542"/>
                                        </p:tgtEl>
                                        <p:attrNameLst>
                                          <p:attrName>ppt_h</p:attrName>
                                        </p:attrNameLst>
                                      </p:cBhvr>
                                      <p:tavLst>
                                        <p:tav tm="0">
                                          <p:val>
                                            <p:fltVal val="0"/>
                                          </p:val>
                                        </p:tav>
                                        <p:tav tm="100000">
                                          <p:val>
                                            <p:strVal val="#ppt_h"/>
                                          </p:val>
                                        </p:tav>
                                      </p:tavLst>
                                    </p:anim>
                                    <p:anim calcmode="lin" valueType="num">
                                      <p:cBhvr>
                                        <p:cTn id="71" dur="500" fill="hold"/>
                                        <p:tgtEl>
                                          <p:spTgt spid="22542"/>
                                        </p:tgtEl>
                                        <p:attrNameLst>
                                          <p:attrName>style.rotation</p:attrName>
                                        </p:attrNameLst>
                                      </p:cBhvr>
                                      <p:tavLst>
                                        <p:tav tm="0">
                                          <p:val>
                                            <p:fltVal val="90"/>
                                          </p:val>
                                        </p:tav>
                                        <p:tav tm="100000">
                                          <p:val>
                                            <p:fltVal val="0"/>
                                          </p:val>
                                        </p:tav>
                                      </p:tavLst>
                                    </p:anim>
                                    <p:animEffect transition="in" filter="fade">
                                      <p:cBhvr>
                                        <p:cTn id="72" dur="500"/>
                                        <p:tgtEl>
                                          <p:spTgt spid="22542"/>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2543"/>
                                        </p:tgtEl>
                                        <p:attrNameLst>
                                          <p:attrName>style.visibility</p:attrName>
                                        </p:attrNameLst>
                                      </p:cBhvr>
                                      <p:to>
                                        <p:strVal val="visible"/>
                                      </p:to>
                                    </p:set>
                                    <p:anim calcmode="lin" valueType="num">
                                      <p:cBhvr>
                                        <p:cTn id="75" dur="500" fill="hold"/>
                                        <p:tgtEl>
                                          <p:spTgt spid="22543"/>
                                        </p:tgtEl>
                                        <p:attrNameLst>
                                          <p:attrName>ppt_w</p:attrName>
                                        </p:attrNameLst>
                                      </p:cBhvr>
                                      <p:tavLst>
                                        <p:tav tm="0">
                                          <p:val>
                                            <p:fltVal val="0"/>
                                          </p:val>
                                        </p:tav>
                                        <p:tav tm="100000">
                                          <p:val>
                                            <p:strVal val="#ppt_w"/>
                                          </p:val>
                                        </p:tav>
                                      </p:tavLst>
                                    </p:anim>
                                    <p:anim calcmode="lin" valueType="num">
                                      <p:cBhvr>
                                        <p:cTn id="76" dur="500" fill="hold"/>
                                        <p:tgtEl>
                                          <p:spTgt spid="22543"/>
                                        </p:tgtEl>
                                        <p:attrNameLst>
                                          <p:attrName>ppt_h</p:attrName>
                                        </p:attrNameLst>
                                      </p:cBhvr>
                                      <p:tavLst>
                                        <p:tav tm="0">
                                          <p:val>
                                            <p:fltVal val="0"/>
                                          </p:val>
                                        </p:tav>
                                        <p:tav tm="100000">
                                          <p:val>
                                            <p:strVal val="#ppt_h"/>
                                          </p:val>
                                        </p:tav>
                                      </p:tavLst>
                                    </p:anim>
                                    <p:anim calcmode="lin" valueType="num">
                                      <p:cBhvr>
                                        <p:cTn id="77" dur="500" fill="hold"/>
                                        <p:tgtEl>
                                          <p:spTgt spid="22543"/>
                                        </p:tgtEl>
                                        <p:attrNameLst>
                                          <p:attrName>style.rotation</p:attrName>
                                        </p:attrNameLst>
                                      </p:cBhvr>
                                      <p:tavLst>
                                        <p:tav tm="0">
                                          <p:val>
                                            <p:fltVal val="90"/>
                                          </p:val>
                                        </p:tav>
                                        <p:tav tm="100000">
                                          <p:val>
                                            <p:fltVal val="0"/>
                                          </p:val>
                                        </p:tav>
                                      </p:tavLst>
                                    </p:anim>
                                    <p:animEffect transition="in" filter="fade">
                                      <p:cBhvr>
                                        <p:cTn id="78" dur="500"/>
                                        <p:tgtEl>
                                          <p:spTgt spid="22543"/>
                                        </p:tgtEl>
                                      </p:cBhvr>
                                    </p:animEffect>
                                  </p:childTnLst>
                                </p:cTn>
                              </p:par>
                            </p:childTnLst>
                          </p:cTn>
                        </p:par>
                        <p:par>
                          <p:cTn id="79" fill="hold" nodeType="afterGroup">
                            <p:stCondLst>
                              <p:cond delay="2140"/>
                            </p:stCondLst>
                            <p:childTnLst>
                              <p:par>
                                <p:cTn id="80" presetID="22" presetClass="entr" presetSubtype="8" fill="hold" nodeType="afterEffect">
                                  <p:stCondLst>
                                    <p:cond delay="0"/>
                                  </p:stCondLst>
                                  <p:childTnLst>
                                    <p:set>
                                      <p:cBhvr>
                                        <p:cTn id="81" dur="1" fill="hold">
                                          <p:stCondLst>
                                            <p:cond delay="0"/>
                                          </p:stCondLst>
                                        </p:cTn>
                                        <p:tgtEl>
                                          <p:spTgt spid="22535"/>
                                        </p:tgtEl>
                                        <p:attrNameLst>
                                          <p:attrName>style.visibility</p:attrName>
                                        </p:attrNameLst>
                                      </p:cBhvr>
                                      <p:to>
                                        <p:strVal val="visible"/>
                                      </p:to>
                                    </p:set>
                                    <p:animEffect transition="in" filter="wipe(left)">
                                      <p:cBhvr>
                                        <p:cTn id="82" dur="500"/>
                                        <p:tgtEl>
                                          <p:spTgt spid="22535"/>
                                        </p:tgtEl>
                                      </p:cBhvr>
                                    </p:animEffect>
                                  </p:childTnLst>
                                </p:cTn>
                              </p:par>
                              <p:par>
                                <p:cTn id="83" presetID="22" presetClass="entr" presetSubtype="8" fill="hold" nodeType="withEffect">
                                  <p:stCondLst>
                                    <p:cond delay="0"/>
                                  </p:stCondLst>
                                  <p:childTnLst>
                                    <p:set>
                                      <p:cBhvr>
                                        <p:cTn id="84" dur="1" fill="hold">
                                          <p:stCondLst>
                                            <p:cond delay="0"/>
                                          </p:stCondLst>
                                        </p:cTn>
                                        <p:tgtEl>
                                          <p:spTgt spid="22536"/>
                                        </p:tgtEl>
                                        <p:attrNameLst>
                                          <p:attrName>style.visibility</p:attrName>
                                        </p:attrNameLst>
                                      </p:cBhvr>
                                      <p:to>
                                        <p:strVal val="visible"/>
                                      </p:to>
                                    </p:set>
                                    <p:animEffect transition="in" filter="wipe(left)">
                                      <p:cBhvr>
                                        <p:cTn id="85" dur="500"/>
                                        <p:tgtEl>
                                          <p:spTgt spid="22536"/>
                                        </p:tgtEl>
                                      </p:cBhvr>
                                    </p:animEffect>
                                  </p:childTnLst>
                                </p:cTn>
                              </p:par>
                              <p:par>
                                <p:cTn id="86" presetID="22" presetClass="entr" presetSubtype="8" fill="hold" nodeType="withEffect">
                                  <p:stCondLst>
                                    <p:cond delay="0"/>
                                  </p:stCondLst>
                                  <p:childTnLst>
                                    <p:set>
                                      <p:cBhvr>
                                        <p:cTn id="87" dur="1" fill="hold">
                                          <p:stCondLst>
                                            <p:cond delay="0"/>
                                          </p:stCondLst>
                                        </p:cTn>
                                        <p:tgtEl>
                                          <p:spTgt spid="22537"/>
                                        </p:tgtEl>
                                        <p:attrNameLst>
                                          <p:attrName>style.visibility</p:attrName>
                                        </p:attrNameLst>
                                      </p:cBhvr>
                                      <p:to>
                                        <p:strVal val="visible"/>
                                      </p:to>
                                    </p:set>
                                    <p:animEffect transition="in" filter="wipe(left)">
                                      <p:cBhvr>
                                        <p:cTn id="88" dur="500"/>
                                        <p:tgtEl>
                                          <p:spTgt spid="22537"/>
                                        </p:tgtEl>
                                      </p:cBhvr>
                                    </p:animEffect>
                                  </p:childTnLst>
                                </p:cTn>
                              </p:par>
                            </p:childTnLst>
                          </p:cTn>
                        </p:par>
                        <p:par>
                          <p:cTn id="89" fill="hold" nodeType="afterGroup">
                            <p:stCondLst>
                              <p:cond delay="2640"/>
                            </p:stCondLst>
                            <p:childTnLst>
                              <p:par>
                                <p:cTn id="90" presetID="22" presetClass="entr" presetSubtype="8" fill="hold" grpId="0" nodeType="afterEffect">
                                  <p:stCondLst>
                                    <p:cond delay="0"/>
                                  </p:stCondLst>
                                  <p:childTnLst>
                                    <p:set>
                                      <p:cBhvr>
                                        <p:cTn id="91" dur="1" fill="hold">
                                          <p:stCondLst>
                                            <p:cond delay="0"/>
                                          </p:stCondLst>
                                        </p:cTn>
                                        <p:tgtEl>
                                          <p:spTgt spid="22546"/>
                                        </p:tgtEl>
                                        <p:attrNameLst>
                                          <p:attrName>style.visibility</p:attrName>
                                        </p:attrNameLst>
                                      </p:cBhvr>
                                      <p:to>
                                        <p:strVal val="visible"/>
                                      </p:to>
                                    </p:set>
                                    <p:animEffect transition="in" filter="wipe(left)">
                                      <p:cBhvr>
                                        <p:cTn id="92" dur="500"/>
                                        <p:tgtEl>
                                          <p:spTgt spid="2254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2547"/>
                                        </p:tgtEl>
                                        <p:attrNameLst>
                                          <p:attrName>style.visibility</p:attrName>
                                        </p:attrNameLst>
                                      </p:cBhvr>
                                      <p:to>
                                        <p:strVal val="visible"/>
                                      </p:to>
                                    </p:set>
                                    <p:animEffect transition="in" filter="wipe(left)">
                                      <p:cBhvr>
                                        <p:cTn id="95" dur="500"/>
                                        <p:tgtEl>
                                          <p:spTgt spid="2254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549"/>
                                        </p:tgtEl>
                                        <p:attrNameLst>
                                          <p:attrName>style.visibility</p:attrName>
                                        </p:attrNameLst>
                                      </p:cBhvr>
                                      <p:to>
                                        <p:strVal val="visible"/>
                                      </p:to>
                                    </p:set>
                                    <p:animEffect transition="in" filter="wipe(left)">
                                      <p:cBhvr>
                                        <p:cTn id="98" dur="500"/>
                                        <p:tgtEl>
                                          <p:spTgt spid="22549"/>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2548"/>
                                        </p:tgtEl>
                                        <p:attrNameLst>
                                          <p:attrName>style.visibility</p:attrName>
                                        </p:attrNameLst>
                                      </p:cBhvr>
                                      <p:to>
                                        <p:strVal val="visible"/>
                                      </p:to>
                                    </p:set>
                                    <p:animEffect transition="in" filter="wipe(right)">
                                      <p:cBhvr>
                                        <p:cTn id="101" dur="500"/>
                                        <p:tgtEl>
                                          <p:spTgt spid="22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2" grpId="0" animBg="1"/>
      <p:bldP spid="22533" grpId="0" animBg="1"/>
      <p:bldP spid="22534" grpId="0" animBg="1"/>
      <p:bldP spid="22538" grpId="0" autoUpdateAnimBg="0"/>
      <p:bldP spid="22539" grpId="0" autoUpdateAnimBg="0"/>
      <p:bldP spid="22540" grpId="0" autoUpdateAnimBg="0"/>
      <p:bldP spid="22541" grpId="0" autoUpdateAnimBg="0"/>
      <p:bldP spid="22542" grpId="0" autoUpdateAnimBg="0"/>
      <p:bldP spid="22543" grpId="0" autoUpdateAnimBg="0"/>
      <p:bldP spid="22544" grpId="0" autoUpdateAnimBg="0"/>
      <p:bldP spid="22545" grpId="0" autoUpdateAnimBg="0"/>
      <p:bldP spid="22546" grpId="0" autoUpdateAnimBg="0"/>
      <p:bldP spid="22547" grpId="0" autoUpdateAnimBg="0"/>
      <p:bldP spid="22548" grpId="0" autoUpdateAnimBg="0"/>
      <p:bldP spid="2254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3555" name="矩形 2"/>
          <p:cNvSpPr>
            <a:spLocks noChangeArrowheads="1"/>
          </p:cNvSpPr>
          <p:nvPr/>
        </p:nvSpPr>
        <p:spPr bwMode="auto">
          <a:xfrm rot="2700000">
            <a:off x="2973387" y="2149476"/>
            <a:ext cx="2849563" cy="2849562"/>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556" name="圆角矩形 3"/>
          <p:cNvSpPr>
            <a:spLocks noChangeArrowheads="1"/>
          </p:cNvSpPr>
          <p:nvPr/>
        </p:nvSpPr>
        <p:spPr bwMode="auto">
          <a:xfrm>
            <a:off x="2808288" y="2043113"/>
            <a:ext cx="1531937" cy="15303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7" name="圆角矩形 4"/>
          <p:cNvSpPr>
            <a:spLocks noChangeArrowheads="1"/>
          </p:cNvSpPr>
          <p:nvPr/>
        </p:nvSpPr>
        <p:spPr bwMode="auto">
          <a:xfrm>
            <a:off x="4500563" y="2043113"/>
            <a:ext cx="1531937" cy="153035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8" name="圆角矩形 5"/>
          <p:cNvSpPr>
            <a:spLocks noChangeArrowheads="1"/>
          </p:cNvSpPr>
          <p:nvPr/>
        </p:nvSpPr>
        <p:spPr bwMode="auto">
          <a:xfrm>
            <a:off x="2808288" y="3683000"/>
            <a:ext cx="1531937" cy="1531938"/>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9" name="圆角矩形 6"/>
          <p:cNvSpPr>
            <a:spLocks noChangeArrowheads="1"/>
          </p:cNvSpPr>
          <p:nvPr/>
        </p:nvSpPr>
        <p:spPr bwMode="auto">
          <a:xfrm>
            <a:off x="4500563" y="3683000"/>
            <a:ext cx="1531937" cy="1531938"/>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0" name="TextBox 7"/>
          <p:cNvSpPr txBox="1">
            <a:spLocks noChangeArrowheads="1"/>
          </p:cNvSpPr>
          <p:nvPr/>
        </p:nvSpPr>
        <p:spPr bwMode="auto">
          <a:xfrm>
            <a:off x="3124200" y="2436813"/>
            <a:ext cx="8921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标题文本</a:t>
            </a:r>
          </a:p>
        </p:txBody>
      </p:sp>
      <p:sp>
        <p:nvSpPr>
          <p:cNvPr id="23561" name="TextBox 8"/>
          <p:cNvSpPr txBox="1">
            <a:spLocks noChangeArrowheads="1"/>
          </p:cNvSpPr>
          <p:nvPr/>
        </p:nvSpPr>
        <p:spPr bwMode="auto">
          <a:xfrm>
            <a:off x="4819650" y="2424113"/>
            <a:ext cx="8937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标题文本</a:t>
            </a:r>
          </a:p>
        </p:txBody>
      </p:sp>
      <p:sp>
        <p:nvSpPr>
          <p:cNvPr id="23562" name="TextBox 9"/>
          <p:cNvSpPr txBox="1">
            <a:spLocks noChangeArrowheads="1"/>
          </p:cNvSpPr>
          <p:nvPr/>
        </p:nvSpPr>
        <p:spPr bwMode="auto">
          <a:xfrm>
            <a:off x="3124200" y="4078288"/>
            <a:ext cx="8921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标题文本</a:t>
            </a:r>
          </a:p>
        </p:txBody>
      </p:sp>
      <p:sp>
        <p:nvSpPr>
          <p:cNvPr id="23563" name="TextBox 10"/>
          <p:cNvSpPr txBox="1">
            <a:spLocks noChangeArrowheads="1"/>
          </p:cNvSpPr>
          <p:nvPr/>
        </p:nvSpPr>
        <p:spPr bwMode="auto">
          <a:xfrm>
            <a:off x="4819650" y="4064000"/>
            <a:ext cx="8937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标题文本</a:t>
            </a:r>
          </a:p>
        </p:txBody>
      </p:sp>
      <p:sp>
        <p:nvSpPr>
          <p:cNvPr id="23564" name="TextBox 11"/>
          <p:cNvSpPr txBox="1">
            <a:spLocks noChangeArrowheads="1"/>
          </p:cNvSpPr>
          <p:nvPr/>
        </p:nvSpPr>
        <p:spPr bwMode="auto">
          <a:xfrm>
            <a:off x="6300788" y="2312988"/>
            <a:ext cx="18081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文字内容文字内容文字内容文字</a:t>
            </a:r>
          </a:p>
        </p:txBody>
      </p:sp>
      <p:sp>
        <p:nvSpPr>
          <p:cNvPr id="23565" name="TextBox 12"/>
          <p:cNvSpPr txBox="1">
            <a:spLocks noChangeArrowheads="1"/>
          </p:cNvSpPr>
          <p:nvPr/>
        </p:nvSpPr>
        <p:spPr bwMode="auto">
          <a:xfrm>
            <a:off x="6300788" y="4333875"/>
            <a:ext cx="1808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文字内容文字内容文字内容文字</a:t>
            </a:r>
          </a:p>
        </p:txBody>
      </p:sp>
      <p:sp>
        <p:nvSpPr>
          <p:cNvPr id="23566" name="TextBox 13"/>
          <p:cNvSpPr txBox="1">
            <a:spLocks noChangeArrowheads="1"/>
          </p:cNvSpPr>
          <p:nvPr/>
        </p:nvSpPr>
        <p:spPr bwMode="auto">
          <a:xfrm>
            <a:off x="733425" y="2312988"/>
            <a:ext cx="18081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文字内容文字内容文字内容文字</a:t>
            </a:r>
          </a:p>
        </p:txBody>
      </p:sp>
      <p:sp>
        <p:nvSpPr>
          <p:cNvPr id="23567" name="TextBox 14"/>
          <p:cNvSpPr txBox="1">
            <a:spLocks noChangeArrowheads="1"/>
          </p:cNvSpPr>
          <p:nvPr/>
        </p:nvSpPr>
        <p:spPr bwMode="auto">
          <a:xfrm>
            <a:off x="733425" y="4333875"/>
            <a:ext cx="1808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文字内容文字内容文字内容文字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nodeType="afterGroup">
                            <p:stCondLst>
                              <p:cond delay="640"/>
                            </p:stCondLst>
                            <p:childTnLst>
                              <p:par>
                                <p:cTn id="13" presetID="10" presetClass="entr" presetSubtype="0" fill="hold" grpId="0" nodeType="afterEffect">
                                  <p:stCondLst>
                                    <p:cond delay="0"/>
                                  </p:stCondLst>
                                  <p:childTnLst>
                                    <p:set>
                                      <p:cBhvr>
                                        <p:cTn id="14" dur="1" fill="hold">
                                          <p:stCondLst>
                                            <p:cond delay="0"/>
                                          </p:stCondLst>
                                        </p:cTn>
                                        <p:tgtEl>
                                          <p:spTgt spid="23555"/>
                                        </p:tgtEl>
                                        <p:attrNameLst>
                                          <p:attrName>style.visibility</p:attrName>
                                        </p:attrNameLst>
                                      </p:cBhvr>
                                      <p:to>
                                        <p:strVal val="visible"/>
                                      </p:to>
                                    </p:set>
                                    <p:anim calcmode="lin" valueType="num">
                                      <p:cBhvr>
                                        <p:cTn id="15" dur="1000" fill="hold"/>
                                        <p:tgtEl>
                                          <p:spTgt spid="23555"/>
                                        </p:tgtEl>
                                        <p:attrNameLst>
                                          <p:attrName>ppt_w</p:attrName>
                                        </p:attrNameLst>
                                      </p:cBhvr>
                                      <p:tavLst>
                                        <p:tav tm="0">
                                          <p:val>
                                            <p:fltVal val="0"/>
                                          </p:val>
                                        </p:tav>
                                        <p:tav tm="100000">
                                          <p:val>
                                            <p:strVal val="#ppt_w"/>
                                          </p:val>
                                        </p:tav>
                                      </p:tavLst>
                                    </p:anim>
                                    <p:anim calcmode="lin" valueType="num">
                                      <p:cBhvr>
                                        <p:cTn id="16" dur="1000" fill="hold"/>
                                        <p:tgtEl>
                                          <p:spTgt spid="23555"/>
                                        </p:tgtEl>
                                        <p:attrNameLst>
                                          <p:attrName>ppt_h</p:attrName>
                                        </p:attrNameLst>
                                      </p:cBhvr>
                                      <p:tavLst>
                                        <p:tav tm="0">
                                          <p:val>
                                            <p:fltVal val="0"/>
                                          </p:val>
                                        </p:tav>
                                        <p:tav tm="100000">
                                          <p:val>
                                            <p:strVal val="#ppt_h"/>
                                          </p:val>
                                        </p:tav>
                                      </p:tavLst>
                                    </p:anim>
                                    <p:animEffect transition="in" filter="fade">
                                      <p:cBhvr>
                                        <p:cTn id="17" dur="1000"/>
                                        <p:tgtEl>
                                          <p:spTgt spid="23555"/>
                                        </p:tgtEl>
                                      </p:cBhvr>
                                    </p:animEffect>
                                  </p:childTnLst>
                                </p:cTn>
                              </p:par>
                              <p:par>
                                <p:cTn id="18" presetID="8" presetClass="emph" presetSubtype="0" fill="hold" grpId="1" nodeType="withEffect">
                                  <p:stCondLst>
                                    <p:cond delay="0"/>
                                  </p:stCondLst>
                                  <p:childTnLst>
                                    <p:animRot by="21600000">
                                      <p:cBhvr>
                                        <p:cTn id="19" dur="1000" fill="hold"/>
                                        <p:tgtEl>
                                          <p:spTgt spid="23555"/>
                                        </p:tgtEl>
                                        <p:attrNameLst>
                                          <p:attrName>r</p:attrName>
                                        </p:attrNameLst>
                                      </p:cBhvr>
                                    </p:animRot>
                                  </p:childTnLst>
                                </p:cTn>
                              </p:par>
                            </p:childTnLst>
                          </p:cTn>
                        </p:par>
                        <p:par>
                          <p:cTn id="20" fill="hold" nodeType="afterGroup">
                            <p:stCondLst>
                              <p:cond delay="1640"/>
                            </p:stCondLst>
                            <p:childTnLst>
                              <p:par>
                                <p:cTn id="21" presetID="1" presetClass="entr" presetSubtype="0" fill="hold" grpId="0" nodeType="afterEffect">
                                  <p:stCondLst>
                                    <p:cond delay="0"/>
                                  </p:stCondLst>
                                  <p:childTnLst>
                                    <p:set>
                                      <p:cBhvr>
                                        <p:cTn id="22" dur="1" fill="hold">
                                          <p:stCondLst>
                                            <p:cond delay="0"/>
                                          </p:stCondLst>
                                        </p:cTn>
                                        <p:tgtEl>
                                          <p:spTgt spid="23556"/>
                                        </p:tgtEl>
                                        <p:attrNameLst>
                                          <p:attrName>style.visibility</p:attrName>
                                        </p:attrNameLst>
                                      </p:cBhvr>
                                      <p:to>
                                        <p:strVal val="visible"/>
                                      </p:to>
                                    </p:set>
                                  </p:childTnLst>
                                </p:cTn>
                              </p:par>
                              <p:par>
                                <p:cTn id="23" presetID="10" presetClass="entr" presetSubtype="0" fill="hold" grpId="1" nodeType="withEffect">
                                  <p:stCondLst>
                                    <p:cond delay="0"/>
                                  </p:stCondLst>
                                  <p:childTnLst>
                                    <p:set>
                                      <p:cBhvr>
                                        <p:cTn id="24" dur="1" fill="hold">
                                          <p:stCondLst>
                                            <p:cond delay="0"/>
                                          </p:stCondLst>
                                        </p:cTn>
                                        <p:tgtEl>
                                          <p:spTgt spid="23556"/>
                                        </p:tgtEl>
                                        <p:attrNameLst>
                                          <p:attrName>style.visibility</p:attrName>
                                        </p:attrNameLst>
                                      </p:cBhvr>
                                      <p:to>
                                        <p:strVal val="visible"/>
                                      </p:to>
                                    </p:set>
                                    <p:anim calcmode="lin" valueType="num">
                                      <p:cBhvr>
                                        <p:cTn id="25" dur="500" fill="hold"/>
                                        <p:tgtEl>
                                          <p:spTgt spid="23556"/>
                                        </p:tgtEl>
                                        <p:attrNameLst>
                                          <p:attrName>ppt_w</p:attrName>
                                        </p:attrNameLst>
                                      </p:cBhvr>
                                      <p:tavLst>
                                        <p:tav tm="0">
                                          <p:val>
                                            <p:fltVal val="0"/>
                                          </p:val>
                                        </p:tav>
                                        <p:tav tm="100000">
                                          <p:val>
                                            <p:strVal val="#ppt_w"/>
                                          </p:val>
                                        </p:tav>
                                      </p:tavLst>
                                    </p:anim>
                                    <p:anim calcmode="lin" valueType="num">
                                      <p:cBhvr>
                                        <p:cTn id="26" dur="500" fill="hold"/>
                                        <p:tgtEl>
                                          <p:spTgt spid="23556"/>
                                        </p:tgtEl>
                                        <p:attrNameLst>
                                          <p:attrName>ppt_h</p:attrName>
                                        </p:attrNameLst>
                                      </p:cBhvr>
                                      <p:tavLst>
                                        <p:tav tm="0">
                                          <p:val>
                                            <p:fltVal val="0"/>
                                          </p:val>
                                        </p:tav>
                                        <p:tav tm="100000">
                                          <p:val>
                                            <p:strVal val="#ppt_h"/>
                                          </p:val>
                                        </p:tav>
                                      </p:tavLst>
                                    </p:anim>
                                    <p:animEffect transition="in" filter="fade">
                                      <p:cBhvr>
                                        <p:cTn id="27" dur="500"/>
                                        <p:tgtEl>
                                          <p:spTgt spid="23556"/>
                                        </p:tgtEl>
                                      </p:cBhvr>
                                    </p:animEffect>
                                  </p:childTnLst>
                                </p:cTn>
                              </p:par>
                              <p:par>
                                <p:cTn id="28" presetID="49" presetClass="path" presetSubtype="0" accel="50000" decel="50000" fill="hold" grpId="2" nodeType="withEffect">
                                  <p:stCondLst>
                                    <p:cond delay="0"/>
                                  </p:stCondLst>
                                  <p:childTnLst>
                                    <p:animMotion origin="layout" path="M 1.38889E-6 -1.9334E-6 L 0.09358 0.12188 " pathEditMode="relative" rAng="0" ptsTypes="AA">
                                      <p:cBhvr>
                                        <p:cTn id="29" dur="500" spd="-99900" fill="hold"/>
                                        <p:tgtEl>
                                          <p:spTgt spid="23556"/>
                                        </p:tgtEl>
                                        <p:attrNameLst>
                                          <p:attrName>ppt_x,ppt_y</p:attrName>
                                        </p:attrNameLst>
                                      </p:cBhvr>
                                      <p:rCtr x="4700" y="6100"/>
                                    </p:animMotion>
                                  </p:childTnLst>
                                </p:cTn>
                              </p:par>
                              <p:par>
                                <p:cTn id="30" presetID="1" presetClass="entr" presetSubtype="0" fill="hold" grpId="0" nodeType="withEffect">
                                  <p:stCondLst>
                                    <p:cond delay="0"/>
                                  </p:stCondLst>
                                  <p:childTnLst>
                                    <p:set>
                                      <p:cBhvr>
                                        <p:cTn id="31" dur="1" fill="hold">
                                          <p:stCondLst>
                                            <p:cond delay="0"/>
                                          </p:stCondLst>
                                        </p:cTn>
                                        <p:tgtEl>
                                          <p:spTgt spid="23557"/>
                                        </p:tgtEl>
                                        <p:attrNameLst>
                                          <p:attrName>style.visibility</p:attrName>
                                        </p:attrNameLst>
                                      </p:cBhvr>
                                      <p:to>
                                        <p:strVal val="visible"/>
                                      </p:to>
                                    </p:set>
                                  </p:childTnLst>
                                </p:cTn>
                              </p:par>
                              <p:par>
                                <p:cTn id="32" presetID="10" presetClass="entr" presetSubtype="0" fill="hold" grpId="1" nodeType="withEffect">
                                  <p:stCondLst>
                                    <p:cond delay="0"/>
                                  </p:stCondLst>
                                  <p:childTnLst>
                                    <p:set>
                                      <p:cBhvr>
                                        <p:cTn id="33" dur="1" fill="hold">
                                          <p:stCondLst>
                                            <p:cond delay="0"/>
                                          </p:stCondLst>
                                        </p:cTn>
                                        <p:tgtEl>
                                          <p:spTgt spid="23557"/>
                                        </p:tgtEl>
                                        <p:attrNameLst>
                                          <p:attrName>style.visibility</p:attrName>
                                        </p:attrNameLst>
                                      </p:cBhvr>
                                      <p:to>
                                        <p:strVal val="visible"/>
                                      </p:to>
                                    </p:set>
                                    <p:anim calcmode="lin" valueType="num">
                                      <p:cBhvr>
                                        <p:cTn id="34" dur="500" fill="hold"/>
                                        <p:tgtEl>
                                          <p:spTgt spid="23557"/>
                                        </p:tgtEl>
                                        <p:attrNameLst>
                                          <p:attrName>ppt_w</p:attrName>
                                        </p:attrNameLst>
                                      </p:cBhvr>
                                      <p:tavLst>
                                        <p:tav tm="0">
                                          <p:val>
                                            <p:fltVal val="0"/>
                                          </p:val>
                                        </p:tav>
                                        <p:tav tm="100000">
                                          <p:val>
                                            <p:strVal val="#ppt_w"/>
                                          </p:val>
                                        </p:tav>
                                      </p:tavLst>
                                    </p:anim>
                                    <p:anim calcmode="lin" valueType="num">
                                      <p:cBhvr>
                                        <p:cTn id="35" dur="500" fill="hold"/>
                                        <p:tgtEl>
                                          <p:spTgt spid="23557"/>
                                        </p:tgtEl>
                                        <p:attrNameLst>
                                          <p:attrName>ppt_h</p:attrName>
                                        </p:attrNameLst>
                                      </p:cBhvr>
                                      <p:tavLst>
                                        <p:tav tm="0">
                                          <p:val>
                                            <p:fltVal val="0"/>
                                          </p:val>
                                        </p:tav>
                                        <p:tav tm="100000">
                                          <p:val>
                                            <p:strVal val="#ppt_h"/>
                                          </p:val>
                                        </p:tav>
                                      </p:tavLst>
                                    </p:anim>
                                    <p:animEffect transition="in" filter="fade">
                                      <p:cBhvr>
                                        <p:cTn id="36" dur="500"/>
                                        <p:tgtEl>
                                          <p:spTgt spid="23557"/>
                                        </p:tgtEl>
                                      </p:cBhvr>
                                    </p:animEffect>
                                  </p:childTnLst>
                                </p:cTn>
                              </p:par>
                              <p:par>
                                <p:cTn id="37" presetID="49" presetClass="path" presetSubtype="0" accel="50000" decel="50000" fill="hold" grpId="2" nodeType="withEffect">
                                  <p:stCondLst>
                                    <p:cond delay="0"/>
                                  </p:stCondLst>
                                  <p:childTnLst>
                                    <p:animMotion origin="layout" path="M 1.94444E-6 -1.9334E-6 L -0.09149 0.12188 " pathEditMode="relative" rAng="0" ptsTypes="AA">
                                      <p:cBhvr>
                                        <p:cTn id="38" dur="500" spd="-99900" fill="hold"/>
                                        <p:tgtEl>
                                          <p:spTgt spid="23557"/>
                                        </p:tgtEl>
                                        <p:attrNameLst>
                                          <p:attrName>ppt_x,ppt_y</p:attrName>
                                        </p:attrNameLst>
                                      </p:cBhvr>
                                      <p:rCtr x="-4500" y="6100"/>
                                    </p:animMotion>
                                  </p:childTnLst>
                                </p:cTn>
                              </p:par>
                              <p:par>
                                <p:cTn id="39" presetID="1" presetClass="entr" presetSubtype="0" fill="hold" grpId="0" nodeType="withEffect">
                                  <p:stCondLst>
                                    <p:cond delay="0"/>
                                  </p:stCondLst>
                                  <p:childTnLst>
                                    <p:set>
                                      <p:cBhvr>
                                        <p:cTn id="40" dur="1" fill="hold">
                                          <p:stCondLst>
                                            <p:cond delay="0"/>
                                          </p:stCondLst>
                                        </p:cTn>
                                        <p:tgtEl>
                                          <p:spTgt spid="23559"/>
                                        </p:tgtEl>
                                        <p:attrNameLst>
                                          <p:attrName>style.visibility</p:attrName>
                                        </p:attrNameLst>
                                      </p:cBhvr>
                                      <p:to>
                                        <p:strVal val="visible"/>
                                      </p:to>
                                    </p:set>
                                  </p:childTnLst>
                                </p:cTn>
                              </p:par>
                              <p:par>
                                <p:cTn id="41" presetID="10" presetClass="entr" presetSubtype="0" fill="hold" grpId="1" nodeType="withEffect">
                                  <p:stCondLst>
                                    <p:cond delay="0"/>
                                  </p:stCondLst>
                                  <p:childTnLst>
                                    <p:set>
                                      <p:cBhvr>
                                        <p:cTn id="42" dur="1" fill="hold">
                                          <p:stCondLst>
                                            <p:cond delay="0"/>
                                          </p:stCondLst>
                                        </p:cTn>
                                        <p:tgtEl>
                                          <p:spTgt spid="23559"/>
                                        </p:tgtEl>
                                        <p:attrNameLst>
                                          <p:attrName>style.visibility</p:attrName>
                                        </p:attrNameLst>
                                      </p:cBhvr>
                                      <p:to>
                                        <p:strVal val="visible"/>
                                      </p:to>
                                    </p:set>
                                    <p:anim calcmode="lin" valueType="num">
                                      <p:cBhvr>
                                        <p:cTn id="43" dur="500" fill="hold"/>
                                        <p:tgtEl>
                                          <p:spTgt spid="23559"/>
                                        </p:tgtEl>
                                        <p:attrNameLst>
                                          <p:attrName>ppt_w</p:attrName>
                                        </p:attrNameLst>
                                      </p:cBhvr>
                                      <p:tavLst>
                                        <p:tav tm="0">
                                          <p:val>
                                            <p:fltVal val="0"/>
                                          </p:val>
                                        </p:tav>
                                        <p:tav tm="100000">
                                          <p:val>
                                            <p:strVal val="#ppt_w"/>
                                          </p:val>
                                        </p:tav>
                                      </p:tavLst>
                                    </p:anim>
                                    <p:anim calcmode="lin" valueType="num">
                                      <p:cBhvr>
                                        <p:cTn id="44" dur="500" fill="hold"/>
                                        <p:tgtEl>
                                          <p:spTgt spid="23559"/>
                                        </p:tgtEl>
                                        <p:attrNameLst>
                                          <p:attrName>ppt_h</p:attrName>
                                        </p:attrNameLst>
                                      </p:cBhvr>
                                      <p:tavLst>
                                        <p:tav tm="0">
                                          <p:val>
                                            <p:fltVal val="0"/>
                                          </p:val>
                                        </p:tav>
                                        <p:tav tm="100000">
                                          <p:val>
                                            <p:strVal val="#ppt_h"/>
                                          </p:val>
                                        </p:tav>
                                      </p:tavLst>
                                    </p:anim>
                                    <p:animEffect transition="in" filter="fade">
                                      <p:cBhvr>
                                        <p:cTn id="45" dur="500"/>
                                        <p:tgtEl>
                                          <p:spTgt spid="23559"/>
                                        </p:tgtEl>
                                      </p:cBhvr>
                                    </p:animEffect>
                                  </p:childTnLst>
                                </p:cTn>
                              </p:par>
                              <p:par>
                                <p:cTn id="46" presetID="49" presetClass="path" presetSubtype="0" accel="50000" decel="50000" fill="hold" grpId="2" nodeType="withEffect">
                                  <p:stCondLst>
                                    <p:cond delay="0"/>
                                  </p:stCondLst>
                                  <p:childTnLst>
                                    <p:animMotion origin="layout" path="M 1.94444E-6 -1.10083E-6 L -0.09149 -0.11702 " pathEditMode="relative" rAng="0" ptsTypes="AA">
                                      <p:cBhvr>
                                        <p:cTn id="47" dur="500" spd="-99900" fill="hold"/>
                                        <p:tgtEl>
                                          <p:spTgt spid="23559"/>
                                        </p:tgtEl>
                                        <p:attrNameLst>
                                          <p:attrName>ppt_x,ppt_y</p:attrName>
                                        </p:attrNameLst>
                                      </p:cBhvr>
                                      <p:rCtr x="-4500" y="-5800"/>
                                    </p:animMotion>
                                  </p:childTnLst>
                                </p:cTn>
                              </p:par>
                              <p:par>
                                <p:cTn id="48" presetID="1" presetClass="entr" presetSubtype="0" fill="hold" grpId="0" nodeType="withEffect">
                                  <p:stCondLst>
                                    <p:cond delay="0"/>
                                  </p:stCondLst>
                                  <p:childTnLst>
                                    <p:set>
                                      <p:cBhvr>
                                        <p:cTn id="49" dur="1" fill="hold">
                                          <p:stCondLst>
                                            <p:cond delay="0"/>
                                          </p:stCondLst>
                                        </p:cTn>
                                        <p:tgtEl>
                                          <p:spTgt spid="23558"/>
                                        </p:tgtEl>
                                        <p:attrNameLst>
                                          <p:attrName>style.visibility</p:attrName>
                                        </p:attrNameLst>
                                      </p:cBhvr>
                                      <p:to>
                                        <p:strVal val="visible"/>
                                      </p:to>
                                    </p:set>
                                  </p:childTnLst>
                                </p:cTn>
                              </p:par>
                              <p:par>
                                <p:cTn id="50" presetID="10" presetClass="entr" presetSubtype="0" fill="hold" grpId="1" nodeType="withEffect">
                                  <p:stCondLst>
                                    <p:cond delay="0"/>
                                  </p:stCondLst>
                                  <p:childTnLst>
                                    <p:set>
                                      <p:cBhvr>
                                        <p:cTn id="51" dur="1" fill="hold">
                                          <p:stCondLst>
                                            <p:cond delay="0"/>
                                          </p:stCondLst>
                                        </p:cTn>
                                        <p:tgtEl>
                                          <p:spTgt spid="23558"/>
                                        </p:tgtEl>
                                        <p:attrNameLst>
                                          <p:attrName>style.visibility</p:attrName>
                                        </p:attrNameLst>
                                      </p:cBhvr>
                                      <p:to>
                                        <p:strVal val="visible"/>
                                      </p:to>
                                    </p:set>
                                    <p:anim calcmode="lin" valueType="num">
                                      <p:cBhvr>
                                        <p:cTn id="52" dur="500" fill="hold"/>
                                        <p:tgtEl>
                                          <p:spTgt spid="23558"/>
                                        </p:tgtEl>
                                        <p:attrNameLst>
                                          <p:attrName>ppt_w</p:attrName>
                                        </p:attrNameLst>
                                      </p:cBhvr>
                                      <p:tavLst>
                                        <p:tav tm="0">
                                          <p:val>
                                            <p:fltVal val="0"/>
                                          </p:val>
                                        </p:tav>
                                        <p:tav tm="100000">
                                          <p:val>
                                            <p:strVal val="#ppt_w"/>
                                          </p:val>
                                        </p:tav>
                                      </p:tavLst>
                                    </p:anim>
                                    <p:anim calcmode="lin" valueType="num">
                                      <p:cBhvr>
                                        <p:cTn id="53" dur="500" fill="hold"/>
                                        <p:tgtEl>
                                          <p:spTgt spid="23558"/>
                                        </p:tgtEl>
                                        <p:attrNameLst>
                                          <p:attrName>ppt_h</p:attrName>
                                        </p:attrNameLst>
                                      </p:cBhvr>
                                      <p:tavLst>
                                        <p:tav tm="0">
                                          <p:val>
                                            <p:fltVal val="0"/>
                                          </p:val>
                                        </p:tav>
                                        <p:tav tm="100000">
                                          <p:val>
                                            <p:strVal val="#ppt_h"/>
                                          </p:val>
                                        </p:tav>
                                      </p:tavLst>
                                    </p:anim>
                                    <p:animEffect transition="in" filter="fade">
                                      <p:cBhvr>
                                        <p:cTn id="54" dur="500"/>
                                        <p:tgtEl>
                                          <p:spTgt spid="23558"/>
                                        </p:tgtEl>
                                      </p:cBhvr>
                                    </p:animEffect>
                                  </p:childTnLst>
                                </p:cTn>
                              </p:par>
                              <p:par>
                                <p:cTn id="55" presetID="49" presetClass="path" presetSubtype="0" accel="50000" decel="50000" fill="hold" grpId="2" nodeType="withEffect">
                                  <p:stCondLst>
                                    <p:cond delay="0"/>
                                  </p:stCondLst>
                                  <p:childTnLst>
                                    <p:animMotion origin="layout" path="M 1.38889E-6 -1.10083E-6 L 0.09358 -0.11702 " pathEditMode="relative" rAng="0" ptsTypes="AA">
                                      <p:cBhvr>
                                        <p:cTn id="56" dur="500" spd="-99900" fill="hold"/>
                                        <p:tgtEl>
                                          <p:spTgt spid="23558"/>
                                        </p:tgtEl>
                                        <p:attrNameLst>
                                          <p:attrName>ppt_x,ppt_y</p:attrName>
                                        </p:attrNameLst>
                                      </p:cBhvr>
                                      <p:rCtr x="4700" y="-5800"/>
                                    </p:animMotion>
                                  </p:childTnLst>
                                </p:cTn>
                              </p:par>
                            </p:childTnLst>
                          </p:cTn>
                        </p:par>
                        <p:par>
                          <p:cTn id="57" fill="hold" nodeType="afterGroup">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23560"/>
                                        </p:tgtEl>
                                        <p:attrNameLst>
                                          <p:attrName>style.visibility</p:attrName>
                                        </p:attrNameLst>
                                      </p:cBhvr>
                                      <p:to>
                                        <p:strVal val="visible"/>
                                      </p:to>
                                    </p:set>
                                    <p:anim calcmode="lin" valueType="num">
                                      <p:cBhvr>
                                        <p:cTn id="60" dur="500" fill="hold"/>
                                        <p:tgtEl>
                                          <p:spTgt spid="23560"/>
                                        </p:tgtEl>
                                        <p:attrNameLst>
                                          <p:attrName>ppt_w</p:attrName>
                                        </p:attrNameLst>
                                      </p:cBhvr>
                                      <p:tavLst>
                                        <p:tav tm="0">
                                          <p:val>
                                            <p:fltVal val="0"/>
                                          </p:val>
                                        </p:tav>
                                        <p:tav tm="100000">
                                          <p:val>
                                            <p:strVal val="#ppt_w"/>
                                          </p:val>
                                        </p:tav>
                                      </p:tavLst>
                                    </p:anim>
                                    <p:anim calcmode="lin" valueType="num">
                                      <p:cBhvr>
                                        <p:cTn id="61" dur="500" fill="hold"/>
                                        <p:tgtEl>
                                          <p:spTgt spid="23560"/>
                                        </p:tgtEl>
                                        <p:attrNameLst>
                                          <p:attrName>ppt_h</p:attrName>
                                        </p:attrNameLst>
                                      </p:cBhvr>
                                      <p:tavLst>
                                        <p:tav tm="0">
                                          <p:val>
                                            <p:fltVal val="0"/>
                                          </p:val>
                                        </p:tav>
                                        <p:tav tm="100000">
                                          <p:val>
                                            <p:strVal val="#ppt_h"/>
                                          </p:val>
                                        </p:tav>
                                      </p:tavLst>
                                    </p:anim>
                                    <p:anim calcmode="lin" valueType="num">
                                      <p:cBhvr>
                                        <p:cTn id="62" dur="500" fill="hold"/>
                                        <p:tgtEl>
                                          <p:spTgt spid="23560"/>
                                        </p:tgtEl>
                                        <p:attrNameLst>
                                          <p:attrName>style.rotation</p:attrName>
                                        </p:attrNameLst>
                                      </p:cBhvr>
                                      <p:tavLst>
                                        <p:tav tm="0">
                                          <p:val>
                                            <p:fltVal val="90"/>
                                          </p:val>
                                        </p:tav>
                                        <p:tav tm="100000">
                                          <p:val>
                                            <p:fltVal val="0"/>
                                          </p:val>
                                        </p:tav>
                                      </p:tavLst>
                                    </p:anim>
                                    <p:animEffect transition="in" filter="fade">
                                      <p:cBhvr>
                                        <p:cTn id="63" dur="500"/>
                                        <p:tgtEl>
                                          <p:spTgt spid="23560"/>
                                        </p:tgtEl>
                                      </p:cBhvr>
                                    </p:animEffect>
                                  </p:childTnLst>
                                </p:cTn>
                              </p:par>
                            </p:childTnLst>
                          </p:cTn>
                        </p:par>
                        <p:par>
                          <p:cTn id="64" fill="hold" nodeType="afterGroup">
                            <p:stCondLst>
                              <p:cond delay="2640"/>
                            </p:stCondLst>
                            <p:childTnLst>
                              <p:par>
                                <p:cTn id="65" presetID="22" presetClass="entr" presetSubtype="2" fill="hold" grpId="0" nodeType="afterEffect">
                                  <p:stCondLst>
                                    <p:cond delay="0"/>
                                  </p:stCondLst>
                                  <p:childTnLst>
                                    <p:set>
                                      <p:cBhvr>
                                        <p:cTn id="66" dur="1" fill="hold">
                                          <p:stCondLst>
                                            <p:cond delay="0"/>
                                          </p:stCondLst>
                                        </p:cTn>
                                        <p:tgtEl>
                                          <p:spTgt spid="23566"/>
                                        </p:tgtEl>
                                        <p:attrNameLst>
                                          <p:attrName>style.visibility</p:attrName>
                                        </p:attrNameLst>
                                      </p:cBhvr>
                                      <p:to>
                                        <p:strVal val="visible"/>
                                      </p:to>
                                    </p:set>
                                    <p:animEffect transition="in" filter="wipe(right)">
                                      <p:cBhvr>
                                        <p:cTn id="67" dur="500"/>
                                        <p:tgtEl>
                                          <p:spTgt spid="23566"/>
                                        </p:tgtEl>
                                      </p:cBhvr>
                                    </p:animEffect>
                                  </p:childTnLst>
                                </p:cTn>
                              </p:par>
                            </p:childTnLst>
                          </p:cTn>
                        </p:par>
                        <p:par>
                          <p:cTn id="68" fill="hold" nodeType="afterGroup">
                            <p:stCondLst>
                              <p:cond delay="3140"/>
                            </p:stCondLst>
                            <p:childTnLst>
                              <p:par>
                                <p:cTn id="69" presetID="31" presetClass="entr" presetSubtype="0" fill="hold" grpId="0" nodeType="afterEffect">
                                  <p:stCondLst>
                                    <p:cond delay="0"/>
                                  </p:stCondLst>
                                  <p:childTnLst>
                                    <p:set>
                                      <p:cBhvr>
                                        <p:cTn id="70" dur="1" fill="hold">
                                          <p:stCondLst>
                                            <p:cond delay="0"/>
                                          </p:stCondLst>
                                        </p:cTn>
                                        <p:tgtEl>
                                          <p:spTgt spid="23561"/>
                                        </p:tgtEl>
                                        <p:attrNameLst>
                                          <p:attrName>style.visibility</p:attrName>
                                        </p:attrNameLst>
                                      </p:cBhvr>
                                      <p:to>
                                        <p:strVal val="visible"/>
                                      </p:to>
                                    </p:set>
                                    <p:anim calcmode="lin" valueType="num">
                                      <p:cBhvr>
                                        <p:cTn id="71" dur="500" fill="hold"/>
                                        <p:tgtEl>
                                          <p:spTgt spid="23561"/>
                                        </p:tgtEl>
                                        <p:attrNameLst>
                                          <p:attrName>ppt_w</p:attrName>
                                        </p:attrNameLst>
                                      </p:cBhvr>
                                      <p:tavLst>
                                        <p:tav tm="0">
                                          <p:val>
                                            <p:fltVal val="0"/>
                                          </p:val>
                                        </p:tav>
                                        <p:tav tm="100000">
                                          <p:val>
                                            <p:strVal val="#ppt_w"/>
                                          </p:val>
                                        </p:tav>
                                      </p:tavLst>
                                    </p:anim>
                                    <p:anim calcmode="lin" valueType="num">
                                      <p:cBhvr>
                                        <p:cTn id="72" dur="500" fill="hold"/>
                                        <p:tgtEl>
                                          <p:spTgt spid="23561"/>
                                        </p:tgtEl>
                                        <p:attrNameLst>
                                          <p:attrName>ppt_h</p:attrName>
                                        </p:attrNameLst>
                                      </p:cBhvr>
                                      <p:tavLst>
                                        <p:tav tm="0">
                                          <p:val>
                                            <p:fltVal val="0"/>
                                          </p:val>
                                        </p:tav>
                                        <p:tav tm="100000">
                                          <p:val>
                                            <p:strVal val="#ppt_h"/>
                                          </p:val>
                                        </p:tav>
                                      </p:tavLst>
                                    </p:anim>
                                    <p:anim calcmode="lin" valueType="num">
                                      <p:cBhvr>
                                        <p:cTn id="73" dur="500" fill="hold"/>
                                        <p:tgtEl>
                                          <p:spTgt spid="23561"/>
                                        </p:tgtEl>
                                        <p:attrNameLst>
                                          <p:attrName>style.rotation</p:attrName>
                                        </p:attrNameLst>
                                      </p:cBhvr>
                                      <p:tavLst>
                                        <p:tav tm="0">
                                          <p:val>
                                            <p:fltVal val="90"/>
                                          </p:val>
                                        </p:tav>
                                        <p:tav tm="100000">
                                          <p:val>
                                            <p:fltVal val="0"/>
                                          </p:val>
                                        </p:tav>
                                      </p:tavLst>
                                    </p:anim>
                                    <p:animEffect transition="in" filter="fade">
                                      <p:cBhvr>
                                        <p:cTn id="74" dur="500"/>
                                        <p:tgtEl>
                                          <p:spTgt spid="23561"/>
                                        </p:tgtEl>
                                      </p:cBhvr>
                                    </p:animEffect>
                                  </p:childTnLst>
                                </p:cTn>
                              </p:par>
                            </p:childTnLst>
                          </p:cTn>
                        </p:par>
                        <p:par>
                          <p:cTn id="75" fill="hold" nodeType="afterGroup">
                            <p:stCondLst>
                              <p:cond delay="3640"/>
                            </p:stCondLst>
                            <p:childTnLst>
                              <p:par>
                                <p:cTn id="76" presetID="22" presetClass="entr" presetSubtype="8" fill="hold" grpId="0" nodeType="afterEffect">
                                  <p:stCondLst>
                                    <p:cond delay="0"/>
                                  </p:stCondLst>
                                  <p:childTnLst>
                                    <p:set>
                                      <p:cBhvr>
                                        <p:cTn id="77" dur="1" fill="hold">
                                          <p:stCondLst>
                                            <p:cond delay="0"/>
                                          </p:stCondLst>
                                        </p:cTn>
                                        <p:tgtEl>
                                          <p:spTgt spid="23564"/>
                                        </p:tgtEl>
                                        <p:attrNameLst>
                                          <p:attrName>style.visibility</p:attrName>
                                        </p:attrNameLst>
                                      </p:cBhvr>
                                      <p:to>
                                        <p:strVal val="visible"/>
                                      </p:to>
                                    </p:set>
                                    <p:animEffect transition="in" filter="wipe(left)">
                                      <p:cBhvr>
                                        <p:cTn id="78" dur="500"/>
                                        <p:tgtEl>
                                          <p:spTgt spid="23564"/>
                                        </p:tgtEl>
                                      </p:cBhvr>
                                    </p:animEffect>
                                  </p:childTnLst>
                                </p:cTn>
                              </p:par>
                            </p:childTnLst>
                          </p:cTn>
                        </p:par>
                        <p:par>
                          <p:cTn id="79" fill="hold" nodeType="afterGroup">
                            <p:stCondLst>
                              <p:cond delay="4140"/>
                            </p:stCondLst>
                            <p:childTnLst>
                              <p:par>
                                <p:cTn id="80" presetID="31" presetClass="entr" presetSubtype="0" fill="hold" grpId="0" nodeType="afterEffect">
                                  <p:stCondLst>
                                    <p:cond delay="0"/>
                                  </p:stCondLst>
                                  <p:childTnLst>
                                    <p:set>
                                      <p:cBhvr>
                                        <p:cTn id="81" dur="1" fill="hold">
                                          <p:stCondLst>
                                            <p:cond delay="0"/>
                                          </p:stCondLst>
                                        </p:cTn>
                                        <p:tgtEl>
                                          <p:spTgt spid="23562"/>
                                        </p:tgtEl>
                                        <p:attrNameLst>
                                          <p:attrName>style.visibility</p:attrName>
                                        </p:attrNameLst>
                                      </p:cBhvr>
                                      <p:to>
                                        <p:strVal val="visible"/>
                                      </p:to>
                                    </p:set>
                                    <p:anim calcmode="lin" valueType="num">
                                      <p:cBhvr>
                                        <p:cTn id="82" dur="500" fill="hold"/>
                                        <p:tgtEl>
                                          <p:spTgt spid="23562"/>
                                        </p:tgtEl>
                                        <p:attrNameLst>
                                          <p:attrName>ppt_w</p:attrName>
                                        </p:attrNameLst>
                                      </p:cBhvr>
                                      <p:tavLst>
                                        <p:tav tm="0">
                                          <p:val>
                                            <p:fltVal val="0"/>
                                          </p:val>
                                        </p:tav>
                                        <p:tav tm="100000">
                                          <p:val>
                                            <p:strVal val="#ppt_w"/>
                                          </p:val>
                                        </p:tav>
                                      </p:tavLst>
                                    </p:anim>
                                    <p:anim calcmode="lin" valueType="num">
                                      <p:cBhvr>
                                        <p:cTn id="83" dur="500" fill="hold"/>
                                        <p:tgtEl>
                                          <p:spTgt spid="23562"/>
                                        </p:tgtEl>
                                        <p:attrNameLst>
                                          <p:attrName>ppt_h</p:attrName>
                                        </p:attrNameLst>
                                      </p:cBhvr>
                                      <p:tavLst>
                                        <p:tav tm="0">
                                          <p:val>
                                            <p:fltVal val="0"/>
                                          </p:val>
                                        </p:tav>
                                        <p:tav tm="100000">
                                          <p:val>
                                            <p:strVal val="#ppt_h"/>
                                          </p:val>
                                        </p:tav>
                                      </p:tavLst>
                                    </p:anim>
                                    <p:anim calcmode="lin" valueType="num">
                                      <p:cBhvr>
                                        <p:cTn id="84" dur="500" fill="hold"/>
                                        <p:tgtEl>
                                          <p:spTgt spid="23562"/>
                                        </p:tgtEl>
                                        <p:attrNameLst>
                                          <p:attrName>style.rotation</p:attrName>
                                        </p:attrNameLst>
                                      </p:cBhvr>
                                      <p:tavLst>
                                        <p:tav tm="0">
                                          <p:val>
                                            <p:fltVal val="90"/>
                                          </p:val>
                                        </p:tav>
                                        <p:tav tm="100000">
                                          <p:val>
                                            <p:fltVal val="0"/>
                                          </p:val>
                                        </p:tav>
                                      </p:tavLst>
                                    </p:anim>
                                    <p:animEffect transition="in" filter="fade">
                                      <p:cBhvr>
                                        <p:cTn id="85" dur="500"/>
                                        <p:tgtEl>
                                          <p:spTgt spid="23562"/>
                                        </p:tgtEl>
                                      </p:cBhvr>
                                    </p:animEffect>
                                  </p:childTnLst>
                                </p:cTn>
                              </p:par>
                            </p:childTnLst>
                          </p:cTn>
                        </p:par>
                        <p:par>
                          <p:cTn id="86" fill="hold" nodeType="afterGroup">
                            <p:stCondLst>
                              <p:cond delay="4640"/>
                            </p:stCondLst>
                            <p:childTnLst>
                              <p:par>
                                <p:cTn id="87" presetID="22" presetClass="entr" presetSubtype="2" fill="hold" grpId="0" nodeType="afterEffect">
                                  <p:stCondLst>
                                    <p:cond delay="0"/>
                                  </p:stCondLst>
                                  <p:childTnLst>
                                    <p:set>
                                      <p:cBhvr>
                                        <p:cTn id="88" dur="1" fill="hold">
                                          <p:stCondLst>
                                            <p:cond delay="0"/>
                                          </p:stCondLst>
                                        </p:cTn>
                                        <p:tgtEl>
                                          <p:spTgt spid="23567"/>
                                        </p:tgtEl>
                                        <p:attrNameLst>
                                          <p:attrName>style.visibility</p:attrName>
                                        </p:attrNameLst>
                                      </p:cBhvr>
                                      <p:to>
                                        <p:strVal val="visible"/>
                                      </p:to>
                                    </p:set>
                                    <p:animEffect transition="in" filter="wipe(right)">
                                      <p:cBhvr>
                                        <p:cTn id="89" dur="500"/>
                                        <p:tgtEl>
                                          <p:spTgt spid="23567"/>
                                        </p:tgtEl>
                                      </p:cBhvr>
                                    </p:animEffect>
                                  </p:childTnLst>
                                </p:cTn>
                              </p:par>
                            </p:childTnLst>
                          </p:cTn>
                        </p:par>
                        <p:par>
                          <p:cTn id="90" fill="hold" nodeType="afterGroup">
                            <p:stCondLst>
                              <p:cond delay="5140"/>
                            </p:stCondLst>
                            <p:childTnLst>
                              <p:par>
                                <p:cTn id="91" presetID="31" presetClass="entr" presetSubtype="0" fill="hold" grpId="0" nodeType="afterEffect">
                                  <p:stCondLst>
                                    <p:cond delay="0"/>
                                  </p:stCondLst>
                                  <p:childTnLst>
                                    <p:set>
                                      <p:cBhvr>
                                        <p:cTn id="92" dur="1" fill="hold">
                                          <p:stCondLst>
                                            <p:cond delay="0"/>
                                          </p:stCondLst>
                                        </p:cTn>
                                        <p:tgtEl>
                                          <p:spTgt spid="23563"/>
                                        </p:tgtEl>
                                        <p:attrNameLst>
                                          <p:attrName>style.visibility</p:attrName>
                                        </p:attrNameLst>
                                      </p:cBhvr>
                                      <p:to>
                                        <p:strVal val="visible"/>
                                      </p:to>
                                    </p:set>
                                    <p:anim calcmode="lin" valueType="num">
                                      <p:cBhvr>
                                        <p:cTn id="93" dur="500" fill="hold"/>
                                        <p:tgtEl>
                                          <p:spTgt spid="23563"/>
                                        </p:tgtEl>
                                        <p:attrNameLst>
                                          <p:attrName>ppt_w</p:attrName>
                                        </p:attrNameLst>
                                      </p:cBhvr>
                                      <p:tavLst>
                                        <p:tav tm="0">
                                          <p:val>
                                            <p:fltVal val="0"/>
                                          </p:val>
                                        </p:tav>
                                        <p:tav tm="100000">
                                          <p:val>
                                            <p:strVal val="#ppt_w"/>
                                          </p:val>
                                        </p:tav>
                                      </p:tavLst>
                                    </p:anim>
                                    <p:anim calcmode="lin" valueType="num">
                                      <p:cBhvr>
                                        <p:cTn id="94" dur="500" fill="hold"/>
                                        <p:tgtEl>
                                          <p:spTgt spid="23563"/>
                                        </p:tgtEl>
                                        <p:attrNameLst>
                                          <p:attrName>ppt_h</p:attrName>
                                        </p:attrNameLst>
                                      </p:cBhvr>
                                      <p:tavLst>
                                        <p:tav tm="0">
                                          <p:val>
                                            <p:fltVal val="0"/>
                                          </p:val>
                                        </p:tav>
                                        <p:tav tm="100000">
                                          <p:val>
                                            <p:strVal val="#ppt_h"/>
                                          </p:val>
                                        </p:tav>
                                      </p:tavLst>
                                    </p:anim>
                                    <p:anim calcmode="lin" valueType="num">
                                      <p:cBhvr>
                                        <p:cTn id="95" dur="500" fill="hold"/>
                                        <p:tgtEl>
                                          <p:spTgt spid="23563"/>
                                        </p:tgtEl>
                                        <p:attrNameLst>
                                          <p:attrName>style.rotation</p:attrName>
                                        </p:attrNameLst>
                                      </p:cBhvr>
                                      <p:tavLst>
                                        <p:tav tm="0">
                                          <p:val>
                                            <p:fltVal val="90"/>
                                          </p:val>
                                        </p:tav>
                                        <p:tav tm="100000">
                                          <p:val>
                                            <p:fltVal val="0"/>
                                          </p:val>
                                        </p:tav>
                                      </p:tavLst>
                                    </p:anim>
                                    <p:animEffect transition="in" filter="fade">
                                      <p:cBhvr>
                                        <p:cTn id="96" dur="500"/>
                                        <p:tgtEl>
                                          <p:spTgt spid="23563"/>
                                        </p:tgtEl>
                                      </p:cBhvr>
                                    </p:animEffect>
                                  </p:childTnLst>
                                </p:cTn>
                              </p:par>
                            </p:childTnLst>
                          </p:cTn>
                        </p:par>
                        <p:par>
                          <p:cTn id="97" fill="hold" nodeType="afterGroup">
                            <p:stCondLst>
                              <p:cond delay="5640"/>
                            </p:stCondLst>
                            <p:childTnLst>
                              <p:par>
                                <p:cTn id="98" presetID="22" presetClass="entr" presetSubtype="8" fill="hold" grpId="0" nodeType="afterEffect">
                                  <p:stCondLst>
                                    <p:cond delay="0"/>
                                  </p:stCondLst>
                                  <p:childTnLst>
                                    <p:set>
                                      <p:cBhvr>
                                        <p:cTn id="99" dur="1" fill="hold">
                                          <p:stCondLst>
                                            <p:cond delay="0"/>
                                          </p:stCondLst>
                                        </p:cTn>
                                        <p:tgtEl>
                                          <p:spTgt spid="23565"/>
                                        </p:tgtEl>
                                        <p:attrNameLst>
                                          <p:attrName>style.visibility</p:attrName>
                                        </p:attrNameLst>
                                      </p:cBhvr>
                                      <p:to>
                                        <p:strVal val="visible"/>
                                      </p:to>
                                    </p:set>
                                    <p:animEffect transition="in" filter="wipe(left)">
                                      <p:cBhvr>
                                        <p:cTn id="100" dur="500"/>
                                        <p:tgtEl>
                                          <p:spTgt spid="23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autoUpdateAnimBg="0"/>
      <p:bldP spid="23555" grpId="1" animBg="1" autoUpdateAnimBg="0"/>
      <p:bldP spid="23556" grpId="0" animBg="1" autoUpdateAnimBg="0"/>
      <p:bldP spid="23556" grpId="1" animBg="1" autoUpdateAnimBg="0"/>
      <p:bldP spid="23556" grpId="2" animBg="1" autoUpdateAnimBg="0"/>
      <p:bldP spid="23557" grpId="0" animBg="1" autoUpdateAnimBg="0"/>
      <p:bldP spid="23557" grpId="1" animBg="1" autoUpdateAnimBg="0"/>
      <p:bldP spid="23557" grpId="2" animBg="1" autoUpdateAnimBg="0"/>
      <p:bldP spid="23558" grpId="0" animBg="1" autoUpdateAnimBg="0"/>
      <p:bldP spid="23558" grpId="1" animBg="1" autoUpdateAnimBg="0"/>
      <p:bldP spid="23558" grpId="2" animBg="1" autoUpdateAnimBg="0"/>
      <p:bldP spid="23559" grpId="0" animBg="1" autoUpdateAnimBg="0"/>
      <p:bldP spid="23559" grpId="1" animBg="1" autoUpdateAnimBg="0"/>
      <p:bldP spid="23559" grpId="2" animBg="1" autoUpdateAnimBg="0"/>
      <p:bldP spid="23560" grpId="0" autoUpdateAnimBg="0"/>
      <p:bldP spid="23561" grpId="0" autoUpdateAnimBg="0"/>
      <p:bldP spid="23562" grpId="0" autoUpdateAnimBg="0"/>
      <p:bldP spid="23563" grpId="0" autoUpdateAnimBg="0"/>
      <p:bldP spid="23564" grpId="0" autoUpdateAnimBg="0"/>
      <p:bldP spid="23565" grpId="0" autoUpdateAnimBg="0"/>
      <p:bldP spid="23566" grpId="0" autoUpdateAnimBg="0"/>
      <p:bldP spid="2356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4579" name="Freeform 6"/>
          <p:cNvSpPr>
            <a:spLocks/>
          </p:cNvSpPr>
          <p:nvPr/>
        </p:nvSpPr>
        <p:spPr bwMode="auto">
          <a:xfrm>
            <a:off x="654050" y="1397000"/>
            <a:ext cx="7958138"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30"/>
              <a:gd name="T28" fmla="*/ 0 h 856"/>
              <a:gd name="T29" fmla="*/ 12630 w 12630"/>
              <a:gd name="T30" fmla="*/ 856 h 8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24580" name="Freeform 7"/>
          <p:cNvSpPr>
            <a:spLocks/>
          </p:cNvSpPr>
          <p:nvPr/>
        </p:nvSpPr>
        <p:spPr bwMode="auto">
          <a:xfrm>
            <a:off x="654050" y="2705100"/>
            <a:ext cx="7958138"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30"/>
              <a:gd name="T28" fmla="*/ 0 h 856"/>
              <a:gd name="T29" fmla="*/ 12630 w 12630"/>
              <a:gd name="T30" fmla="*/ 856 h 8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24581" name="Freeform 8"/>
          <p:cNvSpPr>
            <a:spLocks/>
          </p:cNvSpPr>
          <p:nvPr/>
        </p:nvSpPr>
        <p:spPr bwMode="auto">
          <a:xfrm>
            <a:off x="654050" y="3957638"/>
            <a:ext cx="7958138"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30"/>
              <a:gd name="T28" fmla="*/ 0 h 856"/>
              <a:gd name="T29" fmla="*/ 12630 w 12630"/>
              <a:gd name="T30" fmla="*/ 856 h 8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24582" name="Freeform 9"/>
          <p:cNvSpPr>
            <a:spLocks/>
          </p:cNvSpPr>
          <p:nvPr/>
        </p:nvSpPr>
        <p:spPr bwMode="auto">
          <a:xfrm>
            <a:off x="654050" y="5180013"/>
            <a:ext cx="7958138"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30"/>
              <a:gd name="T28" fmla="*/ 0 h 856"/>
              <a:gd name="T29" fmla="*/ 12630 w 12630"/>
              <a:gd name="T30" fmla="*/ 856 h 8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24583" name="Freeform 10"/>
          <p:cNvSpPr>
            <a:spLocks noEditPoints="1"/>
          </p:cNvSpPr>
          <p:nvPr/>
        </p:nvSpPr>
        <p:spPr bwMode="auto">
          <a:xfrm>
            <a:off x="1365250" y="1041400"/>
            <a:ext cx="1868488" cy="1455738"/>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11"/>
          <p:cNvSpPr>
            <a:spLocks noEditPoints="1"/>
          </p:cNvSpPr>
          <p:nvPr/>
        </p:nvSpPr>
        <p:spPr bwMode="auto">
          <a:xfrm>
            <a:off x="1365250" y="2338388"/>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 name="T16" fmla="*/ 0 60000 65536"/>
              <a:gd name="T17" fmla="*/ 0 60000 65536"/>
              <a:gd name="T18" fmla="*/ 0 60000 65536"/>
              <a:gd name="T19" fmla="*/ 0 60000 65536"/>
              <a:gd name="T20" fmla="*/ 0 60000 65536"/>
              <a:gd name="T21" fmla="*/ 0 60000 65536"/>
              <a:gd name="T22" fmla="*/ 0 60000 65536"/>
              <a:gd name="T23" fmla="*/ 0 60000 65536"/>
              <a:gd name="T24" fmla="*/ 0 w 2333"/>
              <a:gd name="T25" fmla="*/ 0 h 1775"/>
              <a:gd name="T26" fmla="*/ 2333 w 2333"/>
              <a:gd name="T27" fmla="*/ 1775 h 17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Freeform 12"/>
          <p:cNvSpPr>
            <a:spLocks noEditPoints="1"/>
          </p:cNvSpPr>
          <p:nvPr/>
        </p:nvSpPr>
        <p:spPr bwMode="auto">
          <a:xfrm>
            <a:off x="1365250" y="3579813"/>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 name="T16" fmla="*/ 0 60000 65536"/>
              <a:gd name="T17" fmla="*/ 0 60000 65536"/>
              <a:gd name="T18" fmla="*/ 0 60000 65536"/>
              <a:gd name="T19" fmla="*/ 0 60000 65536"/>
              <a:gd name="T20" fmla="*/ 0 60000 65536"/>
              <a:gd name="T21" fmla="*/ 0 60000 65536"/>
              <a:gd name="T22" fmla="*/ 0 60000 65536"/>
              <a:gd name="T23" fmla="*/ 0 60000 65536"/>
              <a:gd name="T24" fmla="*/ 0 w 2333"/>
              <a:gd name="T25" fmla="*/ 0 h 1775"/>
              <a:gd name="T26" fmla="*/ 2333 w 2333"/>
              <a:gd name="T27" fmla="*/ 1775 h 17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6" name="Freeform 13"/>
          <p:cNvSpPr>
            <a:spLocks noEditPoints="1"/>
          </p:cNvSpPr>
          <p:nvPr/>
        </p:nvSpPr>
        <p:spPr bwMode="auto">
          <a:xfrm>
            <a:off x="1365250" y="4805363"/>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 name="T16" fmla="*/ 0 60000 65536"/>
              <a:gd name="T17" fmla="*/ 0 60000 65536"/>
              <a:gd name="T18" fmla="*/ 0 60000 65536"/>
              <a:gd name="T19" fmla="*/ 0 60000 65536"/>
              <a:gd name="T20" fmla="*/ 0 60000 65536"/>
              <a:gd name="T21" fmla="*/ 0 60000 65536"/>
              <a:gd name="T22" fmla="*/ 0 60000 65536"/>
              <a:gd name="T23" fmla="*/ 0 60000 65536"/>
              <a:gd name="T24" fmla="*/ 0 w 2333"/>
              <a:gd name="T25" fmla="*/ 0 h 1774"/>
              <a:gd name="T26" fmla="*/ 2333 w 2333"/>
              <a:gd name="T27" fmla="*/ 1774 h 17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7" name="TextBox 29"/>
          <p:cNvSpPr txBox="1">
            <a:spLocks noChangeArrowheads="1"/>
          </p:cNvSpPr>
          <p:nvPr/>
        </p:nvSpPr>
        <p:spPr bwMode="auto">
          <a:xfrm>
            <a:off x="3454400" y="1416050"/>
            <a:ext cx="45815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4588" name="TextBox 30"/>
          <p:cNvSpPr txBox="1">
            <a:spLocks noChangeArrowheads="1"/>
          </p:cNvSpPr>
          <p:nvPr/>
        </p:nvSpPr>
        <p:spPr bwMode="auto">
          <a:xfrm>
            <a:off x="1397000" y="1524000"/>
            <a:ext cx="1804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标题文字</a:t>
            </a:r>
            <a:endParaRPr lang="en-US" sz="2200">
              <a:solidFill>
                <a:schemeClr val="accent2"/>
              </a:solidFill>
              <a:latin typeface="微软雅黑" pitchFamily="34" charset="-122"/>
              <a:ea typeface="微软雅黑" pitchFamily="34" charset="-122"/>
            </a:endParaRPr>
          </a:p>
        </p:txBody>
      </p:sp>
      <p:sp>
        <p:nvSpPr>
          <p:cNvPr id="24589" name="TextBox 32"/>
          <p:cNvSpPr txBox="1">
            <a:spLocks noChangeArrowheads="1"/>
          </p:cNvSpPr>
          <p:nvPr/>
        </p:nvSpPr>
        <p:spPr bwMode="auto">
          <a:xfrm>
            <a:off x="1397000" y="2874963"/>
            <a:ext cx="1804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标题文字</a:t>
            </a:r>
            <a:endParaRPr lang="en-US" sz="2200">
              <a:solidFill>
                <a:schemeClr val="accent2"/>
              </a:solidFill>
              <a:latin typeface="微软雅黑" pitchFamily="34" charset="-122"/>
              <a:ea typeface="微软雅黑" pitchFamily="34" charset="-122"/>
            </a:endParaRPr>
          </a:p>
        </p:txBody>
      </p:sp>
      <p:sp>
        <p:nvSpPr>
          <p:cNvPr id="24590" name="TextBox 33"/>
          <p:cNvSpPr txBox="1">
            <a:spLocks noChangeArrowheads="1"/>
          </p:cNvSpPr>
          <p:nvPr/>
        </p:nvSpPr>
        <p:spPr bwMode="auto">
          <a:xfrm>
            <a:off x="1397000" y="4130675"/>
            <a:ext cx="1804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标题文字</a:t>
            </a:r>
            <a:endParaRPr lang="en-US" sz="2200">
              <a:solidFill>
                <a:schemeClr val="accent2"/>
              </a:solidFill>
              <a:latin typeface="微软雅黑" pitchFamily="34" charset="-122"/>
              <a:ea typeface="微软雅黑" pitchFamily="34" charset="-122"/>
            </a:endParaRPr>
          </a:p>
        </p:txBody>
      </p:sp>
      <p:sp>
        <p:nvSpPr>
          <p:cNvPr id="24591" name="TextBox 34"/>
          <p:cNvSpPr txBox="1">
            <a:spLocks noChangeArrowheads="1"/>
          </p:cNvSpPr>
          <p:nvPr/>
        </p:nvSpPr>
        <p:spPr bwMode="auto">
          <a:xfrm>
            <a:off x="1397000" y="5318125"/>
            <a:ext cx="1804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a:solidFill>
                  <a:schemeClr val="accent2"/>
                </a:solidFill>
                <a:latin typeface="微软雅黑" pitchFamily="34" charset="-122"/>
                <a:ea typeface="微软雅黑" pitchFamily="34" charset="-122"/>
              </a:rPr>
              <a:t>标题文字</a:t>
            </a:r>
            <a:endParaRPr lang="en-US" sz="2200">
              <a:solidFill>
                <a:schemeClr val="accent2"/>
              </a:solidFill>
              <a:latin typeface="微软雅黑" pitchFamily="34" charset="-122"/>
              <a:ea typeface="微软雅黑" pitchFamily="34" charset="-122"/>
            </a:endParaRPr>
          </a:p>
        </p:txBody>
      </p:sp>
      <p:sp>
        <p:nvSpPr>
          <p:cNvPr id="24592" name="TextBox 35"/>
          <p:cNvSpPr txBox="1">
            <a:spLocks noChangeArrowheads="1"/>
          </p:cNvSpPr>
          <p:nvPr/>
        </p:nvSpPr>
        <p:spPr bwMode="auto">
          <a:xfrm>
            <a:off x="3454400" y="2740025"/>
            <a:ext cx="45815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4593" name="TextBox 36"/>
          <p:cNvSpPr txBox="1">
            <a:spLocks noChangeArrowheads="1"/>
          </p:cNvSpPr>
          <p:nvPr/>
        </p:nvSpPr>
        <p:spPr bwMode="auto">
          <a:xfrm>
            <a:off x="3454400" y="3995738"/>
            <a:ext cx="45815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4594" name="TextBox 37"/>
          <p:cNvSpPr txBox="1">
            <a:spLocks noChangeArrowheads="1"/>
          </p:cNvSpPr>
          <p:nvPr/>
        </p:nvSpPr>
        <p:spPr bwMode="auto">
          <a:xfrm>
            <a:off x="3454400" y="5197475"/>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4595" name="TextBox 38"/>
          <p:cNvSpPr txBox="1">
            <a:spLocks noChangeArrowheads="1"/>
          </p:cNvSpPr>
          <p:nvPr/>
        </p:nvSpPr>
        <p:spPr bwMode="auto">
          <a:xfrm>
            <a:off x="704850" y="1473200"/>
            <a:ext cx="6064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000" b="1">
                <a:solidFill>
                  <a:schemeClr val="accent1"/>
                </a:solidFill>
                <a:latin typeface="微软雅黑" pitchFamily="34" charset="-122"/>
                <a:ea typeface="微软雅黑" pitchFamily="34" charset="-122"/>
              </a:rPr>
              <a:t>1</a:t>
            </a:r>
          </a:p>
        </p:txBody>
      </p:sp>
      <p:sp>
        <p:nvSpPr>
          <p:cNvPr id="24596" name="TextBox 39"/>
          <p:cNvSpPr txBox="1">
            <a:spLocks noChangeArrowheads="1"/>
          </p:cNvSpPr>
          <p:nvPr/>
        </p:nvSpPr>
        <p:spPr bwMode="auto">
          <a:xfrm>
            <a:off x="704850" y="2797175"/>
            <a:ext cx="6064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000" b="1">
                <a:solidFill>
                  <a:schemeClr val="accent1"/>
                </a:solidFill>
                <a:latin typeface="微软雅黑" pitchFamily="34" charset="-122"/>
                <a:ea typeface="微软雅黑" pitchFamily="34" charset="-122"/>
              </a:rPr>
              <a:t>2</a:t>
            </a:r>
          </a:p>
        </p:txBody>
      </p:sp>
      <p:sp>
        <p:nvSpPr>
          <p:cNvPr id="24597" name="TextBox 40"/>
          <p:cNvSpPr txBox="1">
            <a:spLocks noChangeArrowheads="1"/>
          </p:cNvSpPr>
          <p:nvPr/>
        </p:nvSpPr>
        <p:spPr bwMode="auto">
          <a:xfrm>
            <a:off x="704850" y="4051300"/>
            <a:ext cx="6064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000" b="1">
                <a:solidFill>
                  <a:schemeClr val="accent1"/>
                </a:solidFill>
                <a:latin typeface="微软雅黑" pitchFamily="34" charset="-122"/>
                <a:ea typeface="微软雅黑" pitchFamily="34" charset="-122"/>
              </a:rPr>
              <a:t>3</a:t>
            </a:r>
          </a:p>
        </p:txBody>
      </p:sp>
      <p:sp>
        <p:nvSpPr>
          <p:cNvPr id="24598" name="TextBox 41"/>
          <p:cNvSpPr txBox="1">
            <a:spLocks noChangeArrowheads="1"/>
          </p:cNvSpPr>
          <p:nvPr/>
        </p:nvSpPr>
        <p:spPr bwMode="auto">
          <a:xfrm>
            <a:off x="704850" y="5238750"/>
            <a:ext cx="6064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000" b="1">
                <a:solidFill>
                  <a:schemeClr val="accent1"/>
                </a:solidFill>
                <a:latin typeface="微软雅黑" pitchFamily="34" charset="-122"/>
                <a:ea typeface="微软雅黑" pitchFamily="34" charset="-122"/>
              </a:rPr>
              <a:t>4</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nodeType="afterGroup">
                            <p:stCondLst>
                              <p:cond delay="640"/>
                            </p:stCondLst>
                            <p:childTnLst>
                              <p:par>
                                <p:cTn id="13" presetID="22" presetClass="entr" presetSubtype="8" fill="hold" grpId="0" nodeType="afterEffect">
                                  <p:stCondLst>
                                    <p:cond delay="0"/>
                                  </p:stCondLst>
                                  <p:childTnLst>
                                    <p:set>
                                      <p:cBhvr>
                                        <p:cTn id="14" dur="1" fill="hold">
                                          <p:stCondLst>
                                            <p:cond delay="0"/>
                                          </p:stCondLst>
                                        </p:cTn>
                                        <p:tgtEl>
                                          <p:spTgt spid="24579"/>
                                        </p:tgtEl>
                                        <p:attrNameLst>
                                          <p:attrName>style.visibility</p:attrName>
                                        </p:attrNameLst>
                                      </p:cBhvr>
                                      <p:to>
                                        <p:strVal val="visible"/>
                                      </p:to>
                                    </p:set>
                                    <p:animEffect transition="in" filter="wipe(left)">
                                      <p:cBhvr>
                                        <p:cTn id="15" dur="500"/>
                                        <p:tgtEl>
                                          <p:spTgt spid="24579"/>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24580"/>
                                        </p:tgtEl>
                                        <p:attrNameLst>
                                          <p:attrName>style.visibility</p:attrName>
                                        </p:attrNameLst>
                                      </p:cBhvr>
                                      <p:to>
                                        <p:strVal val="visible"/>
                                      </p:to>
                                    </p:set>
                                    <p:animEffect transition="in" filter="wipe(left)">
                                      <p:cBhvr>
                                        <p:cTn id="18" dur="500"/>
                                        <p:tgtEl>
                                          <p:spTgt spid="24580"/>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24581"/>
                                        </p:tgtEl>
                                        <p:attrNameLst>
                                          <p:attrName>style.visibility</p:attrName>
                                        </p:attrNameLst>
                                      </p:cBhvr>
                                      <p:to>
                                        <p:strVal val="visible"/>
                                      </p:to>
                                    </p:set>
                                    <p:animEffect transition="in" filter="wipe(left)">
                                      <p:cBhvr>
                                        <p:cTn id="21" dur="500"/>
                                        <p:tgtEl>
                                          <p:spTgt spid="24581"/>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24582"/>
                                        </p:tgtEl>
                                        <p:attrNameLst>
                                          <p:attrName>style.visibility</p:attrName>
                                        </p:attrNameLst>
                                      </p:cBhvr>
                                      <p:to>
                                        <p:strVal val="visible"/>
                                      </p:to>
                                    </p:set>
                                    <p:animEffect transition="in" filter="wipe(left)">
                                      <p:cBhvr>
                                        <p:cTn id="24" dur="500"/>
                                        <p:tgtEl>
                                          <p:spTgt spid="24582"/>
                                        </p:tgtEl>
                                      </p:cBhvr>
                                    </p:animEffect>
                                  </p:childTnLst>
                                </p:cTn>
                              </p:par>
                            </p:childTnLst>
                          </p:cTn>
                        </p:par>
                        <p:par>
                          <p:cTn id="25" fill="hold" nodeType="afterGroup">
                            <p:stCondLst>
                              <p:cond delay="1440"/>
                            </p:stCondLst>
                            <p:childTnLst>
                              <p:par>
                                <p:cTn id="26" presetID="47" presetClass="entr" presetSubtype="0" fill="hold" grpId="0" nodeType="afterEffect">
                                  <p:stCondLst>
                                    <p:cond delay="0"/>
                                  </p:stCondLst>
                                  <p:childTnLst>
                                    <p:set>
                                      <p:cBhvr>
                                        <p:cTn id="27" dur="1" fill="hold">
                                          <p:stCondLst>
                                            <p:cond delay="0"/>
                                          </p:stCondLst>
                                        </p:cTn>
                                        <p:tgtEl>
                                          <p:spTgt spid="24583"/>
                                        </p:tgtEl>
                                        <p:attrNameLst>
                                          <p:attrName>style.visibility</p:attrName>
                                        </p:attrNameLst>
                                      </p:cBhvr>
                                      <p:to>
                                        <p:strVal val="visible"/>
                                      </p:to>
                                    </p:set>
                                    <p:animEffect transition="in" filter="fade">
                                      <p:cBhvr>
                                        <p:cTn id="28" dur="1000"/>
                                        <p:tgtEl>
                                          <p:spTgt spid="24583"/>
                                        </p:tgtEl>
                                      </p:cBhvr>
                                    </p:animEffect>
                                    <p:anim calcmode="lin" valueType="num">
                                      <p:cBhvr>
                                        <p:cTn id="29" dur="1000" fill="hold"/>
                                        <p:tgtEl>
                                          <p:spTgt spid="24583"/>
                                        </p:tgtEl>
                                        <p:attrNameLst>
                                          <p:attrName>ppt_x</p:attrName>
                                        </p:attrNameLst>
                                      </p:cBhvr>
                                      <p:tavLst>
                                        <p:tav tm="0">
                                          <p:val>
                                            <p:strVal val="#ppt_x"/>
                                          </p:val>
                                        </p:tav>
                                        <p:tav tm="100000">
                                          <p:val>
                                            <p:strVal val="#ppt_x"/>
                                          </p:val>
                                        </p:tav>
                                      </p:tavLst>
                                    </p:anim>
                                    <p:anim calcmode="lin" valueType="num">
                                      <p:cBhvr>
                                        <p:cTn id="30" dur="1000" fill="hold"/>
                                        <p:tgtEl>
                                          <p:spTgt spid="2458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4588"/>
                                        </p:tgtEl>
                                        <p:attrNameLst>
                                          <p:attrName>style.visibility</p:attrName>
                                        </p:attrNameLst>
                                      </p:cBhvr>
                                      <p:to>
                                        <p:strVal val="visible"/>
                                      </p:to>
                                    </p:set>
                                    <p:animEffect transition="in" filter="fade">
                                      <p:cBhvr>
                                        <p:cTn id="33" dur="1000"/>
                                        <p:tgtEl>
                                          <p:spTgt spid="24588"/>
                                        </p:tgtEl>
                                      </p:cBhvr>
                                    </p:animEffect>
                                    <p:anim calcmode="lin" valueType="num">
                                      <p:cBhvr>
                                        <p:cTn id="34" dur="1000" fill="hold"/>
                                        <p:tgtEl>
                                          <p:spTgt spid="24588"/>
                                        </p:tgtEl>
                                        <p:attrNameLst>
                                          <p:attrName>ppt_x</p:attrName>
                                        </p:attrNameLst>
                                      </p:cBhvr>
                                      <p:tavLst>
                                        <p:tav tm="0">
                                          <p:val>
                                            <p:strVal val="#ppt_x"/>
                                          </p:val>
                                        </p:tav>
                                        <p:tav tm="100000">
                                          <p:val>
                                            <p:strVal val="#ppt_x"/>
                                          </p:val>
                                        </p:tav>
                                      </p:tavLst>
                                    </p:anim>
                                    <p:anim calcmode="lin" valueType="num">
                                      <p:cBhvr>
                                        <p:cTn id="35" dur="1000" fill="hold"/>
                                        <p:tgtEl>
                                          <p:spTgt spid="2458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24589"/>
                                        </p:tgtEl>
                                        <p:attrNameLst>
                                          <p:attrName>style.visibility</p:attrName>
                                        </p:attrNameLst>
                                      </p:cBhvr>
                                      <p:to>
                                        <p:strVal val="visible"/>
                                      </p:to>
                                    </p:set>
                                    <p:animEffect transition="in" filter="fade">
                                      <p:cBhvr>
                                        <p:cTn id="38" dur="1000"/>
                                        <p:tgtEl>
                                          <p:spTgt spid="24589"/>
                                        </p:tgtEl>
                                      </p:cBhvr>
                                    </p:animEffect>
                                    <p:anim calcmode="lin" valueType="num">
                                      <p:cBhvr>
                                        <p:cTn id="39" dur="1000" fill="hold"/>
                                        <p:tgtEl>
                                          <p:spTgt spid="24589"/>
                                        </p:tgtEl>
                                        <p:attrNameLst>
                                          <p:attrName>ppt_x</p:attrName>
                                        </p:attrNameLst>
                                      </p:cBhvr>
                                      <p:tavLst>
                                        <p:tav tm="0">
                                          <p:val>
                                            <p:strVal val="#ppt_x"/>
                                          </p:val>
                                        </p:tav>
                                        <p:tav tm="100000">
                                          <p:val>
                                            <p:strVal val="#ppt_x"/>
                                          </p:val>
                                        </p:tav>
                                      </p:tavLst>
                                    </p:anim>
                                    <p:anim calcmode="lin" valueType="num">
                                      <p:cBhvr>
                                        <p:cTn id="40" dur="1000" fill="hold"/>
                                        <p:tgtEl>
                                          <p:spTgt spid="2458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24584"/>
                                        </p:tgtEl>
                                        <p:attrNameLst>
                                          <p:attrName>style.visibility</p:attrName>
                                        </p:attrNameLst>
                                      </p:cBhvr>
                                      <p:to>
                                        <p:strVal val="visible"/>
                                      </p:to>
                                    </p:set>
                                    <p:animEffect transition="in" filter="fade">
                                      <p:cBhvr>
                                        <p:cTn id="43" dur="1000"/>
                                        <p:tgtEl>
                                          <p:spTgt spid="24584"/>
                                        </p:tgtEl>
                                      </p:cBhvr>
                                    </p:animEffect>
                                    <p:anim calcmode="lin" valueType="num">
                                      <p:cBhvr>
                                        <p:cTn id="44" dur="1000" fill="hold"/>
                                        <p:tgtEl>
                                          <p:spTgt spid="24584"/>
                                        </p:tgtEl>
                                        <p:attrNameLst>
                                          <p:attrName>ppt_x</p:attrName>
                                        </p:attrNameLst>
                                      </p:cBhvr>
                                      <p:tavLst>
                                        <p:tav tm="0">
                                          <p:val>
                                            <p:strVal val="#ppt_x"/>
                                          </p:val>
                                        </p:tav>
                                        <p:tav tm="100000">
                                          <p:val>
                                            <p:strVal val="#ppt_x"/>
                                          </p:val>
                                        </p:tav>
                                      </p:tavLst>
                                    </p:anim>
                                    <p:anim calcmode="lin" valueType="num">
                                      <p:cBhvr>
                                        <p:cTn id="45" dur="1000" fill="hold"/>
                                        <p:tgtEl>
                                          <p:spTgt spid="24584"/>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24590"/>
                                        </p:tgtEl>
                                        <p:attrNameLst>
                                          <p:attrName>style.visibility</p:attrName>
                                        </p:attrNameLst>
                                      </p:cBhvr>
                                      <p:to>
                                        <p:strVal val="visible"/>
                                      </p:to>
                                    </p:set>
                                    <p:animEffect transition="in" filter="fade">
                                      <p:cBhvr>
                                        <p:cTn id="48" dur="1000"/>
                                        <p:tgtEl>
                                          <p:spTgt spid="24590"/>
                                        </p:tgtEl>
                                      </p:cBhvr>
                                    </p:animEffect>
                                    <p:anim calcmode="lin" valueType="num">
                                      <p:cBhvr>
                                        <p:cTn id="49" dur="1000" fill="hold"/>
                                        <p:tgtEl>
                                          <p:spTgt spid="24590"/>
                                        </p:tgtEl>
                                        <p:attrNameLst>
                                          <p:attrName>ppt_x</p:attrName>
                                        </p:attrNameLst>
                                      </p:cBhvr>
                                      <p:tavLst>
                                        <p:tav tm="0">
                                          <p:val>
                                            <p:strVal val="#ppt_x"/>
                                          </p:val>
                                        </p:tav>
                                        <p:tav tm="100000">
                                          <p:val>
                                            <p:strVal val="#ppt_x"/>
                                          </p:val>
                                        </p:tav>
                                      </p:tavLst>
                                    </p:anim>
                                    <p:anim calcmode="lin" valueType="num">
                                      <p:cBhvr>
                                        <p:cTn id="50" dur="1000" fill="hold"/>
                                        <p:tgtEl>
                                          <p:spTgt spid="24590"/>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24585"/>
                                        </p:tgtEl>
                                        <p:attrNameLst>
                                          <p:attrName>style.visibility</p:attrName>
                                        </p:attrNameLst>
                                      </p:cBhvr>
                                      <p:to>
                                        <p:strVal val="visible"/>
                                      </p:to>
                                    </p:set>
                                    <p:animEffect transition="in" filter="fade">
                                      <p:cBhvr>
                                        <p:cTn id="53" dur="1000"/>
                                        <p:tgtEl>
                                          <p:spTgt spid="24585"/>
                                        </p:tgtEl>
                                      </p:cBhvr>
                                    </p:animEffect>
                                    <p:anim calcmode="lin" valueType="num">
                                      <p:cBhvr>
                                        <p:cTn id="54" dur="1000" fill="hold"/>
                                        <p:tgtEl>
                                          <p:spTgt spid="24585"/>
                                        </p:tgtEl>
                                        <p:attrNameLst>
                                          <p:attrName>ppt_x</p:attrName>
                                        </p:attrNameLst>
                                      </p:cBhvr>
                                      <p:tavLst>
                                        <p:tav tm="0">
                                          <p:val>
                                            <p:strVal val="#ppt_x"/>
                                          </p:val>
                                        </p:tav>
                                        <p:tav tm="100000">
                                          <p:val>
                                            <p:strVal val="#ppt_x"/>
                                          </p:val>
                                        </p:tav>
                                      </p:tavLst>
                                    </p:anim>
                                    <p:anim calcmode="lin" valueType="num">
                                      <p:cBhvr>
                                        <p:cTn id="55" dur="1000" fill="hold"/>
                                        <p:tgtEl>
                                          <p:spTgt spid="24585"/>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24591"/>
                                        </p:tgtEl>
                                        <p:attrNameLst>
                                          <p:attrName>style.visibility</p:attrName>
                                        </p:attrNameLst>
                                      </p:cBhvr>
                                      <p:to>
                                        <p:strVal val="visible"/>
                                      </p:to>
                                    </p:set>
                                    <p:animEffect transition="in" filter="fade">
                                      <p:cBhvr>
                                        <p:cTn id="58" dur="1000"/>
                                        <p:tgtEl>
                                          <p:spTgt spid="24591"/>
                                        </p:tgtEl>
                                      </p:cBhvr>
                                    </p:animEffect>
                                    <p:anim calcmode="lin" valueType="num">
                                      <p:cBhvr>
                                        <p:cTn id="59" dur="1000" fill="hold"/>
                                        <p:tgtEl>
                                          <p:spTgt spid="24591"/>
                                        </p:tgtEl>
                                        <p:attrNameLst>
                                          <p:attrName>ppt_x</p:attrName>
                                        </p:attrNameLst>
                                      </p:cBhvr>
                                      <p:tavLst>
                                        <p:tav tm="0">
                                          <p:val>
                                            <p:strVal val="#ppt_x"/>
                                          </p:val>
                                        </p:tav>
                                        <p:tav tm="100000">
                                          <p:val>
                                            <p:strVal val="#ppt_x"/>
                                          </p:val>
                                        </p:tav>
                                      </p:tavLst>
                                    </p:anim>
                                    <p:anim calcmode="lin" valueType="num">
                                      <p:cBhvr>
                                        <p:cTn id="60" dur="1000" fill="hold"/>
                                        <p:tgtEl>
                                          <p:spTgt spid="24591"/>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24586"/>
                                        </p:tgtEl>
                                        <p:attrNameLst>
                                          <p:attrName>style.visibility</p:attrName>
                                        </p:attrNameLst>
                                      </p:cBhvr>
                                      <p:to>
                                        <p:strVal val="visible"/>
                                      </p:to>
                                    </p:set>
                                    <p:animEffect transition="in" filter="fade">
                                      <p:cBhvr>
                                        <p:cTn id="63" dur="1000"/>
                                        <p:tgtEl>
                                          <p:spTgt spid="24586"/>
                                        </p:tgtEl>
                                      </p:cBhvr>
                                    </p:animEffect>
                                    <p:anim calcmode="lin" valueType="num">
                                      <p:cBhvr>
                                        <p:cTn id="64" dur="1000" fill="hold"/>
                                        <p:tgtEl>
                                          <p:spTgt spid="24586"/>
                                        </p:tgtEl>
                                        <p:attrNameLst>
                                          <p:attrName>ppt_x</p:attrName>
                                        </p:attrNameLst>
                                      </p:cBhvr>
                                      <p:tavLst>
                                        <p:tav tm="0">
                                          <p:val>
                                            <p:strVal val="#ppt_x"/>
                                          </p:val>
                                        </p:tav>
                                        <p:tav tm="100000">
                                          <p:val>
                                            <p:strVal val="#ppt_x"/>
                                          </p:val>
                                        </p:tav>
                                      </p:tavLst>
                                    </p:anim>
                                    <p:anim calcmode="lin" valueType="num">
                                      <p:cBhvr>
                                        <p:cTn id="65" dur="1000" fill="hold"/>
                                        <p:tgtEl>
                                          <p:spTgt spid="24586"/>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3040"/>
                            </p:stCondLst>
                            <p:childTnLst>
                              <p:par>
                                <p:cTn id="67" presetID="31" presetClass="entr" presetSubtype="0" fill="hold" grpId="0" nodeType="afterEffect">
                                  <p:stCondLst>
                                    <p:cond delay="0"/>
                                  </p:stCondLst>
                                  <p:childTnLst>
                                    <p:set>
                                      <p:cBhvr>
                                        <p:cTn id="68" dur="1" fill="hold">
                                          <p:stCondLst>
                                            <p:cond delay="0"/>
                                          </p:stCondLst>
                                        </p:cTn>
                                        <p:tgtEl>
                                          <p:spTgt spid="24595"/>
                                        </p:tgtEl>
                                        <p:attrNameLst>
                                          <p:attrName>style.visibility</p:attrName>
                                        </p:attrNameLst>
                                      </p:cBhvr>
                                      <p:to>
                                        <p:strVal val="visible"/>
                                      </p:to>
                                    </p:set>
                                    <p:anim calcmode="lin" valueType="num">
                                      <p:cBhvr>
                                        <p:cTn id="69" dur="400" fill="hold"/>
                                        <p:tgtEl>
                                          <p:spTgt spid="24595"/>
                                        </p:tgtEl>
                                        <p:attrNameLst>
                                          <p:attrName>ppt_w</p:attrName>
                                        </p:attrNameLst>
                                      </p:cBhvr>
                                      <p:tavLst>
                                        <p:tav tm="0">
                                          <p:val>
                                            <p:fltVal val="0"/>
                                          </p:val>
                                        </p:tav>
                                        <p:tav tm="100000">
                                          <p:val>
                                            <p:strVal val="#ppt_w"/>
                                          </p:val>
                                        </p:tav>
                                      </p:tavLst>
                                    </p:anim>
                                    <p:anim calcmode="lin" valueType="num">
                                      <p:cBhvr>
                                        <p:cTn id="70" dur="400" fill="hold"/>
                                        <p:tgtEl>
                                          <p:spTgt spid="24595"/>
                                        </p:tgtEl>
                                        <p:attrNameLst>
                                          <p:attrName>ppt_h</p:attrName>
                                        </p:attrNameLst>
                                      </p:cBhvr>
                                      <p:tavLst>
                                        <p:tav tm="0">
                                          <p:val>
                                            <p:fltVal val="0"/>
                                          </p:val>
                                        </p:tav>
                                        <p:tav tm="100000">
                                          <p:val>
                                            <p:strVal val="#ppt_h"/>
                                          </p:val>
                                        </p:tav>
                                      </p:tavLst>
                                    </p:anim>
                                    <p:anim calcmode="lin" valueType="num">
                                      <p:cBhvr>
                                        <p:cTn id="71" dur="400" fill="hold"/>
                                        <p:tgtEl>
                                          <p:spTgt spid="24595"/>
                                        </p:tgtEl>
                                        <p:attrNameLst>
                                          <p:attrName>style.rotation</p:attrName>
                                        </p:attrNameLst>
                                      </p:cBhvr>
                                      <p:tavLst>
                                        <p:tav tm="0">
                                          <p:val>
                                            <p:fltVal val="90"/>
                                          </p:val>
                                        </p:tav>
                                        <p:tav tm="100000">
                                          <p:val>
                                            <p:fltVal val="0"/>
                                          </p:val>
                                        </p:tav>
                                      </p:tavLst>
                                    </p:anim>
                                    <p:animEffect transition="in" filter="fade">
                                      <p:cBhvr>
                                        <p:cTn id="72" dur="400"/>
                                        <p:tgtEl>
                                          <p:spTgt spid="24595"/>
                                        </p:tgtEl>
                                      </p:cBhvr>
                                    </p:animEffect>
                                  </p:childTnLst>
                                </p:cTn>
                              </p:par>
                            </p:childTnLst>
                          </p:cTn>
                        </p:par>
                        <p:par>
                          <p:cTn id="73" fill="hold" nodeType="afterGroup">
                            <p:stCondLst>
                              <p:cond delay="3440"/>
                            </p:stCondLst>
                            <p:childTnLst>
                              <p:par>
                                <p:cTn id="74" presetID="22" presetClass="entr" presetSubtype="8" fill="hold" grpId="0" nodeType="afterEffect">
                                  <p:stCondLst>
                                    <p:cond delay="0"/>
                                  </p:stCondLst>
                                  <p:childTnLst>
                                    <p:set>
                                      <p:cBhvr>
                                        <p:cTn id="75" dur="1" fill="hold">
                                          <p:stCondLst>
                                            <p:cond delay="0"/>
                                          </p:stCondLst>
                                        </p:cTn>
                                        <p:tgtEl>
                                          <p:spTgt spid="24587"/>
                                        </p:tgtEl>
                                        <p:attrNameLst>
                                          <p:attrName>style.visibility</p:attrName>
                                        </p:attrNameLst>
                                      </p:cBhvr>
                                      <p:to>
                                        <p:strVal val="visible"/>
                                      </p:to>
                                    </p:set>
                                    <p:animEffect transition="in" filter="wipe(left)">
                                      <p:cBhvr>
                                        <p:cTn id="76" dur="500"/>
                                        <p:tgtEl>
                                          <p:spTgt spid="24587"/>
                                        </p:tgtEl>
                                      </p:cBhvr>
                                    </p:animEffect>
                                  </p:childTnLst>
                                </p:cTn>
                              </p:par>
                            </p:childTnLst>
                          </p:cTn>
                        </p:par>
                        <p:par>
                          <p:cTn id="77" fill="hold" nodeType="afterGroup">
                            <p:stCondLst>
                              <p:cond delay="3940"/>
                            </p:stCondLst>
                            <p:childTnLst>
                              <p:par>
                                <p:cTn id="78" presetID="31" presetClass="entr" presetSubtype="0" fill="hold" grpId="0" nodeType="afterEffect">
                                  <p:stCondLst>
                                    <p:cond delay="0"/>
                                  </p:stCondLst>
                                  <p:childTnLst>
                                    <p:set>
                                      <p:cBhvr>
                                        <p:cTn id="79" dur="1" fill="hold">
                                          <p:stCondLst>
                                            <p:cond delay="0"/>
                                          </p:stCondLst>
                                        </p:cTn>
                                        <p:tgtEl>
                                          <p:spTgt spid="24596"/>
                                        </p:tgtEl>
                                        <p:attrNameLst>
                                          <p:attrName>style.visibility</p:attrName>
                                        </p:attrNameLst>
                                      </p:cBhvr>
                                      <p:to>
                                        <p:strVal val="visible"/>
                                      </p:to>
                                    </p:set>
                                    <p:anim calcmode="lin" valueType="num">
                                      <p:cBhvr>
                                        <p:cTn id="80" dur="400" fill="hold"/>
                                        <p:tgtEl>
                                          <p:spTgt spid="24596"/>
                                        </p:tgtEl>
                                        <p:attrNameLst>
                                          <p:attrName>ppt_w</p:attrName>
                                        </p:attrNameLst>
                                      </p:cBhvr>
                                      <p:tavLst>
                                        <p:tav tm="0">
                                          <p:val>
                                            <p:fltVal val="0"/>
                                          </p:val>
                                        </p:tav>
                                        <p:tav tm="100000">
                                          <p:val>
                                            <p:strVal val="#ppt_w"/>
                                          </p:val>
                                        </p:tav>
                                      </p:tavLst>
                                    </p:anim>
                                    <p:anim calcmode="lin" valueType="num">
                                      <p:cBhvr>
                                        <p:cTn id="81" dur="400" fill="hold"/>
                                        <p:tgtEl>
                                          <p:spTgt spid="24596"/>
                                        </p:tgtEl>
                                        <p:attrNameLst>
                                          <p:attrName>ppt_h</p:attrName>
                                        </p:attrNameLst>
                                      </p:cBhvr>
                                      <p:tavLst>
                                        <p:tav tm="0">
                                          <p:val>
                                            <p:fltVal val="0"/>
                                          </p:val>
                                        </p:tav>
                                        <p:tav tm="100000">
                                          <p:val>
                                            <p:strVal val="#ppt_h"/>
                                          </p:val>
                                        </p:tav>
                                      </p:tavLst>
                                    </p:anim>
                                    <p:anim calcmode="lin" valueType="num">
                                      <p:cBhvr>
                                        <p:cTn id="82" dur="400" fill="hold"/>
                                        <p:tgtEl>
                                          <p:spTgt spid="24596"/>
                                        </p:tgtEl>
                                        <p:attrNameLst>
                                          <p:attrName>style.rotation</p:attrName>
                                        </p:attrNameLst>
                                      </p:cBhvr>
                                      <p:tavLst>
                                        <p:tav tm="0">
                                          <p:val>
                                            <p:fltVal val="90"/>
                                          </p:val>
                                        </p:tav>
                                        <p:tav tm="100000">
                                          <p:val>
                                            <p:fltVal val="0"/>
                                          </p:val>
                                        </p:tav>
                                      </p:tavLst>
                                    </p:anim>
                                    <p:animEffect transition="in" filter="fade">
                                      <p:cBhvr>
                                        <p:cTn id="83" dur="400"/>
                                        <p:tgtEl>
                                          <p:spTgt spid="24596"/>
                                        </p:tgtEl>
                                      </p:cBhvr>
                                    </p:animEffect>
                                  </p:childTnLst>
                                </p:cTn>
                              </p:par>
                            </p:childTnLst>
                          </p:cTn>
                        </p:par>
                        <p:par>
                          <p:cTn id="84" fill="hold" nodeType="afterGroup">
                            <p:stCondLst>
                              <p:cond delay="4340"/>
                            </p:stCondLst>
                            <p:childTnLst>
                              <p:par>
                                <p:cTn id="85" presetID="22" presetClass="entr" presetSubtype="8" fill="hold" grpId="0" nodeType="afterEffect">
                                  <p:stCondLst>
                                    <p:cond delay="0"/>
                                  </p:stCondLst>
                                  <p:childTnLst>
                                    <p:set>
                                      <p:cBhvr>
                                        <p:cTn id="86" dur="1" fill="hold">
                                          <p:stCondLst>
                                            <p:cond delay="0"/>
                                          </p:stCondLst>
                                        </p:cTn>
                                        <p:tgtEl>
                                          <p:spTgt spid="24592"/>
                                        </p:tgtEl>
                                        <p:attrNameLst>
                                          <p:attrName>style.visibility</p:attrName>
                                        </p:attrNameLst>
                                      </p:cBhvr>
                                      <p:to>
                                        <p:strVal val="visible"/>
                                      </p:to>
                                    </p:set>
                                    <p:animEffect transition="in" filter="wipe(left)">
                                      <p:cBhvr>
                                        <p:cTn id="87" dur="500"/>
                                        <p:tgtEl>
                                          <p:spTgt spid="24592"/>
                                        </p:tgtEl>
                                      </p:cBhvr>
                                    </p:animEffect>
                                  </p:childTnLst>
                                </p:cTn>
                              </p:par>
                            </p:childTnLst>
                          </p:cTn>
                        </p:par>
                        <p:par>
                          <p:cTn id="88" fill="hold" nodeType="afterGroup">
                            <p:stCondLst>
                              <p:cond delay="4840"/>
                            </p:stCondLst>
                            <p:childTnLst>
                              <p:par>
                                <p:cTn id="89" presetID="31" presetClass="entr" presetSubtype="0" fill="hold" grpId="0" nodeType="afterEffect">
                                  <p:stCondLst>
                                    <p:cond delay="0"/>
                                  </p:stCondLst>
                                  <p:childTnLst>
                                    <p:set>
                                      <p:cBhvr>
                                        <p:cTn id="90" dur="1" fill="hold">
                                          <p:stCondLst>
                                            <p:cond delay="0"/>
                                          </p:stCondLst>
                                        </p:cTn>
                                        <p:tgtEl>
                                          <p:spTgt spid="24597"/>
                                        </p:tgtEl>
                                        <p:attrNameLst>
                                          <p:attrName>style.visibility</p:attrName>
                                        </p:attrNameLst>
                                      </p:cBhvr>
                                      <p:to>
                                        <p:strVal val="visible"/>
                                      </p:to>
                                    </p:set>
                                    <p:anim calcmode="lin" valueType="num">
                                      <p:cBhvr>
                                        <p:cTn id="91" dur="400" fill="hold"/>
                                        <p:tgtEl>
                                          <p:spTgt spid="24597"/>
                                        </p:tgtEl>
                                        <p:attrNameLst>
                                          <p:attrName>ppt_w</p:attrName>
                                        </p:attrNameLst>
                                      </p:cBhvr>
                                      <p:tavLst>
                                        <p:tav tm="0">
                                          <p:val>
                                            <p:fltVal val="0"/>
                                          </p:val>
                                        </p:tav>
                                        <p:tav tm="100000">
                                          <p:val>
                                            <p:strVal val="#ppt_w"/>
                                          </p:val>
                                        </p:tav>
                                      </p:tavLst>
                                    </p:anim>
                                    <p:anim calcmode="lin" valueType="num">
                                      <p:cBhvr>
                                        <p:cTn id="92" dur="400" fill="hold"/>
                                        <p:tgtEl>
                                          <p:spTgt spid="24597"/>
                                        </p:tgtEl>
                                        <p:attrNameLst>
                                          <p:attrName>ppt_h</p:attrName>
                                        </p:attrNameLst>
                                      </p:cBhvr>
                                      <p:tavLst>
                                        <p:tav tm="0">
                                          <p:val>
                                            <p:fltVal val="0"/>
                                          </p:val>
                                        </p:tav>
                                        <p:tav tm="100000">
                                          <p:val>
                                            <p:strVal val="#ppt_h"/>
                                          </p:val>
                                        </p:tav>
                                      </p:tavLst>
                                    </p:anim>
                                    <p:anim calcmode="lin" valueType="num">
                                      <p:cBhvr>
                                        <p:cTn id="93" dur="400" fill="hold"/>
                                        <p:tgtEl>
                                          <p:spTgt spid="24597"/>
                                        </p:tgtEl>
                                        <p:attrNameLst>
                                          <p:attrName>style.rotation</p:attrName>
                                        </p:attrNameLst>
                                      </p:cBhvr>
                                      <p:tavLst>
                                        <p:tav tm="0">
                                          <p:val>
                                            <p:fltVal val="90"/>
                                          </p:val>
                                        </p:tav>
                                        <p:tav tm="100000">
                                          <p:val>
                                            <p:fltVal val="0"/>
                                          </p:val>
                                        </p:tav>
                                      </p:tavLst>
                                    </p:anim>
                                    <p:animEffect transition="in" filter="fade">
                                      <p:cBhvr>
                                        <p:cTn id="94" dur="400"/>
                                        <p:tgtEl>
                                          <p:spTgt spid="24597"/>
                                        </p:tgtEl>
                                      </p:cBhvr>
                                    </p:animEffect>
                                  </p:childTnLst>
                                </p:cTn>
                              </p:par>
                            </p:childTnLst>
                          </p:cTn>
                        </p:par>
                        <p:par>
                          <p:cTn id="95" fill="hold" nodeType="afterGroup">
                            <p:stCondLst>
                              <p:cond delay="5240"/>
                            </p:stCondLst>
                            <p:childTnLst>
                              <p:par>
                                <p:cTn id="96" presetID="22" presetClass="entr" presetSubtype="8" fill="hold" grpId="0" nodeType="afterEffect">
                                  <p:stCondLst>
                                    <p:cond delay="0"/>
                                  </p:stCondLst>
                                  <p:childTnLst>
                                    <p:set>
                                      <p:cBhvr>
                                        <p:cTn id="97" dur="1" fill="hold">
                                          <p:stCondLst>
                                            <p:cond delay="0"/>
                                          </p:stCondLst>
                                        </p:cTn>
                                        <p:tgtEl>
                                          <p:spTgt spid="24593"/>
                                        </p:tgtEl>
                                        <p:attrNameLst>
                                          <p:attrName>style.visibility</p:attrName>
                                        </p:attrNameLst>
                                      </p:cBhvr>
                                      <p:to>
                                        <p:strVal val="visible"/>
                                      </p:to>
                                    </p:set>
                                    <p:animEffect transition="in" filter="wipe(left)">
                                      <p:cBhvr>
                                        <p:cTn id="98" dur="500"/>
                                        <p:tgtEl>
                                          <p:spTgt spid="24593"/>
                                        </p:tgtEl>
                                      </p:cBhvr>
                                    </p:animEffect>
                                  </p:childTnLst>
                                </p:cTn>
                              </p:par>
                            </p:childTnLst>
                          </p:cTn>
                        </p:par>
                        <p:par>
                          <p:cTn id="99" fill="hold" nodeType="afterGroup">
                            <p:stCondLst>
                              <p:cond delay="5740"/>
                            </p:stCondLst>
                            <p:childTnLst>
                              <p:par>
                                <p:cTn id="100" presetID="31" presetClass="entr" presetSubtype="0" fill="hold" grpId="0" nodeType="afterEffect">
                                  <p:stCondLst>
                                    <p:cond delay="0"/>
                                  </p:stCondLst>
                                  <p:childTnLst>
                                    <p:set>
                                      <p:cBhvr>
                                        <p:cTn id="101" dur="1" fill="hold">
                                          <p:stCondLst>
                                            <p:cond delay="0"/>
                                          </p:stCondLst>
                                        </p:cTn>
                                        <p:tgtEl>
                                          <p:spTgt spid="24598"/>
                                        </p:tgtEl>
                                        <p:attrNameLst>
                                          <p:attrName>style.visibility</p:attrName>
                                        </p:attrNameLst>
                                      </p:cBhvr>
                                      <p:to>
                                        <p:strVal val="visible"/>
                                      </p:to>
                                    </p:set>
                                    <p:anim calcmode="lin" valueType="num">
                                      <p:cBhvr>
                                        <p:cTn id="102" dur="400" fill="hold"/>
                                        <p:tgtEl>
                                          <p:spTgt spid="24598"/>
                                        </p:tgtEl>
                                        <p:attrNameLst>
                                          <p:attrName>ppt_w</p:attrName>
                                        </p:attrNameLst>
                                      </p:cBhvr>
                                      <p:tavLst>
                                        <p:tav tm="0">
                                          <p:val>
                                            <p:fltVal val="0"/>
                                          </p:val>
                                        </p:tav>
                                        <p:tav tm="100000">
                                          <p:val>
                                            <p:strVal val="#ppt_w"/>
                                          </p:val>
                                        </p:tav>
                                      </p:tavLst>
                                    </p:anim>
                                    <p:anim calcmode="lin" valueType="num">
                                      <p:cBhvr>
                                        <p:cTn id="103" dur="400" fill="hold"/>
                                        <p:tgtEl>
                                          <p:spTgt spid="24598"/>
                                        </p:tgtEl>
                                        <p:attrNameLst>
                                          <p:attrName>ppt_h</p:attrName>
                                        </p:attrNameLst>
                                      </p:cBhvr>
                                      <p:tavLst>
                                        <p:tav tm="0">
                                          <p:val>
                                            <p:fltVal val="0"/>
                                          </p:val>
                                        </p:tav>
                                        <p:tav tm="100000">
                                          <p:val>
                                            <p:strVal val="#ppt_h"/>
                                          </p:val>
                                        </p:tav>
                                      </p:tavLst>
                                    </p:anim>
                                    <p:anim calcmode="lin" valueType="num">
                                      <p:cBhvr>
                                        <p:cTn id="104" dur="400" fill="hold"/>
                                        <p:tgtEl>
                                          <p:spTgt spid="24598"/>
                                        </p:tgtEl>
                                        <p:attrNameLst>
                                          <p:attrName>style.rotation</p:attrName>
                                        </p:attrNameLst>
                                      </p:cBhvr>
                                      <p:tavLst>
                                        <p:tav tm="0">
                                          <p:val>
                                            <p:fltVal val="90"/>
                                          </p:val>
                                        </p:tav>
                                        <p:tav tm="100000">
                                          <p:val>
                                            <p:fltVal val="0"/>
                                          </p:val>
                                        </p:tav>
                                      </p:tavLst>
                                    </p:anim>
                                    <p:animEffect transition="in" filter="fade">
                                      <p:cBhvr>
                                        <p:cTn id="105" dur="400"/>
                                        <p:tgtEl>
                                          <p:spTgt spid="24598"/>
                                        </p:tgtEl>
                                      </p:cBhvr>
                                    </p:animEffect>
                                  </p:childTnLst>
                                </p:cTn>
                              </p:par>
                            </p:childTnLst>
                          </p:cTn>
                        </p:par>
                        <p:par>
                          <p:cTn id="106" fill="hold" nodeType="afterGroup">
                            <p:stCondLst>
                              <p:cond delay="6140"/>
                            </p:stCondLst>
                            <p:childTnLst>
                              <p:par>
                                <p:cTn id="107" presetID="22" presetClass="entr" presetSubtype="8" fill="hold" grpId="0" nodeType="afterEffect">
                                  <p:stCondLst>
                                    <p:cond delay="0"/>
                                  </p:stCondLst>
                                  <p:childTnLst>
                                    <p:set>
                                      <p:cBhvr>
                                        <p:cTn id="108" dur="1" fill="hold">
                                          <p:stCondLst>
                                            <p:cond delay="0"/>
                                          </p:stCondLst>
                                        </p:cTn>
                                        <p:tgtEl>
                                          <p:spTgt spid="24594"/>
                                        </p:tgtEl>
                                        <p:attrNameLst>
                                          <p:attrName>style.visibility</p:attrName>
                                        </p:attrNameLst>
                                      </p:cBhvr>
                                      <p:to>
                                        <p:strVal val="visible"/>
                                      </p:to>
                                    </p:set>
                                    <p:animEffect transition="in" filter="wipe(left)">
                                      <p:cBhvr>
                                        <p:cTn id="109" dur="500"/>
                                        <p:tgtEl>
                                          <p:spTgt spid="24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nimBg="1"/>
      <p:bldP spid="24580" grpId="0" animBg="1"/>
      <p:bldP spid="24581" grpId="0" animBg="1"/>
      <p:bldP spid="24582" grpId="0" animBg="1"/>
      <p:bldP spid="24583" grpId="0" animBg="1"/>
      <p:bldP spid="24584" grpId="0" animBg="1"/>
      <p:bldP spid="24585" grpId="0" animBg="1"/>
      <p:bldP spid="24586" grpId="0" animBg="1"/>
      <p:bldP spid="24587" grpId="0" autoUpdateAnimBg="0"/>
      <p:bldP spid="24588" grpId="0" autoUpdateAnimBg="0"/>
      <p:bldP spid="24589" grpId="0" autoUpdateAnimBg="0"/>
      <p:bldP spid="24590" grpId="0" autoUpdateAnimBg="0"/>
      <p:bldP spid="24591" grpId="0" autoUpdateAnimBg="0"/>
      <p:bldP spid="24592" grpId="0" autoUpdateAnimBg="0"/>
      <p:bldP spid="24593" grpId="0" autoUpdateAnimBg="0"/>
      <p:bldP spid="24594" grpId="0" autoUpdateAnimBg="0"/>
      <p:bldP spid="24595" grpId="0" autoUpdateAnimBg="0"/>
      <p:bldP spid="24596" grpId="0" autoUpdateAnimBg="0"/>
      <p:bldP spid="24597" grpId="0" autoUpdateAnimBg="0"/>
      <p:bldP spid="2459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575"/>
            <a:ext cx="9145588"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9"/>
          <p:cNvGrpSpPr>
            <a:grpSpLocks/>
          </p:cNvGrpSpPr>
          <p:nvPr/>
        </p:nvGrpSpPr>
        <p:grpSpPr bwMode="auto">
          <a:xfrm>
            <a:off x="3422650" y="906463"/>
            <a:ext cx="2301875" cy="2308225"/>
            <a:chOff x="0" y="0"/>
            <a:chExt cx="2301875" cy="2308226"/>
          </a:xfrm>
        </p:grpSpPr>
        <p:sp>
          <p:nvSpPr>
            <p:cNvPr id="23559"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23560" name="Freeform 6"/>
            <p:cNvSpPr>
              <a:spLocks noEditPoint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06"/>
                <a:gd name="T31" fmla="*/ 0 h 3306"/>
                <a:gd name="T32" fmla="*/ 3306 w 3306"/>
                <a:gd name="T33" fmla="*/ 3306 h 33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TextBox 13"/>
          <p:cNvSpPr txBox="1">
            <a:spLocks noChangeArrowheads="1"/>
          </p:cNvSpPr>
          <p:nvPr/>
        </p:nvSpPr>
        <p:spPr bwMode="auto">
          <a:xfrm>
            <a:off x="1443038" y="3429000"/>
            <a:ext cx="6259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7200" b="1">
                <a:solidFill>
                  <a:srgbClr val="FFFFFF"/>
                </a:solidFill>
                <a:latin typeface="微软雅黑" pitchFamily="34" charset="-122"/>
                <a:ea typeface="微软雅黑" pitchFamily="34" charset="-122"/>
              </a:rPr>
              <a:t>领导寄语篇</a:t>
            </a:r>
          </a:p>
        </p:txBody>
      </p:sp>
      <p:pic>
        <p:nvPicPr>
          <p:cNvPr id="25607"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563" y="4902200"/>
            <a:ext cx="137477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Freeform 40"/>
          <p:cNvSpPr>
            <a:spLocks noEditPoints="1"/>
          </p:cNvSpPr>
          <p:nvPr/>
        </p:nvSpPr>
        <p:spPr bwMode="auto">
          <a:xfrm>
            <a:off x="3924300" y="1484313"/>
            <a:ext cx="1376363" cy="1268412"/>
          </a:xfrm>
          <a:custGeom>
            <a:avLst/>
            <a:gdLst>
              <a:gd name="T0" fmla="*/ 0 w 416"/>
              <a:gd name="T1" fmla="*/ 227 h 384"/>
              <a:gd name="T2" fmla="*/ 160 w 416"/>
              <a:gd name="T3" fmla="*/ 384 h 384"/>
              <a:gd name="T4" fmla="*/ 281 w 416"/>
              <a:gd name="T5" fmla="*/ 364 h 384"/>
              <a:gd name="T6" fmla="*/ 253 w 416"/>
              <a:gd name="T7" fmla="*/ 170 h 384"/>
              <a:gd name="T8" fmla="*/ 247 w 416"/>
              <a:gd name="T9" fmla="*/ 357 h 384"/>
              <a:gd name="T10" fmla="*/ 164 w 416"/>
              <a:gd name="T11" fmla="*/ 322 h 384"/>
              <a:gd name="T12" fmla="*/ 141 w 416"/>
              <a:gd name="T13" fmla="*/ 224 h 384"/>
              <a:gd name="T14" fmla="*/ 29 w 416"/>
              <a:gd name="T15" fmla="*/ 221 h 384"/>
              <a:gd name="T16" fmla="*/ 32 w 416"/>
              <a:gd name="T17" fmla="*/ 70 h 384"/>
              <a:gd name="T18" fmla="*/ 164 w 416"/>
              <a:gd name="T19" fmla="*/ 40 h 384"/>
              <a:gd name="T20" fmla="*/ 0 w 416"/>
              <a:gd name="T21" fmla="*/ 67 h 384"/>
              <a:gd name="T22" fmla="*/ 234 w 416"/>
              <a:gd name="T23" fmla="*/ 79 h 384"/>
              <a:gd name="T24" fmla="*/ 220 w 416"/>
              <a:gd name="T25" fmla="*/ 63 h 384"/>
              <a:gd name="T26" fmla="*/ 231 w 416"/>
              <a:gd name="T27" fmla="*/ 53 h 384"/>
              <a:gd name="T28" fmla="*/ 260 w 416"/>
              <a:gd name="T29" fmla="*/ 53 h 384"/>
              <a:gd name="T30" fmla="*/ 272 w 416"/>
              <a:gd name="T31" fmla="*/ 63 h 384"/>
              <a:gd name="T32" fmla="*/ 257 w 416"/>
              <a:gd name="T33" fmla="*/ 79 h 384"/>
              <a:gd name="T34" fmla="*/ 272 w 416"/>
              <a:gd name="T35" fmla="*/ 95 h 384"/>
              <a:gd name="T36" fmla="*/ 260 w 416"/>
              <a:gd name="T37" fmla="*/ 105 h 384"/>
              <a:gd name="T38" fmla="*/ 231 w 416"/>
              <a:gd name="T39" fmla="*/ 105 h 384"/>
              <a:gd name="T40" fmla="*/ 220 w 416"/>
              <a:gd name="T41" fmla="*/ 95 h 384"/>
              <a:gd name="T42" fmla="*/ 340 w 416"/>
              <a:gd name="T43" fmla="*/ 144 h 384"/>
              <a:gd name="T44" fmla="*/ 411 w 416"/>
              <a:gd name="T45" fmla="*/ 236 h 384"/>
              <a:gd name="T46" fmla="*/ 382 w 416"/>
              <a:gd name="T47" fmla="*/ 244 h 384"/>
              <a:gd name="T48" fmla="*/ 340 w 416"/>
              <a:gd name="T49" fmla="*/ 144 h 384"/>
              <a:gd name="T50" fmla="*/ 297 w 416"/>
              <a:gd name="T51" fmla="*/ 28 h 384"/>
              <a:gd name="T52" fmla="*/ 328 w 416"/>
              <a:gd name="T53" fmla="*/ 144 h 384"/>
              <a:gd name="T54" fmla="*/ 314 w 416"/>
              <a:gd name="T55" fmla="*/ 161 h 384"/>
              <a:gd name="T56" fmla="*/ 287 w 416"/>
              <a:gd name="T57" fmla="*/ 138 h 384"/>
              <a:gd name="T58" fmla="*/ 195 w 416"/>
              <a:gd name="T59" fmla="*/ 28 h 384"/>
              <a:gd name="T60" fmla="*/ 280 w 416"/>
              <a:gd name="T61" fmla="*/ 45 h 384"/>
              <a:gd name="T62" fmla="*/ 212 w 416"/>
              <a:gd name="T63" fmla="*/ 113 h 384"/>
              <a:gd name="T64" fmla="*/ 133 w 416"/>
              <a:gd name="T65" fmla="*/ 335 h 384"/>
              <a:gd name="T66" fmla="*/ 52 w 416"/>
              <a:gd name="T67" fmla="*/ 251 h 384"/>
              <a:gd name="T68" fmla="*/ 133 w 416"/>
              <a:gd name="T69" fmla="*/ 335 h 384"/>
              <a:gd name="T70" fmla="*/ 48 w 416"/>
              <a:gd name="T71" fmla="*/ 109 h 384"/>
              <a:gd name="T72" fmla="*/ 164 w 416"/>
              <a:gd name="T73" fmla="*/ 115 h 384"/>
              <a:gd name="T74" fmla="*/ 104 w 416"/>
              <a:gd name="T75" fmla="*/ 93 h 384"/>
              <a:gd name="T76" fmla="*/ 48 w 416"/>
              <a:gd name="T77" fmla="*/ 176 h 384"/>
              <a:gd name="T78" fmla="*/ 53 w 416"/>
              <a:gd name="T79" fmla="*/ 195 h 384"/>
              <a:gd name="T80" fmla="*/ 165 w 416"/>
              <a:gd name="T81" fmla="*/ 174 h 384"/>
              <a:gd name="T82" fmla="*/ 48 w 416"/>
              <a:gd name="T83" fmla="*/ 176 h 384"/>
              <a:gd name="T84" fmla="*/ 48 w 416"/>
              <a:gd name="T85" fmla="*/ 149 h 384"/>
              <a:gd name="T86" fmla="*/ 165 w 416"/>
              <a:gd name="T87" fmla="*/ 155 h 384"/>
              <a:gd name="T88" fmla="*/ 172 w 416"/>
              <a:gd name="T89" fmla="*/ 144 h 384"/>
              <a:gd name="T90" fmla="*/ 103 w 416"/>
              <a:gd name="T91" fmla="*/ 134 h 384"/>
              <a:gd name="T92" fmla="*/ 48 w 416"/>
              <a:gd name="T93" fmla="*/ 142 h 3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16"/>
              <a:gd name="T142" fmla="*/ 0 h 384"/>
              <a:gd name="T143" fmla="*/ 416 w 416"/>
              <a:gd name="T144" fmla="*/ 384 h 3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down)">
                                      <p:cBhvr>
                                        <p:cTn id="7" dur="500"/>
                                        <p:tgtEl>
                                          <p:spTgt spid="2560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nodeType="afterGroup">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25608"/>
                                        </p:tgtEl>
                                        <p:attrNameLst>
                                          <p:attrName>style.visibility</p:attrName>
                                        </p:attrNameLst>
                                      </p:cBhvr>
                                      <p:to>
                                        <p:strVal val="visible"/>
                                      </p:to>
                                    </p:set>
                                    <p:anim calcmode="lin" valueType="num">
                                      <p:cBhvr>
                                        <p:cTn id="15" dur="500" fill="hold"/>
                                        <p:tgtEl>
                                          <p:spTgt spid="25608"/>
                                        </p:tgtEl>
                                        <p:attrNameLst>
                                          <p:attrName>ppt_w</p:attrName>
                                        </p:attrNameLst>
                                      </p:cBhvr>
                                      <p:tavLst>
                                        <p:tav tm="0">
                                          <p:val>
                                            <p:fltVal val="0"/>
                                          </p:val>
                                        </p:tav>
                                        <p:tav tm="100000">
                                          <p:val>
                                            <p:strVal val="#ppt_w"/>
                                          </p:val>
                                        </p:tav>
                                      </p:tavLst>
                                    </p:anim>
                                    <p:anim calcmode="lin" valueType="num">
                                      <p:cBhvr>
                                        <p:cTn id="16" dur="500" fill="hold"/>
                                        <p:tgtEl>
                                          <p:spTgt spid="25608"/>
                                        </p:tgtEl>
                                        <p:attrNameLst>
                                          <p:attrName>ppt_h</p:attrName>
                                        </p:attrNameLst>
                                      </p:cBhvr>
                                      <p:tavLst>
                                        <p:tav tm="0">
                                          <p:val>
                                            <p:fltVal val="0"/>
                                          </p:val>
                                        </p:tav>
                                        <p:tav tm="100000">
                                          <p:val>
                                            <p:strVal val="#ppt_h"/>
                                          </p:val>
                                        </p:tav>
                                      </p:tavLst>
                                    </p:anim>
                                    <p:anim calcmode="lin" valueType="num">
                                      <p:cBhvr>
                                        <p:cTn id="17" dur="500" fill="hold"/>
                                        <p:tgtEl>
                                          <p:spTgt spid="25608"/>
                                        </p:tgtEl>
                                        <p:attrNameLst>
                                          <p:attrName>style.rotation</p:attrName>
                                        </p:attrNameLst>
                                      </p:cBhvr>
                                      <p:tavLst>
                                        <p:tav tm="0">
                                          <p:val>
                                            <p:fltVal val="90"/>
                                          </p:val>
                                        </p:tav>
                                        <p:tav tm="100000">
                                          <p:val>
                                            <p:fltVal val="0"/>
                                          </p:val>
                                        </p:tav>
                                      </p:tavLst>
                                    </p:anim>
                                    <p:animEffect transition="in" filter="fade">
                                      <p:cBhvr>
                                        <p:cTn id="18" dur="500"/>
                                        <p:tgtEl>
                                          <p:spTgt spid="25608"/>
                                        </p:tgtEl>
                                      </p:cBhvr>
                                    </p:animEffect>
                                  </p:childTnLst>
                                </p:cTn>
                              </p:par>
                            </p:childTnLst>
                          </p:cTn>
                        </p:par>
                        <p:par>
                          <p:cTn id="19" fill="hold" nodeType="afterGroup">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5606"/>
                                        </p:tgtEl>
                                        <p:attrNameLst>
                                          <p:attrName>style.visibility</p:attrName>
                                        </p:attrNameLst>
                                      </p:cBhvr>
                                      <p:to>
                                        <p:strVal val="visible"/>
                                      </p:to>
                                    </p:set>
                                    <p:anim by="(-#ppt_w*2)" calcmode="lin" valueType="num">
                                      <p:cBhvr rctx="PPT">
                                        <p:cTn id="22" dur="500" autoRev="1" fill="hold">
                                          <p:stCondLst>
                                            <p:cond delay="0"/>
                                          </p:stCondLst>
                                        </p:cTn>
                                        <p:tgtEl>
                                          <p:spTgt spid="25606"/>
                                        </p:tgtEl>
                                        <p:attrNameLst>
                                          <p:attrName>ppt_w</p:attrName>
                                        </p:attrNameLst>
                                      </p:cBhvr>
                                    </p:anim>
                                    <p:anim by="(#ppt_w*0.50)" calcmode="lin" valueType="num">
                                      <p:cBhvr>
                                        <p:cTn id="23" dur="500" decel="50000" autoRev="1" fill="hold">
                                          <p:stCondLst>
                                            <p:cond delay="0"/>
                                          </p:stCondLst>
                                        </p:cTn>
                                        <p:tgtEl>
                                          <p:spTgt spid="25606"/>
                                        </p:tgtEl>
                                        <p:attrNameLst>
                                          <p:attrName>ppt_x</p:attrName>
                                        </p:attrNameLst>
                                      </p:cBhvr>
                                    </p:anim>
                                    <p:anim from="(-#ppt_h/2)" to="(#ppt_y)" calcmode="lin" valueType="num">
                                      <p:cBhvr>
                                        <p:cTn id="24" dur="1000" fill="hold">
                                          <p:stCondLst>
                                            <p:cond delay="0"/>
                                          </p:stCondLst>
                                        </p:cTn>
                                        <p:tgtEl>
                                          <p:spTgt spid="25606"/>
                                        </p:tgtEl>
                                        <p:attrNameLst>
                                          <p:attrName>ppt_y</p:attrName>
                                        </p:attrNameLst>
                                      </p:cBhvr>
                                    </p:anim>
                                    <p:animRot by="21600000">
                                      <p:cBhvr>
                                        <p:cTn id="25" dur="1000" fill="hold">
                                          <p:stCondLst>
                                            <p:cond delay="0"/>
                                          </p:stCondLst>
                                        </p:cTn>
                                        <p:tgtEl>
                                          <p:spTgt spid="25606"/>
                                        </p:tgtEl>
                                        <p:attrNameLst>
                                          <p:attrName>r</p:attrName>
                                        </p:attrNameLst>
                                      </p:cBhvr>
                                    </p:animRot>
                                  </p:childTnLst>
                                </p:cTn>
                              </p:par>
                            </p:childTnLst>
                          </p:cTn>
                        </p:par>
                        <p:par>
                          <p:cTn id="26" fill="hold" nodeType="afterGroup">
                            <p:stCondLst>
                              <p:cond delay="3400"/>
                            </p:stCondLst>
                            <p:childTnLst>
                              <p:par>
                                <p:cTn id="27" presetID="47" presetClass="entr" presetSubtype="0" fill="hold" nodeType="afterEffect">
                                  <p:stCondLst>
                                    <p:cond delay="0"/>
                                  </p:stCondLst>
                                  <p:childTnLst>
                                    <p:set>
                                      <p:cBhvr>
                                        <p:cTn id="28" dur="1" fill="hold">
                                          <p:stCondLst>
                                            <p:cond delay="0"/>
                                          </p:stCondLst>
                                        </p:cTn>
                                        <p:tgtEl>
                                          <p:spTgt spid="25607"/>
                                        </p:tgtEl>
                                        <p:attrNameLst>
                                          <p:attrName>style.visibility</p:attrName>
                                        </p:attrNameLst>
                                      </p:cBhvr>
                                      <p:to>
                                        <p:strVal val="visible"/>
                                      </p:to>
                                    </p:set>
                                    <p:animEffect transition="in" filter="fade">
                                      <p:cBhvr>
                                        <p:cTn id="29" dur="1000"/>
                                        <p:tgtEl>
                                          <p:spTgt spid="25607"/>
                                        </p:tgtEl>
                                      </p:cBhvr>
                                    </p:animEffect>
                                    <p:anim calcmode="lin" valueType="num">
                                      <p:cBhvr>
                                        <p:cTn id="30" dur="1000" fill="hold"/>
                                        <p:tgtEl>
                                          <p:spTgt spid="25607"/>
                                        </p:tgtEl>
                                        <p:attrNameLst>
                                          <p:attrName>ppt_x</p:attrName>
                                        </p:attrNameLst>
                                      </p:cBhvr>
                                      <p:tavLst>
                                        <p:tav tm="0">
                                          <p:val>
                                            <p:strVal val="#ppt_x"/>
                                          </p:val>
                                        </p:tav>
                                        <p:tav tm="100000">
                                          <p:val>
                                            <p:strVal val="#ppt_x"/>
                                          </p:val>
                                        </p:tav>
                                      </p:tavLst>
                                    </p:anim>
                                    <p:anim calcmode="lin" valueType="num">
                                      <p:cBhvr>
                                        <p:cTn id="31" dur="1000" fill="hold"/>
                                        <p:tgtEl>
                                          <p:spTgt spid="25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utoUpdateAnimBg="0"/>
      <p:bldP spid="2560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6627" name="Rectangle 6"/>
          <p:cNvSpPr>
            <a:spLocks noChangeArrowheads="1"/>
          </p:cNvSpPr>
          <p:nvPr/>
        </p:nvSpPr>
        <p:spPr bwMode="auto">
          <a:xfrm>
            <a:off x="581025" y="1236663"/>
            <a:ext cx="2428875" cy="3340100"/>
          </a:xfrm>
          <a:prstGeom prst="rect">
            <a:avLst/>
          </a:prstGeom>
          <a:solidFill>
            <a:srgbClr val="B5B5B7"/>
          </a:solidFill>
          <a:ln w="9525">
            <a:noFill/>
            <a:miter lim="800000"/>
            <a:headEnd/>
            <a:tailEnd/>
          </a:ln>
        </p:spPr>
        <p:txBody>
          <a:bodyPr/>
          <a:lstStyle/>
          <a:p>
            <a:pPr>
              <a:defRPr/>
            </a:pPr>
            <a:endParaRPr lang="zh-CN" altLang="en-US">
              <a:solidFill>
                <a:schemeClr val="accent2"/>
              </a:solidFill>
              <a:effectLst>
                <a:outerShdw blurRad="38100" dist="38100" dir="2700000" algn="tl">
                  <a:srgbClr val="000000"/>
                </a:outerShdw>
              </a:effectLst>
            </a:endParaRPr>
          </a:p>
        </p:txBody>
      </p:sp>
      <p:sp>
        <p:nvSpPr>
          <p:cNvPr id="26628" name="Rectangle 7"/>
          <p:cNvSpPr>
            <a:spLocks noChangeArrowheads="1"/>
          </p:cNvSpPr>
          <p:nvPr/>
        </p:nvSpPr>
        <p:spPr bwMode="auto">
          <a:xfrm>
            <a:off x="657225" y="1312863"/>
            <a:ext cx="2276475" cy="31877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29" name="Freeform 8"/>
          <p:cNvSpPr>
            <a:spLocks/>
          </p:cNvSpPr>
          <p:nvPr/>
        </p:nvSpPr>
        <p:spPr bwMode="auto">
          <a:xfrm>
            <a:off x="422275" y="1381125"/>
            <a:ext cx="158750" cy="457200"/>
          </a:xfrm>
          <a:custGeom>
            <a:avLst/>
            <a:gdLst>
              <a:gd name="T0" fmla="*/ 0 w 207"/>
              <a:gd name="T1" fmla="*/ 0 h 597"/>
              <a:gd name="T2" fmla="*/ 207 w 207"/>
              <a:gd name="T3" fmla="*/ 121 h 597"/>
              <a:gd name="T4" fmla="*/ 207 w 207"/>
              <a:gd name="T5" fmla="*/ 597 h 597"/>
              <a:gd name="T6" fmla="*/ 0 w 207"/>
              <a:gd name="T7" fmla="*/ 476 h 597"/>
              <a:gd name="T8" fmla="*/ 0 w 207"/>
              <a:gd name="T9" fmla="*/ 0 h 597"/>
              <a:gd name="T10" fmla="*/ 0 60000 65536"/>
              <a:gd name="T11" fmla="*/ 0 60000 65536"/>
              <a:gd name="T12" fmla="*/ 0 60000 65536"/>
              <a:gd name="T13" fmla="*/ 0 60000 65536"/>
              <a:gd name="T14" fmla="*/ 0 60000 65536"/>
              <a:gd name="T15" fmla="*/ 0 w 207"/>
              <a:gd name="T16" fmla="*/ 0 h 597"/>
              <a:gd name="T17" fmla="*/ 207 w 207"/>
              <a:gd name="T18" fmla="*/ 597 h 597"/>
            </a:gdLst>
            <a:ahLst/>
            <a:cxnLst>
              <a:cxn ang="T10">
                <a:pos x="T0" y="T1"/>
              </a:cxn>
              <a:cxn ang="T11">
                <a:pos x="T2" y="T3"/>
              </a:cxn>
              <a:cxn ang="T12">
                <a:pos x="T4" y="T5"/>
              </a:cxn>
              <a:cxn ang="T13">
                <a:pos x="T6" y="T7"/>
              </a:cxn>
              <a:cxn ang="T14">
                <a:pos x="T8" y="T9"/>
              </a:cxn>
            </a:cxnLst>
            <a:rect l="T15" t="T16" r="T17" b="T18"/>
            <a:pathLst>
              <a:path w="207" h="597">
                <a:moveTo>
                  <a:pt x="0" y="0"/>
                </a:moveTo>
                <a:lnTo>
                  <a:pt x="207" y="121"/>
                </a:lnTo>
                <a:lnTo>
                  <a:pt x="207" y="597"/>
                </a:lnTo>
                <a:lnTo>
                  <a:pt x="0" y="47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Rectangle 9"/>
          <p:cNvSpPr>
            <a:spLocks noChangeArrowheads="1"/>
          </p:cNvSpPr>
          <p:nvPr/>
        </p:nvSpPr>
        <p:spPr bwMode="auto">
          <a:xfrm>
            <a:off x="422275" y="1381125"/>
            <a:ext cx="2047875" cy="3635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31" name="Rectangle 6"/>
          <p:cNvSpPr>
            <a:spLocks noChangeArrowheads="1"/>
          </p:cNvSpPr>
          <p:nvPr/>
        </p:nvSpPr>
        <p:spPr bwMode="auto">
          <a:xfrm>
            <a:off x="3419475" y="1236663"/>
            <a:ext cx="2428875" cy="3340100"/>
          </a:xfrm>
          <a:prstGeom prst="rect">
            <a:avLst/>
          </a:prstGeom>
          <a:solidFill>
            <a:srgbClr val="B5B5B7"/>
          </a:solidFill>
          <a:ln w="9525">
            <a:noFill/>
            <a:miter lim="800000"/>
            <a:headEnd/>
            <a:tailEnd/>
          </a:ln>
        </p:spPr>
        <p:txBody>
          <a:bodyPr/>
          <a:lstStyle/>
          <a:p>
            <a:pPr>
              <a:defRPr/>
            </a:pPr>
            <a:endParaRPr lang="zh-CN" altLang="en-US">
              <a:solidFill>
                <a:schemeClr val="accent2"/>
              </a:solidFill>
              <a:effectLst>
                <a:outerShdw blurRad="38100" dist="38100" dir="2700000" algn="tl">
                  <a:srgbClr val="000000"/>
                </a:outerShdw>
              </a:effectLst>
            </a:endParaRPr>
          </a:p>
        </p:txBody>
      </p:sp>
      <p:sp>
        <p:nvSpPr>
          <p:cNvPr id="26632" name="Rectangle 7"/>
          <p:cNvSpPr>
            <a:spLocks noChangeArrowheads="1"/>
          </p:cNvSpPr>
          <p:nvPr/>
        </p:nvSpPr>
        <p:spPr bwMode="auto">
          <a:xfrm>
            <a:off x="3495675" y="1312863"/>
            <a:ext cx="2276475" cy="31877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33" name="Freeform 8"/>
          <p:cNvSpPr>
            <a:spLocks/>
          </p:cNvSpPr>
          <p:nvPr/>
        </p:nvSpPr>
        <p:spPr bwMode="auto">
          <a:xfrm>
            <a:off x="3260725" y="1381125"/>
            <a:ext cx="158750" cy="457200"/>
          </a:xfrm>
          <a:custGeom>
            <a:avLst/>
            <a:gdLst>
              <a:gd name="T0" fmla="*/ 0 w 207"/>
              <a:gd name="T1" fmla="*/ 0 h 597"/>
              <a:gd name="T2" fmla="*/ 207 w 207"/>
              <a:gd name="T3" fmla="*/ 121 h 597"/>
              <a:gd name="T4" fmla="*/ 207 w 207"/>
              <a:gd name="T5" fmla="*/ 597 h 597"/>
              <a:gd name="T6" fmla="*/ 0 w 207"/>
              <a:gd name="T7" fmla="*/ 476 h 597"/>
              <a:gd name="T8" fmla="*/ 0 w 207"/>
              <a:gd name="T9" fmla="*/ 0 h 597"/>
              <a:gd name="T10" fmla="*/ 0 60000 65536"/>
              <a:gd name="T11" fmla="*/ 0 60000 65536"/>
              <a:gd name="T12" fmla="*/ 0 60000 65536"/>
              <a:gd name="T13" fmla="*/ 0 60000 65536"/>
              <a:gd name="T14" fmla="*/ 0 60000 65536"/>
              <a:gd name="T15" fmla="*/ 0 w 207"/>
              <a:gd name="T16" fmla="*/ 0 h 597"/>
              <a:gd name="T17" fmla="*/ 207 w 207"/>
              <a:gd name="T18" fmla="*/ 597 h 597"/>
            </a:gdLst>
            <a:ahLst/>
            <a:cxnLst>
              <a:cxn ang="T10">
                <a:pos x="T0" y="T1"/>
              </a:cxn>
              <a:cxn ang="T11">
                <a:pos x="T2" y="T3"/>
              </a:cxn>
              <a:cxn ang="T12">
                <a:pos x="T4" y="T5"/>
              </a:cxn>
              <a:cxn ang="T13">
                <a:pos x="T6" y="T7"/>
              </a:cxn>
              <a:cxn ang="T14">
                <a:pos x="T8" y="T9"/>
              </a:cxn>
            </a:cxnLst>
            <a:rect l="T15" t="T16" r="T17" b="T18"/>
            <a:pathLst>
              <a:path w="207" h="597">
                <a:moveTo>
                  <a:pt x="0" y="0"/>
                </a:moveTo>
                <a:lnTo>
                  <a:pt x="207" y="121"/>
                </a:lnTo>
                <a:lnTo>
                  <a:pt x="207" y="597"/>
                </a:lnTo>
                <a:lnTo>
                  <a:pt x="0" y="47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4" name="Rectangle 9"/>
          <p:cNvSpPr>
            <a:spLocks noChangeArrowheads="1"/>
          </p:cNvSpPr>
          <p:nvPr/>
        </p:nvSpPr>
        <p:spPr bwMode="auto">
          <a:xfrm>
            <a:off x="3260725" y="1381125"/>
            <a:ext cx="2047875" cy="3635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35" name="Rectangle 6"/>
          <p:cNvSpPr>
            <a:spLocks noChangeArrowheads="1"/>
          </p:cNvSpPr>
          <p:nvPr/>
        </p:nvSpPr>
        <p:spPr bwMode="auto">
          <a:xfrm>
            <a:off x="6203950" y="1236663"/>
            <a:ext cx="2428875" cy="3340100"/>
          </a:xfrm>
          <a:prstGeom prst="rect">
            <a:avLst/>
          </a:prstGeom>
          <a:solidFill>
            <a:srgbClr val="B5B5B7"/>
          </a:solidFill>
          <a:ln w="9525">
            <a:noFill/>
            <a:miter lim="800000"/>
            <a:headEnd/>
            <a:tailEnd/>
          </a:ln>
        </p:spPr>
        <p:txBody>
          <a:bodyPr/>
          <a:lstStyle/>
          <a:p>
            <a:pPr>
              <a:defRPr/>
            </a:pPr>
            <a:endParaRPr lang="zh-CN" altLang="en-US">
              <a:solidFill>
                <a:schemeClr val="accent2"/>
              </a:solidFill>
              <a:effectLst>
                <a:outerShdw blurRad="38100" dist="38100" dir="2700000" algn="tl">
                  <a:srgbClr val="000000"/>
                </a:outerShdw>
              </a:effectLst>
            </a:endParaRPr>
          </a:p>
        </p:txBody>
      </p:sp>
      <p:sp>
        <p:nvSpPr>
          <p:cNvPr id="26636" name="Rectangle 7"/>
          <p:cNvSpPr>
            <a:spLocks noChangeArrowheads="1"/>
          </p:cNvSpPr>
          <p:nvPr/>
        </p:nvSpPr>
        <p:spPr bwMode="auto">
          <a:xfrm>
            <a:off x="6280150" y="1312863"/>
            <a:ext cx="2276475" cy="31877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37" name="Freeform 8"/>
          <p:cNvSpPr>
            <a:spLocks/>
          </p:cNvSpPr>
          <p:nvPr/>
        </p:nvSpPr>
        <p:spPr bwMode="auto">
          <a:xfrm>
            <a:off x="6045200" y="1381125"/>
            <a:ext cx="158750" cy="457200"/>
          </a:xfrm>
          <a:custGeom>
            <a:avLst/>
            <a:gdLst>
              <a:gd name="T0" fmla="*/ 0 w 207"/>
              <a:gd name="T1" fmla="*/ 0 h 597"/>
              <a:gd name="T2" fmla="*/ 207 w 207"/>
              <a:gd name="T3" fmla="*/ 121 h 597"/>
              <a:gd name="T4" fmla="*/ 207 w 207"/>
              <a:gd name="T5" fmla="*/ 597 h 597"/>
              <a:gd name="T6" fmla="*/ 0 w 207"/>
              <a:gd name="T7" fmla="*/ 476 h 597"/>
              <a:gd name="T8" fmla="*/ 0 w 207"/>
              <a:gd name="T9" fmla="*/ 0 h 597"/>
              <a:gd name="T10" fmla="*/ 0 60000 65536"/>
              <a:gd name="T11" fmla="*/ 0 60000 65536"/>
              <a:gd name="T12" fmla="*/ 0 60000 65536"/>
              <a:gd name="T13" fmla="*/ 0 60000 65536"/>
              <a:gd name="T14" fmla="*/ 0 60000 65536"/>
              <a:gd name="T15" fmla="*/ 0 w 207"/>
              <a:gd name="T16" fmla="*/ 0 h 597"/>
              <a:gd name="T17" fmla="*/ 207 w 207"/>
              <a:gd name="T18" fmla="*/ 597 h 597"/>
            </a:gdLst>
            <a:ahLst/>
            <a:cxnLst>
              <a:cxn ang="T10">
                <a:pos x="T0" y="T1"/>
              </a:cxn>
              <a:cxn ang="T11">
                <a:pos x="T2" y="T3"/>
              </a:cxn>
              <a:cxn ang="T12">
                <a:pos x="T4" y="T5"/>
              </a:cxn>
              <a:cxn ang="T13">
                <a:pos x="T6" y="T7"/>
              </a:cxn>
              <a:cxn ang="T14">
                <a:pos x="T8" y="T9"/>
              </a:cxn>
            </a:cxnLst>
            <a:rect l="T15" t="T16" r="T17" b="T18"/>
            <a:pathLst>
              <a:path w="207" h="597">
                <a:moveTo>
                  <a:pt x="0" y="0"/>
                </a:moveTo>
                <a:lnTo>
                  <a:pt x="207" y="121"/>
                </a:lnTo>
                <a:lnTo>
                  <a:pt x="207" y="597"/>
                </a:lnTo>
                <a:lnTo>
                  <a:pt x="0" y="47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8" name="Rectangle 9"/>
          <p:cNvSpPr>
            <a:spLocks noChangeArrowheads="1"/>
          </p:cNvSpPr>
          <p:nvPr/>
        </p:nvSpPr>
        <p:spPr bwMode="auto">
          <a:xfrm>
            <a:off x="6045200" y="1381125"/>
            <a:ext cx="2047875" cy="3635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2"/>
              </a:solidFill>
            </a:endParaRPr>
          </a:p>
        </p:txBody>
      </p:sp>
      <p:sp>
        <p:nvSpPr>
          <p:cNvPr id="26639" name="TextBox 14"/>
          <p:cNvSpPr txBox="1">
            <a:spLocks noChangeArrowheads="1"/>
          </p:cNvSpPr>
          <p:nvPr/>
        </p:nvSpPr>
        <p:spPr bwMode="auto">
          <a:xfrm>
            <a:off x="488950" y="1373188"/>
            <a:ext cx="1636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单击添加文字</a:t>
            </a:r>
            <a:endParaRPr lang="en-US">
              <a:solidFill>
                <a:schemeClr val="accent2"/>
              </a:solidFill>
              <a:latin typeface="微软雅黑" pitchFamily="34" charset="-122"/>
              <a:ea typeface="微软雅黑" pitchFamily="34" charset="-122"/>
            </a:endParaRPr>
          </a:p>
        </p:txBody>
      </p:sp>
      <p:sp>
        <p:nvSpPr>
          <p:cNvPr id="26640" name="TextBox 15"/>
          <p:cNvSpPr txBox="1">
            <a:spLocks noChangeArrowheads="1"/>
          </p:cNvSpPr>
          <p:nvPr/>
        </p:nvSpPr>
        <p:spPr bwMode="auto">
          <a:xfrm>
            <a:off x="3327400" y="1373188"/>
            <a:ext cx="1638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单击添加文字</a:t>
            </a:r>
            <a:endParaRPr lang="en-US">
              <a:solidFill>
                <a:schemeClr val="accent2"/>
              </a:solidFill>
              <a:latin typeface="微软雅黑" pitchFamily="34" charset="-122"/>
              <a:ea typeface="微软雅黑" pitchFamily="34" charset="-122"/>
            </a:endParaRPr>
          </a:p>
        </p:txBody>
      </p:sp>
      <p:sp>
        <p:nvSpPr>
          <p:cNvPr id="26641" name="TextBox 16"/>
          <p:cNvSpPr txBox="1">
            <a:spLocks noChangeArrowheads="1"/>
          </p:cNvSpPr>
          <p:nvPr/>
        </p:nvSpPr>
        <p:spPr bwMode="auto">
          <a:xfrm>
            <a:off x="6165850" y="1373188"/>
            <a:ext cx="1638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2"/>
                </a:solidFill>
                <a:latin typeface="微软雅黑" pitchFamily="34" charset="-122"/>
                <a:ea typeface="微软雅黑" pitchFamily="34" charset="-122"/>
              </a:rPr>
              <a:t>单击添加文字</a:t>
            </a:r>
            <a:endParaRPr lang="en-US">
              <a:solidFill>
                <a:schemeClr val="accent2"/>
              </a:solidFill>
              <a:latin typeface="微软雅黑" pitchFamily="34" charset="-122"/>
              <a:ea typeface="微软雅黑" pitchFamily="34" charset="-122"/>
            </a:endParaRPr>
          </a:p>
        </p:txBody>
      </p:sp>
      <p:sp>
        <p:nvSpPr>
          <p:cNvPr id="26642" name="TextBox 17"/>
          <p:cNvSpPr txBox="1">
            <a:spLocks noChangeArrowheads="1"/>
          </p:cNvSpPr>
          <p:nvPr/>
        </p:nvSpPr>
        <p:spPr bwMode="auto">
          <a:xfrm>
            <a:off x="657225" y="4724400"/>
            <a:ext cx="22320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endParaRPr lang="en-US" sz="1600">
              <a:solidFill>
                <a:schemeClr val="accent1"/>
              </a:solidFill>
              <a:latin typeface="微软雅黑" pitchFamily="34" charset="-122"/>
              <a:ea typeface="微软雅黑" pitchFamily="34" charset="-122"/>
            </a:endParaRPr>
          </a:p>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p>
        </p:txBody>
      </p:sp>
      <p:sp>
        <p:nvSpPr>
          <p:cNvPr id="26643" name="TextBox 18"/>
          <p:cNvSpPr txBox="1">
            <a:spLocks noChangeArrowheads="1"/>
          </p:cNvSpPr>
          <p:nvPr/>
        </p:nvSpPr>
        <p:spPr bwMode="auto">
          <a:xfrm>
            <a:off x="3482975" y="4724400"/>
            <a:ext cx="22320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endParaRPr lang="en-US" sz="1600">
              <a:solidFill>
                <a:schemeClr val="accent1"/>
              </a:solidFill>
              <a:latin typeface="微软雅黑" pitchFamily="34" charset="-122"/>
              <a:ea typeface="微软雅黑" pitchFamily="34" charset="-122"/>
            </a:endParaRPr>
          </a:p>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p>
        </p:txBody>
      </p:sp>
      <p:sp>
        <p:nvSpPr>
          <p:cNvPr id="26644" name="TextBox 19"/>
          <p:cNvSpPr txBox="1">
            <a:spLocks noChangeArrowheads="1"/>
          </p:cNvSpPr>
          <p:nvPr/>
        </p:nvSpPr>
        <p:spPr bwMode="auto">
          <a:xfrm>
            <a:off x="6280150" y="4724400"/>
            <a:ext cx="22320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endParaRPr lang="en-US" sz="1600">
              <a:solidFill>
                <a:schemeClr val="accent1"/>
              </a:solidFill>
              <a:latin typeface="微软雅黑" pitchFamily="34" charset="-122"/>
              <a:ea typeface="微软雅黑" pitchFamily="34" charset="-122"/>
            </a:endParaRPr>
          </a:p>
          <a:p>
            <a:pPr eaLnBrk="1" hangingPunct="1"/>
            <a:r>
              <a:rPr lang="zh-CN" altLang="en-US" sz="1600">
                <a:solidFill>
                  <a:schemeClr val="accent1"/>
                </a:solidFill>
                <a:latin typeface="微软雅黑" pitchFamily="34" charset="-122"/>
                <a:ea typeface="微软雅黑" pitchFamily="34" charset="-122"/>
              </a:rPr>
              <a:t>这里可以添加文字内容这里可以添加文字内容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nodeType="afterGroup">
                            <p:stCondLst>
                              <p:cond delay="640"/>
                            </p:stCondLst>
                            <p:childTnLst>
                              <p:par>
                                <p:cTn id="13" presetID="2" presetClass="entr" presetSubtype="12" fill="hold" grpId="0" nodeType="afterEffect">
                                  <p:stCondLst>
                                    <p:cond delay="0"/>
                                  </p:stCondLst>
                                  <p:childTnLst>
                                    <p:set>
                                      <p:cBhvr>
                                        <p:cTn id="14" dur="1" fill="hold">
                                          <p:stCondLst>
                                            <p:cond delay="0"/>
                                          </p:stCondLst>
                                        </p:cTn>
                                        <p:tgtEl>
                                          <p:spTgt spid="26628"/>
                                        </p:tgtEl>
                                        <p:attrNameLst>
                                          <p:attrName>style.visibility</p:attrName>
                                        </p:attrNameLst>
                                      </p:cBhvr>
                                      <p:to>
                                        <p:strVal val="visible"/>
                                      </p:to>
                                    </p:set>
                                    <p:anim calcmode="lin" valueType="num">
                                      <p:cBhvr additive="base">
                                        <p:cTn id="15" dur="500" fill="hold"/>
                                        <p:tgtEl>
                                          <p:spTgt spid="26628"/>
                                        </p:tgtEl>
                                        <p:attrNameLst>
                                          <p:attrName>ppt_x</p:attrName>
                                        </p:attrNameLst>
                                      </p:cBhvr>
                                      <p:tavLst>
                                        <p:tav tm="0">
                                          <p:val>
                                            <p:strVal val="0-#ppt_w/2"/>
                                          </p:val>
                                        </p:tav>
                                        <p:tav tm="100000">
                                          <p:val>
                                            <p:strVal val="#ppt_x"/>
                                          </p:val>
                                        </p:tav>
                                      </p:tavLst>
                                    </p:anim>
                                    <p:anim calcmode="lin" valueType="num">
                                      <p:cBhvr additive="base">
                                        <p:cTn id="16" dur="500" fill="hold"/>
                                        <p:tgtEl>
                                          <p:spTgt spid="26628"/>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6627"/>
                                        </p:tgtEl>
                                        <p:attrNameLst>
                                          <p:attrName>style.visibility</p:attrName>
                                        </p:attrNameLst>
                                      </p:cBhvr>
                                      <p:to>
                                        <p:strVal val="visible"/>
                                      </p:to>
                                    </p:set>
                                    <p:anim calcmode="lin" valueType="num">
                                      <p:cBhvr additive="base">
                                        <p:cTn id="19" dur="500" fill="hold"/>
                                        <p:tgtEl>
                                          <p:spTgt spid="26627"/>
                                        </p:tgtEl>
                                        <p:attrNameLst>
                                          <p:attrName>ppt_x</p:attrName>
                                        </p:attrNameLst>
                                      </p:cBhvr>
                                      <p:tavLst>
                                        <p:tav tm="0">
                                          <p:val>
                                            <p:strVal val="0-#ppt_w/2"/>
                                          </p:val>
                                        </p:tav>
                                        <p:tav tm="100000">
                                          <p:val>
                                            <p:strVal val="#ppt_x"/>
                                          </p:val>
                                        </p:tav>
                                      </p:tavLst>
                                    </p:anim>
                                    <p:anim calcmode="lin" valueType="num">
                                      <p:cBhvr additive="base">
                                        <p:cTn id="20" dur="500" fill="hold"/>
                                        <p:tgtEl>
                                          <p:spTgt spid="26627"/>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200"/>
                                  </p:stCondLst>
                                  <p:childTnLst>
                                    <p:set>
                                      <p:cBhvr>
                                        <p:cTn id="22" dur="1" fill="hold">
                                          <p:stCondLst>
                                            <p:cond delay="0"/>
                                          </p:stCondLst>
                                        </p:cTn>
                                        <p:tgtEl>
                                          <p:spTgt spid="26631"/>
                                        </p:tgtEl>
                                        <p:attrNameLst>
                                          <p:attrName>style.visibility</p:attrName>
                                        </p:attrNameLst>
                                      </p:cBhvr>
                                      <p:to>
                                        <p:strVal val="visible"/>
                                      </p:to>
                                    </p:set>
                                    <p:anim calcmode="lin" valueType="num">
                                      <p:cBhvr additive="base">
                                        <p:cTn id="23" dur="500" fill="hold"/>
                                        <p:tgtEl>
                                          <p:spTgt spid="26631"/>
                                        </p:tgtEl>
                                        <p:attrNameLst>
                                          <p:attrName>ppt_x</p:attrName>
                                        </p:attrNameLst>
                                      </p:cBhvr>
                                      <p:tavLst>
                                        <p:tav tm="0">
                                          <p:val>
                                            <p:strVal val="0-#ppt_w/2"/>
                                          </p:val>
                                        </p:tav>
                                        <p:tav tm="100000">
                                          <p:val>
                                            <p:strVal val="#ppt_x"/>
                                          </p:val>
                                        </p:tav>
                                      </p:tavLst>
                                    </p:anim>
                                    <p:anim calcmode="lin" valueType="num">
                                      <p:cBhvr additive="base">
                                        <p:cTn id="24" dur="500" fill="hold"/>
                                        <p:tgtEl>
                                          <p:spTgt spid="2663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00"/>
                                  </p:stCondLst>
                                  <p:childTnLst>
                                    <p:set>
                                      <p:cBhvr>
                                        <p:cTn id="26" dur="1" fill="hold">
                                          <p:stCondLst>
                                            <p:cond delay="0"/>
                                          </p:stCondLst>
                                        </p:cTn>
                                        <p:tgtEl>
                                          <p:spTgt spid="26632"/>
                                        </p:tgtEl>
                                        <p:attrNameLst>
                                          <p:attrName>style.visibility</p:attrName>
                                        </p:attrNameLst>
                                      </p:cBhvr>
                                      <p:to>
                                        <p:strVal val="visible"/>
                                      </p:to>
                                    </p:set>
                                    <p:anim calcmode="lin" valueType="num">
                                      <p:cBhvr additive="base">
                                        <p:cTn id="27" dur="500" fill="hold"/>
                                        <p:tgtEl>
                                          <p:spTgt spid="26632"/>
                                        </p:tgtEl>
                                        <p:attrNameLst>
                                          <p:attrName>ppt_x</p:attrName>
                                        </p:attrNameLst>
                                      </p:cBhvr>
                                      <p:tavLst>
                                        <p:tav tm="0">
                                          <p:val>
                                            <p:strVal val="0-#ppt_w/2"/>
                                          </p:val>
                                        </p:tav>
                                        <p:tav tm="100000">
                                          <p:val>
                                            <p:strVal val="#ppt_x"/>
                                          </p:val>
                                        </p:tav>
                                      </p:tavLst>
                                    </p:anim>
                                    <p:anim calcmode="lin" valueType="num">
                                      <p:cBhvr additive="base">
                                        <p:cTn id="28" dur="500" fill="hold"/>
                                        <p:tgtEl>
                                          <p:spTgt spid="26632"/>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400"/>
                                  </p:stCondLst>
                                  <p:childTnLst>
                                    <p:set>
                                      <p:cBhvr>
                                        <p:cTn id="30" dur="1" fill="hold">
                                          <p:stCondLst>
                                            <p:cond delay="0"/>
                                          </p:stCondLst>
                                        </p:cTn>
                                        <p:tgtEl>
                                          <p:spTgt spid="26635"/>
                                        </p:tgtEl>
                                        <p:attrNameLst>
                                          <p:attrName>style.visibility</p:attrName>
                                        </p:attrNameLst>
                                      </p:cBhvr>
                                      <p:to>
                                        <p:strVal val="visible"/>
                                      </p:to>
                                    </p:set>
                                    <p:anim calcmode="lin" valueType="num">
                                      <p:cBhvr additive="base">
                                        <p:cTn id="31" dur="500" fill="hold"/>
                                        <p:tgtEl>
                                          <p:spTgt spid="26635"/>
                                        </p:tgtEl>
                                        <p:attrNameLst>
                                          <p:attrName>ppt_x</p:attrName>
                                        </p:attrNameLst>
                                      </p:cBhvr>
                                      <p:tavLst>
                                        <p:tav tm="0">
                                          <p:val>
                                            <p:strVal val="0-#ppt_w/2"/>
                                          </p:val>
                                        </p:tav>
                                        <p:tav tm="100000">
                                          <p:val>
                                            <p:strVal val="#ppt_x"/>
                                          </p:val>
                                        </p:tav>
                                      </p:tavLst>
                                    </p:anim>
                                    <p:anim calcmode="lin" valueType="num">
                                      <p:cBhvr additive="base">
                                        <p:cTn id="32" dur="500" fill="hold"/>
                                        <p:tgtEl>
                                          <p:spTgt spid="26635"/>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400"/>
                                  </p:stCondLst>
                                  <p:childTnLst>
                                    <p:set>
                                      <p:cBhvr>
                                        <p:cTn id="34" dur="1" fill="hold">
                                          <p:stCondLst>
                                            <p:cond delay="0"/>
                                          </p:stCondLst>
                                        </p:cTn>
                                        <p:tgtEl>
                                          <p:spTgt spid="26636"/>
                                        </p:tgtEl>
                                        <p:attrNameLst>
                                          <p:attrName>style.visibility</p:attrName>
                                        </p:attrNameLst>
                                      </p:cBhvr>
                                      <p:to>
                                        <p:strVal val="visible"/>
                                      </p:to>
                                    </p:set>
                                    <p:anim calcmode="lin" valueType="num">
                                      <p:cBhvr additive="base">
                                        <p:cTn id="35" dur="500" fill="hold"/>
                                        <p:tgtEl>
                                          <p:spTgt spid="26636"/>
                                        </p:tgtEl>
                                        <p:attrNameLst>
                                          <p:attrName>ppt_x</p:attrName>
                                        </p:attrNameLst>
                                      </p:cBhvr>
                                      <p:tavLst>
                                        <p:tav tm="0">
                                          <p:val>
                                            <p:strVal val="0-#ppt_w/2"/>
                                          </p:val>
                                        </p:tav>
                                        <p:tav tm="100000">
                                          <p:val>
                                            <p:strVal val="#ppt_x"/>
                                          </p:val>
                                        </p:tav>
                                      </p:tavLst>
                                    </p:anim>
                                    <p:anim calcmode="lin" valueType="num">
                                      <p:cBhvr additive="base">
                                        <p:cTn id="36" dur="500" fill="hold"/>
                                        <p:tgtEl>
                                          <p:spTgt spid="26636"/>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1540"/>
                            </p:stCondLst>
                            <p:childTnLst>
                              <p:par>
                                <p:cTn id="38" presetID="22" presetClass="entr" presetSubtype="2" fill="hold" grpId="0" nodeType="afterEffect">
                                  <p:stCondLst>
                                    <p:cond delay="0"/>
                                  </p:stCondLst>
                                  <p:childTnLst>
                                    <p:set>
                                      <p:cBhvr>
                                        <p:cTn id="39" dur="1" fill="hold">
                                          <p:stCondLst>
                                            <p:cond delay="0"/>
                                          </p:stCondLst>
                                        </p:cTn>
                                        <p:tgtEl>
                                          <p:spTgt spid="26629"/>
                                        </p:tgtEl>
                                        <p:attrNameLst>
                                          <p:attrName>style.visibility</p:attrName>
                                        </p:attrNameLst>
                                      </p:cBhvr>
                                      <p:to>
                                        <p:strVal val="visible"/>
                                      </p:to>
                                    </p:set>
                                    <p:animEffect transition="in" filter="wipe(right)">
                                      <p:cBhvr>
                                        <p:cTn id="40" dur="300"/>
                                        <p:tgtEl>
                                          <p:spTgt spid="26629"/>
                                        </p:tgtEl>
                                      </p:cBhvr>
                                    </p:animEffect>
                                  </p:childTnLst>
                                </p:cTn>
                              </p:par>
                            </p:childTnLst>
                          </p:cTn>
                        </p:par>
                        <p:par>
                          <p:cTn id="41" fill="hold" nodeType="afterGroup">
                            <p:stCondLst>
                              <p:cond delay="1840"/>
                            </p:stCondLst>
                            <p:childTnLst>
                              <p:par>
                                <p:cTn id="42" presetID="22" presetClass="entr" presetSubtype="8" fill="hold" grpId="0" nodeType="afterEffect">
                                  <p:stCondLst>
                                    <p:cond delay="0"/>
                                  </p:stCondLst>
                                  <p:childTnLst>
                                    <p:set>
                                      <p:cBhvr>
                                        <p:cTn id="43" dur="1" fill="hold">
                                          <p:stCondLst>
                                            <p:cond delay="0"/>
                                          </p:stCondLst>
                                        </p:cTn>
                                        <p:tgtEl>
                                          <p:spTgt spid="26630"/>
                                        </p:tgtEl>
                                        <p:attrNameLst>
                                          <p:attrName>style.visibility</p:attrName>
                                        </p:attrNameLst>
                                      </p:cBhvr>
                                      <p:to>
                                        <p:strVal val="visible"/>
                                      </p:to>
                                    </p:set>
                                    <p:animEffect transition="in" filter="wipe(left)">
                                      <p:cBhvr>
                                        <p:cTn id="44" dur="500"/>
                                        <p:tgtEl>
                                          <p:spTgt spid="26630"/>
                                        </p:tgtEl>
                                      </p:cBhvr>
                                    </p:animEffect>
                                  </p:childTnLst>
                                </p:cTn>
                              </p:par>
                            </p:childTnLst>
                          </p:cTn>
                        </p:par>
                        <p:par>
                          <p:cTn id="45" fill="hold" nodeType="afterGroup">
                            <p:stCondLst>
                              <p:cond delay="2340"/>
                            </p:stCondLst>
                            <p:childTnLst>
                              <p:par>
                                <p:cTn id="46" presetID="31" presetClass="entr" presetSubtype="0" fill="hold" grpId="0" nodeType="afterEffect">
                                  <p:stCondLst>
                                    <p:cond delay="0"/>
                                  </p:stCondLst>
                                  <p:childTnLst>
                                    <p:set>
                                      <p:cBhvr>
                                        <p:cTn id="47" dur="1" fill="hold">
                                          <p:stCondLst>
                                            <p:cond delay="0"/>
                                          </p:stCondLst>
                                        </p:cTn>
                                        <p:tgtEl>
                                          <p:spTgt spid="26639"/>
                                        </p:tgtEl>
                                        <p:attrNameLst>
                                          <p:attrName>style.visibility</p:attrName>
                                        </p:attrNameLst>
                                      </p:cBhvr>
                                      <p:to>
                                        <p:strVal val="visible"/>
                                      </p:to>
                                    </p:set>
                                    <p:anim calcmode="lin" valueType="num">
                                      <p:cBhvr>
                                        <p:cTn id="48" dur="400" fill="hold"/>
                                        <p:tgtEl>
                                          <p:spTgt spid="26639"/>
                                        </p:tgtEl>
                                        <p:attrNameLst>
                                          <p:attrName>ppt_w</p:attrName>
                                        </p:attrNameLst>
                                      </p:cBhvr>
                                      <p:tavLst>
                                        <p:tav tm="0">
                                          <p:val>
                                            <p:fltVal val="0"/>
                                          </p:val>
                                        </p:tav>
                                        <p:tav tm="100000">
                                          <p:val>
                                            <p:strVal val="#ppt_w"/>
                                          </p:val>
                                        </p:tav>
                                      </p:tavLst>
                                    </p:anim>
                                    <p:anim calcmode="lin" valueType="num">
                                      <p:cBhvr>
                                        <p:cTn id="49" dur="400" fill="hold"/>
                                        <p:tgtEl>
                                          <p:spTgt spid="26639"/>
                                        </p:tgtEl>
                                        <p:attrNameLst>
                                          <p:attrName>ppt_h</p:attrName>
                                        </p:attrNameLst>
                                      </p:cBhvr>
                                      <p:tavLst>
                                        <p:tav tm="0">
                                          <p:val>
                                            <p:fltVal val="0"/>
                                          </p:val>
                                        </p:tav>
                                        <p:tav tm="100000">
                                          <p:val>
                                            <p:strVal val="#ppt_h"/>
                                          </p:val>
                                        </p:tav>
                                      </p:tavLst>
                                    </p:anim>
                                    <p:anim calcmode="lin" valueType="num">
                                      <p:cBhvr>
                                        <p:cTn id="50" dur="400" fill="hold"/>
                                        <p:tgtEl>
                                          <p:spTgt spid="26639"/>
                                        </p:tgtEl>
                                        <p:attrNameLst>
                                          <p:attrName>style.rotation</p:attrName>
                                        </p:attrNameLst>
                                      </p:cBhvr>
                                      <p:tavLst>
                                        <p:tav tm="0">
                                          <p:val>
                                            <p:fltVal val="90"/>
                                          </p:val>
                                        </p:tav>
                                        <p:tav tm="100000">
                                          <p:val>
                                            <p:fltVal val="0"/>
                                          </p:val>
                                        </p:tav>
                                      </p:tavLst>
                                    </p:anim>
                                    <p:animEffect transition="in" filter="fade">
                                      <p:cBhvr>
                                        <p:cTn id="51" dur="400"/>
                                        <p:tgtEl>
                                          <p:spTgt spid="26639"/>
                                        </p:tgtEl>
                                      </p:cBhvr>
                                    </p:animEffect>
                                  </p:childTnLst>
                                </p:cTn>
                              </p:par>
                            </p:childTnLst>
                          </p:cTn>
                        </p:par>
                        <p:par>
                          <p:cTn id="52" fill="hold" nodeType="afterGroup">
                            <p:stCondLst>
                              <p:cond delay="2740"/>
                            </p:stCondLst>
                            <p:childTnLst>
                              <p:par>
                                <p:cTn id="53" presetID="22" presetClass="entr" presetSubtype="1" fill="hold" grpId="0" nodeType="afterEffect">
                                  <p:stCondLst>
                                    <p:cond delay="0"/>
                                  </p:stCondLst>
                                  <p:childTnLst>
                                    <p:set>
                                      <p:cBhvr>
                                        <p:cTn id="54" dur="1" fill="hold">
                                          <p:stCondLst>
                                            <p:cond delay="0"/>
                                          </p:stCondLst>
                                        </p:cTn>
                                        <p:tgtEl>
                                          <p:spTgt spid="26642"/>
                                        </p:tgtEl>
                                        <p:attrNameLst>
                                          <p:attrName>style.visibility</p:attrName>
                                        </p:attrNameLst>
                                      </p:cBhvr>
                                      <p:to>
                                        <p:strVal val="visible"/>
                                      </p:to>
                                    </p:set>
                                    <p:animEffect transition="in" filter="wipe(up)">
                                      <p:cBhvr>
                                        <p:cTn id="55" dur="500"/>
                                        <p:tgtEl>
                                          <p:spTgt spid="26642"/>
                                        </p:tgtEl>
                                      </p:cBhvr>
                                    </p:animEffect>
                                  </p:childTnLst>
                                </p:cTn>
                              </p:par>
                            </p:childTnLst>
                          </p:cTn>
                        </p:par>
                        <p:par>
                          <p:cTn id="56" fill="hold" nodeType="afterGroup">
                            <p:stCondLst>
                              <p:cond delay="3240"/>
                            </p:stCondLst>
                            <p:childTnLst>
                              <p:par>
                                <p:cTn id="57" presetID="22" presetClass="entr" presetSubtype="2" fill="hold" grpId="0" nodeType="afterEffect">
                                  <p:stCondLst>
                                    <p:cond delay="0"/>
                                  </p:stCondLst>
                                  <p:childTnLst>
                                    <p:set>
                                      <p:cBhvr>
                                        <p:cTn id="58" dur="1" fill="hold">
                                          <p:stCondLst>
                                            <p:cond delay="0"/>
                                          </p:stCondLst>
                                        </p:cTn>
                                        <p:tgtEl>
                                          <p:spTgt spid="26633"/>
                                        </p:tgtEl>
                                        <p:attrNameLst>
                                          <p:attrName>style.visibility</p:attrName>
                                        </p:attrNameLst>
                                      </p:cBhvr>
                                      <p:to>
                                        <p:strVal val="visible"/>
                                      </p:to>
                                    </p:set>
                                    <p:animEffect transition="in" filter="wipe(right)">
                                      <p:cBhvr>
                                        <p:cTn id="59" dur="300"/>
                                        <p:tgtEl>
                                          <p:spTgt spid="26633"/>
                                        </p:tgtEl>
                                      </p:cBhvr>
                                    </p:animEffect>
                                  </p:childTnLst>
                                </p:cTn>
                              </p:par>
                            </p:childTnLst>
                          </p:cTn>
                        </p:par>
                        <p:par>
                          <p:cTn id="60" fill="hold" nodeType="afterGroup">
                            <p:stCondLst>
                              <p:cond delay="3540"/>
                            </p:stCondLst>
                            <p:childTnLst>
                              <p:par>
                                <p:cTn id="61" presetID="22" presetClass="entr" presetSubtype="8" fill="hold" grpId="0" nodeType="afterEffect">
                                  <p:stCondLst>
                                    <p:cond delay="0"/>
                                  </p:stCondLst>
                                  <p:childTnLst>
                                    <p:set>
                                      <p:cBhvr>
                                        <p:cTn id="62" dur="1" fill="hold">
                                          <p:stCondLst>
                                            <p:cond delay="0"/>
                                          </p:stCondLst>
                                        </p:cTn>
                                        <p:tgtEl>
                                          <p:spTgt spid="26634"/>
                                        </p:tgtEl>
                                        <p:attrNameLst>
                                          <p:attrName>style.visibility</p:attrName>
                                        </p:attrNameLst>
                                      </p:cBhvr>
                                      <p:to>
                                        <p:strVal val="visible"/>
                                      </p:to>
                                    </p:set>
                                    <p:animEffect transition="in" filter="wipe(left)">
                                      <p:cBhvr>
                                        <p:cTn id="63" dur="500"/>
                                        <p:tgtEl>
                                          <p:spTgt spid="26634"/>
                                        </p:tgtEl>
                                      </p:cBhvr>
                                    </p:animEffect>
                                  </p:childTnLst>
                                </p:cTn>
                              </p:par>
                            </p:childTnLst>
                          </p:cTn>
                        </p:par>
                        <p:par>
                          <p:cTn id="64" fill="hold" nodeType="afterGroup">
                            <p:stCondLst>
                              <p:cond delay="4040"/>
                            </p:stCondLst>
                            <p:childTnLst>
                              <p:par>
                                <p:cTn id="65" presetID="31" presetClass="entr" presetSubtype="0" fill="hold" grpId="0" nodeType="afterEffect">
                                  <p:stCondLst>
                                    <p:cond delay="0"/>
                                  </p:stCondLst>
                                  <p:childTnLst>
                                    <p:set>
                                      <p:cBhvr>
                                        <p:cTn id="66" dur="1" fill="hold">
                                          <p:stCondLst>
                                            <p:cond delay="0"/>
                                          </p:stCondLst>
                                        </p:cTn>
                                        <p:tgtEl>
                                          <p:spTgt spid="26640"/>
                                        </p:tgtEl>
                                        <p:attrNameLst>
                                          <p:attrName>style.visibility</p:attrName>
                                        </p:attrNameLst>
                                      </p:cBhvr>
                                      <p:to>
                                        <p:strVal val="visible"/>
                                      </p:to>
                                    </p:set>
                                    <p:anim calcmode="lin" valueType="num">
                                      <p:cBhvr>
                                        <p:cTn id="67" dur="400" fill="hold"/>
                                        <p:tgtEl>
                                          <p:spTgt spid="26640"/>
                                        </p:tgtEl>
                                        <p:attrNameLst>
                                          <p:attrName>ppt_w</p:attrName>
                                        </p:attrNameLst>
                                      </p:cBhvr>
                                      <p:tavLst>
                                        <p:tav tm="0">
                                          <p:val>
                                            <p:fltVal val="0"/>
                                          </p:val>
                                        </p:tav>
                                        <p:tav tm="100000">
                                          <p:val>
                                            <p:strVal val="#ppt_w"/>
                                          </p:val>
                                        </p:tav>
                                      </p:tavLst>
                                    </p:anim>
                                    <p:anim calcmode="lin" valueType="num">
                                      <p:cBhvr>
                                        <p:cTn id="68" dur="400" fill="hold"/>
                                        <p:tgtEl>
                                          <p:spTgt spid="26640"/>
                                        </p:tgtEl>
                                        <p:attrNameLst>
                                          <p:attrName>ppt_h</p:attrName>
                                        </p:attrNameLst>
                                      </p:cBhvr>
                                      <p:tavLst>
                                        <p:tav tm="0">
                                          <p:val>
                                            <p:fltVal val="0"/>
                                          </p:val>
                                        </p:tav>
                                        <p:tav tm="100000">
                                          <p:val>
                                            <p:strVal val="#ppt_h"/>
                                          </p:val>
                                        </p:tav>
                                      </p:tavLst>
                                    </p:anim>
                                    <p:anim calcmode="lin" valueType="num">
                                      <p:cBhvr>
                                        <p:cTn id="69" dur="400" fill="hold"/>
                                        <p:tgtEl>
                                          <p:spTgt spid="26640"/>
                                        </p:tgtEl>
                                        <p:attrNameLst>
                                          <p:attrName>style.rotation</p:attrName>
                                        </p:attrNameLst>
                                      </p:cBhvr>
                                      <p:tavLst>
                                        <p:tav tm="0">
                                          <p:val>
                                            <p:fltVal val="90"/>
                                          </p:val>
                                        </p:tav>
                                        <p:tav tm="100000">
                                          <p:val>
                                            <p:fltVal val="0"/>
                                          </p:val>
                                        </p:tav>
                                      </p:tavLst>
                                    </p:anim>
                                    <p:animEffect transition="in" filter="fade">
                                      <p:cBhvr>
                                        <p:cTn id="70" dur="400"/>
                                        <p:tgtEl>
                                          <p:spTgt spid="26640"/>
                                        </p:tgtEl>
                                      </p:cBhvr>
                                    </p:animEffect>
                                  </p:childTnLst>
                                </p:cTn>
                              </p:par>
                            </p:childTnLst>
                          </p:cTn>
                        </p:par>
                        <p:par>
                          <p:cTn id="71" fill="hold" nodeType="afterGroup">
                            <p:stCondLst>
                              <p:cond delay="4440"/>
                            </p:stCondLst>
                            <p:childTnLst>
                              <p:par>
                                <p:cTn id="72" presetID="22" presetClass="entr" presetSubtype="1" fill="hold" grpId="0" nodeType="afterEffect">
                                  <p:stCondLst>
                                    <p:cond delay="0"/>
                                  </p:stCondLst>
                                  <p:childTnLst>
                                    <p:set>
                                      <p:cBhvr>
                                        <p:cTn id="73" dur="1" fill="hold">
                                          <p:stCondLst>
                                            <p:cond delay="0"/>
                                          </p:stCondLst>
                                        </p:cTn>
                                        <p:tgtEl>
                                          <p:spTgt spid="26643"/>
                                        </p:tgtEl>
                                        <p:attrNameLst>
                                          <p:attrName>style.visibility</p:attrName>
                                        </p:attrNameLst>
                                      </p:cBhvr>
                                      <p:to>
                                        <p:strVal val="visible"/>
                                      </p:to>
                                    </p:set>
                                    <p:animEffect transition="in" filter="wipe(up)">
                                      <p:cBhvr>
                                        <p:cTn id="74" dur="500"/>
                                        <p:tgtEl>
                                          <p:spTgt spid="26643"/>
                                        </p:tgtEl>
                                      </p:cBhvr>
                                    </p:animEffect>
                                  </p:childTnLst>
                                </p:cTn>
                              </p:par>
                            </p:childTnLst>
                          </p:cTn>
                        </p:par>
                        <p:par>
                          <p:cTn id="75" fill="hold" nodeType="afterGroup">
                            <p:stCondLst>
                              <p:cond delay="4940"/>
                            </p:stCondLst>
                            <p:childTnLst>
                              <p:par>
                                <p:cTn id="76" presetID="22" presetClass="entr" presetSubtype="2" fill="hold" grpId="0" nodeType="afterEffect">
                                  <p:stCondLst>
                                    <p:cond delay="0"/>
                                  </p:stCondLst>
                                  <p:childTnLst>
                                    <p:set>
                                      <p:cBhvr>
                                        <p:cTn id="77" dur="1" fill="hold">
                                          <p:stCondLst>
                                            <p:cond delay="0"/>
                                          </p:stCondLst>
                                        </p:cTn>
                                        <p:tgtEl>
                                          <p:spTgt spid="26637"/>
                                        </p:tgtEl>
                                        <p:attrNameLst>
                                          <p:attrName>style.visibility</p:attrName>
                                        </p:attrNameLst>
                                      </p:cBhvr>
                                      <p:to>
                                        <p:strVal val="visible"/>
                                      </p:to>
                                    </p:set>
                                    <p:animEffect transition="in" filter="wipe(right)">
                                      <p:cBhvr>
                                        <p:cTn id="78" dur="300"/>
                                        <p:tgtEl>
                                          <p:spTgt spid="26637"/>
                                        </p:tgtEl>
                                      </p:cBhvr>
                                    </p:animEffect>
                                  </p:childTnLst>
                                </p:cTn>
                              </p:par>
                            </p:childTnLst>
                          </p:cTn>
                        </p:par>
                        <p:par>
                          <p:cTn id="79" fill="hold" nodeType="afterGroup">
                            <p:stCondLst>
                              <p:cond delay="5240"/>
                            </p:stCondLst>
                            <p:childTnLst>
                              <p:par>
                                <p:cTn id="80" presetID="22" presetClass="entr" presetSubtype="8" fill="hold" grpId="0" nodeType="afterEffect">
                                  <p:stCondLst>
                                    <p:cond delay="0"/>
                                  </p:stCondLst>
                                  <p:childTnLst>
                                    <p:set>
                                      <p:cBhvr>
                                        <p:cTn id="81" dur="1" fill="hold">
                                          <p:stCondLst>
                                            <p:cond delay="0"/>
                                          </p:stCondLst>
                                        </p:cTn>
                                        <p:tgtEl>
                                          <p:spTgt spid="26638"/>
                                        </p:tgtEl>
                                        <p:attrNameLst>
                                          <p:attrName>style.visibility</p:attrName>
                                        </p:attrNameLst>
                                      </p:cBhvr>
                                      <p:to>
                                        <p:strVal val="visible"/>
                                      </p:to>
                                    </p:set>
                                    <p:animEffect transition="in" filter="wipe(left)">
                                      <p:cBhvr>
                                        <p:cTn id="82" dur="500"/>
                                        <p:tgtEl>
                                          <p:spTgt spid="26638"/>
                                        </p:tgtEl>
                                      </p:cBhvr>
                                    </p:animEffect>
                                  </p:childTnLst>
                                </p:cTn>
                              </p:par>
                            </p:childTnLst>
                          </p:cTn>
                        </p:par>
                        <p:par>
                          <p:cTn id="83" fill="hold" nodeType="afterGroup">
                            <p:stCondLst>
                              <p:cond delay="5740"/>
                            </p:stCondLst>
                            <p:childTnLst>
                              <p:par>
                                <p:cTn id="84" presetID="31" presetClass="entr" presetSubtype="0" fill="hold" grpId="0" nodeType="afterEffect">
                                  <p:stCondLst>
                                    <p:cond delay="0"/>
                                  </p:stCondLst>
                                  <p:childTnLst>
                                    <p:set>
                                      <p:cBhvr>
                                        <p:cTn id="85" dur="1" fill="hold">
                                          <p:stCondLst>
                                            <p:cond delay="0"/>
                                          </p:stCondLst>
                                        </p:cTn>
                                        <p:tgtEl>
                                          <p:spTgt spid="26641"/>
                                        </p:tgtEl>
                                        <p:attrNameLst>
                                          <p:attrName>style.visibility</p:attrName>
                                        </p:attrNameLst>
                                      </p:cBhvr>
                                      <p:to>
                                        <p:strVal val="visible"/>
                                      </p:to>
                                    </p:set>
                                    <p:anim calcmode="lin" valueType="num">
                                      <p:cBhvr>
                                        <p:cTn id="86" dur="400" fill="hold"/>
                                        <p:tgtEl>
                                          <p:spTgt spid="26641"/>
                                        </p:tgtEl>
                                        <p:attrNameLst>
                                          <p:attrName>ppt_w</p:attrName>
                                        </p:attrNameLst>
                                      </p:cBhvr>
                                      <p:tavLst>
                                        <p:tav tm="0">
                                          <p:val>
                                            <p:fltVal val="0"/>
                                          </p:val>
                                        </p:tav>
                                        <p:tav tm="100000">
                                          <p:val>
                                            <p:strVal val="#ppt_w"/>
                                          </p:val>
                                        </p:tav>
                                      </p:tavLst>
                                    </p:anim>
                                    <p:anim calcmode="lin" valueType="num">
                                      <p:cBhvr>
                                        <p:cTn id="87" dur="400" fill="hold"/>
                                        <p:tgtEl>
                                          <p:spTgt spid="26641"/>
                                        </p:tgtEl>
                                        <p:attrNameLst>
                                          <p:attrName>ppt_h</p:attrName>
                                        </p:attrNameLst>
                                      </p:cBhvr>
                                      <p:tavLst>
                                        <p:tav tm="0">
                                          <p:val>
                                            <p:fltVal val="0"/>
                                          </p:val>
                                        </p:tav>
                                        <p:tav tm="100000">
                                          <p:val>
                                            <p:strVal val="#ppt_h"/>
                                          </p:val>
                                        </p:tav>
                                      </p:tavLst>
                                    </p:anim>
                                    <p:anim calcmode="lin" valueType="num">
                                      <p:cBhvr>
                                        <p:cTn id="88" dur="400" fill="hold"/>
                                        <p:tgtEl>
                                          <p:spTgt spid="26641"/>
                                        </p:tgtEl>
                                        <p:attrNameLst>
                                          <p:attrName>style.rotation</p:attrName>
                                        </p:attrNameLst>
                                      </p:cBhvr>
                                      <p:tavLst>
                                        <p:tav tm="0">
                                          <p:val>
                                            <p:fltVal val="90"/>
                                          </p:val>
                                        </p:tav>
                                        <p:tav tm="100000">
                                          <p:val>
                                            <p:fltVal val="0"/>
                                          </p:val>
                                        </p:tav>
                                      </p:tavLst>
                                    </p:anim>
                                    <p:animEffect transition="in" filter="fade">
                                      <p:cBhvr>
                                        <p:cTn id="89" dur="400"/>
                                        <p:tgtEl>
                                          <p:spTgt spid="26641"/>
                                        </p:tgtEl>
                                      </p:cBhvr>
                                    </p:animEffect>
                                  </p:childTnLst>
                                </p:cTn>
                              </p:par>
                            </p:childTnLst>
                          </p:cTn>
                        </p:par>
                        <p:par>
                          <p:cTn id="90" fill="hold" nodeType="afterGroup">
                            <p:stCondLst>
                              <p:cond delay="6140"/>
                            </p:stCondLst>
                            <p:childTnLst>
                              <p:par>
                                <p:cTn id="91" presetID="22" presetClass="entr" presetSubtype="1" fill="hold" grpId="0" nodeType="afterEffect">
                                  <p:stCondLst>
                                    <p:cond delay="0"/>
                                  </p:stCondLst>
                                  <p:childTnLst>
                                    <p:set>
                                      <p:cBhvr>
                                        <p:cTn id="92" dur="1" fill="hold">
                                          <p:stCondLst>
                                            <p:cond delay="0"/>
                                          </p:stCondLst>
                                        </p:cTn>
                                        <p:tgtEl>
                                          <p:spTgt spid="26644"/>
                                        </p:tgtEl>
                                        <p:attrNameLst>
                                          <p:attrName>style.visibility</p:attrName>
                                        </p:attrNameLst>
                                      </p:cBhvr>
                                      <p:to>
                                        <p:strVal val="visible"/>
                                      </p:to>
                                    </p:set>
                                    <p:animEffect transition="in" filter="wipe(up)">
                                      <p:cBhvr>
                                        <p:cTn id="93" dur="500"/>
                                        <p:tgtEl>
                                          <p:spTgt spid="26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autoUpdateAnimBg="0"/>
      <p:bldP spid="26628" grpId="0" animBg="1" autoUpdateAnimBg="0"/>
      <p:bldP spid="26629" grpId="0" animBg="1"/>
      <p:bldP spid="26630" grpId="0" animBg="1" autoUpdateAnimBg="0"/>
      <p:bldP spid="26631" grpId="0" animBg="1" autoUpdateAnimBg="0"/>
      <p:bldP spid="26632" grpId="0" animBg="1" autoUpdateAnimBg="0"/>
      <p:bldP spid="26633" grpId="0" animBg="1"/>
      <p:bldP spid="26634" grpId="0" animBg="1" autoUpdateAnimBg="0"/>
      <p:bldP spid="26635" grpId="0" animBg="1" autoUpdateAnimBg="0"/>
      <p:bldP spid="26636" grpId="0" animBg="1" autoUpdateAnimBg="0"/>
      <p:bldP spid="26637" grpId="0" animBg="1"/>
      <p:bldP spid="26638" grpId="0" animBg="1" autoUpdateAnimBg="0"/>
      <p:bldP spid="26639" grpId="0" autoUpdateAnimBg="0"/>
      <p:bldP spid="26640" grpId="0" autoUpdateAnimBg="0"/>
      <p:bldP spid="26641" grpId="0" autoUpdateAnimBg="0"/>
      <p:bldP spid="26642" grpId="0" autoUpdateAnimBg="0"/>
      <p:bldP spid="26643" grpId="0" autoUpdateAnimBg="0"/>
      <p:bldP spid="2664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7651" name="圆角右箭头 2"/>
          <p:cNvSpPr>
            <a:spLocks/>
          </p:cNvSpPr>
          <p:nvPr/>
        </p:nvSpPr>
        <p:spPr bwMode="auto">
          <a:xfrm>
            <a:off x="2936875" y="1612900"/>
            <a:ext cx="1439863" cy="1635125"/>
          </a:xfrm>
          <a:custGeom>
            <a:avLst/>
            <a:gdLst>
              <a:gd name="T0" fmla="*/ 0 w 1440331"/>
              <a:gd name="T1" fmla="*/ 1635330 h 1635330"/>
              <a:gd name="T2" fmla="*/ 0 w 1440331"/>
              <a:gd name="T3" fmla="*/ 810186 h 1635330"/>
              <a:gd name="T4" fmla="*/ 630145 w 1440331"/>
              <a:gd name="T5" fmla="*/ 180041 h 1635330"/>
              <a:gd name="T6" fmla="*/ 1080248 w 1440331"/>
              <a:gd name="T7" fmla="*/ 180041 h 1635330"/>
              <a:gd name="T8" fmla="*/ 1080248 w 1440331"/>
              <a:gd name="T9" fmla="*/ 0 h 1635330"/>
              <a:gd name="T10" fmla="*/ 1440331 w 1440331"/>
              <a:gd name="T11" fmla="*/ 360083 h 1635330"/>
              <a:gd name="T12" fmla="*/ 1080248 w 1440331"/>
              <a:gd name="T13" fmla="*/ 720166 h 1635330"/>
              <a:gd name="T14" fmla="*/ 1080248 w 1440331"/>
              <a:gd name="T15" fmla="*/ 540124 h 1635330"/>
              <a:gd name="T16" fmla="*/ 630145 w 1440331"/>
              <a:gd name="T17" fmla="*/ 540124 h 1635330"/>
              <a:gd name="T18" fmla="*/ 360083 w 1440331"/>
              <a:gd name="T19" fmla="*/ 810186 h 1635330"/>
              <a:gd name="T20" fmla="*/ 360083 w 1440331"/>
              <a:gd name="T21" fmla="*/ 1635330 h 1635330"/>
              <a:gd name="T22" fmla="*/ 0 w 1440331"/>
              <a:gd name="T23" fmla="*/ 1635330 h 16353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40331"/>
              <a:gd name="T37" fmla="*/ 0 h 1635330"/>
              <a:gd name="T38" fmla="*/ 1440331 w 1440331"/>
              <a:gd name="T39" fmla="*/ 1635330 h 16353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40331" h="1635330">
                <a:moveTo>
                  <a:pt x="0" y="1635330"/>
                </a:moveTo>
                <a:lnTo>
                  <a:pt x="0" y="810186"/>
                </a:lnTo>
                <a:cubicBezTo>
                  <a:pt x="0" y="462167"/>
                  <a:pt x="282126" y="180041"/>
                  <a:pt x="630145" y="180041"/>
                </a:cubicBezTo>
                <a:lnTo>
                  <a:pt x="1080248" y="180041"/>
                </a:lnTo>
                <a:lnTo>
                  <a:pt x="1080248" y="0"/>
                </a:lnTo>
                <a:lnTo>
                  <a:pt x="1440331" y="360083"/>
                </a:lnTo>
                <a:lnTo>
                  <a:pt x="1080248" y="720166"/>
                </a:lnTo>
                <a:lnTo>
                  <a:pt x="1080248" y="540124"/>
                </a:lnTo>
                <a:lnTo>
                  <a:pt x="630145" y="540124"/>
                </a:lnTo>
                <a:cubicBezTo>
                  <a:pt x="480994" y="540124"/>
                  <a:pt x="360083" y="661035"/>
                  <a:pt x="360083" y="810186"/>
                </a:cubicBezTo>
                <a:lnTo>
                  <a:pt x="360083" y="1635330"/>
                </a:lnTo>
                <a:lnTo>
                  <a:pt x="0" y="16353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2" name="圆角右箭头 3"/>
          <p:cNvSpPr>
            <a:spLocks/>
          </p:cNvSpPr>
          <p:nvPr/>
        </p:nvSpPr>
        <p:spPr bwMode="auto">
          <a:xfrm rot="5400000">
            <a:off x="4827588" y="1722438"/>
            <a:ext cx="1430337" cy="1646237"/>
          </a:xfrm>
          <a:custGeom>
            <a:avLst/>
            <a:gdLst>
              <a:gd name="T0" fmla="*/ 0 w 1430913"/>
              <a:gd name="T1" fmla="*/ 1646093 h 1646093"/>
              <a:gd name="T2" fmla="*/ 0 w 1430913"/>
              <a:gd name="T3" fmla="*/ 804889 h 1646093"/>
              <a:gd name="T4" fmla="*/ 626024 w 1430913"/>
              <a:gd name="T5" fmla="*/ 178865 h 1646093"/>
              <a:gd name="T6" fmla="*/ 1073185 w 1430913"/>
              <a:gd name="T7" fmla="*/ 178864 h 1646093"/>
              <a:gd name="T8" fmla="*/ 1073185 w 1430913"/>
              <a:gd name="T9" fmla="*/ 0 h 1646093"/>
              <a:gd name="T10" fmla="*/ 1430913 w 1430913"/>
              <a:gd name="T11" fmla="*/ 357728 h 1646093"/>
              <a:gd name="T12" fmla="*/ 1073185 w 1430913"/>
              <a:gd name="T13" fmla="*/ 715457 h 1646093"/>
              <a:gd name="T14" fmla="*/ 1073185 w 1430913"/>
              <a:gd name="T15" fmla="*/ 536592 h 1646093"/>
              <a:gd name="T16" fmla="*/ 626024 w 1430913"/>
              <a:gd name="T17" fmla="*/ 536592 h 1646093"/>
              <a:gd name="T18" fmla="*/ 357728 w 1430913"/>
              <a:gd name="T19" fmla="*/ 804888 h 1646093"/>
              <a:gd name="T20" fmla="*/ 357728 w 1430913"/>
              <a:gd name="T21" fmla="*/ 1646093 h 1646093"/>
              <a:gd name="T22" fmla="*/ 0 w 1430913"/>
              <a:gd name="T23" fmla="*/ 1646093 h 16460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30913"/>
              <a:gd name="T37" fmla="*/ 0 h 1646093"/>
              <a:gd name="T38" fmla="*/ 1430913 w 1430913"/>
              <a:gd name="T39" fmla="*/ 1646093 h 164609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30913" h="1646093">
                <a:moveTo>
                  <a:pt x="0" y="1646093"/>
                </a:moveTo>
                <a:lnTo>
                  <a:pt x="0" y="804889"/>
                </a:lnTo>
                <a:cubicBezTo>
                  <a:pt x="0" y="459145"/>
                  <a:pt x="280280" y="178865"/>
                  <a:pt x="626024" y="178865"/>
                </a:cubicBezTo>
                <a:lnTo>
                  <a:pt x="1073185" y="178864"/>
                </a:lnTo>
                <a:lnTo>
                  <a:pt x="1073185" y="0"/>
                </a:lnTo>
                <a:lnTo>
                  <a:pt x="1430913" y="357728"/>
                </a:lnTo>
                <a:lnTo>
                  <a:pt x="1073185" y="715457"/>
                </a:lnTo>
                <a:lnTo>
                  <a:pt x="1073185" y="536592"/>
                </a:lnTo>
                <a:lnTo>
                  <a:pt x="626024" y="536592"/>
                </a:lnTo>
                <a:cubicBezTo>
                  <a:pt x="477848" y="536592"/>
                  <a:pt x="357728" y="656712"/>
                  <a:pt x="357728" y="804888"/>
                </a:cubicBezTo>
                <a:lnTo>
                  <a:pt x="357728" y="1646093"/>
                </a:lnTo>
                <a:lnTo>
                  <a:pt x="0" y="16460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3" name="圆角右箭头 4"/>
          <p:cNvSpPr>
            <a:spLocks/>
          </p:cNvSpPr>
          <p:nvPr/>
        </p:nvSpPr>
        <p:spPr bwMode="auto">
          <a:xfrm rot="-5400000">
            <a:off x="2865438" y="3481388"/>
            <a:ext cx="1430337" cy="1646237"/>
          </a:xfrm>
          <a:custGeom>
            <a:avLst/>
            <a:gdLst>
              <a:gd name="T0" fmla="*/ 0 w 1430913"/>
              <a:gd name="T1" fmla="*/ 1646093 h 1646093"/>
              <a:gd name="T2" fmla="*/ 0 w 1430913"/>
              <a:gd name="T3" fmla="*/ 804889 h 1646093"/>
              <a:gd name="T4" fmla="*/ 626024 w 1430913"/>
              <a:gd name="T5" fmla="*/ 178865 h 1646093"/>
              <a:gd name="T6" fmla="*/ 1073185 w 1430913"/>
              <a:gd name="T7" fmla="*/ 178864 h 1646093"/>
              <a:gd name="T8" fmla="*/ 1073185 w 1430913"/>
              <a:gd name="T9" fmla="*/ 0 h 1646093"/>
              <a:gd name="T10" fmla="*/ 1430913 w 1430913"/>
              <a:gd name="T11" fmla="*/ 357728 h 1646093"/>
              <a:gd name="T12" fmla="*/ 1073185 w 1430913"/>
              <a:gd name="T13" fmla="*/ 715457 h 1646093"/>
              <a:gd name="T14" fmla="*/ 1073185 w 1430913"/>
              <a:gd name="T15" fmla="*/ 536592 h 1646093"/>
              <a:gd name="T16" fmla="*/ 626024 w 1430913"/>
              <a:gd name="T17" fmla="*/ 536592 h 1646093"/>
              <a:gd name="T18" fmla="*/ 357728 w 1430913"/>
              <a:gd name="T19" fmla="*/ 804888 h 1646093"/>
              <a:gd name="T20" fmla="*/ 357728 w 1430913"/>
              <a:gd name="T21" fmla="*/ 1646093 h 1646093"/>
              <a:gd name="T22" fmla="*/ 0 w 1430913"/>
              <a:gd name="T23" fmla="*/ 1646093 h 16460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30913"/>
              <a:gd name="T37" fmla="*/ 0 h 1646093"/>
              <a:gd name="T38" fmla="*/ 1430913 w 1430913"/>
              <a:gd name="T39" fmla="*/ 1646093 h 164609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30913" h="1646093">
                <a:moveTo>
                  <a:pt x="0" y="1646093"/>
                </a:moveTo>
                <a:lnTo>
                  <a:pt x="0" y="804889"/>
                </a:lnTo>
                <a:cubicBezTo>
                  <a:pt x="0" y="459145"/>
                  <a:pt x="280280" y="178865"/>
                  <a:pt x="626024" y="178865"/>
                </a:cubicBezTo>
                <a:lnTo>
                  <a:pt x="1073185" y="178864"/>
                </a:lnTo>
                <a:lnTo>
                  <a:pt x="1073185" y="0"/>
                </a:lnTo>
                <a:lnTo>
                  <a:pt x="1430913" y="357728"/>
                </a:lnTo>
                <a:lnTo>
                  <a:pt x="1073185" y="715457"/>
                </a:lnTo>
                <a:lnTo>
                  <a:pt x="1073185" y="536592"/>
                </a:lnTo>
                <a:lnTo>
                  <a:pt x="626024" y="536592"/>
                </a:lnTo>
                <a:cubicBezTo>
                  <a:pt x="477848" y="536592"/>
                  <a:pt x="357728" y="656712"/>
                  <a:pt x="357728" y="804888"/>
                </a:cubicBezTo>
                <a:lnTo>
                  <a:pt x="357728" y="1646093"/>
                </a:lnTo>
                <a:lnTo>
                  <a:pt x="0" y="16460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4" name="圆角右箭头 5"/>
          <p:cNvSpPr>
            <a:spLocks/>
          </p:cNvSpPr>
          <p:nvPr/>
        </p:nvSpPr>
        <p:spPr bwMode="auto">
          <a:xfrm flipH="1" flipV="1">
            <a:off x="4754563" y="3578225"/>
            <a:ext cx="1439862" cy="1635125"/>
          </a:xfrm>
          <a:custGeom>
            <a:avLst/>
            <a:gdLst>
              <a:gd name="T0" fmla="*/ 0 w 1440331"/>
              <a:gd name="T1" fmla="*/ 1635330 h 1635330"/>
              <a:gd name="T2" fmla="*/ 0 w 1440331"/>
              <a:gd name="T3" fmla="*/ 810186 h 1635330"/>
              <a:gd name="T4" fmla="*/ 630145 w 1440331"/>
              <a:gd name="T5" fmla="*/ 180041 h 1635330"/>
              <a:gd name="T6" fmla="*/ 1080248 w 1440331"/>
              <a:gd name="T7" fmla="*/ 180041 h 1635330"/>
              <a:gd name="T8" fmla="*/ 1080248 w 1440331"/>
              <a:gd name="T9" fmla="*/ 0 h 1635330"/>
              <a:gd name="T10" fmla="*/ 1440331 w 1440331"/>
              <a:gd name="T11" fmla="*/ 360083 h 1635330"/>
              <a:gd name="T12" fmla="*/ 1080248 w 1440331"/>
              <a:gd name="T13" fmla="*/ 720166 h 1635330"/>
              <a:gd name="T14" fmla="*/ 1080248 w 1440331"/>
              <a:gd name="T15" fmla="*/ 540124 h 1635330"/>
              <a:gd name="T16" fmla="*/ 630145 w 1440331"/>
              <a:gd name="T17" fmla="*/ 540124 h 1635330"/>
              <a:gd name="T18" fmla="*/ 360083 w 1440331"/>
              <a:gd name="T19" fmla="*/ 810186 h 1635330"/>
              <a:gd name="T20" fmla="*/ 360083 w 1440331"/>
              <a:gd name="T21" fmla="*/ 1635330 h 1635330"/>
              <a:gd name="T22" fmla="*/ 0 w 1440331"/>
              <a:gd name="T23" fmla="*/ 1635330 h 16353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40331"/>
              <a:gd name="T37" fmla="*/ 0 h 1635330"/>
              <a:gd name="T38" fmla="*/ 1440331 w 1440331"/>
              <a:gd name="T39" fmla="*/ 1635330 h 16353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40331" h="1635330">
                <a:moveTo>
                  <a:pt x="0" y="1635330"/>
                </a:moveTo>
                <a:lnTo>
                  <a:pt x="0" y="810186"/>
                </a:lnTo>
                <a:cubicBezTo>
                  <a:pt x="0" y="462167"/>
                  <a:pt x="282126" y="180041"/>
                  <a:pt x="630145" y="180041"/>
                </a:cubicBezTo>
                <a:lnTo>
                  <a:pt x="1080248" y="180041"/>
                </a:lnTo>
                <a:lnTo>
                  <a:pt x="1080248" y="0"/>
                </a:lnTo>
                <a:lnTo>
                  <a:pt x="1440331" y="360083"/>
                </a:lnTo>
                <a:lnTo>
                  <a:pt x="1080248" y="720166"/>
                </a:lnTo>
                <a:lnTo>
                  <a:pt x="1080248" y="540124"/>
                </a:lnTo>
                <a:lnTo>
                  <a:pt x="630145" y="540124"/>
                </a:lnTo>
                <a:cubicBezTo>
                  <a:pt x="480994" y="540124"/>
                  <a:pt x="360083" y="661035"/>
                  <a:pt x="360083" y="810186"/>
                </a:cubicBezTo>
                <a:lnTo>
                  <a:pt x="360083" y="1635330"/>
                </a:lnTo>
                <a:lnTo>
                  <a:pt x="0" y="16353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 name="组合 6"/>
          <p:cNvGrpSpPr>
            <a:grpSpLocks/>
          </p:cNvGrpSpPr>
          <p:nvPr/>
        </p:nvGrpSpPr>
        <p:grpSpPr bwMode="auto">
          <a:xfrm>
            <a:off x="3665538" y="2781300"/>
            <a:ext cx="1925637" cy="1622425"/>
            <a:chOff x="0" y="0"/>
            <a:chExt cx="1924896" cy="1621248"/>
          </a:xfrm>
        </p:grpSpPr>
        <p:sp>
          <p:nvSpPr>
            <p:cNvPr id="25620" name="TextBox 7"/>
            <p:cNvSpPr txBox="1">
              <a:spLocks noChangeArrowheads="1"/>
            </p:cNvSpPr>
            <p:nvPr/>
          </p:nvSpPr>
          <p:spPr bwMode="auto">
            <a:xfrm>
              <a:off x="87087" y="0"/>
              <a:ext cx="17507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00" b="1">
                  <a:solidFill>
                    <a:schemeClr val="accent1"/>
                  </a:solidFill>
                  <a:latin typeface="微软雅黑" pitchFamily="34" charset="-122"/>
                  <a:ea typeface="微软雅黑" pitchFamily="34" charset="-122"/>
                </a:rPr>
                <a:t>添加标题</a:t>
              </a:r>
            </a:p>
          </p:txBody>
        </p:sp>
        <p:sp>
          <p:nvSpPr>
            <p:cNvPr id="25621" name="TextBox 8"/>
            <p:cNvSpPr txBox="1">
              <a:spLocks noChangeArrowheads="1"/>
            </p:cNvSpPr>
            <p:nvPr/>
          </p:nvSpPr>
          <p:spPr bwMode="auto">
            <a:xfrm>
              <a:off x="0" y="408608"/>
              <a:ext cx="1924896"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a:solidFill>
                    <a:schemeClr val="accent1"/>
                  </a:solidFill>
                  <a:latin typeface="微软雅黑" pitchFamily="34" charset="-122"/>
                  <a:ea typeface="微软雅黑" pitchFamily="34" charset="-122"/>
                </a:rPr>
                <a:t>单击此处添加文本</a:t>
              </a:r>
              <a:endParaRPr lang="en-US" sz="1400">
                <a:solidFill>
                  <a:schemeClr val="accent1"/>
                </a:solidFill>
                <a:latin typeface="微软雅黑" pitchFamily="34" charset="-122"/>
                <a:ea typeface="微软雅黑" pitchFamily="34" charset="-122"/>
              </a:endParaRPr>
            </a:p>
            <a:p>
              <a:pPr algn="ctr" eaLnBrk="1" hangingPunct="1">
                <a:lnSpc>
                  <a:spcPct val="130000"/>
                </a:lnSpc>
              </a:pPr>
              <a:r>
                <a:rPr lang="zh-CN" altLang="en-US" sz="1400">
                  <a:solidFill>
                    <a:schemeClr val="accent1"/>
                  </a:solidFill>
                  <a:latin typeface="微软雅黑" pitchFamily="34" charset="-122"/>
                  <a:ea typeface="微软雅黑" pitchFamily="34" charset="-122"/>
                </a:rPr>
                <a:t>单击此处添加文本</a:t>
              </a:r>
              <a:endParaRPr lang="en-US" sz="1400">
                <a:solidFill>
                  <a:schemeClr val="accent1"/>
                </a:solidFill>
                <a:latin typeface="微软雅黑" pitchFamily="34" charset="-122"/>
                <a:ea typeface="微软雅黑" pitchFamily="34" charset="-122"/>
              </a:endParaRPr>
            </a:p>
            <a:p>
              <a:pPr algn="ctr" eaLnBrk="1" hangingPunct="1">
                <a:lnSpc>
                  <a:spcPct val="130000"/>
                </a:lnSpc>
              </a:pPr>
              <a:r>
                <a:rPr lang="zh-CN" altLang="en-US" sz="1400">
                  <a:solidFill>
                    <a:schemeClr val="accent1"/>
                  </a:solidFill>
                  <a:latin typeface="微软雅黑" pitchFamily="34" charset="-122"/>
                  <a:ea typeface="微软雅黑" pitchFamily="34" charset="-122"/>
                </a:rPr>
                <a:t>单击此处添加文本</a:t>
              </a:r>
              <a:endParaRPr lang="en-US" sz="1400">
                <a:solidFill>
                  <a:schemeClr val="accent1"/>
                </a:solidFill>
                <a:latin typeface="微软雅黑" pitchFamily="34" charset="-122"/>
                <a:ea typeface="微软雅黑" pitchFamily="34" charset="-122"/>
              </a:endParaRPr>
            </a:p>
            <a:p>
              <a:pPr algn="ctr" eaLnBrk="1" hangingPunct="1">
                <a:lnSpc>
                  <a:spcPct val="130000"/>
                </a:lnSpc>
              </a:pPr>
              <a:r>
                <a:rPr lang="zh-CN" altLang="en-US" sz="1400">
                  <a:solidFill>
                    <a:schemeClr val="accent1"/>
                  </a:solidFill>
                  <a:latin typeface="微软雅黑" pitchFamily="34" charset="-122"/>
                  <a:ea typeface="微软雅黑" pitchFamily="34" charset="-122"/>
                </a:rPr>
                <a:t>单击此处添加文本</a:t>
              </a:r>
              <a:endParaRPr lang="en-US" sz="1400">
                <a:solidFill>
                  <a:schemeClr val="accent1"/>
                </a:solidFill>
                <a:latin typeface="微软雅黑" pitchFamily="34" charset="-122"/>
                <a:ea typeface="微软雅黑" pitchFamily="34" charset="-122"/>
              </a:endParaRPr>
            </a:p>
          </p:txBody>
        </p:sp>
      </p:grpSp>
      <p:grpSp>
        <p:nvGrpSpPr>
          <p:cNvPr id="3" name="组合 9"/>
          <p:cNvGrpSpPr>
            <a:grpSpLocks/>
          </p:cNvGrpSpPr>
          <p:nvPr/>
        </p:nvGrpSpPr>
        <p:grpSpPr bwMode="auto">
          <a:xfrm>
            <a:off x="6391275" y="1628775"/>
            <a:ext cx="1925638" cy="1381125"/>
            <a:chOff x="0" y="0"/>
            <a:chExt cx="1924896" cy="1381635"/>
          </a:xfrm>
        </p:grpSpPr>
        <p:sp>
          <p:nvSpPr>
            <p:cNvPr id="25618" name="TextBox 10"/>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accent1"/>
                  </a:solidFill>
                  <a:latin typeface="微软雅黑" pitchFamily="34" charset="-122"/>
                  <a:ea typeface="微软雅黑" pitchFamily="34" charset="-122"/>
                </a:rPr>
                <a:t>添加标题</a:t>
              </a:r>
            </a:p>
          </p:txBody>
        </p:sp>
        <p:sp>
          <p:nvSpPr>
            <p:cNvPr id="25619" name="TextBox 11"/>
            <p:cNvSpPr txBox="1">
              <a:spLocks noChangeArrowheads="1"/>
            </p:cNvSpPr>
            <p:nvPr/>
          </p:nvSpPr>
          <p:spPr bwMode="auto">
            <a:xfrm>
              <a:off x="0" y="304417"/>
              <a:ext cx="19248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p:txBody>
        </p:sp>
      </p:grpSp>
      <p:grpSp>
        <p:nvGrpSpPr>
          <p:cNvPr id="4" name="组合 12"/>
          <p:cNvGrpSpPr>
            <a:grpSpLocks/>
          </p:cNvGrpSpPr>
          <p:nvPr/>
        </p:nvGrpSpPr>
        <p:grpSpPr bwMode="auto">
          <a:xfrm>
            <a:off x="6391275" y="3722688"/>
            <a:ext cx="1925638" cy="1406525"/>
            <a:chOff x="0" y="0"/>
            <a:chExt cx="1924896" cy="1407142"/>
          </a:xfrm>
        </p:grpSpPr>
        <p:sp>
          <p:nvSpPr>
            <p:cNvPr id="25616" name="TextBox 13"/>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accent1"/>
                  </a:solidFill>
                  <a:latin typeface="微软雅黑" pitchFamily="34" charset="-122"/>
                  <a:ea typeface="微软雅黑" pitchFamily="34" charset="-122"/>
                </a:rPr>
                <a:t>添加标题</a:t>
              </a:r>
            </a:p>
          </p:txBody>
        </p:sp>
        <p:sp>
          <p:nvSpPr>
            <p:cNvPr id="25617" name="TextBox 14"/>
            <p:cNvSpPr txBox="1">
              <a:spLocks noChangeArrowheads="1"/>
            </p:cNvSpPr>
            <p:nvPr/>
          </p:nvSpPr>
          <p:spPr bwMode="auto">
            <a:xfrm>
              <a:off x="0" y="329924"/>
              <a:ext cx="19248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p:txBody>
        </p:sp>
      </p:grpSp>
      <p:grpSp>
        <p:nvGrpSpPr>
          <p:cNvPr id="5" name="组合 15"/>
          <p:cNvGrpSpPr>
            <a:grpSpLocks/>
          </p:cNvGrpSpPr>
          <p:nvPr/>
        </p:nvGrpSpPr>
        <p:grpSpPr bwMode="auto">
          <a:xfrm>
            <a:off x="919163" y="1612900"/>
            <a:ext cx="1924050" cy="1366838"/>
            <a:chOff x="0" y="0"/>
            <a:chExt cx="1924896" cy="1366905"/>
          </a:xfrm>
        </p:grpSpPr>
        <p:sp>
          <p:nvSpPr>
            <p:cNvPr id="25614" name="TextBox 16"/>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accent1"/>
                  </a:solidFill>
                  <a:latin typeface="微软雅黑" pitchFamily="34" charset="-122"/>
                  <a:ea typeface="微软雅黑" pitchFamily="34" charset="-122"/>
                </a:rPr>
                <a:t>添加标题</a:t>
              </a:r>
            </a:p>
          </p:txBody>
        </p:sp>
        <p:sp>
          <p:nvSpPr>
            <p:cNvPr id="25615" name="TextBox 17"/>
            <p:cNvSpPr txBox="1">
              <a:spLocks noChangeArrowheads="1"/>
            </p:cNvSpPr>
            <p:nvPr/>
          </p:nvSpPr>
          <p:spPr bwMode="auto">
            <a:xfrm>
              <a:off x="0" y="289687"/>
              <a:ext cx="19248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p:txBody>
        </p:sp>
      </p:grpSp>
      <p:grpSp>
        <p:nvGrpSpPr>
          <p:cNvPr id="6" name="组合 18"/>
          <p:cNvGrpSpPr>
            <a:grpSpLocks/>
          </p:cNvGrpSpPr>
          <p:nvPr/>
        </p:nvGrpSpPr>
        <p:grpSpPr bwMode="auto">
          <a:xfrm>
            <a:off x="919163" y="3819525"/>
            <a:ext cx="1924050" cy="1417638"/>
            <a:chOff x="0" y="0"/>
            <a:chExt cx="1924896" cy="1418120"/>
          </a:xfrm>
        </p:grpSpPr>
        <p:sp>
          <p:nvSpPr>
            <p:cNvPr id="25612" name="TextBox 19"/>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accent1"/>
                  </a:solidFill>
                  <a:latin typeface="微软雅黑" pitchFamily="34" charset="-122"/>
                  <a:ea typeface="微软雅黑" pitchFamily="34" charset="-122"/>
                </a:rPr>
                <a:t>添加标题</a:t>
              </a:r>
            </a:p>
          </p:txBody>
        </p:sp>
        <p:sp>
          <p:nvSpPr>
            <p:cNvPr id="25613" name="TextBox 20"/>
            <p:cNvSpPr txBox="1">
              <a:spLocks noChangeArrowheads="1"/>
            </p:cNvSpPr>
            <p:nvPr/>
          </p:nvSpPr>
          <p:spPr bwMode="auto">
            <a:xfrm>
              <a:off x="0" y="340902"/>
              <a:ext cx="19248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a:p>
              <a:pPr algn="ctr" eaLnBrk="1" hangingPunct="1"/>
              <a:r>
                <a:rPr lang="zh-CN" altLang="en-US" sz="1600">
                  <a:solidFill>
                    <a:schemeClr val="accent1"/>
                  </a:solidFill>
                  <a:latin typeface="微软雅黑" pitchFamily="34" charset="-122"/>
                  <a:ea typeface="微软雅黑" pitchFamily="34" charset="-122"/>
                </a:rPr>
                <a:t>单击此处添加文本</a:t>
              </a:r>
              <a:endParaRPr lang="en-US" sz="1600">
                <a:solidFill>
                  <a:schemeClr val="accent1"/>
                </a:solidFill>
                <a:latin typeface="微软雅黑" pitchFamily="34" charset="-122"/>
                <a:ea typeface="微软雅黑" pitchFamily="34" charset="-122"/>
              </a:endParaRP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nodeType="afterGroup">
                            <p:stCondLst>
                              <p:cond delay="640"/>
                            </p:stCondLst>
                            <p:childTnLst>
                              <p:par>
                                <p:cTn id="13" presetID="22" presetClass="entr" presetSubtype="4" fill="hold" grpId="0" nodeType="afterEffect">
                                  <p:stCondLst>
                                    <p:cond delay="0"/>
                                  </p:stCondLst>
                                  <p:childTnLst>
                                    <p:set>
                                      <p:cBhvr>
                                        <p:cTn id="14" dur="1" fill="hold">
                                          <p:stCondLst>
                                            <p:cond delay="0"/>
                                          </p:stCondLst>
                                        </p:cTn>
                                        <p:tgtEl>
                                          <p:spTgt spid="27651"/>
                                        </p:tgtEl>
                                        <p:attrNameLst>
                                          <p:attrName>style.visibility</p:attrName>
                                        </p:attrNameLst>
                                      </p:cBhvr>
                                      <p:to>
                                        <p:strVal val="visible"/>
                                      </p:to>
                                    </p:set>
                                    <p:animEffect transition="in" filter="wipe(down)">
                                      <p:cBhvr>
                                        <p:cTn id="15" dur="500"/>
                                        <p:tgtEl>
                                          <p:spTgt spid="27651"/>
                                        </p:tgtEl>
                                      </p:cBhvr>
                                    </p:animEffect>
                                  </p:childTnLst>
                                </p:cTn>
                              </p:par>
                              <p:par>
                                <p:cTn id="16" presetID="22" presetClass="entr" presetSubtype="1" fill="hold" grpId="0" nodeType="withEffect">
                                  <p:stCondLst>
                                    <p:cond delay="200"/>
                                  </p:stCondLst>
                                  <p:childTnLst>
                                    <p:set>
                                      <p:cBhvr>
                                        <p:cTn id="17" dur="1" fill="hold">
                                          <p:stCondLst>
                                            <p:cond delay="0"/>
                                          </p:stCondLst>
                                        </p:cTn>
                                        <p:tgtEl>
                                          <p:spTgt spid="27652"/>
                                        </p:tgtEl>
                                        <p:attrNameLst>
                                          <p:attrName>style.visibility</p:attrName>
                                        </p:attrNameLst>
                                      </p:cBhvr>
                                      <p:to>
                                        <p:strVal val="visible"/>
                                      </p:to>
                                    </p:set>
                                    <p:animEffect transition="in" filter="wipe(up)">
                                      <p:cBhvr>
                                        <p:cTn id="18" dur="500"/>
                                        <p:tgtEl>
                                          <p:spTgt spid="27652"/>
                                        </p:tgtEl>
                                      </p:cBhvr>
                                    </p:animEffect>
                                  </p:childTnLst>
                                </p:cTn>
                              </p:par>
                              <p:par>
                                <p:cTn id="19" presetID="22" presetClass="entr" presetSubtype="2" fill="hold" grpId="0" nodeType="withEffect">
                                  <p:stCondLst>
                                    <p:cond delay="500"/>
                                  </p:stCondLst>
                                  <p:childTnLst>
                                    <p:set>
                                      <p:cBhvr>
                                        <p:cTn id="20" dur="1" fill="hold">
                                          <p:stCondLst>
                                            <p:cond delay="0"/>
                                          </p:stCondLst>
                                        </p:cTn>
                                        <p:tgtEl>
                                          <p:spTgt spid="27654"/>
                                        </p:tgtEl>
                                        <p:attrNameLst>
                                          <p:attrName>style.visibility</p:attrName>
                                        </p:attrNameLst>
                                      </p:cBhvr>
                                      <p:to>
                                        <p:strVal val="visible"/>
                                      </p:to>
                                    </p:set>
                                    <p:animEffect transition="in" filter="wipe(right)">
                                      <p:cBhvr>
                                        <p:cTn id="21" dur="500"/>
                                        <p:tgtEl>
                                          <p:spTgt spid="27654"/>
                                        </p:tgtEl>
                                      </p:cBhvr>
                                    </p:animEffect>
                                  </p:childTnLst>
                                </p:cTn>
                              </p:par>
                              <p:par>
                                <p:cTn id="22" presetID="22" presetClass="entr" presetSubtype="4" fill="hold" grpId="0" nodeType="withEffect">
                                  <p:stCondLst>
                                    <p:cond delay="800"/>
                                  </p:stCondLst>
                                  <p:childTnLst>
                                    <p:set>
                                      <p:cBhvr>
                                        <p:cTn id="23" dur="1" fill="hold">
                                          <p:stCondLst>
                                            <p:cond delay="0"/>
                                          </p:stCondLst>
                                        </p:cTn>
                                        <p:tgtEl>
                                          <p:spTgt spid="27653"/>
                                        </p:tgtEl>
                                        <p:attrNameLst>
                                          <p:attrName>style.visibility</p:attrName>
                                        </p:attrNameLst>
                                      </p:cBhvr>
                                      <p:to>
                                        <p:strVal val="visible"/>
                                      </p:to>
                                    </p:set>
                                    <p:animEffect transition="in" filter="wipe(down)">
                                      <p:cBhvr>
                                        <p:cTn id="24" dur="500"/>
                                        <p:tgtEl>
                                          <p:spTgt spid="27653"/>
                                        </p:tgtEl>
                                      </p:cBhvr>
                                    </p:animEffect>
                                  </p:childTnLst>
                                </p:cTn>
                              </p:par>
                            </p:childTnLst>
                          </p:cTn>
                        </p:par>
                        <p:par>
                          <p:cTn id="25" fill="hold" nodeType="afterGroup">
                            <p:stCondLst>
                              <p:cond delay="194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par>
                          <p:cTn id="31" fill="hold" nodeType="afterGroup">
                            <p:stCondLst>
                              <p:cond delay="2440"/>
                            </p:stCondLst>
                            <p:childTnLst>
                              <p:par>
                                <p:cTn id="32" presetID="22" presetClass="entr" presetSubtype="8"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par>
                                <p:cTn id="35" presetID="22" presetClass="entr" presetSubtype="8"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par>
                                <p:cTn id="38" presetID="22" presetClass="entr" presetSubtype="2"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right)">
                                      <p:cBhvr>
                                        <p:cTn id="40" dur="500"/>
                                        <p:tgtEl>
                                          <p:spTgt spid="6"/>
                                        </p:tgtEl>
                                      </p:cBhvr>
                                    </p:animEffect>
                                  </p:childTnLst>
                                </p:cTn>
                              </p:par>
                              <p:par>
                                <p:cTn id="41" presetID="22" presetClass="entr" presetSubtype="2"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right)">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p:bldP spid="27653" grpId="0" animBg="1"/>
      <p:bldP spid="2765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8675" name="Freeform 6"/>
          <p:cNvSpPr>
            <a:spLocks/>
          </p:cNvSpPr>
          <p:nvPr/>
        </p:nvSpPr>
        <p:spPr bwMode="auto">
          <a:xfrm>
            <a:off x="5056188" y="2840038"/>
            <a:ext cx="1376362"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10"/>
              <a:gd name="T41" fmla="*/ 2260 w 2260"/>
              <a:gd name="T42" fmla="*/ 2610 h 26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6" name="Freeform 7"/>
          <p:cNvSpPr>
            <a:spLocks/>
          </p:cNvSpPr>
          <p:nvPr/>
        </p:nvSpPr>
        <p:spPr bwMode="auto">
          <a:xfrm>
            <a:off x="2201863" y="2840038"/>
            <a:ext cx="1374775"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10"/>
              <a:gd name="T41" fmla="*/ 2260 w 2260"/>
              <a:gd name="T42" fmla="*/ 2610 h 26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7" name="Freeform 8"/>
          <p:cNvSpPr>
            <a:spLocks/>
          </p:cNvSpPr>
          <p:nvPr/>
        </p:nvSpPr>
        <p:spPr bwMode="auto">
          <a:xfrm>
            <a:off x="2914650" y="1600200"/>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10"/>
              <a:gd name="T41" fmla="*/ 2260 w 2260"/>
              <a:gd name="T42" fmla="*/ 2610 h 26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8" name="Freeform 9"/>
          <p:cNvSpPr>
            <a:spLocks/>
          </p:cNvSpPr>
          <p:nvPr/>
        </p:nvSpPr>
        <p:spPr bwMode="auto">
          <a:xfrm>
            <a:off x="4344988" y="1600200"/>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10"/>
              <a:gd name="T41" fmla="*/ 2260 w 2260"/>
              <a:gd name="T42" fmla="*/ 2610 h 26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9" name="Freeform 10"/>
          <p:cNvSpPr>
            <a:spLocks/>
          </p:cNvSpPr>
          <p:nvPr/>
        </p:nvSpPr>
        <p:spPr bwMode="auto">
          <a:xfrm>
            <a:off x="2914650" y="4071938"/>
            <a:ext cx="1374775" cy="1589087"/>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09"/>
              <a:gd name="T41" fmla="*/ 2260 w 2260"/>
              <a:gd name="T42" fmla="*/ 2609 h 26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0" name="Freeform 11"/>
          <p:cNvSpPr>
            <a:spLocks/>
          </p:cNvSpPr>
          <p:nvPr/>
        </p:nvSpPr>
        <p:spPr bwMode="auto">
          <a:xfrm>
            <a:off x="4344988" y="4071938"/>
            <a:ext cx="1374775" cy="1589087"/>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0"/>
              <a:gd name="T40" fmla="*/ 0 h 2609"/>
              <a:gd name="T41" fmla="*/ 2260 w 2260"/>
              <a:gd name="T42" fmla="*/ 2609 h 26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1" name="Freeform 12"/>
          <p:cNvSpPr>
            <a:spLocks noEditPoints="1"/>
          </p:cNvSpPr>
          <p:nvPr/>
        </p:nvSpPr>
        <p:spPr bwMode="auto">
          <a:xfrm>
            <a:off x="3319463" y="4616450"/>
            <a:ext cx="598487"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83"/>
              <a:gd name="T97" fmla="*/ 0 h 731"/>
              <a:gd name="T98" fmla="*/ 983 w 983"/>
              <a:gd name="T99" fmla="*/ 731 h 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83" h="731">
                <a:moveTo>
                  <a:pt x="404" y="154"/>
                </a:moveTo>
                <a:lnTo>
                  <a:pt x="201" y="386"/>
                </a:lnTo>
                <a:lnTo>
                  <a:pt x="153" y="345"/>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2" name="Freeform 13"/>
          <p:cNvSpPr>
            <a:spLocks noEditPoints="1"/>
          </p:cNvSpPr>
          <p:nvPr/>
        </p:nvSpPr>
        <p:spPr bwMode="auto">
          <a:xfrm>
            <a:off x="5484813" y="3333750"/>
            <a:ext cx="612775" cy="60483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06"/>
              <a:gd name="T97" fmla="*/ 0 h 995"/>
              <a:gd name="T98" fmla="*/ 1006 w 1006"/>
              <a:gd name="T99" fmla="*/ 995 h 9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3" name="Freeform 14"/>
          <p:cNvSpPr>
            <a:spLocks noEditPoints="1"/>
          </p:cNvSpPr>
          <p:nvPr/>
        </p:nvSpPr>
        <p:spPr bwMode="auto">
          <a:xfrm>
            <a:off x="3403600" y="2030413"/>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3"/>
              <a:gd name="T130" fmla="*/ 0 h 986"/>
              <a:gd name="T131" fmla="*/ 723 w 723"/>
              <a:gd name="T132" fmla="*/ 986 h 98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4" name="Freeform 15"/>
          <p:cNvSpPr>
            <a:spLocks noEditPoints="1"/>
          </p:cNvSpPr>
          <p:nvPr/>
        </p:nvSpPr>
        <p:spPr bwMode="auto">
          <a:xfrm>
            <a:off x="4684713" y="2097088"/>
            <a:ext cx="698500" cy="598487"/>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49"/>
              <a:gd name="T181" fmla="*/ 0 h 983"/>
              <a:gd name="T182" fmla="*/ 1149 w 1149"/>
              <a:gd name="T183" fmla="*/ 983 h 98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5" name="Freeform 16"/>
          <p:cNvSpPr>
            <a:spLocks noEditPoints="1"/>
          </p:cNvSpPr>
          <p:nvPr/>
        </p:nvSpPr>
        <p:spPr bwMode="auto">
          <a:xfrm>
            <a:off x="4700588" y="4586288"/>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38"/>
              <a:gd name="T121" fmla="*/ 0 h 986"/>
              <a:gd name="T122" fmla="*/ 1238 w 1238"/>
              <a:gd name="T123" fmla="*/ 986 h 9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6" name="Freeform 17"/>
          <p:cNvSpPr>
            <a:spLocks noEditPoints="1"/>
          </p:cNvSpPr>
          <p:nvPr/>
        </p:nvSpPr>
        <p:spPr bwMode="auto">
          <a:xfrm>
            <a:off x="2592388" y="3330575"/>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8"/>
              <a:gd name="T127" fmla="*/ 0 h 1009"/>
              <a:gd name="T128" fmla="*/ 1008 w 1008"/>
              <a:gd name="T129" fmla="*/ 1009 h 100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7" name="TextBox 14"/>
          <p:cNvSpPr txBox="1">
            <a:spLocks noChangeArrowheads="1"/>
          </p:cNvSpPr>
          <p:nvPr/>
        </p:nvSpPr>
        <p:spPr bwMode="auto">
          <a:xfrm>
            <a:off x="595313" y="1666875"/>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b="1">
                <a:solidFill>
                  <a:schemeClr val="accent1"/>
                </a:solidFill>
                <a:latin typeface="微软雅黑" pitchFamily="34" charset="-122"/>
                <a:ea typeface="微软雅黑" pitchFamily="34" charset="-122"/>
              </a:rPr>
              <a:t>主要任务</a:t>
            </a:r>
          </a:p>
        </p:txBody>
      </p:sp>
      <p:sp>
        <p:nvSpPr>
          <p:cNvPr id="28688" name="TextBox 15"/>
          <p:cNvSpPr txBox="1">
            <a:spLocks noChangeArrowheads="1"/>
          </p:cNvSpPr>
          <p:nvPr/>
        </p:nvSpPr>
        <p:spPr bwMode="auto">
          <a:xfrm>
            <a:off x="595313" y="2060575"/>
            <a:ext cx="20161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8689" name="TextBox 16"/>
          <p:cNvSpPr txBox="1">
            <a:spLocks noChangeArrowheads="1"/>
          </p:cNvSpPr>
          <p:nvPr/>
        </p:nvSpPr>
        <p:spPr bwMode="auto">
          <a:xfrm>
            <a:off x="5907088" y="1666875"/>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团队协同较好</a:t>
            </a:r>
          </a:p>
        </p:txBody>
      </p:sp>
      <p:sp>
        <p:nvSpPr>
          <p:cNvPr id="28690" name="TextBox 17"/>
          <p:cNvSpPr txBox="1">
            <a:spLocks noChangeArrowheads="1"/>
          </p:cNvSpPr>
          <p:nvPr/>
        </p:nvSpPr>
        <p:spPr bwMode="auto">
          <a:xfrm>
            <a:off x="5872163" y="2060575"/>
            <a:ext cx="27257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8691" name="TextBox 18"/>
          <p:cNvSpPr txBox="1">
            <a:spLocks noChangeArrowheads="1"/>
          </p:cNvSpPr>
          <p:nvPr/>
        </p:nvSpPr>
        <p:spPr bwMode="auto">
          <a:xfrm>
            <a:off x="6600825" y="3070225"/>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操作方式</a:t>
            </a:r>
          </a:p>
        </p:txBody>
      </p:sp>
      <p:sp>
        <p:nvSpPr>
          <p:cNvPr id="28692" name="TextBox 19"/>
          <p:cNvSpPr txBox="1">
            <a:spLocks noChangeArrowheads="1"/>
          </p:cNvSpPr>
          <p:nvPr/>
        </p:nvSpPr>
        <p:spPr bwMode="auto">
          <a:xfrm>
            <a:off x="6565900" y="3463925"/>
            <a:ext cx="2351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8693" name="TextBox 20"/>
          <p:cNvSpPr txBox="1">
            <a:spLocks noChangeArrowheads="1"/>
          </p:cNvSpPr>
          <p:nvPr/>
        </p:nvSpPr>
        <p:spPr bwMode="auto">
          <a:xfrm>
            <a:off x="5875338" y="4410075"/>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资金略欠缺</a:t>
            </a:r>
          </a:p>
        </p:txBody>
      </p:sp>
      <p:sp>
        <p:nvSpPr>
          <p:cNvPr id="28694" name="TextBox 21"/>
          <p:cNvSpPr txBox="1">
            <a:spLocks noChangeArrowheads="1"/>
          </p:cNvSpPr>
          <p:nvPr/>
        </p:nvSpPr>
        <p:spPr bwMode="auto">
          <a:xfrm>
            <a:off x="5840413" y="4803775"/>
            <a:ext cx="25733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8695" name="TextBox 22"/>
          <p:cNvSpPr txBox="1">
            <a:spLocks noChangeArrowheads="1"/>
          </p:cNvSpPr>
          <p:nvPr/>
        </p:nvSpPr>
        <p:spPr bwMode="auto">
          <a:xfrm>
            <a:off x="720725" y="4425950"/>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b="1">
                <a:solidFill>
                  <a:schemeClr val="accent1"/>
                </a:solidFill>
                <a:latin typeface="微软雅黑" pitchFamily="34" charset="-122"/>
                <a:ea typeface="微软雅黑" pitchFamily="34" charset="-122"/>
              </a:rPr>
              <a:t>效益预测</a:t>
            </a:r>
          </a:p>
        </p:txBody>
      </p:sp>
      <p:sp>
        <p:nvSpPr>
          <p:cNvPr id="28696" name="TextBox 23"/>
          <p:cNvSpPr txBox="1">
            <a:spLocks noChangeArrowheads="1"/>
          </p:cNvSpPr>
          <p:nvPr/>
        </p:nvSpPr>
        <p:spPr bwMode="auto">
          <a:xfrm>
            <a:off x="492125" y="4819650"/>
            <a:ext cx="22463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8697" name="TextBox 24"/>
          <p:cNvSpPr txBox="1">
            <a:spLocks noChangeArrowheads="1"/>
          </p:cNvSpPr>
          <p:nvPr/>
        </p:nvSpPr>
        <p:spPr bwMode="auto">
          <a:xfrm>
            <a:off x="74613" y="3070225"/>
            <a:ext cx="1997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b="1">
                <a:solidFill>
                  <a:schemeClr val="accent1"/>
                </a:solidFill>
                <a:latin typeface="微软雅黑" pitchFamily="34" charset="-122"/>
                <a:ea typeface="微软雅黑" pitchFamily="34" charset="-122"/>
              </a:rPr>
              <a:t>时间表</a:t>
            </a:r>
          </a:p>
        </p:txBody>
      </p:sp>
      <p:sp>
        <p:nvSpPr>
          <p:cNvPr id="28698" name="TextBox 25"/>
          <p:cNvSpPr txBox="1">
            <a:spLocks noChangeArrowheads="1"/>
          </p:cNvSpPr>
          <p:nvPr/>
        </p:nvSpPr>
        <p:spPr bwMode="auto">
          <a:xfrm>
            <a:off x="255588" y="3463925"/>
            <a:ext cx="1835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nodeType="afterGroup">
                            <p:stCondLst>
                              <p:cond delay="640"/>
                            </p:stCondLst>
                            <p:childTnLst>
                              <p:par>
                                <p:cTn id="13" presetID="2" presetClass="entr" presetSubtype="9" fill="hold" grpId="0" nodeType="afterEffect">
                                  <p:stCondLst>
                                    <p:cond delay="0"/>
                                  </p:stCondLst>
                                  <p:childTnLst>
                                    <p:set>
                                      <p:cBhvr>
                                        <p:cTn id="14" dur="1" fill="hold">
                                          <p:stCondLst>
                                            <p:cond delay="0"/>
                                          </p:stCondLst>
                                        </p:cTn>
                                        <p:tgtEl>
                                          <p:spTgt spid="28677"/>
                                        </p:tgtEl>
                                        <p:attrNameLst>
                                          <p:attrName>style.visibility</p:attrName>
                                        </p:attrNameLst>
                                      </p:cBhvr>
                                      <p:to>
                                        <p:strVal val="visible"/>
                                      </p:to>
                                    </p:set>
                                    <p:anim calcmode="lin" valueType="num">
                                      <p:cBhvr additive="base">
                                        <p:cTn id="15" dur="500" fill="hold"/>
                                        <p:tgtEl>
                                          <p:spTgt spid="28677"/>
                                        </p:tgtEl>
                                        <p:attrNameLst>
                                          <p:attrName>ppt_x</p:attrName>
                                        </p:attrNameLst>
                                      </p:cBhvr>
                                      <p:tavLst>
                                        <p:tav tm="0">
                                          <p:val>
                                            <p:strVal val="0-#ppt_w/2"/>
                                          </p:val>
                                        </p:tav>
                                        <p:tav tm="100000">
                                          <p:val>
                                            <p:strVal val="#ppt_x"/>
                                          </p:val>
                                        </p:tav>
                                      </p:tavLst>
                                    </p:anim>
                                    <p:anim calcmode="lin" valueType="num">
                                      <p:cBhvr additive="base">
                                        <p:cTn id="16" dur="500" fill="hold"/>
                                        <p:tgtEl>
                                          <p:spTgt spid="28677"/>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28678"/>
                                        </p:tgtEl>
                                        <p:attrNameLst>
                                          <p:attrName>style.visibility</p:attrName>
                                        </p:attrNameLst>
                                      </p:cBhvr>
                                      <p:to>
                                        <p:strVal val="visible"/>
                                      </p:to>
                                    </p:set>
                                    <p:anim calcmode="lin" valueType="num">
                                      <p:cBhvr additive="base">
                                        <p:cTn id="19" dur="500" fill="hold"/>
                                        <p:tgtEl>
                                          <p:spTgt spid="28678"/>
                                        </p:tgtEl>
                                        <p:attrNameLst>
                                          <p:attrName>ppt_x</p:attrName>
                                        </p:attrNameLst>
                                      </p:cBhvr>
                                      <p:tavLst>
                                        <p:tav tm="0">
                                          <p:val>
                                            <p:strVal val="1+#ppt_w/2"/>
                                          </p:val>
                                        </p:tav>
                                        <p:tav tm="100000">
                                          <p:val>
                                            <p:strVal val="#ppt_x"/>
                                          </p:val>
                                        </p:tav>
                                      </p:tavLst>
                                    </p:anim>
                                    <p:anim calcmode="lin" valueType="num">
                                      <p:cBhvr additive="base">
                                        <p:cTn id="20" dur="500" fill="hold"/>
                                        <p:tgtEl>
                                          <p:spTgt spid="28678"/>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8675"/>
                                        </p:tgtEl>
                                        <p:attrNameLst>
                                          <p:attrName>style.visibility</p:attrName>
                                        </p:attrNameLst>
                                      </p:cBhvr>
                                      <p:to>
                                        <p:strVal val="visible"/>
                                      </p:to>
                                    </p:set>
                                    <p:anim calcmode="lin" valueType="num">
                                      <p:cBhvr additive="base">
                                        <p:cTn id="23" dur="500" fill="hold"/>
                                        <p:tgtEl>
                                          <p:spTgt spid="28675"/>
                                        </p:tgtEl>
                                        <p:attrNameLst>
                                          <p:attrName>ppt_x</p:attrName>
                                        </p:attrNameLst>
                                      </p:cBhvr>
                                      <p:tavLst>
                                        <p:tav tm="0">
                                          <p:val>
                                            <p:strVal val="1+#ppt_w/2"/>
                                          </p:val>
                                        </p:tav>
                                        <p:tav tm="100000">
                                          <p:val>
                                            <p:strVal val="#ppt_x"/>
                                          </p:val>
                                        </p:tav>
                                      </p:tavLst>
                                    </p:anim>
                                    <p:anim calcmode="lin" valueType="num">
                                      <p:cBhvr additive="base">
                                        <p:cTn id="24" dur="500" fill="hold"/>
                                        <p:tgtEl>
                                          <p:spTgt spid="28675"/>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8680"/>
                                        </p:tgtEl>
                                        <p:attrNameLst>
                                          <p:attrName>style.visibility</p:attrName>
                                        </p:attrNameLst>
                                      </p:cBhvr>
                                      <p:to>
                                        <p:strVal val="visible"/>
                                      </p:to>
                                    </p:set>
                                    <p:anim calcmode="lin" valueType="num">
                                      <p:cBhvr additive="base">
                                        <p:cTn id="27" dur="500" fill="hold"/>
                                        <p:tgtEl>
                                          <p:spTgt spid="28680"/>
                                        </p:tgtEl>
                                        <p:attrNameLst>
                                          <p:attrName>ppt_x</p:attrName>
                                        </p:attrNameLst>
                                      </p:cBhvr>
                                      <p:tavLst>
                                        <p:tav tm="0">
                                          <p:val>
                                            <p:strVal val="1+#ppt_w/2"/>
                                          </p:val>
                                        </p:tav>
                                        <p:tav tm="100000">
                                          <p:val>
                                            <p:strVal val="#ppt_x"/>
                                          </p:val>
                                        </p:tav>
                                      </p:tavLst>
                                    </p:anim>
                                    <p:anim calcmode="lin" valueType="num">
                                      <p:cBhvr additive="base">
                                        <p:cTn id="28" dur="500" fill="hold"/>
                                        <p:tgtEl>
                                          <p:spTgt spid="28680"/>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28679"/>
                                        </p:tgtEl>
                                        <p:attrNameLst>
                                          <p:attrName>style.visibility</p:attrName>
                                        </p:attrNameLst>
                                      </p:cBhvr>
                                      <p:to>
                                        <p:strVal val="visible"/>
                                      </p:to>
                                    </p:set>
                                    <p:anim calcmode="lin" valueType="num">
                                      <p:cBhvr additive="base">
                                        <p:cTn id="31" dur="500" fill="hold"/>
                                        <p:tgtEl>
                                          <p:spTgt spid="28679"/>
                                        </p:tgtEl>
                                        <p:attrNameLst>
                                          <p:attrName>ppt_x</p:attrName>
                                        </p:attrNameLst>
                                      </p:cBhvr>
                                      <p:tavLst>
                                        <p:tav tm="0">
                                          <p:val>
                                            <p:strVal val="0-#ppt_w/2"/>
                                          </p:val>
                                        </p:tav>
                                        <p:tav tm="100000">
                                          <p:val>
                                            <p:strVal val="#ppt_x"/>
                                          </p:val>
                                        </p:tav>
                                      </p:tavLst>
                                    </p:anim>
                                    <p:anim calcmode="lin" valueType="num">
                                      <p:cBhvr additive="base">
                                        <p:cTn id="32" dur="500" fill="hold"/>
                                        <p:tgtEl>
                                          <p:spTgt spid="28679"/>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8676"/>
                                        </p:tgtEl>
                                        <p:attrNameLst>
                                          <p:attrName>style.visibility</p:attrName>
                                        </p:attrNameLst>
                                      </p:cBhvr>
                                      <p:to>
                                        <p:strVal val="visible"/>
                                      </p:to>
                                    </p:set>
                                    <p:anim calcmode="lin" valueType="num">
                                      <p:cBhvr additive="base">
                                        <p:cTn id="35" dur="500" fill="hold"/>
                                        <p:tgtEl>
                                          <p:spTgt spid="28676"/>
                                        </p:tgtEl>
                                        <p:attrNameLst>
                                          <p:attrName>ppt_x</p:attrName>
                                        </p:attrNameLst>
                                      </p:cBhvr>
                                      <p:tavLst>
                                        <p:tav tm="0">
                                          <p:val>
                                            <p:strVal val="0-#ppt_w/2"/>
                                          </p:val>
                                        </p:tav>
                                        <p:tav tm="100000">
                                          <p:val>
                                            <p:strVal val="#ppt_x"/>
                                          </p:val>
                                        </p:tav>
                                      </p:tavLst>
                                    </p:anim>
                                    <p:anim calcmode="lin" valueType="num">
                                      <p:cBhvr additive="base">
                                        <p:cTn id="36" dur="500" fill="hold"/>
                                        <p:tgtEl>
                                          <p:spTgt spid="28676"/>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1140"/>
                            </p:stCondLst>
                            <p:childTnLst>
                              <p:par>
                                <p:cTn id="38" presetID="31" presetClass="entr" presetSubtype="0" fill="hold" grpId="0" nodeType="afterEffect">
                                  <p:stCondLst>
                                    <p:cond delay="0"/>
                                  </p:stCondLst>
                                  <p:childTnLst>
                                    <p:set>
                                      <p:cBhvr>
                                        <p:cTn id="39" dur="1" fill="hold">
                                          <p:stCondLst>
                                            <p:cond delay="0"/>
                                          </p:stCondLst>
                                        </p:cTn>
                                        <p:tgtEl>
                                          <p:spTgt spid="28683"/>
                                        </p:tgtEl>
                                        <p:attrNameLst>
                                          <p:attrName>style.visibility</p:attrName>
                                        </p:attrNameLst>
                                      </p:cBhvr>
                                      <p:to>
                                        <p:strVal val="visible"/>
                                      </p:to>
                                    </p:set>
                                    <p:anim calcmode="lin" valueType="num">
                                      <p:cBhvr>
                                        <p:cTn id="40" dur="400" fill="hold"/>
                                        <p:tgtEl>
                                          <p:spTgt spid="28683"/>
                                        </p:tgtEl>
                                        <p:attrNameLst>
                                          <p:attrName>ppt_w</p:attrName>
                                        </p:attrNameLst>
                                      </p:cBhvr>
                                      <p:tavLst>
                                        <p:tav tm="0">
                                          <p:val>
                                            <p:fltVal val="0"/>
                                          </p:val>
                                        </p:tav>
                                        <p:tav tm="100000">
                                          <p:val>
                                            <p:strVal val="#ppt_w"/>
                                          </p:val>
                                        </p:tav>
                                      </p:tavLst>
                                    </p:anim>
                                    <p:anim calcmode="lin" valueType="num">
                                      <p:cBhvr>
                                        <p:cTn id="41" dur="400" fill="hold"/>
                                        <p:tgtEl>
                                          <p:spTgt spid="28683"/>
                                        </p:tgtEl>
                                        <p:attrNameLst>
                                          <p:attrName>ppt_h</p:attrName>
                                        </p:attrNameLst>
                                      </p:cBhvr>
                                      <p:tavLst>
                                        <p:tav tm="0">
                                          <p:val>
                                            <p:fltVal val="0"/>
                                          </p:val>
                                        </p:tav>
                                        <p:tav tm="100000">
                                          <p:val>
                                            <p:strVal val="#ppt_h"/>
                                          </p:val>
                                        </p:tav>
                                      </p:tavLst>
                                    </p:anim>
                                    <p:anim calcmode="lin" valueType="num">
                                      <p:cBhvr>
                                        <p:cTn id="42" dur="400" fill="hold"/>
                                        <p:tgtEl>
                                          <p:spTgt spid="28683"/>
                                        </p:tgtEl>
                                        <p:attrNameLst>
                                          <p:attrName>style.rotation</p:attrName>
                                        </p:attrNameLst>
                                      </p:cBhvr>
                                      <p:tavLst>
                                        <p:tav tm="0">
                                          <p:val>
                                            <p:fltVal val="90"/>
                                          </p:val>
                                        </p:tav>
                                        <p:tav tm="100000">
                                          <p:val>
                                            <p:fltVal val="0"/>
                                          </p:val>
                                        </p:tav>
                                      </p:tavLst>
                                    </p:anim>
                                    <p:animEffect transition="in" filter="fade">
                                      <p:cBhvr>
                                        <p:cTn id="43" dur="400"/>
                                        <p:tgtEl>
                                          <p:spTgt spid="28683"/>
                                        </p:tgtEl>
                                      </p:cBhvr>
                                    </p:animEffect>
                                  </p:childTnLst>
                                </p:cTn>
                              </p:par>
                            </p:childTnLst>
                          </p:cTn>
                        </p:par>
                        <p:par>
                          <p:cTn id="44" fill="hold" nodeType="afterGroup">
                            <p:stCondLst>
                              <p:cond delay="1540"/>
                            </p:stCondLst>
                            <p:childTnLst>
                              <p:par>
                                <p:cTn id="45" presetID="22" presetClass="entr" presetSubtype="2" fill="hold" grpId="0" nodeType="afterEffect">
                                  <p:stCondLst>
                                    <p:cond delay="0"/>
                                  </p:stCondLst>
                                  <p:childTnLst>
                                    <p:set>
                                      <p:cBhvr>
                                        <p:cTn id="46" dur="1" fill="hold">
                                          <p:stCondLst>
                                            <p:cond delay="0"/>
                                          </p:stCondLst>
                                        </p:cTn>
                                        <p:tgtEl>
                                          <p:spTgt spid="28687"/>
                                        </p:tgtEl>
                                        <p:attrNameLst>
                                          <p:attrName>style.visibility</p:attrName>
                                        </p:attrNameLst>
                                      </p:cBhvr>
                                      <p:to>
                                        <p:strVal val="visible"/>
                                      </p:to>
                                    </p:set>
                                    <p:animEffect transition="in" filter="wipe(right)">
                                      <p:cBhvr>
                                        <p:cTn id="47" dur="500"/>
                                        <p:tgtEl>
                                          <p:spTgt spid="28687"/>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28688"/>
                                        </p:tgtEl>
                                        <p:attrNameLst>
                                          <p:attrName>style.visibility</p:attrName>
                                        </p:attrNameLst>
                                      </p:cBhvr>
                                      <p:to>
                                        <p:strVal val="visible"/>
                                      </p:to>
                                    </p:set>
                                    <p:animEffect transition="in" filter="wipe(right)">
                                      <p:cBhvr>
                                        <p:cTn id="50" dur="500"/>
                                        <p:tgtEl>
                                          <p:spTgt spid="28688"/>
                                        </p:tgtEl>
                                      </p:cBhvr>
                                    </p:animEffect>
                                  </p:childTnLst>
                                </p:cTn>
                              </p:par>
                            </p:childTnLst>
                          </p:cTn>
                        </p:par>
                        <p:par>
                          <p:cTn id="51" fill="hold" nodeType="afterGroup">
                            <p:stCondLst>
                              <p:cond delay="2040"/>
                            </p:stCondLst>
                            <p:childTnLst>
                              <p:par>
                                <p:cTn id="52" presetID="31" presetClass="entr" presetSubtype="0" fill="hold" grpId="0" nodeType="afterEffect">
                                  <p:stCondLst>
                                    <p:cond delay="0"/>
                                  </p:stCondLst>
                                  <p:childTnLst>
                                    <p:set>
                                      <p:cBhvr>
                                        <p:cTn id="53" dur="1" fill="hold">
                                          <p:stCondLst>
                                            <p:cond delay="0"/>
                                          </p:stCondLst>
                                        </p:cTn>
                                        <p:tgtEl>
                                          <p:spTgt spid="28684"/>
                                        </p:tgtEl>
                                        <p:attrNameLst>
                                          <p:attrName>style.visibility</p:attrName>
                                        </p:attrNameLst>
                                      </p:cBhvr>
                                      <p:to>
                                        <p:strVal val="visible"/>
                                      </p:to>
                                    </p:set>
                                    <p:anim calcmode="lin" valueType="num">
                                      <p:cBhvr>
                                        <p:cTn id="54" dur="400" fill="hold"/>
                                        <p:tgtEl>
                                          <p:spTgt spid="28684"/>
                                        </p:tgtEl>
                                        <p:attrNameLst>
                                          <p:attrName>ppt_w</p:attrName>
                                        </p:attrNameLst>
                                      </p:cBhvr>
                                      <p:tavLst>
                                        <p:tav tm="0">
                                          <p:val>
                                            <p:fltVal val="0"/>
                                          </p:val>
                                        </p:tav>
                                        <p:tav tm="100000">
                                          <p:val>
                                            <p:strVal val="#ppt_w"/>
                                          </p:val>
                                        </p:tav>
                                      </p:tavLst>
                                    </p:anim>
                                    <p:anim calcmode="lin" valueType="num">
                                      <p:cBhvr>
                                        <p:cTn id="55" dur="400" fill="hold"/>
                                        <p:tgtEl>
                                          <p:spTgt spid="28684"/>
                                        </p:tgtEl>
                                        <p:attrNameLst>
                                          <p:attrName>ppt_h</p:attrName>
                                        </p:attrNameLst>
                                      </p:cBhvr>
                                      <p:tavLst>
                                        <p:tav tm="0">
                                          <p:val>
                                            <p:fltVal val="0"/>
                                          </p:val>
                                        </p:tav>
                                        <p:tav tm="100000">
                                          <p:val>
                                            <p:strVal val="#ppt_h"/>
                                          </p:val>
                                        </p:tav>
                                      </p:tavLst>
                                    </p:anim>
                                    <p:anim calcmode="lin" valueType="num">
                                      <p:cBhvr>
                                        <p:cTn id="56" dur="400" fill="hold"/>
                                        <p:tgtEl>
                                          <p:spTgt spid="28684"/>
                                        </p:tgtEl>
                                        <p:attrNameLst>
                                          <p:attrName>style.rotation</p:attrName>
                                        </p:attrNameLst>
                                      </p:cBhvr>
                                      <p:tavLst>
                                        <p:tav tm="0">
                                          <p:val>
                                            <p:fltVal val="90"/>
                                          </p:val>
                                        </p:tav>
                                        <p:tav tm="100000">
                                          <p:val>
                                            <p:fltVal val="0"/>
                                          </p:val>
                                        </p:tav>
                                      </p:tavLst>
                                    </p:anim>
                                    <p:animEffect transition="in" filter="fade">
                                      <p:cBhvr>
                                        <p:cTn id="57" dur="400"/>
                                        <p:tgtEl>
                                          <p:spTgt spid="28684"/>
                                        </p:tgtEl>
                                      </p:cBhvr>
                                    </p:animEffect>
                                  </p:childTnLst>
                                </p:cTn>
                              </p:par>
                            </p:childTnLst>
                          </p:cTn>
                        </p:par>
                        <p:par>
                          <p:cTn id="58" fill="hold" nodeType="afterGroup">
                            <p:stCondLst>
                              <p:cond delay="2440"/>
                            </p:stCondLst>
                            <p:childTnLst>
                              <p:par>
                                <p:cTn id="59" presetID="22" presetClass="entr" presetSubtype="2" fill="hold" grpId="0" nodeType="afterEffect">
                                  <p:stCondLst>
                                    <p:cond delay="0"/>
                                  </p:stCondLst>
                                  <p:childTnLst>
                                    <p:set>
                                      <p:cBhvr>
                                        <p:cTn id="60" dur="1" fill="hold">
                                          <p:stCondLst>
                                            <p:cond delay="0"/>
                                          </p:stCondLst>
                                        </p:cTn>
                                        <p:tgtEl>
                                          <p:spTgt spid="28689"/>
                                        </p:tgtEl>
                                        <p:attrNameLst>
                                          <p:attrName>style.visibility</p:attrName>
                                        </p:attrNameLst>
                                      </p:cBhvr>
                                      <p:to>
                                        <p:strVal val="visible"/>
                                      </p:to>
                                    </p:set>
                                    <p:animEffect transition="in" filter="wipe(right)">
                                      <p:cBhvr>
                                        <p:cTn id="61" dur="500"/>
                                        <p:tgtEl>
                                          <p:spTgt spid="2868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8690"/>
                                        </p:tgtEl>
                                        <p:attrNameLst>
                                          <p:attrName>style.visibility</p:attrName>
                                        </p:attrNameLst>
                                      </p:cBhvr>
                                      <p:to>
                                        <p:strVal val="visible"/>
                                      </p:to>
                                    </p:set>
                                    <p:animEffect transition="in" filter="wipe(right)">
                                      <p:cBhvr>
                                        <p:cTn id="64" dur="500"/>
                                        <p:tgtEl>
                                          <p:spTgt spid="28690"/>
                                        </p:tgtEl>
                                      </p:cBhvr>
                                    </p:animEffect>
                                  </p:childTnLst>
                                </p:cTn>
                              </p:par>
                            </p:childTnLst>
                          </p:cTn>
                        </p:par>
                        <p:par>
                          <p:cTn id="65" fill="hold" nodeType="afterGroup">
                            <p:stCondLst>
                              <p:cond delay="2940"/>
                            </p:stCondLst>
                            <p:childTnLst>
                              <p:par>
                                <p:cTn id="66" presetID="31" presetClass="entr" presetSubtype="0" fill="hold" grpId="0" nodeType="afterEffect">
                                  <p:stCondLst>
                                    <p:cond delay="0"/>
                                  </p:stCondLst>
                                  <p:childTnLst>
                                    <p:set>
                                      <p:cBhvr>
                                        <p:cTn id="67" dur="1" fill="hold">
                                          <p:stCondLst>
                                            <p:cond delay="0"/>
                                          </p:stCondLst>
                                        </p:cTn>
                                        <p:tgtEl>
                                          <p:spTgt spid="28682"/>
                                        </p:tgtEl>
                                        <p:attrNameLst>
                                          <p:attrName>style.visibility</p:attrName>
                                        </p:attrNameLst>
                                      </p:cBhvr>
                                      <p:to>
                                        <p:strVal val="visible"/>
                                      </p:to>
                                    </p:set>
                                    <p:anim calcmode="lin" valueType="num">
                                      <p:cBhvr>
                                        <p:cTn id="68" dur="400" fill="hold"/>
                                        <p:tgtEl>
                                          <p:spTgt spid="28682"/>
                                        </p:tgtEl>
                                        <p:attrNameLst>
                                          <p:attrName>ppt_w</p:attrName>
                                        </p:attrNameLst>
                                      </p:cBhvr>
                                      <p:tavLst>
                                        <p:tav tm="0">
                                          <p:val>
                                            <p:fltVal val="0"/>
                                          </p:val>
                                        </p:tav>
                                        <p:tav tm="100000">
                                          <p:val>
                                            <p:strVal val="#ppt_w"/>
                                          </p:val>
                                        </p:tav>
                                      </p:tavLst>
                                    </p:anim>
                                    <p:anim calcmode="lin" valueType="num">
                                      <p:cBhvr>
                                        <p:cTn id="69" dur="400" fill="hold"/>
                                        <p:tgtEl>
                                          <p:spTgt spid="28682"/>
                                        </p:tgtEl>
                                        <p:attrNameLst>
                                          <p:attrName>ppt_h</p:attrName>
                                        </p:attrNameLst>
                                      </p:cBhvr>
                                      <p:tavLst>
                                        <p:tav tm="0">
                                          <p:val>
                                            <p:fltVal val="0"/>
                                          </p:val>
                                        </p:tav>
                                        <p:tav tm="100000">
                                          <p:val>
                                            <p:strVal val="#ppt_h"/>
                                          </p:val>
                                        </p:tav>
                                      </p:tavLst>
                                    </p:anim>
                                    <p:anim calcmode="lin" valueType="num">
                                      <p:cBhvr>
                                        <p:cTn id="70" dur="400" fill="hold"/>
                                        <p:tgtEl>
                                          <p:spTgt spid="28682"/>
                                        </p:tgtEl>
                                        <p:attrNameLst>
                                          <p:attrName>style.rotation</p:attrName>
                                        </p:attrNameLst>
                                      </p:cBhvr>
                                      <p:tavLst>
                                        <p:tav tm="0">
                                          <p:val>
                                            <p:fltVal val="90"/>
                                          </p:val>
                                        </p:tav>
                                        <p:tav tm="100000">
                                          <p:val>
                                            <p:fltVal val="0"/>
                                          </p:val>
                                        </p:tav>
                                      </p:tavLst>
                                    </p:anim>
                                    <p:animEffect transition="in" filter="fade">
                                      <p:cBhvr>
                                        <p:cTn id="71" dur="400"/>
                                        <p:tgtEl>
                                          <p:spTgt spid="28682"/>
                                        </p:tgtEl>
                                      </p:cBhvr>
                                    </p:animEffect>
                                  </p:childTnLst>
                                </p:cTn>
                              </p:par>
                            </p:childTnLst>
                          </p:cTn>
                        </p:par>
                        <p:par>
                          <p:cTn id="72" fill="hold" nodeType="afterGroup">
                            <p:stCondLst>
                              <p:cond delay="3340"/>
                            </p:stCondLst>
                            <p:childTnLst>
                              <p:par>
                                <p:cTn id="73" presetID="22" presetClass="entr" presetSubtype="2" fill="hold" grpId="0" nodeType="afterEffect">
                                  <p:stCondLst>
                                    <p:cond delay="0"/>
                                  </p:stCondLst>
                                  <p:childTnLst>
                                    <p:set>
                                      <p:cBhvr>
                                        <p:cTn id="74" dur="1" fill="hold">
                                          <p:stCondLst>
                                            <p:cond delay="0"/>
                                          </p:stCondLst>
                                        </p:cTn>
                                        <p:tgtEl>
                                          <p:spTgt spid="28691"/>
                                        </p:tgtEl>
                                        <p:attrNameLst>
                                          <p:attrName>style.visibility</p:attrName>
                                        </p:attrNameLst>
                                      </p:cBhvr>
                                      <p:to>
                                        <p:strVal val="visible"/>
                                      </p:to>
                                    </p:set>
                                    <p:animEffect transition="in" filter="wipe(right)">
                                      <p:cBhvr>
                                        <p:cTn id="75" dur="500"/>
                                        <p:tgtEl>
                                          <p:spTgt spid="2869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8692"/>
                                        </p:tgtEl>
                                        <p:attrNameLst>
                                          <p:attrName>style.visibility</p:attrName>
                                        </p:attrNameLst>
                                      </p:cBhvr>
                                      <p:to>
                                        <p:strVal val="visible"/>
                                      </p:to>
                                    </p:set>
                                    <p:animEffect transition="in" filter="wipe(right)">
                                      <p:cBhvr>
                                        <p:cTn id="78" dur="500"/>
                                        <p:tgtEl>
                                          <p:spTgt spid="28692"/>
                                        </p:tgtEl>
                                      </p:cBhvr>
                                    </p:animEffect>
                                  </p:childTnLst>
                                </p:cTn>
                              </p:par>
                            </p:childTnLst>
                          </p:cTn>
                        </p:par>
                        <p:par>
                          <p:cTn id="79" fill="hold" nodeType="afterGroup">
                            <p:stCondLst>
                              <p:cond delay="3840"/>
                            </p:stCondLst>
                            <p:childTnLst>
                              <p:par>
                                <p:cTn id="80" presetID="31" presetClass="entr" presetSubtype="0" fill="hold" grpId="0" nodeType="afterEffect">
                                  <p:stCondLst>
                                    <p:cond delay="0"/>
                                  </p:stCondLst>
                                  <p:childTnLst>
                                    <p:set>
                                      <p:cBhvr>
                                        <p:cTn id="81" dur="1" fill="hold">
                                          <p:stCondLst>
                                            <p:cond delay="0"/>
                                          </p:stCondLst>
                                        </p:cTn>
                                        <p:tgtEl>
                                          <p:spTgt spid="28685"/>
                                        </p:tgtEl>
                                        <p:attrNameLst>
                                          <p:attrName>style.visibility</p:attrName>
                                        </p:attrNameLst>
                                      </p:cBhvr>
                                      <p:to>
                                        <p:strVal val="visible"/>
                                      </p:to>
                                    </p:set>
                                    <p:anim calcmode="lin" valueType="num">
                                      <p:cBhvr>
                                        <p:cTn id="82" dur="400" fill="hold"/>
                                        <p:tgtEl>
                                          <p:spTgt spid="28685"/>
                                        </p:tgtEl>
                                        <p:attrNameLst>
                                          <p:attrName>ppt_w</p:attrName>
                                        </p:attrNameLst>
                                      </p:cBhvr>
                                      <p:tavLst>
                                        <p:tav tm="0">
                                          <p:val>
                                            <p:fltVal val="0"/>
                                          </p:val>
                                        </p:tav>
                                        <p:tav tm="100000">
                                          <p:val>
                                            <p:strVal val="#ppt_w"/>
                                          </p:val>
                                        </p:tav>
                                      </p:tavLst>
                                    </p:anim>
                                    <p:anim calcmode="lin" valueType="num">
                                      <p:cBhvr>
                                        <p:cTn id="83" dur="400" fill="hold"/>
                                        <p:tgtEl>
                                          <p:spTgt spid="28685"/>
                                        </p:tgtEl>
                                        <p:attrNameLst>
                                          <p:attrName>ppt_h</p:attrName>
                                        </p:attrNameLst>
                                      </p:cBhvr>
                                      <p:tavLst>
                                        <p:tav tm="0">
                                          <p:val>
                                            <p:fltVal val="0"/>
                                          </p:val>
                                        </p:tav>
                                        <p:tav tm="100000">
                                          <p:val>
                                            <p:strVal val="#ppt_h"/>
                                          </p:val>
                                        </p:tav>
                                      </p:tavLst>
                                    </p:anim>
                                    <p:anim calcmode="lin" valueType="num">
                                      <p:cBhvr>
                                        <p:cTn id="84" dur="400" fill="hold"/>
                                        <p:tgtEl>
                                          <p:spTgt spid="28685"/>
                                        </p:tgtEl>
                                        <p:attrNameLst>
                                          <p:attrName>style.rotation</p:attrName>
                                        </p:attrNameLst>
                                      </p:cBhvr>
                                      <p:tavLst>
                                        <p:tav tm="0">
                                          <p:val>
                                            <p:fltVal val="90"/>
                                          </p:val>
                                        </p:tav>
                                        <p:tav tm="100000">
                                          <p:val>
                                            <p:fltVal val="0"/>
                                          </p:val>
                                        </p:tav>
                                      </p:tavLst>
                                    </p:anim>
                                    <p:animEffect transition="in" filter="fade">
                                      <p:cBhvr>
                                        <p:cTn id="85" dur="400"/>
                                        <p:tgtEl>
                                          <p:spTgt spid="28685"/>
                                        </p:tgtEl>
                                      </p:cBhvr>
                                    </p:animEffect>
                                  </p:childTnLst>
                                </p:cTn>
                              </p:par>
                            </p:childTnLst>
                          </p:cTn>
                        </p:par>
                        <p:par>
                          <p:cTn id="86" fill="hold" nodeType="afterGroup">
                            <p:stCondLst>
                              <p:cond delay="4240"/>
                            </p:stCondLst>
                            <p:childTnLst>
                              <p:par>
                                <p:cTn id="87" presetID="22" presetClass="entr" presetSubtype="2" fill="hold" grpId="0" nodeType="afterEffect">
                                  <p:stCondLst>
                                    <p:cond delay="0"/>
                                  </p:stCondLst>
                                  <p:childTnLst>
                                    <p:set>
                                      <p:cBhvr>
                                        <p:cTn id="88" dur="1" fill="hold">
                                          <p:stCondLst>
                                            <p:cond delay="0"/>
                                          </p:stCondLst>
                                        </p:cTn>
                                        <p:tgtEl>
                                          <p:spTgt spid="28693"/>
                                        </p:tgtEl>
                                        <p:attrNameLst>
                                          <p:attrName>style.visibility</p:attrName>
                                        </p:attrNameLst>
                                      </p:cBhvr>
                                      <p:to>
                                        <p:strVal val="visible"/>
                                      </p:to>
                                    </p:set>
                                    <p:animEffect transition="in" filter="wipe(right)">
                                      <p:cBhvr>
                                        <p:cTn id="89" dur="500"/>
                                        <p:tgtEl>
                                          <p:spTgt spid="28693"/>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8694"/>
                                        </p:tgtEl>
                                        <p:attrNameLst>
                                          <p:attrName>style.visibility</p:attrName>
                                        </p:attrNameLst>
                                      </p:cBhvr>
                                      <p:to>
                                        <p:strVal val="visible"/>
                                      </p:to>
                                    </p:set>
                                    <p:animEffect transition="in" filter="wipe(right)">
                                      <p:cBhvr>
                                        <p:cTn id="92" dur="500"/>
                                        <p:tgtEl>
                                          <p:spTgt spid="28694"/>
                                        </p:tgtEl>
                                      </p:cBhvr>
                                    </p:animEffect>
                                  </p:childTnLst>
                                </p:cTn>
                              </p:par>
                            </p:childTnLst>
                          </p:cTn>
                        </p:par>
                        <p:par>
                          <p:cTn id="93" fill="hold" nodeType="afterGroup">
                            <p:stCondLst>
                              <p:cond delay="4740"/>
                            </p:stCondLst>
                            <p:childTnLst>
                              <p:par>
                                <p:cTn id="94" presetID="31" presetClass="entr" presetSubtype="0" fill="hold" grpId="0" nodeType="afterEffect">
                                  <p:stCondLst>
                                    <p:cond delay="0"/>
                                  </p:stCondLst>
                                  <p:childTnLst>
                                    <p:set>
                                      <p:cBhvr>
                                        <p:cTn id="95" dur="1" fill="hold">
                                          <p:stCondLst>
                                            <p:cond delay="0"/>
                                          </p:stCondLst>
                                        </p:cTn>
                                        <p:tgtEl>
                                          <p:spTgt spid="28681"/>
                                        </p:tgtEl>
                                        <p:attrNameLst>
                                          <p:attrName>style.visibility</p:attrName>
                                        </p:attrNameLst>
                                      </p:cBhvr>
                                      <p:to>
                                        <p:strVal val="visible"/>
                                      </p:to>
                                    </p:set>
                                    <p:anim calcmode="lin" valueType="num">
                                      <p:cBhvr>
                                        <p:cTn id="96" dur="400" fill="hold"/>
                                        <p:tgtEl>
                                          <p:spTgt spid="28681"/>
                                        </p:tgtEl>
                                        <p:attrNameLst>
                                          <p:attrName>ppt_w</p:attrName>
                                        </p:attrNameLst>
                                      </p:cBhvr>
                                      <p:tavLst>
                                        <p:tav tm="0">
                                          <p:val>
                                            <p:fltVal val="0"/>
                                          </p:val>
                                        </p:tav>
                                        <p:tav tm="100000">
                                          <p:val>
                                            <p:strVal val="#ppt_w"/>
                                          </p:val>
                                        </p:tav>
                                      </p:tavLst>
                                    </p:anim>
                                    <p:anim calcmode="lin" valueType="num">
                                      <p:cBhvr>
                                        <p:cTn id="97" dur="400" fill="hold"/>
                                        <p:tgtEl>
                                          <p:spTgt spid="28681"/>
                                        </p:tgtEl>
                                        <p:attrNameLst>
                                          <p:attrName>ppt_h</p:attrName>
                                        </p:attrNameLst>
                                      </p:cBhvr>
                                      <p:tavLst>
                                        <p:tav tm="0">
                                          <p:val>
                                            <p:fltVal val="0"/>
                                          </p:val>
                                        </p:tav>
                                        <p:tav tm="100000">
                                          <p:val>
                                            <p:strVal val="#ppt_h"/>
                                          </p:val>
                                        </p:tav>
                                      </p:tavLst>
                                    </p:anim>
                                    <p:anim calcmode="lin" valueType="num">
                                      <p:cBhvr>
                                        <p:cTn id="98" dur="400" fill="hold"/>
                                        <p:tgtEl>
                                          <p:spTgt spid="28681"/>
                                        </p:tgtEl>
                                        <p:attrNameLst>
                                          <p:attrName>style.rotation</p:attrName>
                                        </p:attrNameLst>
                                      </p:cBhvr>
                                      <p:tavLst>
                                        <p:tav tm="0">
                                          <p:val>
                                            <p:fltVal val="90"/>
                                          </p:val>
                                        </p:tav>
                                        <p:tav tm="100000">
                                          <p:val>
                                            <p:fltVal val="0"/>
                                          </p:val>
                                        </p:tav>
                                      </p:tavLst>
                                    </p:anim>
                                    <p:animEffect transition="in" filter="fade">
                                      <p:cBhvr>
                                        <p:cTn id="99" dur="400"/>
                                        <p:tgtEl>
                                          <p:spTgt spid="28681"/>
                                        </p:tgtEl>
                                      </p:cBhvr>
                                    </p:animEffect>
                                  </p:childTnLst>
                                </p:cTn>
                              </p:par>
                            </p:childTnLst>
                          </p:cTn>
                        </p:par>
                        <p:par>
                          <p:cTn id="100" fill="hold" nodeType="afterGroup">
                            <p:stCondLst>
                              <p:cond delay="5140"/>
                            </p:stCondLst>
                            <p:childTnLst>
                              <p:par>
                                <p:cTn id="101" presetID="22" presetClass="entr" presetSubtype="2" fill="hold" grpId="0" nodeType="afterEffect">
                                  <p:stCondLst>
                                    <p:cond delay="0"/>
                                  </p:stCondLst>
                                  <p:childTnLst>
                                    <p:set>
                                      <p:cBhvr>
                                        <p:cTn id="102" dur="1" fill="hold">
                                          <p:stCondLst>
                                            <p:cond delay="0"/>
                                          </p:stCondLst>
                                        </p:cTn>
                                        <p:tgtEl>
                                          <p:spTgt spid="28695"/>
                                        </p:tgtEl>
                                        <p:attrNameLst>
                                          <p:attrName>style.visibility</p:attrName>
                                        </p:attrNameLst>
                                      </p:cBhvr>
                                      <p:to>
                                        <p:strVal val="visible"/>
                                      </p:to>
                                    </p:set>
                                    <p:animEffect transition="in" filter="wipe(right)">
                                      <p:cBhvr>
                                        <p:cTn id="103" dur="500"/>
                                        <p:tgtEl>
                                          <p:spTgt spid="28695"/>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8696"/>
                                        </p:tgtEl>
                                        <p:attrNameLst>
                                          <p:attrName>style.visibility</p:attrName>
                                        </p:attrNameLst>
                                      </p:cBhvr>
                                      <p:to>
                                        <p:strVal val="visible"/>
                                      </p:to>
                                    </p:set>
                                    <p:animEffect transition="in" filter="wipe(right)">
                                      <p:cBhvr>
                                        <p:cTn id="106" dur="500"/>
                                        <p:tgtEl>
                                          <p:spTgt spid="28696"/>
                                        </p:tgtEl>
                                      </p:cBhvr>
                                    </p:animEffect>
                                  </p:childTnLst>
                                </p:cTn>
                              </p:par>
                            </p:childTnLst>
                          </p:cTn>
                        </p:par>
                        <p:par>
                          <p:cTn id="107" fill="hold" nodeType="afterGroup">
                            <p:stCondLst>
                              <p:cond delay="5640"/>
                            </p:stCondLst>
                            <p:childTnLst>
                              <p:par>
                                <p:cTn id="108" presetID="31" presetClass="entr" presetSubtype="0" fill="hold" grpId="0" nodeType="afterEffect">
                                  <p:stCondLst>
                                    <p:cond delay="0"/>
                                  </p:stCondLst>
                                  <p:childTnLst>
                                    <p:set>
                                      <p:cBhvr>
                                        <p:cTn id="109" dur="1" fill="hold">
                                          <p:stCondLst>
                                            <p:cond delay="0"/>
                                          </p:stCondLst>
                                        </p:cTn>
                                        <p:tgtEl>
                                          <p:spTgt spid="28686"/>
                                        </p:tgtEl>
                                        <p:attrNameLst>
                                          <p:attrName>style.visibility</p:attrName>
                                        </p:attrNameLst>
                                      </p:cBhvr>
                                      <p:to>
                                        <p:strVal val="visible"/>
                                      </p:to>
                                    </p:set>
                                    <p:anim calcmode="lin" valueType="num">
                                      <p:cBhvr>
                                        <p:cTn id="110" dur="400" fill="hold"/>
                                        <p:tgtEl>
                                          <p:spTgt spid="28686"/>
                                        </p:tgtEl>
                                        <p:attrNameLst>
                                          <p:attrName>ppt_w</p:attrName>
                                        </p:attrNameLst>
                                      </p:cBhvr>
                                      <p:tavLst>
                                        <p:tav tm="0">
                                          <p:val>
                                            <p:fltVal val="0"/>
                                          </p:val>
                                        </p:tav>
                                        <p:tav tm="100000">
                                          <p:val>
                                            <p:strVal val="#ppt_w"/>
                                          </p:val>
                                        </p:tav>
                                      </p:tavLst>
                                    </p:anim>
                                    <p:anim calcmode="lin" valueType="num">
                                      <p:cBhvr>
                                        <p:cTn id="111" dur="400" fill="hold"/>
                                        <p:tgtEl>
                                          <p:spTgt spid="28686"/>
                                        </p:tgtEl>
                                        <p:attrNameLst>
                                          <p:attrName>ppt_h</p:attrName>
                                        </p:attrNameLst>
                                      </p:cBhvr>
                                      <p:tavLst>
                                        <p:tav tm="0">
                                          <p:val>
                                            <p:fltVal val="0"/>
                                          </p:val>
                                        </p:tav>
                                        <p:tav tm="100000">
                                          <p:val>
                                            <p:strVal val="#ppt_h"/>
                                          </p:val>
                                        </p:tav>
                                      </p:tavLst>
                                    </p:anim>
                                    <p:anim calcmode="lin" valueType="num">
                                      <p:cBhvr>
                                        <p:cTn id="112" dur="400" fill="hold"/>
                                        <p:tgtEl>
                                          <p:spTgt spid="28686"/>
                                        </p:tgtEl>
                                        <p:attrNameLst>
                                          <p:attrName>style.rotation</p:attrName>
                                        </p:attrNameLst>
                                      </p:cBhvr>
                                      <p:tavLst>
                                        <p:tav tm="0">
                                          <p:val>
                                            <p:fltVal val="90"/>
                                          </p:val>
                                        </p:tav>
                                        <p:tav tm="100000">
                                          <p:val>
                                            <p:fltVal val="0"/>
                                          </p:val>
                                        </p:tav>
                                      </p:tavLst>
                                    </p:anim>
                                    <p:animEffect transition="in" filter="fade">
                                      <p:cBhvr>
                                        <p:cTn id="113" dur="400"/>
                                        <p:tgtEl>
                                          <p:spTgt spid="28686"/>
                                        </p:tgtEl>
                                      </p:cBhvr>
                                    </p:animEffect>
                                  </p:childTnLst>
                                </p:cTn>
                              </p:par>
                            </p:childTnLst>
                          </p:cTn>
                        </p:par>
                        <p:par>
                          <p:cTn id="114" fill="hold" nodeType="afterGroup">
                            <p:stCondLst>
                              <p:cond delay="6040"/>
                            </p:stCondLst>
                            <p:childTnLst>
                              <p:par>
                                <p:cTn id="115" presetID="22" presetClass="entr" presetSubtype="2" fill="hold" grpId="0" nodeType="afterEffect">
                                  <p:stCondLst>
                                    <p:cond delay="0"/>
                                  </p:stCondLst>
                                  <p:childTnLst>
                                    <p:set>
                                      <p:cBhvr>
                                        <p:cTn id="116" dur="1" fill="hold">
                                          <p:stCondLst>
                                            <p:cond delay="0"/>
                                          </p:stCondLst>
                                        </p:cTn>
                                        <p:tgtEl>
                                          <p:spTgt spid="28697"/>
                                        </p:tgtEl>
                                        <p:attrNameLst>
                                          <p:attrName>style.visibility</p:attrName>
                                        </p:attrNameLst>
                                      </p:cBhvr>
                                      <p:to>
                                        <p:strVal val="visible"/>
                                      </p:to>
                                    </p:set>
                                    <p:animEffect transition="in" filter="wipe(right)">
                                      <p:cBhvr>
                                        <p:cTn id="117" dur="500"/>
                                        <p:tgtEl>
                                          <p:spTgt spid="28697"/>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8698"/>
                                        </p:tgtEl>
                                        <p:attrNameLst>
                                          <p:attrName>style.visibility</p:attrName>
                                        </p:attrNameLst>
                                      </p:cBhvr>
                                      <p:to>
                                        <p:strVal val="visible"/>
                                      </p:to>
                                    </p:set>
                                    <p:animEffect transition="in" filter="wipe(right)">
                                      <p:cBhvr>
                                        <p:cTn id="120" dur="500"/>
                                        <p:tgtEl>
                                          <p:spTgt spid="28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p:bldP spid="28677" grpId="0" animBg="1"/>
      <p:bldP spid="28678" grpId="0" animBg="1"/>
      <p:bldP spid="28679" grpId="0" animBg="1"/>
      <p:bldP spid="28680" grpId="0" animBg="1"/>
      <p:bldP spid="28681" grpId="0" animBg="1"/>
      <p:bldP spid="28682" grpId="0" animBg="1"/>
      <p:bldP spid="28683" grpId="0" animBg="1"/>
      <p:bldP spid="28684" grpId="0" animBg="1"/>
      <p:bldP spid="28685" grpId="0" animBg="1"/>
      <p:bldP spid="28686" grpId="0" animBg="1"/>
      <p:bldP spid="28687" grpId="0" autoUpdateAnimBg="0"/>
      <p:bldP spid="28688" grpId="0" autoUpdateAnimBg="0"/>
      <p:bldP spid="28689" grpId="0" autoUpdateAnimBg="0"/>
      <p:bldP spid="28690" grpId="0" autoUpdateAnimBg="0"/>
      <p:bldP spid="28691" grpId="0" autoUpdateAnimBg="0"/>
      <p:bldP spid="28692" grpId="0" autoUpdateAnimBg="0"/>
      <p:bldP spid="28693" grpId="0" autoUpdateAnimBg="0"/>
      <p:bldP spid="28694" grpId="0" autoUpdateAnimBg="0"/>
      <p:bldP spid="28695" grpId="0" autoUpdateAnimBg="0"/>
      <p:bldP spid="28696" grpId="0" autoUpdateAnimBg="0"/>
      <p:bldP spid="28697" grpId="0" autoUpdateAnimBg="0"/>
      <p:bldP spid="2869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29699" name="Freeform 5"/>
          <p:cNvSpPr>
            <a:spLocks/>
          </p:cNvSpPr>
          <p:nvPr/>
        </p:nvSpPr>
        <p:spPr bwMode="auto">
          <a:xfrm>
            <a:off x="3249613" y="2724150"/>
            <a:ext cx="1219200" cy="977900"/>
          </a:xfrm>
          <a:custGeom>
            <a:avLst/>
            <a:gdLst>
              <a:gd name="T0" fmla="*/ 1048 w 2209"/>
              <a:gd name="T1" fmla="*/ 132 h 1776"/>
              <a:gd name="T2" fmla="*/ 2209 w 2209"/>
              <a:gd name="T3" fmla="*/ 324 h 1776"/>
              <a:gd name="T4" fmla="*/ 2018 w 2209"/>
              <a:gd name="T5" fmla="*/ 581 h 1776"/>
              <a:gd name="T6" fmla="*/ 1146 w 2209"/>
              <a:gd name="T7" fmla="*/ 437 h 1776"/>
              <a:gd name="T8" fmla="*/ 523 w 2209"/>
              <a:gd name="T9" fmla="*/ 1653 h 1776"/>
              <a:gd name="T10" fmla="*/ 529 w 2209"/>
              <a:gd name="T11" fmla="*/ 1671 h 1776"/>
              <a:gd name="T12" fmla="*/ 227 w 2209"/>
              <a:gd name="T13" fmla="*/ 1776 h 1776"/>
              <a:gd name="T14" fmla="*/ 218 w 2209"/>
              <a:gd name="T15" fmla="*/ 1751 h 1776"/>
              <a:gd name="T16" fmla="*/ 1048 w 2209"/>
              <a:gd name="T17" fmla="*/ 132 h 1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9"/>
              <a:gd name="T28" fmla="*/ 0 h 1776"/>
              <a:gd name="T29" fmla="*/ 2209 w 2209"/>
              <a:gd name="T30" fmla="*/ 1776 h 17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0" name="Freeform 6"/>
          <p:cNvSpPr>
            <a:spLocks/>
          </p:cNvSpPr>
          <p:nvPr/>
        </p:nvSpPr>
        <p:spPr bwMode="auto">
          <a:xfrm>
            <a:off x="4362450" y="2901950"/>
            <a:ext cx="428625" cy="976313"/>
          </a:xfrm>
          <a:custGeom>
            <a:avLst/>
            <a:gdLst>
              <a:gd name="T0" fmla="*/ 191 w 777"/>
              <a:gd name="T1" fmla="*/ 0 h 1772"/>
              <a:gd name="T2" fmla="*/ 649 w 777"/>
              <a:gd name="T3" fmla="*/ 638 h 1772"/>
              <a:gd name="T4" fmla="*/ 477 w 777"/>
              <a:gd name="T5" fmla="*/ 1772 h 1772"/>
              <a:gd name="T6" fmla="*/ 215 w 777"/>
              <a:gd name="T7" fmla="*/ 1588 h 1772"/>
              <a:gd name="T8" fmla="*/ 344 w 777"/>
              <a:gd name="T9" fmla="*/ 736 h 1772"/>
              <a:gd name="T10" fmla="*/ 0 w 777"/>
              <a:gd name="T11" fmla="*/ 257 h 1772"/>
              <a:gd name="T12" fmla="*/ 191 w 777"/>
              <a:gd name="T13" fmla="*/ 0 h 1772"/>
              <a:gd name="T14" fmla="*/ 0 60000 65536"/>
              <a:gd name="T15" fmla="*/ 0 60000 65536"/>
              <a:gd name="T16" fmla="*/ 0 60000 65536"/>
              <a:gd name="T17" fmla="*/ 0 60000 65536"/>
              <a:gd name="T18" fmla="*/ 0 60000 65536"/>
              <a:gd name="T19" fmla="*/ 0 60000 65536"/>
              <a:gd name="T20" fmla="*/ 0 60000 65536"/>
              <a:gd name="T21" fmla="*/ 0 w 777"/>
              <a:gd name="T22" fmla="*/ 0 h 1772"/>
              <a:gd name="T23" fmla="*/ 777 w 777"/>
              <a:gd name="T24" fmla="*/ 1772 h 17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7"/>
          <p:cNvSpPr>
            <a:spLocks/>
          </p:cNvSpPr>
          <p:nvPr/>
        </p:nvSpPr>
        <p:spPr bwMode="auto">
          <a:xfrm>
            <a:off x="3375025" y="3644900"/>
            <a:ext cx="1250950" cy="619125"/>
          </a:xfrm>
          <a:custGeom>
            <a:avLst/>
            <a:gdLst>
              <a:gd name="T0" fmla="*/ 2268 w 2268"/>
              <a:gd name="T1" fmla="*/ 425 h 1125"/>
              <a:gd name="T2" fmla="*/ 1610 w 2268"/>
              <a:gd name="T3" fmla="*/ 910 h 1125"/>
              <a:gd name="T4" fmla="*/ 0 w 2268"/>
              <a:gd name="T5" fmla="*/ 105 h 1125"/>
              <a:gd name="T6" fmla="*/ 302 w 2268"/>
              <a:gd name="T7" fmla="*/ 0 h 1125"/>
              <a:gd name="T8" fmla="*/ 1512 w 2268"/>
              <a:gd name="T9" fmla="*/ 605 h 1125"/>
              <a:gd name="T10" fmla="*/ 2006 w 2268"/>
              <a:gd name="T11" fmla="*/ 241 h 1125"/>
              <a:gd name="T12" fmla="*/ 2268 w 2268"/>
              <a:gd name="T13" fmla="*/ 425 h 1125"/>
              <a:gd name="T14" fmla="*/ 0 60000 65536"/>
              <a:gd name="T15" fmla="*/ 0 60000 65536"/>
              <a:gd name="T16" fmla="*/ 0 60000 65536"/>
              <a:gd name="T17" fmla="*/ 0 60000 65536"/>
              <a:gd name="T18" fmla="*/ 0 60000 65536"/>
              <a:gd name="T19" fmla="*/ 0 60000 65536"/>
              <a:gd name="T20" fmla="*/ 0 60000 65536"/>
              <a:gd name="T21" fmla="*/ 0 w 2268"/>
              <a:gd name="T22" fmla="*/ 0 h 1125"/>
              <a:gd name="T23" fmla="*/ 2268 w 2268"/>
              <a:gd name="T24" fmla="*/ 1125 h 1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2" name="Oval 23"/>
          <p:cNvSpPr>
            <a:spLocks noChangeArrowheads="1"/>
          </p:cNvSpPr>
          <p:nvPr/>
        </p:nvSpPr>
        <p:spPr bwMode="auto">
          <a:xfrm>
            <a:off x="1636713" y="1023938"/>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03" name="Oval 24"/>
          <p:cNvSpPr>
            <a:spLocks noChangeArrowheads="1"/>
          </p:cNvSpPr>
          <p:nvPr/>
        </p:nvSpPr>
        <p:spPr bwMode="auto">
          <a:xfrm>
            <a:off x="1754188" y="1139825"/>
            <a:ext cx="1087437" cy="10874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04" name="TextBox 7"/>
          <p:cNvSpPr txBox="1">
            <a:spLocks noChangeArrowheads="1"/>
          </p:cNvSpPr>
          <p:nvPr/>
        </p:nvSpPr>
        <p:spPr bwMode="auto">
          <a:xfrm>
            <a:off x="1938338" y="1360488"/>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标题</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文本</a:t>
            </a:r>
          </a:p>
        </p:txBody>
      </p:sp>
      <p:sp>
        <p:nvSpPr>
          <p:cNvPr id="29705" name="Oval 23"/>
          <p:cNvSpPr>
            <a:spLocks noChangeArrowheads="1"/>
          </p:cNvSpPr>
          <p:nvPr/>
        </p:nvSpPr>
        <p:spPr bwMode="auto">
          <a:xfrm>
            <a:off x="3357563" y="5033963"/>
            <a:ext cx="1320800"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06" name="Oval 24"/>
          <p:cNvSpPr>
            <a:spLocks noChangeArrowheads="1"/>
          </p:cNvSpPr>
          <p:nvPr/>
        </p:nvSpPr>
        <p:spPr bwMode="auto">
          <a:xfrm>
            <a:off x="3473450" y="5151438"/>
            <a:ext cx="1089025" cy="10874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07" name="TextBox 10"/>
          <p:cNvSpPr txBox="1">
            <a:spLocks noChangeArrowheads="1"/>
          </p:cNvSpPr>
          <p:nvPr/>
        </p:nvSpPr>
        <p:spPr bwMode="auto">
          <a:xfrm>
            <a:off x="3657600" y="5372100"/>
            <a:ext cx="720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标题</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文本</a:t>
            </a:r>
          </a:p>
        </p:txBody>
      </p:sp>
      <p:sp>
        <p:nvSpPr>
          <p:cNvPr id="29708" name="Oval 23"/>
          <p:cNvSpPr>
            <a:spLocks noChangeArrowheads="1"/>
          </p:cNvSpPr>
          <p:nvPr/>
        </p:nvSpPr>
        <p:spPr bwMode="auto">
          <a:xfrm>
            <a:off x="6208713" y="2716213"/>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09" name="Oval 24"/>
          <p:cNvSpPr>
            <a:spLocks noChangeArrowheads="1"/>
          </p:cNvSpPr>
          <p:nvPr/>
        </p:nvSpPr>
        <p:spPr bwMode="auto">
          <a:xfrm>
            <a:off x="6326188" y="2832100"/>
            <a:ext cx="1087437" cy="10874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ndParaRPr>
          </a:p>
        </p:txBody>
      </p:sp>
      <p:sp>
        <p:nvSpPr>
          <p:cNvPr id="29710" name="TextBox 13"/>
          <p:cNvSpPr txBox="1">
            <a:spLocks noChangeArrowheads="1"/>
          </p:cNvSpPr>
          <p:nvPr/>
        </p:nvSpPr>
        <p:spPr bwMode="auto">
          <a:xfrm>
            <a:off x="6510338" y="3052763"/>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标题</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文本</a:t>
            </a:r>
          </a:p>
        </p:txBody>
      </p:sp>
      <p:cxnSp>
        <p:nvCxnSpPr>
          <p:cNvPr id="29711" name="直接连接符 14"/>
          <p:cNvCxnSpPr>
            <a:cxnSpLocks noChangeShapeType="1"/>
          </p:cNvCxnSpPr>
          <p:nvPr/>
        </p:nvCxnSpPr>
        <p:spPr bwMode="auto">
          <a:xfrm>
            <a:off x="2841625" y="2227263"/>
            <a:ext cx="631825" cy="674687"/>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29712" name="直接连接符 15"/>
          <p:cNvCxnSpPr>
            <a:cxnSpLocks noChangeShapeType="1"/>
          </p:cNvCxnSpPr>
          <p:nvPr/>
        </p:nvCxnSpPr>
        <p:spPr bwMode="auto">
          <a:xfrm>
            <a:off x="4826000" y="3389313"/>
            <a:ext cx="1252538"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29713" name="直接连接符 16"/>
          <p:cNvCxnSpPr>
            <a:cxnSpLocks noChangeShapeType="1"/>
          </p:cNvCxnSpPr>
          <p:nvPr/>
        </p:nvCxnSpPr>
        <p:spPr bwMode="auto">
          <a:xfrm>
            <a:off x="4017963" y="4264025"/>
            <a:ext cx="0" cy="676275"/>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sp>
        <p:nvSpPr>
          <p:cNvPr id="29714" name="TextBox 17"/>
          <p:cNvSpPr txBox="1">
            <a:spLocks noChangeArrowheads="1"/>
          </p:cNvSpPr>
          <p:nvPr/>
        </p:nvSpPr>
        <p:spPr bwMode="auto">
          <a:xfrm>
            <a:off x="3219450" y="968375"/>
            <a:ext cx="1338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标题文本一</a:t>
            </a:r>
          </a:p>
        </p:txBody>
      </p:sp>
      <p:sp>
        <p:nvSpPr>
          <p:cNvPr id="29715" name="TextBox 18"/>
          <p:cNvSpPr txBox="1">
            <a:spLocks noChangeArrowheads="1"/>
          </p:cNvSpPr>
          <p:nvPr/>
        </p:nvSpPr>
        <p:spPr bwMode="auto">
          <a:xfrm>
            <a:off x="3219450" y="1333500"/>
            <a:ext cx="2968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29716" name="TextBox 19"/>
          <p:cNvSpPr txBox="1">
            <a:spLocks noChangeArrowheads="1"/>
          </p:cNvSpPr>
          <p:nvPr/>
        </p:nvSpPr>
        <p:spPr bwMode="auto">
          <a:xfrm>
            <a:off x="6276975" y="4229100"/>
            <a:ext cx="1338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标题文本二</a:t>
            </a:r>
          </a:p>
        </p:txBody>
      </p:sp>
      <p:sp>
        <p:nvSpPr>
          <p:cNvPr id="29717" name="TextBox 20"/>
          <p:cNvSpPr txBox="1">
            <a:spLocks noChangeArrowheads="1"/>
          </p:cNvSpPr>
          <p:nvPr/>
        </p:nvSpPr>
        <p:spPr bwMode="auto">
          <a:xfrm>
            <a:off x="5646738" y="4602163"/>
            <a:ext cx="29670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29718" name="TextBox 21"/>
          <p:cNvSpPr txBox="1">
            <a:spLocks noChangeArrowheads="1"/>
          </p:cNvSpPr>
          <p:nvPr/>
        </p:nvSpPr>
        <p:spPr bwMode="auto">
          <a:xfrm>
            <a:off x="1550988" y="4664075"/>
            <a:ext cx="1338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标题文本三</a:t>
            </a:r>
          </a:p>
        </p:txBody>
      </p:sp>
      <p:sp>
        <p:nvSpPr>
          <p:cNvPr id="29719" name="TextBox 22"/>
          <p:cNvSpPr txBox="1">
            <a:spLocks noChangeArrowheads="1"/>
          </p:cNvSpPr>
          <p:nvPr/>
        </p:nvSpPr>
        <p:spPr bwMode="auto">
          <a:xfrm>
            <a:off x="788988" y="5037138"/>
            <a:ext cx="23352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4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9698"/>
                                        </p:tgtEl>
                                        <p:attrNameLst>
                                          <p:attrName>ppt_y</p:attrName>
                                        </p:attrNameLst>
                                      </p:cBhvr>
                                      <p:tavLst>
                                        <p:tav tm="0">
                                          <p:val>
                                            <p:strVal val="#ppt_y"/>
                                          </p:val>
                                        </p:tav>
                                        <p:tav tm="100000">
                                          <p:val>
                                            <p:strVal val="#ppt_y"/>
                                          </p:val>
                                        </p:tav>
                                      </p:tavLst>
                                    </p:anim>
                                    <p:anim calcmode="lin" valueType="num">
                                      <p:cBhvr>
                                        <p:cTn id="9" dur="4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9698"/>
                                        </p:tgtEl>
                                      </p:cBhvr>
                                    </p:animEffect>
                                  </p:childTnLst>
                                </p:cTn>
                              </p:par>
                            </p:childTnLst>
                          </p:cTn>
                        </p:par>
                        <p:par>
                          <p:cTn id="12" fill="hold" nodeType="afterGroup">
                            <p:stCondLst>
                              <p:cond delay="640"/>
                            </p:stCondLst>
                            <p:childTnLst>
                              <p:par>
                                <p:cTn id="13" presetID="22" presetClass="entr" presetSubtype="8" fill="hold" grpId="0" nodeType="afterEffect">
                                  <p:stCondLst>
                                    <p:cond delay="0"/>
                                  </p:stCondLst>
                                  <p:childTnLst>
                                    <p:set>
                                      <p:cBhvr>
                                        <p:cTn id="14" dur="1" fill="hold">
                                          <p:stCondLst>
                                            <p:cond delay="0"/>
                                          </p:stCondLst>
                                        </p:cTn>
                                        <p:tgtEl>
                                          <p:spTgt spid="29699"/>
                                        </p:tgtEl>
                                        <p:attrNameLst>
                                          <p:attrName>style.visibility</p:attrName>
                                        </p:attrNameLst>
                                      </p:cBhvr>
                                      <p:to>
                                        <p:strVal val="visible"/>
                                      </p:to>
                                    </p:set>
                                    <p:animEffect transition="in" filter="wipe(left)">
                                      <p:cBhvr>
                                        <p:cTn id="15" dur="500"/>
                                        <p:tgtEl>
                                          <p:spTgt spid="29699"/>
                                        </p:tgtEl>
                                      </p:cBhvr>
                                    </p:animEffect>
                                  </p:childTnLst>
                                </p:cTn>
                              </p:par>
                            </p:childTnLst>
                          </p:cTn>
                        </p:par>
                        <p:par>
                          <p:cTn id="16" fill="hold" nodeType="afterGroup">
                            <p:stCondLst>
                              <p:cond delay="1140"/>
                            </p:stCondLst>
                            <p:childTnLst>
                              <p:par>
                                <p:cTn id="17" presetID="22" presetClass="entr" presetSubtype="1" fill="hold" grpId="0" nodeType="afterEffect">
                                  <p:stCondLst>
                                    <p:cond delay="0"/>
                                  </p:stCondLst>
                                  <p:childTnLst>
                                    <p:set>
                                      <p:cBhvr>
                                        <p:cTn id="18" dur="1" fill="hold">
                                          <p:stCondLst>
                                            <p:cond delay="0"/>
                                          </p:stCondLst>
                                        </p:cTn>
                                        <p:tgtEl>
                                          <p:spTgt spid="29700"/>
                                        </p:tgtEl>
                                        <p:attrNameLst>
                                          <p:attrName>style.visibility</p:attrName>
                                        </p:attrNameLst>
                                      </p:cBhvr>
                                      <p:to>
                                        <p:strVal val="visible"/>
                                      </p:to>
                                    </p:set>
                                    <p:animEffect transition="in" filter="wipe(up)">
                                      <p:cBhvr>
                                        <p:cTn id="19" dur="500"/>
                                        <p:tgtEl>
                                          <p:spTgt spid="29700"/>
                                        </p:tgtEl>
                                      </p:cBhvr>
                                    </p:animEffect>
                                  </p:childTnLst>
                                </p:cTn>
                              </p:par>
                            </p:childTnLst>
                          </p:cTn>
                        </p:par>
                        <p:par>
                          <p:cTn id="20" fill="hold" nodeType="afterGroup">
                            <p:stCondLst>
                              <p:cond delay="1640"/>
                            </p:stCondLst>
                            <p:childTnLst>
                              <p:par>
                                <p:cTn id="21" presetID="22" presetClass="entr" presetSubtype="2" fill="hold" grpId="0" nodeType="afterEffect">
                                  <p:stCondLst>
                                    <p:cond delay="0"/>
                                  </p:stCondLst>
                                  <p:childTnLst>
                                    <p:set>
                                      <p:cBhvr>
                                        <p:cTn id="22" dur="1" fill="hold">
                                          <p:stCondLst>
                                            <p:cond delay="0"/>
                                          </p:stCondLst>
                                        </p:cTn>
                                        <p:tgtEl>
                                          <p:spTgt spid="29701"/>
                                        </p:tgtEl>
                                        <p:attrNameLst>
                                          <p:attrName>style.visibility</p:attrName>
                                        </p:attrNameLst>
                                      </p:cBhvr>
                                      <p:to>
                                        <p:strVal val="visible"/>
                                      </p:to>
                                    </p:set>
                                    <p:animEffect transition="in" filter="wipe(right)">
                                      <p:cBhvr>
                                        <p:cTn id="23" dur="500"/>
                                        <p:tgtEl>
                                          <p:spTgt spid="29701"/>
                                        </p:tgtEl>
                                      </p:cBhvr>
                                    </p:animEffect>
                                  </p:childTnLst>
                                </p:cTn>
                              </p:par>
                            </p:childTnLst>
                          </p:cTn>
                        </p:par>
                        <p:par>
                          <p:cTn id="24" fill="hold" nodeType="afterGroup">
                            <p:stCondLst>
                              <p:cond delay="2140"/>
                            </p:stCondLst>
                            <p:childTnLst>
                              <p:par>
                                <p:cTn id="25" presetID="22" presetClass="entr" presetSubtype="4" fill="hold" nodeType="afterEffect">
                                  <p:stCondLst>
                                    <p:cond delay="0"/>
                                  </p:stCondLst>
                                  <p:childTnLst>
                                    <p:set>
                                      <p:cBhvr>
                                        <p:cTn id="26" dur="1" fill="hold">
                                          <p:stCondLst>
                                            <p:cond delay="0"/>
                                          </p:stCondLst>
                                        </p:cTn>
                                        <p:tgtEl>
                                          <p:spTgt spid="29711"/>
                                        </p:tgtEl>
                                        <p:attrNameLst>
                                          <p:attrName>style.visibility</p:attrName>
                                        </p:attrNameLst>
                                      </p:cBhvr>
                                      <p:to>
                                        <p:strVal val="visible"/>
                                      </p:to>
                                    </p:set>
                                    <p:animEffect transition="in" filter="wipe(down)">
                                      <p:cBhvr>
                                        <p:cTn id="27" dur="500"/>
                                        <p:tgtEl>
                                          <p:spTgt spid="29711"/>
                                        </p:tgtEl>
                                      </p:cBhvr>
                                    </p:animEffect>
                                  </p:childTnLst>
                                </p:cTn>
                              </p:par>
                            </p:childTnLst>
                          </p:cTn>
                        </p:par>
                        <p:par>
                          <p:cTn id="28" fill="hold" nodeType="afterGroup">
                            <p:stCondLst>
                              <p:cond delay="2640"/>
                            </p:stCondLst>
                            <p:childTnLst>
                              <p:par>
                                <p:cTn id="29" presetID="10" presetClass="entr" presetSubtype="0" fill="hold" grpId="0" nodeType="afterEffect">
                                  <p:stCondLst>
                                    <p:cond delay="0"/>
                                  </p:stCondLst>
                                  <p:childTnLst>
                                    <p:set>
                                      <p:cBhvr>
                                        <p:cTn id="30" dur="1" fill="hold">
                                          <p:stCondLst>
                                            <p:cond delay="0"/>
                                          </p:stCondLst>
                                        </p:cTn>
                                        <p:tgtEl>
                                          <p:spTgt spid="29702"/>
                                        </p:tgtEl>
                                        <p:attrNameLst>
                                          <p:attrName>style.visibility</p:attrName>
                                        </p:attrNameLst>
                                      </p:cBhvr>
                                      <p:to>
                                        <p:strVal val="visible"/>
                                      </p:to>
                                    </p:set>
                                    <p:anim calcmode="lin" valueType="num">
                                      <p:cBhvr>
                                        <p:cTn id="31" dur="500" fill="hold"/>
                                        <p:tgtEl>
                                          <p:spTgt spid="29702"/>
                                        </p:tgtEl>
                                        <p:attrNameLst>
                                          <p:attrName>ppt_w</p:attrName>
                                        </p:attrNameLst>
                                      </p:cBhvr>
                                      <p:tavLst>
                                        <p:tav tm="0">
                                          <p:val>
                                            <p:fltVal val="0"/>
                                          </p:val>
                                        </p:tav>
                                        <p:tav tm="100000">
                                          <p:val>
                                            <p:strVal val="#ppt_w"/>
                                          </p:val>
                                        </p:tav>
                                      </p:tavLst>
                                    </p:anim>
                                    <p:anim calcmode="lin" valueType="num">
                                      <p:cBhvr>
                                        <p:cTn id="32" dur="500" fill="hold"/>
                                        <p:tgtEl>
                                          <p:spTgt spid="29702"/>
                                        </p:tgtEl>
                                        <p:attrNameLst>
                                          <p:attrName>ppt_h</p:attrName>
                                        </p:attrNameLst>
                                      </p:cBhvr>
                                      <p:tavLst>
                                        <p:tav tm="0">
                                          <p:val>
                                            <p:fltVal val="0"/>
                                          </p:val>
                                        </p:tav>
                                        <p:tav tm="100000">
                                          <p:val>
                                            <p:strVal val="#ppt_h"/>
                                          </p:val>
                                        </p:tav>
                                      </p:tavLst>
                                    </p:anim>
                                    <p:animEffect transition="in" filter="fade">
                                      <p:cBhvr>
                                        <p:cTn id="33" dur="500"/>
                                        <p:tgtEl>
                                          <p:spTgt spid="2970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703"/>
                                        </p:tgtEl>
                                        <p:attrNameLst>
                                          <p:attrName>style.visibility</p:attrName>
                                        </p:attrNameLst>
                                      </p:cBhvr>
                                      <p:to>
                                        <p:strVal val="visible"/>
                                      </p:to>
                                    </p:set>
                                    <p:anim calcmode="lin" valueType="num">
                                      <p:cBhvr>
                                        <p:cTn id="36" dur="500" fill="hold"/>
                                        <p:tgtEl>
                                          <p:spTgt spid="29703"/>
                                        </p:tgtEl>
                                        <p:attrNameLst>
                                          <p:attrName>ppt_w</p:attrName>
                                        </p:attrNameLst>
                                      </p:cBhvr>
                                      <p:tavLst>
                                        <p:tav tm="0">
                                          <p:val>
                                            <p:fltVal val="0"/>
                                          </p:val>
                                        </p:tav>
                                        <p:tav tm="100000">
                                          <p:val>
                                            <p:strVal val="#ppt_w"/>
                                          </p:val>
                                        </p:tav>
                                      </p:tavLst>
                                    </p:anim>
                                    <p:anim calcmode="lin" valueType="num">
                                      <p:cBhvr>
                                        <p:cTn id="37" dur="500" fill="hold"/>
                                        <p:tgtEl>
                                          <p:spTgt spid="29703"/>
                                        </p:tgtEl>
                                        <p:attrNameLst>
                                          <p:attrName>ppt_h</p:attrName>
                                        </p:attrNameLst>
                                      </p:cBhvr>
                                      <p:tavLst>
                                        <p:tav tm="0">
                                          <p:val>
                                            <p:fltVal val="0"/>
                                          </p:val>
                                        </p:tav>
                                        <p:tav tm="100000">
                                          <p:val>
                                            <p:strVal val="#ppt_h"/>
                                          </p:val>
                                        </p:tav>
                                      </p:tavLst>
                                    </p:anim>
                                    <p:animEffect transition="in" filter="fade">
                                      <p:cBhvr>
                                        <p:cTn id="38" dur="500"/>
                                        <p:tgtEl>
                                          <p:spTgt spid="2970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704"/>
                                        </p:tgtEl>
                                        <p:attrNameLst>
                                          <p:attrName>style.visibility</p:attrName>
                                        </p:attrNameLst>
                                      </p:cBhvr>
                                      <p:to>
                                        <p:strVal val="visible"/>
                                      </p:to>
                                    </p:set>
                                    <p:anim calcmode="lin" valueType="num">
                                      <p:cBhvr>
                                        <p:cTn id="41" dur="500" fill="hold"/>
                                        <p:tgtEl>
                                          <p:spTgt spid="29704"/>
                                        </p:tgtEl>
                                        <p:attrNameLst>
                                          <p:attrName>ppt_w</p:attrName>
                                        </p:attrNameLst>
                                      </p:cBhvr>
                                      <p:tavLst>
                                        <p:tav tm="0">
                                          <p:val>
                                            <p:fltVal val="0"/>
                                          </p:val>
                                        </p:tav>
                                        <p:tav tm="100000">
                                          <p:val>
                                            <p:strVal val="#ppt_w"/>
                                          </p:val>
                                        </p:tav>
                                      </p:tavLst>
                                    </p:anim>
                                    <p:anim calcmode="lin" valueType="num">
                                      <p:cBhvr>
                                        <p:cTn id="42" dur="500" fill="hold"/>
                                        <p:tgtEl>
                                          <p:spTgt spid="29704"/>
                                        </p:tgtEl>
                                        <p:attrNameLst>
                                          <p:attrName>ppt_h</p:attrName>
                                        </p:attrNameLst>
                                      </p:cBhvr>
                                      <p:tavLst>
                                        <p:tav tm="0">
                                          <p:val>
                                            <p:fltVal val="0"/>
                                          </p:val>
                                        </p:tav>
                                        <p:tav tm="100000">
                                          <p:val>
                                            <p:strVal val="#ppt_h"/>
                                          </p:val>
                                        </p:tav>
                                      </p:tavLst>
                                    </p:anim>
                                    <p:animEffect transition="in" filter="fade">
                                      <p:cBhvr>
                                        <p:cTn id="43" dur="500"/>
                                        <p:tgtEl>
                                          <p:spTgt spid="29704"/>
                                        </p:tgtEl>
                                      </p:cBhvr>
                                    </p:animEffect>
                                  </p:childTnLst>
                                </p:cTn>
                              </p:par>
                            </p:childTnLst>
                          </p:cTn>
                        </p:par>
                        <p:par>
                          <p:cTn id="44" fill="hold" nodeType="afterGroup">
                            <p:stCondLst>
                              <p:cond delay="3140"/>
                            </p:stCondLst>
                            <p:childTnLst>
                              <p:par>
                                <p:cTn id="45" presetID="31" presetClass="entr" presetSubtype="0" fill="hold" grpId="0" nodeType="afterEffect">
                                  <p:stCondLst>
                                    <p:cond delay="0"/>
                                  </p:stCondLst>
                                  <p:childTnLst>
                                    <p:set>
                                      <p:cBhvr>
                                        <p:cTn id="46" dur="1" fill="hold">
                                          <p:stCondLst>
                                            <p:cond delay="0"/>
                                          </p:stCondLst>
                                        </p:cTn>
                                        <p:tgtEl>
                                          <p:spTgt spid="29714"/>
                                        </p:tgtEl>
                                        <p:attrNameLst>
                                          <p:attrName>style.visibility</p:attrName>
                                        </p:attrNameLst>
                                      </p:cBhvr>
                                      <p:to>
                                        <p:strVal val="visible"/>
                                      </p:to>
                                    </p:set>
                                    <p:anim calcmode="lin" valueType="num">
                                      <p:cBhvr>
                                        <p:cTn id="47" dur="500" fill="hold"/>
                                        <p:tgtEl>
                                          <p:spTgt spid="29714"/>
                                        </p:tgtEl>
                                        <p:attrNameLst>
                                          <p:attrName>ppt_w</p:attrName>
                                        </p:attrNameLst>
                                      </p:cBhvr>
                                      <p:tavLst>
                                        <p:tav tm="0">
                                          <p:val>
                                            <p:fltVal val="0"/>
                                          </p:val>
                                        </p:tav>
                                        <p:tav tm="100000">
                                          <p:val>
                                            <p:strVal val="#ppt_w"/>
                                          </p:val>
                                        </p:tav>
                                      </p:tavLst>
                                    </p:anim>
                                    <p:anim calcmode="lin" valueType="num">
                                      <p:cBhvr>
                                        <p:cTn id="48" dur="500" fill="hold"/>
                                        <p:tgtEl>
                                          <p:spTgt spid="29714"/>
                                        </p:tgtEl>
                                        <p:attrNameLst>
                                          <p:attrName>ppt_h</p:attrName>
                                        </p:attrNameLst>
                                      </p:cBhvr>
                                      <p:tavLst>
                                        <p:tav tm="0">
                                          <p:val>
                                            <p:fltVal val="0"/>
                                          </p:val>
                                        </p:tav>
                                        <p:tav tm="100000">
                                          <p:val>
                                            <p:strVal val="#ppt_h"/>
                                          </p:val>
                                        </p:tav>
                                      </p:tavLst>
                                    </p:anim>
                                    <p:anim calcmode="lin" valueType="num">
                                      <p:cBhvr>
                                        <p:cTn id="49" dur="500" fill="hold"/>
                                        <p:tgtEl>
                                          <p:spTgt spid="29714"/>
                                        </p:tgtEl>
                                        <p:attrNameLst>
                                          <p:attrName>style.rotation</p:attrName>
                                        </p:attrNameLst>
                                      </p:cBhvr>
                                      <p:tavLst>
                                        <p:tav tm="0">
                                          <p:val>
                                            <p:fltVal val="90"/>
                                          </p:val>
                                        </p:tav>
                                        <p:tav tm="100000">
                                          <p:val>
                                            <p:fltVal val="0"/>
                                          </p:val>
                                        </p:tav>
                                      </p:tavLst>
                                    </p:anim>
                                    <p:animEffect transition="in" filter="fade">
                                      <p:cBhvr>
                                        <p:cTn id="50" dur="500"/>
                                        <p:tgtEl>
                                          <p:spTgt spid="29714"/>
                                        </p:tgtEl>
                                      </p:cBhvr>
                                    </p:animEffect>
                                  </p:childTnLst>
                                </p:cTn>
                              </p:par>
                            </p:childTnLst>
                          </p:cTn>
                        </p:par>
                        <p:par>
                          <p:cTn id="51" fill="hold" nodeType="afterGroup">
                            <p:stCondLst>
                              <p:cond delay="3640"/>
                            </p:stCondLst>
                            <p:childTnLst>
                              <p:par>
                                <p:cTn id="52" presetID="22" presetClass="entr" presetSubtype="1" fill="hold" grpId="0" nodeType="afterEffect">
                                  <p:stCondLst>
                                    <p:cond delay="0"/>
                                  </p:stCondLst>
                                  <p:childTnLst>
                                    <p:set>
                                      <p:cBhvr>
                                        <p:cTn id="53" dur="1" fill="hold">
                                          <p:stCondLst>
                                            <p:cond delay="0"/>
                                          </p:stCondLst>
                                        </p:cTn>
                                        <p:tgtEl>
                                          <p:spTgt spid="29715"/>
                                        </p:tgtEl>
                                        <p:attrNameLst>
                                          <p:attrName>style.visibility</p:attrName>
                                        </p:attrNameLst>
                                      </p:cBhvr>
                                      <p:to>
                                        <p:strVal val="visible"/>
                                      </p:to>
                                    </p:set>
                                    <p:animEffect transition="in" filter="wipe(up)">
                                      <p:cBhvr>
                                        <p:cTn id="54" dur="500"/>
                                        <p:tgtEl>
                                          <p:spTgt spid="29715"/>
                                        </p:tgtEl>
                                      </p:cBhvr>
                                    </p:animEffect>
                                  </p:childTnLst>
                                </p:cTn>
                              </p:par>
                            </p:childTnLst>
                          </p:cTn>
                        </p:par>
                        <p:par>
                          <p:cTn id="55" fill="hold" nodeType="afterGroup">
                            <p:stCondLst>
                              <p:cond delay="4140"/>
                            </p:stCondLst>
                            <p:childTnLst>
                              <p:par>
                                <p:cTn id="56" presetID="22" presetClass="entr" presetSubtype="8" fill="hold" nodeType="afterEffect">
                                  <p:stCondLst>
                                    <p:cond delay="0"/>
                                  </p:stCondLst>
                                  <p:childTnLst>
                                    <p:set>
                                      <p:cBhvr>
                                        <p:cTn id="57" dur="1" fill="hold">
                                          <p:stCondLst>
                                            <p:cond delay="0"/>
                                          </p:stCondLst>
                                        </p:cTn>
                                        <p:tgtEl>
                                          <p:spTgt spid="29712"/>
                                        </p:tgtEl>
                                        <p:attrNameLst>
                                          <p:attrName>style.visibility</p:attrName>
                                        </p:attrNameLst>
                                      </p:cBhvr>
                                      <p:to>
                                        <p:strVal val="visible"/>
                                      </p:to>
                                    </p:set>
                                    <p:animEffect transition="in" filter="wipe(left)">
                                      <p:cBhvr>
                                        <p:cTn id="58" dur="500"/>
                                        <p:tgtEl>
                                          <p:spTgt spid="29712"/>
                                        </p:tgtEl>
                                      </p:cBhvr>
                                    </p:animEffect>
                                  </p:childTnLst>
                                </p:cTn>
                              </p:par>
                            </p:childTnLst>
                          </p:cTn>
                        </p:par>
                        <p:par>
                          <p:cTn id="59" fill="hold" nodeType="afterGroup">
                            <p:stCondLst>
                              <p:cond delay="4640"/>
                            </p:stCondLst>
                            <p:childTnLst>
                              <p:par>
                                <p:cTn id="60" presetID="10" presetClass="entr" presetSubtype="0" fill="hold" grpId="0" nodeType="afterEffect">
                                  <p:stCondLst>
                                    <p:cond delay="0"/>
                                  </p:stCondLst>
                                  <p:childTnLst>
                                    <p:set>
                                      <p:cBhvr>
                                        <p:cTn id="61" dur="1" fill="hold">
                                          <p:stCondLst>
                                            <p:cond delay="0"/>
                                          </p:stCondLst>
                                        </p:cTn>
                                        <p:tgtEl>
                                          <p:spTgt spid="29708"/>
                                        </p:tgtEl>
                                        <p:attrNameLst>
                                          <p:attrName>style.visibility</p:attrName>
                                        </p:attrNameLst>
                                      </p:cBhvr>
                                      <p:to>
                                        <p:strVal val="visible"/>
                                      </p:to>
                                    </p:set>
                                    <p:anim calcmode="lin" valueType="num">
                                      <p:cBhvr>
                                        <p:cTn id="62" dur="500" fill="hold"/>
                                        <p:tgtEl>
                                          <p:spTgt spid="29708"/>
                                        </p:tgtEl>
                                        <p:attrNameLst>
                                          <p:attrName>ppt_w</p:attrName>
                                        </p:attrNameLst>
                                      </p:cBhvr>
                                      <p:tavLst>
                                        <p:tav tm="0">
                                          <p:val>
                                            <p:fltVal val="0"/>
                                          </p:val>
                                        </p:tav>
                                        <p:tav tm="100000">
                                          <p:val>
                                            <p:strVal val="#ppt_w"/>
                                          </p:val>
                                        </p:tav>
                                      </p:tavLst>
                                    </p:anim>
                                    <p:anim calcmode="lin" valueType="num">
                                      <p:cBhvr>
                                        <p:cTn id="63" dur="500" fill="hold"/>
                                        <p:tgtEl>
                                          <p:spTgt spid="29708"/>
                                        </p:tgtEl>
                                        <p:attrNameLst>
                                          <p:attrName>ppt_h</p:attrName>
                                        </p:attrNameLst>
                                      </p:cBhvr>
                                      <p:tavLst>
                                        <p:tav tm="0">
                                          <p:val>
                                            <p:fltVal val="0"/>
                                          </p:val>
                                        </p:tav>
                                        <p:tav tm="100000">
                                          <p:val>
                                            <p:strVal val="#ppt_h"/>
                                          </p:val>
                                        </p:tav>
                                      </p:tavLst>
                                    </p:anim>
                                    <p:animEffect transition="in" filter="fade">
                                      <p:cBhvr>
                                        <p:cTn id="64" dur="500"/>
                                        <p:tgtEl>
                                          <p:spTgt spid="2970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709"/>
                                        </p:tgtEl>
                                        <p:attrNameLst>
                                          <p:attrName>style.visibility</p:attrName>
                                        </p:attrNameLst>
                                      </p:cBhvr>
                                      <p:to>
                                        <p:strVal val="visible"/>
                                      </p:to>
                                    </p:set>
                                    <p:anim calcmode="lin" valueType="num">
                                      <p:cBhvr>
                                        <p:cTn id="67" dur="500" fill="hold"/>
                                        <p:tgtEl>
                                          <p:spTgt spid="29709"/>
                                        </p:tgtEl>
                                        <p:attrNameLst>
                                          <p:attrName>ppt_w</p:attrName>
                                        </p:attrNameLst>
                                      </p:cBhvr>
                                      <p:tavLst>
                                        <p:tav tm="0">
                                          <p:val>
                                            <p:fltVal val="0"/>
                                          </p:val>
                                        </p:tav>
                                        <p:tav tm="100000">
                                          <p:val>
                                            <p:strVal val="#ppt_w"/>
                                          </p:val>
                                        </p:tav>
                                      </p:tavLst>
                                    </p:anim>
                                    <p:anim calcmode="lin" valueType="num">
                                      <p:cBhvr>
                                        <p:cTn id="68" dur="500" fill="hold"/>
                                        <p:tgtEl>
                                          <p:spTgt spid="29709"/>
                                        </p:tgtEl>
                                        <p:attrNameLst>
                                          <p:attrName>ppt_h</p:attrName>
                                        </p:attrNameLst>
                                      </p:cBhvr>
                                      <p:tavLst>
                                        <p:tav tm="0">
                                          <p:val>
                                            <p:fltVal val="0"/>
                                          </p:val>
                                        </p:tav>
                                        <p:tav tm="100000">
                                          <p:val>
                                            <p:strVal val="#ppt_h"/>
                                          </p:val>
                                        </p:tav>
                                      </p:tavLst>
                                    </p:anim>
                                    <p:animEffect transition="in" filter="fade">
                                      <p:cBhvr>
                                        <p:cTn id="69" dur="500"/>
                                        <p:tgtEl>
                                          <p:spTgt spid="2970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9710"/>
                                        </p:tgtEl>
                                        <p:attrNameLst>
                                          <p:attrName>style.visibility</p:attrName>
                                        </p:attrNameLst>
                                      </p:cBhvr>
                                      <p:to>
                                        <p:strVal val="visible"/>
                                      </p:to>
                                    </p:set>
                                    <p:anim calcmode="lin" valueType="num">
                                      <p:cBhvr>
                                        <p:cTn id="72" dur="500" fill="hold"/>
                                        <p:tgtEl>
                                          <p:spTgt spid="29710"/>
                                        </p:tgtEl>
                                        <p:attrNameLst>
                                          <p:attrName>ppt_w</p:attrName>
                                        </p:attrNameLst>
                                      </p:cBhvr>
                                      <p:tavLst>
                                        <p:tav tm="0">
                                          <p:val>
                                            <p:fltVal val="0"/>
                                          </p:val>
                                        </p:tav>
                                        <p:tav tm="100000">
                                          <p:val>
                                            <p:strVal val="#ppt_w"/>
                                          </p:val>
                                        </p:tav>
                                      </p:tavLst>
                                    </p:anim>
                                    <p:anim calcmode="lin" valueType="num">
                                      <p:cBhvr>
                                        <p:cTn id="73" dur="500" fill="hold"/>
                                        <p:tgtEl>
                                          <p:spTgt spid="29710"/>
                                        </p:tgtEl>
                                        <p:attrNameLst>
                                          <p:attrName>ppt_h</p:attrName>
                                        </p:attrNameLst>
                                      </p:cBhvr>
                                      <p:tavLst>
                                        <p:tav tm="0">
                                          <p:val>
                                            <p:fltVal val="0"/>
                                          </p:val>
                                        </p:tav>
                                        <p:tav tm="100000">
                                          <p:val>
                                            <p:strVal val="#ppt_h"/>
                                          </p:val>
                                        </p:tav>
                                      </p:tavLst>
                                    </p:anim>
                                    <p:animEffect transition="in" filter="fade">
                                      <p:cBhvr>
                                        <p:cTn id="74" dur="500"/>
                                        <p:tgtEl>
                                          <p:spTgt spid="29710"/>
                                        </p:tgtEl>
                                      </p:cBhvr>
                                    </p:animEffect>
                                  </p:childTnLst>
                                </p:cTn>
                              </p:par>
                            </p:childTnLst>
                          </p:cTn>
                        </p:par>
                        <p:par>
                          <p:cTn id="75" fill="hold" nodeType="afterGroup">
                            <p:stCondLst>
                              <p:cond delay="5140"/>
                            </p:stCondLst>
                            <p:childTnLst>
                              <p:par>
                                <p:cTn id="76" presetID="31" presetClass="entr" presetSubtype="0" fill="hold" grpId="0" nodeType="afterEffect">
                                  <p:stCondLst>
                                    <p:cond delay="0"/>
                                  </p:stCondLst>
                                  <p:childTnLst>
                                    <p:set>
                                      <p:cBhvr>
                                        <p:cTn id="77" dur="1" fill="hold">
                                          <p:stCondLst>
                                            <p:cond delay="0"/>
                                          </p:stCondLst>
                                        </p:cTn>
                                        <p:tgtEl>
                                          <p:spTgt spid="29716"/>
                                        </p:tgtEl>
                                        <p:attrNameLst>
                                          <p:attrName>style.visibility</p:attrName>
                                        </p:attrNameLst>
                                      </p:cBhvr>
                                      <p:to>
                                        <p:strVal val="visible"/>
                                      </p:to>
                                    </p:set>
                                    <p:anim calcmode="lin" valueType="num">
                                      <p:cBhvr>
                                        <p:cTn id="78" dur="500" fill="hold"/>
                                        <p:tgtEl>
                                          <p:spTgt spid="29716"/>
                                        </p:tgtEl>
                                        <p:attrNameLst>
                                          <p:attrName>ppt_w</p:attrName>
                                        </p:attrNameLst>
                                      </p:cBhvr>
                                      <p:tavLst>
                                        <p:tav tm="0">
                                          <p:val>
                                            <p:fltVal val="0"/>
                                          </p:val>
                                        </p:tav>
                                        <p:tav tm="100000">
                                          <p:val>
                                            <p:strVal val="#ppt_w"/>
                                          </p:val>
                                        </p:tav>
                                      </p:tavLst>
                                    </p:anim>
                                    <p:anim calcmode="lin" valueType="num">
                                      <p:cBhvr>
                                        <p:cTn id="79" dur="500" fill="hold"/>
                                        <p:tgtEl>
                                          <p:spTgt spid="29716"/>
                                        </p:tgtEl>
                                        <p:attrNameLst>
                                          <p:attrName>ppt_h</p:attrName>
                                        </p:attrNameLst>
                                      </p:cBhvr>
                                      <p:tavLst>
                                        <p:tav tm="0">
                                          <p:val>
                                            <p:fltVal val="0"/>
                                          </p:val>
                                        </p:tav>
                                        <p:tav tm="100000">
                                          <p:val>
                                            <p:strVal val="#ppt_h"/>
                                          </p:val>
                                        </p:tav>
                                      </p:tavLst>
                                    </p:anim>
                                    <p:anim calcmode="lin" valueType="num">
                                      <p:cBhvr>
                                        <p:cTn id="80" dur="500" fill="hold"/>
                                        <p:tgtEl>
                                          <p:spTgt spid="29716"/>
                                        </p:tgtEl>
                                        <p:attrNameLst>
                                          <p:attrName>style.rotation</p:attrName>
                                        </p:attrNameLst>
                                      </p:cBhvr>
                                      <p:tavLst>
                                        <p:tav tm="0">
                                          <p:val>
                                            <p:fltVal val="90"/>
                                          </p:val>
                                        </p:tav>
                                        <p:tav tm="100000">
                                          <p:val>
                                            <p:fltVal val="0"/>
                                          </p:val>
                                        </p:tav>
                                      </p:tavLst>
                                    </p:anim>
                                    <p:animEffect transition="in" filter="fade">
                                      <p:cBhvr>
                                        <p:cTn id="81" dur="500"/>
                                        <p:tgtEl>
                                          <p:spTgt spid="29716"/>
                                        </p:tgtEl>
                                      </p:cBhvr>
                                    </p:animEffect>
                                  </p:childTnLst>
                                </p:cTn>
                              </p:par>
                            </p:childTnLst>
                          </p:cTn>
                        </p:par>
                        <p:par>
                          <p:cTn id="82" fill="hold" nodeType="afterGroup">
                            <p:stCondLst>
                              <p:cond delay="5640"/>
                            </p:stCondLst>
                            <p:childTnLst>
                              <p:par>
                                <p:cTn id="83" presetID="22" presetClass="entr" presetSubtype="1" fill="hold" grpId="0" nodeType="afterEffect">
                                  <p:stCondLst>
                                    <p:cond delay="0"/>
                                  </p:stCondLst>
                                  <p:childTnLst>
                                    <p:set>
                                      <p:cBhvr>
                                        <p:cTn id="84" dur="1" fill="hold">
                                          <p:stCondLst>
                                            <p:cond delay="0"/>
                                          </p:stCondLst>
                                        </p:cTn>
                                        <p:tgtEl>
                                          <p:spTgt spid="29717"/>
                                        </p:tgtEl>
                                        <p:attrNameLst>
                                          <p:attrName>style.visibility</p:attrName>
                                        </p:attrNameLst>
                                      </p:cBhvr>
                                      <p:to>
                                        <p:strVal val="visible"/>
                                      </p:to>
                                    </p:set>
                                    <p:animEffect transition="in" filter="wipe(up)">
                                      <p:cBhvr>
                                        <p:cTn id="85" dur="500"/>
                                        <p:tgtEl>
                                          <p:spTgt spid="29717"/>
                                        </p:tgtEl>
                                      </p:cBhvr>
                                    </p:animEffect>
                                  </p:childTnLst>
                                </p:cTn>
                              </p:par>
                            </p:childTnLst>
                          </p:cTn>
                        </p:par>
                        <p:par>
                          <p:cTn id="86" fill="hold" nodeType="afterGroup">
                            <p:stCondLst>
                              <p:cond delay="6140"/>
                            </p:stCondLst>
                            <p:childTnLst>
                              <p:par>
                                <p:cTn id="87" presetID="22" presetClass="entr" presetSubtype="1" fill="hold" nodeType="afterEffect">
                                  <p:stCondLst>
                                    <p:cond delay="0"/>
                                  </p:stCondLst>
                                  <p:childTnLst>
                                    <p:set>
                                      <p:cBhvr>
                                        <p:cTn id="88" dur="1" fill="hold">
                                          <p:stCondLst>
                                            <p:cond delay="0"/>
                                          </p:stCondLst>
                                        </p:cTn>
                                        <p:tgtEl>
                                          <p:spTgt spid="29713"/>
                                        </p:tgtEl>
                                        <p:attrNameLst>
                                          <p:attrName>style.visibility</p:attrName>
                                        </p:attrNameLst>
                                      </p:cBhvr>
                                      <p:to>
                                        <p:strVal val="visible"/>
                                      </p:to>
                                    </p:set>
                                    <p:animEffect transition="in" filter="wipe(up)">
                                      <p:cBhvr>
                                        <p:cTn id="89" dur="500"/>
                                        <p:tgtEl>
                                          <p:spTgt spid="29713"/>
                                        </p:tgtEl>
                                      </p:cBhvr>
                                    </p:animEffect>
                                  </p:childTnLst>
                                </p:cTn>
                              </p:par>
                            </p:childTnLst>
                          </p:cTn>
                        </p:par>
                        <p:par>
                          <p:cTn id="90" fill="hold" nodeType="afterGroup">
                            <p:stCondLst>
                              <p:cond delay="6640"/>
                            </p:stCondLst>
                            <p:childTnLst>
                              <p:par>
                                <p:cTn id="91" presetID="10" presetClass="entr" presetSubtype="0" fill="hold" grpId="0" nodeType="afterEffect">
                                  <p:stCondLst>
                                    <p:cond delay="0"/>
                                  </p:stCondLst>
                                  <p:childTnLst>
                                    <p:set>
                                      <p:cBhvr>
                                        <p:cTn id="92" dur="1" fill="hold">
                                          <p:stCondLst>
                                            <p:cond delay="0"/>
                                          </p:stCondLst>
                                        </p:cTn>
                                        <p:tgtEl>
                                          <p:spTgt spid="29705"/>
                                        </p:tgtEl>
                                        <p:attrNameLst>
                                          <p:attrName>style.visibility</p:attrName>
                                        </p:attrNameLst>
                                      </p:cBhvr>
                                      <p:to>
                                        <p:strVal val="visible"/>
                                      </p:to>
                                    </p:set>
                                    <p:anim calcmode="lin" valueType="num">
                                      <p:cBhvr>
                                        <p:cTn id="93" dur="500" fill="hold"/>
                                        <p:tgtEl>
                                          <p:spTgt spid="29705"/>
                                        </p:tgtEl>
                                        <p:attrNameLst>
                                          <p:attrName>ppt_w</p:attrName>
                                        </p:attrNameLst>
                                      </p:cBhvr>
                                      <p:tavLst>
                                        <p:tav tm="0">
                                          <p:val>
                                            <p:fltVal val="0"/>
                                          </p:val>
                                        </p:tav>
                                        <p:tav tm="100000">
                                          <p:val>
                                            <p:strVal val="#ppt_w"/>
                                          </p:val>
                                        </p:tav>
                                      </p:tavLst>
                                    </p:anim>
                                    <p:anim calcmode="lin" valueType="num">
                                      <p:cBhvr>
                                        <p:cTn id="94" dur="500" fill="hold"/>
                                        <p:tgtEl>
                                          <p:spTgt spid="29705"/>
                                        </p:tgtEl>
                                        <p:attrNameLst>
                                          <p:attrName>ppt_h</p:attrName>
                                        </p:attrNameLst>
                                      </p:cBhvr>
                                      <p:tavLst>
                                        <p:tav tm="0">
                                          <p:val>
                                            <p:fltVal val="0"/>
                                          </p:val>
                                        </p:tav>
                                        <p:tav tm="100000">
                                          <p:val>
                                            <p:strVal val="#ppt_h"/>
                                          </p:val>
                                        </p:tav>
                                      </p:tavLst>
                                    </p:anim>
                                    <p:animEffect transition="in" filter="fade">
                                      <p:cBhvr>
                                        <p:cTn id="95" dur="500"/>
                                        <p:tgtEl>
                                          <p:spTgt spid="2970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9706"/>
                                        </p:tgtEl>
                                        <p:attrNameLst>
                                          <p:attrName>style.visibility</p:attrName>
                                        </p:attrNameLst>
                                      </p:cBhvr>
                                      <p:to>
                                        <p:strVal val="visible"/>
                                      </p:to>
                                    </p:set>
                                    <p:anim calcmode="lin" valueType="num">
                                      <p:cBhvr>
                                        <p:cTn id="98" dur="500" fill="hold"/>
                                        <p:tgtEl>
                                          <p:spTgt spid="29706"/>
                                        </p:tgtEl>
                                        <p:attrNameLst>
                                          <p:attrName>ppt_w</p:attrName>
                                        </p:attrNameLst>
                                      </p:cBhvr>
                                      <p:tavLst>
                                        <p:tav tm="0">
                                          <p:val>
                                            <p:fltVal val="0"/>
                                          </p:val>
                                        </p:tav>
                                        <p:tav tm="100000">
                                          <p:val>
                                            <p:strVal val="#ppt_w"/>
                                          </p:val>
                                        </p:tav>
                                      </p:tavLst>
                                    </p:anim>
                                    <p:anim calcmode="lin" valueType="num">
                                      <p:cBhvr>
                                        <p:cTn id="99" dur="500" fill="hold"/>
                                        <p:tgtEl>
                                          <p:spTgt spid="29706"/>
                                        </p:tgtEl>
                                        <p:attrNameLst>
                                          <p:attrName>ppt_h</p:attrName>
                                        </p:attrNameLst>
                                      </p:cBhvr>
                                      <p:tavLst>
                                        <p:tav tm="0">
                                          <p:val>
                                            <p:fltVal val="0"/>
                                          </p:val>
                                        </p:tav>
                                        <p:tav tm="100000">
                                          <p:val>
                                            <p:strVal val="#ppt_h"/>
                                          </p:val>
                                        </p:tav>
                                      </p:tavLst>
                                    </p:anim>
                                    <p:animEffect transition="in" filter="fade">
                                      <p:cBhvr>
                                        <p:cTn id="100" dur="500"/>
                                        <p:tgtEl>
                                          <p:spTgt spid="2970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707"/>
                                        </p:tgtEl>
                                        <p:attrNameLst>
                                          <p:attrName>style.visibility</p:attrName>
                                        </p:attrNameLst>
                                      </p:cBhvr>
                                      <p:to>
                                        <p:strVal val="visible"/>
                                      </p:to>
                                    </p:set>
                                    <p:anim calcmode="lin" valueType="num">
                                      <p:cBhvr>
                                        <p:cTn id="103" dur="500" fill="hold"/>
                                        <p:tgtEl>
                                          <p:spTgt spid="29707"/>
                                        </p:tgtEl>
                                        <p:attrNameLst>
                                          <p:attrName>ppt_w</p:attrName>
                                        </p:attrNameLst>
                                      </p:cBhvr>
                                      <p:tavLst>
                                        <p:tav tm="0">
                                          <p:val>
                                            <p:fltVal val="0"/>
                                          </p:val>
                                        </p:tav>
                                        <p:tav tm="100000">
                                          <p:val>
                                            <p:strVal val="#ppt_w"/>
                                          </p:val>
                                        </p:tav>
                                      </p:tavLst>
                                    </p:anim>
                                    <p:anim calcmode="lin" valueType="num">
                                      <p:cBhvr>
                                        <p:cTn id="104" dur="500" fill="hold"/>
                                        <p:tgtEl>
                                          <p:spTgt spid="29707"/>
                                        </p:tgtEl>
                                        <p:attrNameLst>
                                          <p:attrName>ppt_h</p:attrName>
                                        </p:attrNameLst>
                                      </p:cBhvr>
                                      <p:tavLst>
                                        <p:tav tm="0">
                                          <p:val>
                                            <p:fltVal val="0"/>
                                          </p:val>
                                        </p:tav>
                                        <p:tav tm="100000">
                                          <p:val>
                                            <p:strVal val="#ppt_h"/>
                                          </p:val>
                                        </p:tav>
                                      </p:tavLst>
                                    </p:anim>
                                    <p:animEffect transition="in" filter="fade">
                                      <p:cBhvr>
                                        <p:cTn id="105" dur="500"/>
                                        <p:tgtEl>
                                          <p:spTgt spid="29707"/>
                                        </p:tgtEl>
                                      </p:cBhvr>
                                    </p:animEffect>
                                  </p:childTnLst>
                                </p:cTn>
                              </p:par>
                            </p:childTnLst>
                          </p:cTn>
                        </p:par>
                        <p:par>
                          <p:cTn id="106" fill="hold" nodeType="afterGroup">
                            <p:stCondLst>
                              <p:cond delay="7140"/>
                            </p:stCondLst>
                            <p:childTnLst>
                              <p:par>
                                <p:cTn id="107" presetID="31" presetClass="entr" presetSubtype="0" fill="hold" grpId="0" nodeType="afterEffect">
                                  <p:stCondLst>
                                    <p:cond delay="0"/>
                                  </p:stCondLst>
                                  <p:childTnLst>
                                    <p:set>
                                      <p:cBhvr>
                                        <p:cTn id="108" dur="1" fill="hold">
                                          <p:stCondLst>
                                            <p:cond delay="0"/>
                                          </p:stCondLst>
                                        </p:cTn>
                                        <p:tgtEl>
                                          <p:spTgt spid="29718"/>
                                        </p:tgtEl>
                                        <p:attrNameLst>
                                          <p:attrName>style.visibility</p:attrName>
                                        </p:attrNameLst>
                                      </p:cBhvr>
                                      <p:to>
                                        <p:strVal val="visible"/>
                                      </p:to>
                                    </p:set>
                                    <p:anim calcmode="lin" valueType="num">
                                      <p:cBhvr>
                                        <p:cTn id="109" dur="500" fill="hold"/>
                                        <p:tgtEl>
                                          <p:spTgt spid="29718"/>
                                        </p:tgtEl>
                                        <p:attrNameLst>
                                          <p:attrName>ppt_w</p:attrName>
                                        </p:attrNameLst>
                                      </p:cBhvr>
                                      <p:tavLst>
                                        <p:tav tm="0">
                                          <p:val>
                                            <p:fltVal val="0"/>
                                          </p:val>
                                        </p:tav>
                                        <p:tav tm="100000">
                                          <p:val>
                                            <p:strVal val="#ppt_w"/>
                                          </p:val>
                                        </p:tav>
                                      </p:tavLst>
                                    </p:anim>
                                    <p:anim calcmode="lin" valueType="num">
                                      <p:cBhvr>
                                        <p:cTn id="110" dur="500" fill="hold"/>
                                        <p:tgtEl>
                                          <p:spTgt spid="29718"/>
                                        </p:tgtEl>
                                        <p:attrNameLst>
                                          <p:attrName>ppt_h</p:attrName>
                                        </p:attrNameLst>
                                      </p:cBhvr>
                                      <p:tavLst>
                                        <p:tav tm="0">
                                          <p:val>
                                            <p:fltVal val="0"/>
                                          </p:val>
                                        </p:tav>
                                        <p:tav tm="100000">
                                          <p:val>
                                            <p:strVal val="#ppt_h"/>
                                          </p:val>
                                        </p:tav>
                                      </p:tavLst>
                                    </p:anim>
                                    <p:anim calcmode="lin" valueType="num">
                                      <p:cBhvr>
                                        <p:cTn id="111" dur="500" fill="hold"/>
                                        <p:tgtEl>
                                          <p:spTgt spid="29718"/>
                                        </p:tgtEl>
                                        <p:attrNameLst>
                                          <p:attrName>style.rotation</p:attrName>
                                        </p:attrNameLst>
                                      </p:cBhvr>
                                      <p:tavLst>
                                        <p:tav tm="0">
                                          <p:val>
                                            <p:fltVal val="90"/>
                                          </p:val>
                                        </p:tav>
                                        <p:tav tm="100000">
                                          <p:val>
                                            <p:fltVal val="0"/>
                                          </p:val>
                                        </p:tav>
                                      </p:tavLst>
                                    </p:anim>
                                    <p:animEffect transition="in" filter="fade">
                                      <p:cBhvr>
                                        <p:cTn id="112" dur="500"/>
                                        <p:tgtEl>
                                          <p:spTgt spid="29718"/>
                                        </p:tgtEl>
                                      </p:cBhvr>
                                    </p:animEffect>
                                  </p:childTnLst>
                                </p:cTn>
                              </p:par>
                            </p:childTnLst>
                          </p:cTn>
                        </p:par>
                        <p:par>
                          <p:cTn id="113" fill="hold" nodeType="afterGroup">
                            <p:stCondLst>
                              <p:cond delay="7640"/>
                            </p:stCondLst>
                            <p:childTnLst>
                              <p:par>
                                <p:cTn id="114" presetID="22" presetClass="entr" presetSubtype="1" fill="hold" grpId="0" nodeType="afterEffect">
                                  <p:stCondLst>
                                    <p:cond delay="0"/>
                                  </p:stCondLst>
                                  <p:childTnLst>
                                    <p:set>
                                      <p:cBhvr>
                                        <p:cTn id="115" dur="1" fill="hold">
                                          <p:stCondLst>
                                            <p:cond delay="0"/>
                                          </p:stCondLst>
                                        </p:cTn>
                                        <p:tgtEl>
                                          <p:spTgt spid="29719"/>
                                        </p:tgtEl>
                                        <p:attrNameLst>
                                          <p:attrName>style.visibility</p:attrName>
                                        </p:attrNameLst>
                                      </p:cBhvr>
                                      <p:to>
                                        <p:strVal val="visible"/>
                                      </p:to>
                                    </p:set>
                                    <p:animEffect transition="in" filter="wipe(up)">
                                      <p:cBhvr>
                                        <p:cTn id="116" dur="500"/>
                                        <p:tgtEl>
                                          <p:spTgt spid="29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animBg="1"/>
      <p:bldP spid="29700" grpId="0" animBg="1"/>
      <p:bldP spid="29701" grpId="0" animBg="1"/>
      <p:bldP spid="29702" grpId="0" animBg="1" autoUpdateAnimBg="0"/>
      <p:bldP spid="29703" grpId="0" animBg="1" autoUpdateAnimBg="0"/>
      <p:bldP spid="29704" grpId="0" autoUpdateAnimBg="0"/>
      <p:bldP spid="29705" grpId="0" animBg="1" autoUpdateAnimBg="0"/>
      <p:bldP spid="29706" grpId="0" animBg="1" autoUpdateAnimBg="0"/>
      <p:bldP spid="29707" grpId="0" autoUpdateAnimBg="0"/>
      <p:bldP spid="29708" grpId="0" animBg="1" autoUpdateAnimBg="0"/>
      <p:bldP spid="29709" grpId="0" animBg="1" autoUpdateAnimBg="0"/>
      <p:bldP spid="29710" grpId="0" autoUpdateAnimBg="0"/>
      <p:bldP spid="29714" grpId="0" autoUpdateAnimBg="0"/>
      <p:bldP spid="29715" grpId="0" autoUpdateAnimBg="0"/>
      <p:bldP spid="29716" grpId="0" autoUpdateAnimBg="0"/>
      <p:bldP spid="29717" grpId="0" autoUpdateAnimBg="0"/>
      <p:bldP spid="29718" grpId="0" autoUpdateAnimBg="0"/>
      <p:bldP spid="2971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0723" name="等腰三角形 2"/>
          <p:cNvSpPr>
            <a:spLocks/>
          </p:cNvSpPr>
          <p:nvPr/>
        </p:nvSpPr>
        <p:spPr bwMode="auto">
          <a:xfrm rot="3036074">
            <a:off x="4431507" y="2091531"/>
            <a:ext cx="1535112" cy="177482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 name="T14" fmla="*/ 0 60000 65536"/>
              <a:gd name="T15" fmla="*/ 0 60000 65536"/>
              <a:gd name="T16" fmla="*/ 0 60000 65536"/>
              <a:gd name="T17" fmla="*/ 0 60000 65536"/>
              <a:gd name="T18" fmla="*/ 0 60000 65536"/>
              <a:gd name="T19" fmla="*/ 0 60000 65536"/>
              <a:gd name="T20" fmla="*/ 0 60000 65536"/>
              <a:gd name="T21" fmla="*/ 0 w 1152128"/>
              <a:gd name="T22" fmla="*/ 0 h 1333073"/>
              <a:gd name="T23" fmla="*/ 1152128 w 1152128"/>
              <a:gd name="T24" fmla="*/ 1333073 h 13330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1"/>
          </a:solidFill>
          <a:ln w="28575">
            <a:solidFill>
              <a:srgbClr val="F8F8F8"/>
            </a:solidFill>
            <a:round/>
            <a:headEnd/>
            <a:tailEnd/>
          </a:ln>
        </p:spPr>
        <p:txBody>
          <a:bodyPr wrap="none" anchor="ctr"/>
          <a:lstStyle/>
          <a:p>
            <a:endParaRPr lang="zh-CN" altLang="en-US"/>
          </a:p>
        </p:txBody>
      </p:sp>
      <p:sp>
        <p:nvSpPr>
          <p:cNvPr id="30724" name="TextBox 3"/>
          <p:cNvSpPr txBox="1">
            <a:spLocks noChangeArrowheads="1"/>
          </p:cNvSpPr>
          <p:nvPr/>
        </p:nvSpPr>
        <p:spPr bwMode="auto">
          <a:xfrm>
            <a:off x="4597400" y="2705100"/>
            <a:ext cx="1162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宏观利好</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表现一</a:t>
            </a:r>
          </a:p>
        </p:txBody>
      </p:sp>
      <p:sp>
        <p:nvSpPr>
          <p:cNvPr id="30725" name="等腰三角形 2"/>
          <p:cNvSpPr>
            <a:spLocks/>
          </p:cNvSpPr>
          <p:nvPr/>
        </p:nvSpPr>
        <p:spPr bwMode="auto">
          <a:xfrm rot="8763501">
            <a:off x="3357563" y="2659063"/>
            <a:ext cx="1533525" cy="177482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 name="T14" fmla="*/ 0 60000 65536"/>
              <a:gd name="T15" fmla="*/ 0 60000 65536"/>
              <a:gd name="T16" fmla="*/ 0 60000 65536"/>
              <a:gd name="T17" fmla="*/ 0 60000 65536"/>
              <a:gd name="T18" fmla="*/ 0 60000 65536"/>
              <a:gd name="T19" fmla="*/ 0 60000 65536"/>
              <a:gd name="T20" fmla="*/ 0 60000 65536"/>
              <a:gd name="T21" fmla="*/ 0 w 1152128"/>
              <a:gd name="T22" fmla="*/ 0 h 1333073"/>
              <a:gd name="T23" fmla="*/ 1152128 w 1152128"/>
              <a:gd name="T24" fmla="*/ 1333073 h 13330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solidFill>
          <a:ln w="28575">
            <a:solidFill>
              <a:srgbClr val="F8F8F8"/>
            </a:solidFill>
            <a:round/>
            <a:headEnd/>
            <a:tailEnd/>
          </a:ln>
        </p:spPr>
        <p:txBody>
          <a:bodyPr wrap="none" anchor="ctr"/>
          <a:lstStyle/>
          <a:p>
            <a:endParaRPr lang="zh-CN" altLang="en-US"/>
          </a:p>
        </p:txBody>
      </p:sp>
      <p:sp>
        <p:nvSpPr>
          <p:cNvPr id="30726" name="TextBox 5"/>
          <p:cNvSpPr txBox="1">
            <a:spLocks noChangeArrowheads="1"/>
          </p:cNvSpPr>
          <p:nvPr/>
        </p:nvSpPr>
        <p:spPr bwMode="auto">
          <a:xfrm>
            <a:off x="3379788" y="3211513"/>
            <a:ext cx="1162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宏观利好</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表现二</a:t>
            </a:r>
          </a:p>
        </p:txBody>
      </p:sp>
      <p:sp>
        <p:nvSpPr>
          <p:cNvPr id="30727" name="等腰三角形 2"/>
          <p:cNvSpPr>
            <a:spLocks/>
          </p:cNvSpPr>
          <p:nvPr/>
        </p:nvSpPr>
        <p:spPr bwMode="auto">
          <a:xfrm rot="-5125426">
            <a:off x="3084513" y="1519238"/>
            <a:ext cx="1533525" cy="177482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 name="T14" fmla="*/ 0 60000 65536"/>
              <a:gd name="T15" fmla="*/ 0 60000 65536"/>
              <a:gd name="T16" fmla="*/ 0 60000 65536"/>
              <a:gd name="T17" fmla="*/ 0 60000 65536"/>
              <a:gd name="T18" fmla="*/ 0 60000 65536"/>
              <a:gd name="T19" fmla="*/ 0 60000 65536"/>
              <a:gd name="T20" fmla="*/ 0 60000 65536"/>
              <a:gd name="T21" fmla="*/ 0 w 1152128"/>
              <a:gd name="T22" fmla="*/ 0 h 1333073"/>
              <a:gd name="T23" fmla="*/ 1152128 w 1152128"/>
              <a:gd name="T24" fmla="*/ 1333073 h 13330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2"/>
          </a:solidFill>
          <a:ln w="28575">
            <a:solidFill>
              <a:srgbClr val="F8F8F8"/>
            </a:solidFill>
            <a:round/>
            <a:headEnd/>
            <a:tailEnd/>
          </a:ln>
        </p:spPr>
        <p:txBody>
          <a:bodyPr wrap="none" anchor="ctr"/>
          <a:lstStyle/>
          <a:p>
            <a:endParaRPr lang="zh-CN" altLang="en-US"/>
          </a:p>
        </p:txBody>
      </p:sp>
      <p:sp>
        <p:nvSpPr>
          <p:cNvPr id="30728" name="TextBox 7"/>
          <p:cNvSpPr txBox="1">
            <a:spLocks noChangeArrowheads="1"/>
          </p:cNvSpPr>
          <p:nvPr/>
        </p:nvSpPr>
        <p:spPr bwMode="auto">
          <a:xfrm>
            <a:off x="3435350" y="2070100"/>
            <a:ext cx="1162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宏观利好</a:t>
            </a:r>
            <a:endParaRPr lang="en-US">
              <a:solidFill>
                <a:schemeClr val="accent2"/>
              </a:solidFill>
              <a:latin typeface="微软雅黑" pitchFamily="34" charset="-122"/>
              <a:ea typeface="微软雅黑" pitchFamily="34" charset="-122"/>
            </a:endParaRPr>
          </a:p>
          <a:p>
            <a:pPr algn="ctr" eaLnBrk="1" hangingPunct="1"/>
            <a:r>
              <a:rPr lang="zh-CN" altLang="en-US">
                <a:solidFill>
                  <a:schemeClr val="accent2"/>
                </a:solidFill>
                <a:latin typeface="微软雅黑" pitchFamily="34" charset="-122"/>
                <a:ea typeface="微软雅黑" pitchFamily="34" charset="-122"/>
              </a:rPr>
              <a:t>表现三</a:t>
            </a:r>
          </a:p>
        </p:txBody>
      </p:sp>
      <p:sp>
        <p:nvSpPr>
          <p:cNvPr id="30729" name="TextBox 8"/>
          <p:cNvSpPr txBox="1">
            <a:spLocks noChangeArrowheads="1"/>
          </p:cNvSpPr>
          <p:nvPr/>
        </p:nvSpPr>
        <p:spPr bwMode="auto">
          <a:xfrm>
            <a:off x="581025" y="1549400"/>
            <a:ext cx="170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a:solidFill>
                  <a:schemeClr val="accent1"/>
                </a:solidFill>
                <a:latin typeface="微软雅黑" pitchFamily="34" charset="-122"/>
                <a:ea typeface="微软雅黑" pitchFamily="34" charset="-122"/>
              </a:rPr>
              <a:t>■</a:t>
            </a:r>
            <a:r>
              <a:rPr lang="zh-CN" altLang="en-US" b="1">
                <a:solidFill>
                  <a:schemeClr val="accent1"/>
                </a:solidFill>
                <a:latin typeface="微软雅黑" pitchFamily="34" charset="-122"/>
                <a:ea typeface="微软雅黑" pitchFamily="34" charset="-122"/>
              </a:rPr>
              <a:t>请输入您标题</a:t>
            </a:r>
          </a:p>
        </p:txBody>
      </p:sp>
      <p:sp>
        <p:nvSpPr>
          <p:cNvPr id="30730" name="TextBox 9"/>
          <p:cNvSpPr txBox="1">
            <a:spLocks noChangeArrowheads="1"/>
          </p:cNvSpPr>
          <p:nvPr/>
        </p:nvSpPr>
        <p:spPr bwMode="auto">
          <a:xfrm>
            <a:off x="581025" y="1857375"/>
            <a:ext cx="24082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这里可以输入可长可短的段落文字这里可以输入可长可短的段落文字这里</a:t>
            </a:r>
          </a:p>
        </p:txBody>
      </p:sp>
      <p:sp>
        <p:nvSpPr>
          <p:cNvPr id="30731" name="TextBox 10"/>
          <p:cNvSpPr txBox="1">
            <a:spLocks noChangeArrowheads="1"/>
          </p:cNvSpPr>
          <p:nvPr/>
        </p:nvSpPr>
        <p:spPr bwMode="auto">
          <a:xfrm>
            <a:off x="6210300" y="1233488"/>
            <a:ext cx="1709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a:solidFill>
                  <a:schemeClr val="accent1"/>
                </a:solidFill>
                <a:latin typeface="微软雅黑" pitchFamily="34" charset="-122"/>
                <a:ea typeface="微软雅黑" pitchFamily="34" charset="-122"/>
              </a:rPr>
              <a:t>■</a:t>
            </a:r>
            <a:r>
              <a:rPr lang="zh-CN" altLang="en-US" b="1">
                <a:solidFill>
                  <a:schemeClr val="accent1"/>
                </a:solidFill>
                <a:latin typeface="微软雅黑" pitchFamily="34" charset="-122"/>
                <a:ea typeface="微软雅黑" pitchFamily="34" charset="-122"/>
              </a:rPr>
              <a:t>请输入您标题</a:t>
            </a:r>
          </a:p>
        </p:txBody>
      </p:sp>
      <p:sp>
        <p:nvSpPr>
          <p:cNvPr id="30732" name="TextBox 11"/>
          <p:cNvSpPr txBox="1">
            <a:spLocks noChangeArrowheads="1"/>
          </p:cNvSpPr>
          <p:nvPr/>
        </p:nvSpPr>
        <p:spPr bwMode="auto">
          <a:xfrm>
            <a:off x="6210300" y="2997200"/>
            <a:ext cx="232251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这里可以输入可长可短的段落文字这里可以输入可长可短的段落文字这里</a:t>
            </a:r>
          </a:p>
        </p:txBody>
      </p:sp>
      <p:sp>
        <p:nvSpPr>
          <p:cNvPr id="30733" name="TextBox 12"/>
          <p:cNvSpPr txBox="1">
            <a:spLocks noChangeArrowheads="1"/>
          </p:cNvSpPr>
          <p:nvPr/>
        </p:nvSpPr>
        <p:spPr bwMode="auto">
          <a:xfrm>
            <a:off x="1670050" y="4557713"/>
            <a:ext cx="170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a:solidFill>
                  <a:schemeClr val="accent1"/>
                </a:solidFill>
                <a:latin typeface="微软雅黑" pitchFamily="34" charset="-122"/>
                <a:ea typeface="微软雅黑" pitchFamily="34" charset="-122"/>
              </a:rPr>
              <a:t>■</a:t>
            </a:r>
            <a:r>
              <a:rPr lang="zh-CN" altLang="en-US" b="1">
                <a:solidFill>
                  <a:schemeClr val="accent1"/>
                </a:solidFill>
                <a:latin typeface="微软雅黑" pitchFamily="34" charset="-122"/>
                <a:ea typeface="微软雅黑" pitchFamily="34" charset="-122"/>
              </a:rPr>
              <a:t>请输入您标题</a:t>
            </a:r>
          </a:p>
        </p:txBody>
      </p:sp>
      <p:sp>
        <p:nvSpPr>
          <p:cNvPr id="30734" name="TextBox 13"/>
          <p:cNvSpPr txBox="1">
            <a:spLocks noChangeArrowheads="1"/>
          </p:cNvSpPr>
          <p:nvPr/>
        </p:nvSpPr>
        <p:spPr bwMode="auto">
          <a:xfrm>
            <a:off x="1670050" y="4867275"/>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0735" name="矩形 14"/>
          <p:cNvSpPr>
            <a:spLocks noChangeArrowheads="1"/>
          </p:cNvSpPr>
          <p:nvPr/>
        </p:nvSpPr>
        <p:spPr bwMode="auto">
          <a:xfrm>
            <a:off x="6318250" y="1700213"/>
            <a:ext cx="2055813" cy="1255712"/>
          </a:xfrm>
          <a:prstGeom prst="rect">
            <a:avLst/>
          </a:prstGeom>
          <a:blipFill dpi="0" rotWithShape="1">
            <a:blip r:embed="rId2"/>
            <a:srcRect/>
            <a:stretch>
              <a:fillRect/>
            </a:stretch>
          </a:blipFill>
          <a:ln w="9525">
            <a:solidFill>
              <a:srgbClr val="B5B5B7"/>
            </a:solidFill>
            <a:bevel/>
            <a:headEnd/>
            <a:tailEnd/>
          </a:ln>
        </p:spPr>
        <p:txBody>
          <a:bodyPr/>
          <a:lstStyle/>
          <a:p>
            <a:endParaRPr lang="zh-CN" altLang="en-US">
              <a:solidFill>
                <a:schemeClr val="accent1"/>
              </a:solidFill>
            </a:endParaRPr>
          </a:p>
        </p:txBody>
      </p:sp>
      <p:sp>
        <p:nvSpPr>
          <p:cNvPr id="30736" name="矩形 15"/>
          <p:cNvSpPr>
            <a:spLocks noChangeArrowheads="1"/>
          </p:cNvSpPr>
          <p:nvPr/>
        </p:nvSpPr>
        <p:spPr bwMode="auto">
          <a:xfrm>
            <a:off x="693738" y="2682875"/>
            <a:ext cx="1925637" cy="1171575"/>
          </a:xfrm>
          <a:prstGeom prst="rect">
            <a:avLst/>
          </a:prstGeom>
          <a:blipFill dpi="0" rotWithShape="1">
            <a:blip r:embed="rId3"/>
            <a:srcRect/>
            <a:stretch>
              <a:fillRect/>
            </a:stretch>
          </a:blipFill>
          <a:ln w="9525">
            <a:solidFill>
              <a:srgbClr val="B5B5B7"/>
            </a:solidFill>
            <a:bevel/>
            <a:headEnd/>
            <a:tailEnd/>
          </a:ln>
        </p:spPr>
        <p:txBody>
          <a:bodyPr/>
          <a:lstStyle/>
          <a:p>
            <a:endParaRPr lang="zh-CN" altLang="en-US">
              <a:solidFill>
                <a:schemeClr val="accent1"/>
              </a:solidFill>
            </a:endParaRPr>
          </a:p>
        </p:txBody>
      </p:sp>
      <p:sp>
        <p:nvSpPr>
          <p:cNvPr id="30737" name="矩形 16"/>
          <p:cNvSpPr>
            <a:spLocks noChangeArrowheads="1"/>
          </p:cNvSpPr>
          <p:nvPr/>
        </p:nvSpPr>
        <p:spPr bwMode="auto">
          <a:xfrm>
            <a:off x="5330825" y="4743450"/>
            <a:ext cx="2130425" cy="1349375"/>
          </a:xfrm>
          <a:prstGeom prst="rect">
            <a:avLst/>
          </a:prstGeom>
          <a:blipFill dpi="0" rotWithShape="1">
            <a:blip r:embed="rId4"/>
            <a:srcRect/>
            <a:stretch>
              <a:fillRect/>
            </a:stretch>
          </a:blipFill>
          <a:ln w="9525">
            <a:solidFill>
              <a:srgbClr val="B5B5B7"/>
            </a:solidFill>
            <a:bevel/>
            <a:headEnd/>
            <a:tailEnd/>
          </a:ln>
        </p:spPr>
        <p:txBody>
          <a:bodyPr/>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nodeType="afterGroup">
                            <p:stCondLst>
                              <p:cond delay="640"/>
                            </p:stCondLst>
                            <p:childTnLst>
                              <p:par>
                                <p:cTn id="13" presetID="2" presetClass="entr" presetSubtype="12" fill="hold" grpId="0" nodeType="afterEffect">
                                  <p:stCondLst>
                                    <p:cond delay="0"/>
                                  </p:stCondLst>
                                  <p:childTnLst>
                                    <p:set>
                                      <p:cBhvr>
                                        <p:cTn id="14" dur="1" fill="hold">
                                          <p:stCondLst>
                                            <p:cond delay="0"/>
                                          </p:stCondLst>
                                        </p:cTn>
                                        <p:tgtEl>
                                          <p:spTgt spid="30723"/>
                                        </p:tgtEl>
                                        <p:attrNameLst>
                                          <p:attrName>style.visibility</p:attrName>
                                        </p:attrNameLst>
                                      </p:cBhvr>
                                      <p:to>
                                        <p:strVal val="visible"/>
                                      </p:to>
                                    </p:set>
                                    <p:anim calcmode="lin" valueType="num">
                                      <p:cBhvr additive="base">
                                        <p:cTn id="15" dur="500" fill="hold"/>
                                        <p:tgtEl>
                                          <p:spTgt spid="30723"/>
                                        </p:tgtEl>
                                        <p:attrNameLst>
                                          <p:attrName>ppt_x</p:attrName>
                                        </p:attrNameLst>
                                      </p:cBhvr>
                                      <p:tavLst>
                                        <p:tav tm="0">
                                          <p:val>
                                            <p:strVal val="0-#ppt_w/2"/>
                                          </p:val>
                                        </p:tav>
                                        <p:tav tm="100000">
                                          <p:val>
                                            <p:strVal val="#ppt_x"/>
                                          </p:val>
                                        </p:tav>
                                      </p:tavLst>
                                    </p:anim>
                                    <p:anim calcmode="lin" valueType="num">
                                      <p:cBhvr additive="base">
                                        <p:cTn id="16" dur="500" fill="hold"/>
                                        <p:tgtEl>
                                          <p:spTgt spid="30723"/>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140"/>
                            </p:stCondLst>
                            <p:childTnLst>
                              <p:par>
                                <p:cTn id="18" presetID="31" presetClass="entr" presetSubtype="0" fill="hold" grpId="0" nodeType="afterEffect">
                                  <p:stCondLst>
                                    <p:cond delay="0"/>
                                  </p:stCondLst>
                                  <p:childTnLst>
                                    <p:set>
                                      <p:cBhvr>
                                        <p:cTn id="19" dur="1" fill="hold">
                                          <p:stCondLst>
                                            <p:cond delay="0"/>
                                          </p:stCondLst>
                                        </p:cTn>
                                        <p:tgtEl>
                                          <p:spTgt spid="30724"/>
                                        </p:tgtEl>
                                        <p:attrNameLst>
                                          <p:attrName>style.visibility</p:attrName>
                                        </p:attrNameLst>
                                      </p:cBhvr>
                                      <p:to>
                                        <p:strVal val="visible"/>
                                      </p:to>
                                    </p:set>
                                    <p:anim calcmode="lin" valueType="num">
                                      <p:cBhvr>
                                        <p:cTn id="20" dur="300" fill="hold"/>
                                        <p:tgtEl>
                                          <p:spTgt spid="30724"/>
                                        </p:tgtEl>
                                        <p:attrNameLst>
                                          <p:attrName>ppt_w</p:attrName>
                                        </p:attrNameLst>
                                      </p:cBhvr>
                                      <p:tavLst>
                                        <p:tav tm="0">
                                          <p:val>
                                            <p:fltVal val="0"/>
                                          </p:val>
                                        </p:tav>
                                        <p:tav tm="100000">
                                          <p:val>
                                            <p:strVal val="#ppt_w"/>
                                          </p:val>
                                        </p:tav>
                                      </p:tavLst>
                                    </p:anim>
                                    <p:anim calcmode="lin" valueType="num">
                                      <p:cBhvr>
                                        <p:cTn id="21" dur="300" fill="hold"/>
                                        <p:tgtEl>
                                          <p:spTgt spid="30724"/>
                                        </p:tgtEl>
                                        <p:attrNameLst>
                                          <p:attrName>ppt_h</p:attrName>
                                        </p:attrNameLst>
                                      </p:cBhvr>
                                      <p:tavLst>
                                        <p:tav tm="0">
                                          <p:val>
                                            <p:fltVal val="0"/>
                                          </p:val>
                                        </p:tav>
                                        <p:tav tm="100000">
                                          <p:val>
                                            <p:strVal val="#ppt_h"/>
                                          </p:val>
                                        </p:tav>
                                      </p:tavLst>
                                    </p:anim>
                                    <p:anim calcmode="lin" valueType="num">
                                      <p:cBhvr>
                                        <p:cTn id="22" dur="300" fill="hold"/>
                                        <p:tgtEl>
                                          <p:spTgt spid="30724"/>
                                        </p:tgtEl>
                                        <p:attrNameLst>
                                          <p:attrName>style.rotation</p:attrName>
                                        </p:attrNameLst>
                                      </p:cBhvr>
                                      <p:tavLst>
                                        <p:tav tm="0">
                                          <p:val>
                                            <p:fltVal val="90"/>
                                          </p:val>
                                        </p:tav>
                                        <p:tav tm="100000">
                                          <p:val>
                                            <p:fltVal val="0"/>
                                          </p:val>
                                        </p:tav>
                                      </p:tavLst>
                                    </p:anim>
                                    <p:animEffect transition="in" filter="fade">
                                      <p:cBhvr>
                                        <p:cTn id="23" dur="300"/>
                                        <p:tgtEl>
                                          <p:spTgt spid="30724"/>
                                        </p:tgtEl>
                                      </p:cBhvr>
                                    </p:animEffect>
                                  </p:childTnLst>
                                </p:cTn>
                              </p:par>
                            </p:childTnLst>
                          </p:cTn>
                        </p:par>
                        <p:par>
                          <p:cTn id="24" fill="hold" nodeType="afterGroup">
                            <p:stCondLst>
                              <p:cond delay="1440"/>
                            </p:stCondLst>
                            <p:childTnLst>
                              <p:par>
                                <p:cTn id="25" presetID="22" presetClass="entr" presetSubtype="8" fill="hold" grpId="0" nodeType="afterEffect">
                                  <p:stCondLst>
                                    <p:cond delay="0"/>
                                  </p:stCondLst>
                                  <p:childTnLst>
                                    <p:set>
                                      <p:cBhvr>
                                        <p:cTn id="26" dur="1" fill="hold">
                                          <p:stCondLst>
                                            <p:cond delay="0"/>
                                          </p:stCondLst>
                                        </p:cTn>
                                        <p:tgtEl>
                                          <p:spTgt spid="30731"/>
                                        </p:tgtEl>
                                        <p:attrNameLst>
                                          <p:attrName>style.visibility</p:attrName>
                                        </p:attrNameLst>
                                      </p:cBhvr>
                                      <p:to>
                                        <p:strVal val="visible"/>
                                      </p:to>
                                    </p:set>
                                    <p:animEffect transition="in" filter="wipe(left)">
                                      <p:cBhvr>
                                        <p:cTn id="27" dur="500"/>
                                        <p:tgtEl>
                                          <p:spTgt spid="30731"/>
                                        </p:tgtEl>
                                      </p:cBhvr>
                                    </p:animEffect>
                                  </p:childTnLst>
                                </p:cTn>
                              </p:par>
                            </p:childTnLst>
                          </p:cTn>
                        </p:par>
                        <p:par>
                          <p:cTn id="28" fill="hold" nodeType="afterGroup">
                            <p:stCondLst>
                              <p:cond delay="1940"/>
                            </p:stCondLst>
                            <p:childTnLst>
                              <p:par>
                                <p:cTn id="29" presetID="14" presetClass="entr" presetSubtype="10" fill="hold" grpId="0" nodeType="afterEffect">
                                  <p:stCondLst>
                                    <p:cond delay="0"/>
                                  </p:stCondLst>
                                  <p:childTnLst>
                                    <p:set>
                                      <p:cBhvr>
                                        <p:cTn id="30" dur="1" fill="hold">
                                          <p:stCondLst>
                                            <p:cond delay="0"/>
                                          </p:stCondLst>
                                        </p:cTn>
                                        <p:tgtEl>
                                          <p:spTgt spid="30735"/>
                                        </p:tgtEl>
                                        <p:attrNameLst>
                                          <p:attrName>style.visibility</p:attrName>
                                        </p:attrNameLst>
                                      </p:cBhvr>
                                      <p:to>
                                        <p:strVal val="visible"/>
                                      </p:to>
                                    </p:set>
                                    <p:animEffect transition="in" filter="randombar(horizontal)">
                                      <p:cBhvr>
                                        <p:cTn id="31" dur="500"/>
                                        <p:tgtEl>
                                          <p:spTgt spid="30735"/>
                                        </p:tgtEl>
                                      </p:cBhvr>
                                    </p:animEffect>
                                  </p:childTnLst>
                                </p:cTn>
                              </p:par>
                            </p:childTnLst>
                          </p:cTn>
                        </p:par>
                        <p:par>
                          <p:cTn id="32" fill="hold" nodeType="afterGroup">
                            <p:stCondLst>
                              <p:cond delay="2440"/>
                            </p:stCondLst>
                            <p:childTnLst>
                              <p:par>
                                <p:cTn id="33" presetID="22" presetClass="entr" presetSubtype="1" fill="hold" grpId="0" nodeType="afterEffect">
                                  <p:stCondLst>
                                    <p:cond delay="0"/>
                                  </p:stCondLst>
                                  <p:childTnLst>
                                    <p:set>
                                      <p:cBhvr>
                                        <p:cTn id="34" dur="1" fill="hold">
                                          <p:stCondLst>
                                            <p:cond delay="0"/>
                                          </p:stCondLst>
                                        </p:cTn>
                                        <p:tgtEl>
                                          <p:spTgt spid="30732"/>
                                        </p:tgtEl>
                                        <p:attrNameLst>
                                          <p:attrName>style.visibility</p:attrName>
                                        </p:attrNameLst>
                                      </p:cBhvr>
                                      <p:to>
                                        <p:strVal val="visible"/>
                                      </p:to>
                                    </p:set>
                                    <p:animEffect transition="in" filter="wipe(up)">
                                      <p:cBhvr>
                                        <p:cTn id="35" dur="500"/>
                                        <p:tgtEl>
                                          <p:spTgt spid="30732"/>
                                        </p:tgtEl>
                                      </p:cBhvr>
                                    </p:animEffect>
                                  </p:childTnLst>
                                </p:cTn>
                              </p:par>
                            </p:childTnLst>
                          </p:cTn>
                        </p:par>
                        <p:par>
                          <p:cTn id="36" fill="hold" nodeType="afterGroup">
                            <p:stCondLst>
                              <p:cond delay="2940"/>
                            </p:stCondLst>
                            <p:childTnLst>
                              <p:par>
                                <p:cTn id="37" presetID="2" presetClass="entr" presetSubtype="9" fill="hold" grpId="0" nodeType="afterEffect">
                                  <p:stCondLst>
                                    <p:cond delay="0"/>
                                  </p:stCondLst>
                                  <p:childTnLst>
                                    <p:set>
                                      <p:cBhvr>
                                        <p:cTn id="38" dur="1" fill="hold">
                                          <p:stCondLst>
                                            <p:cond delay="0"/>
                                          </p:stCondLst>
                                        </p:cTn>
                                        <p:tgtEl>
                                          <p:spTgt spid="30725"/>
                                        </p:tgtEl>
                                        <p:attrNameLst>
                                          <p:attrName>style.visibility</p:attrName>
                                        </p:attrNameLst>
                                      </p:cBhvr>
                                      <p:to>
                                        <p:strVal val="visible"/>
                                      </p:to>
                                    </p:set>
                                    <p:anim calcmode="lin" valueType="num">
                                      <p:cBhvr additive="base">
                                        <p:cTn id="39" dur="500" fill="hold"/>
                                        <p:tgtEl>
                                          <p:spTgt spid="30725"/>
                                        </p:tgtEl>
                                        <p:attrNameLst>
                                          <p:attrName>ppt_x</p:attrName>
                                        </p:attrNameLst>
                                      </p:cBhvr>
                                      <p:tavLst>
                                        <p:tav tm="0">
                                          <p:val>
                                            <p:strVal val="0-#ppt_w/2"/>
                                          </p:val>
                                        </p:tav>
                                        <p:tav tm="100000">
                                          <p:val>
                                            <p:strVal val="#ppt_x"/>
                                          </p:val>
                                        </p:tav>
                                      </p:tavLst>
                                    </p:anim>
                                    <p:anim calcmode="lin" valueType="num">
                                      <p:cBhvr additive="base">
                                        <p:cTn id="40" dur="500" fill="hold"/>
                                        <p:tgtEl>
                                          <p:spTgt spid="30725"/>
                                        </p:tgtEl>
                                        <p:attrNameLst>
                                          <p:attrName>ppt_y</p:attrName>
                                        </p:attrNameLst>
                                      </p:cBhvr>
                                      <p:tavLst>
                                        <p:tav tm="0">
                                          <p:val>
                                            <p:strVal val="0-#ppt_h/2"/>
                                          </p:val>
                                        </p:tav>
                                        <p:tav tm="100000">
                                          <p:val>
                                            <p:strVal val="#ppt_y"/>
                                          </p:val>
                                        </p:tav>
                                      </p:tavLst>
                                    </p:anim>
                                  </p:childTnLst>
                                </p:cTn>
                              </p:par>
                            </p:childTnLst>
                          </p:cTn>
                        </p:par>
                        <p:par>
                          <p:cTn id="41" fill="hold" nodeType="afterGroup">
                            <p:stCondLst>
                              <p:cond delay="3440"/>
                            </p:stCondLst>
                            <p:childTnLst>
                              <p:par>
                                <p:cTn id="42" presetID="31" presetClass="entr" presetSubtype="0" fill="hold" grpId="0" nodeType="afterEffect">
                                  <p:stCondLst>
                                    <p:cond delay="0"/>
                                  </p:stCondLst>
                                  <p:childTnLst>
                                    <p:set>
                                      <p:cBhvr>
                                        <p:cTn id="43" dur="1" fill="hold">
                                          <p:stCondLst>
                                            <p:cond delay="0"/>
                                          </p:stCondLst>
                                        </p:cTn>
                                        <p:tgtEl>
                                          <p:spTgt spid="30726"/>
                                        </p:tgtEl>
                                        <p:attrNameLst>
                                          <p:attrName>style.visibility</p:attrName>
                                        </p:attrNameLst>
                                      </p:cBhvr>
                                      <p:to>
                                        <p:strVal val="visible"/>
                                      </p:to>
                                    </p:set>
                                    <p:anim calcmode="lin" valueType="num">
                                      <p:cBhvr>
                                        <p:cTn id="44" dur="300" fill="hold"/>
                                        <p:tgtEl>
                                          <p:spTgt spid="30726"/>
                                        </p:tgtEl>
                                        <p:attrNameLst>
                                          <p:attrName>ppt_w</p:attrName>
                                        </p:attrNameLst>
                                      </p:cBhvr>
                                      <p:tavLst>
                                        <p:tav tm="0">
                                          <p:val>
                                            <p:fltVal val="0"/>
                                          </p:val>
                                        </p:tav>
                                        <p:tav tm="100000">
                                          <p:val>
                                            <p:strVal val="#ppt_w"/>
                                          </p:val>
                                        </p:tav>
                                      </p:tavLst>
                                    </p:anim>
                                    <p:anim calcmode="lin" valueType="num">
                                      <p:cBhvr>
                                        <p:cTn id="45" dur="300" fill="hold"/>
                                        <p:tgtEl>
                                          <p:spTgt spid="30726"/>
                                        </p:tgtEl>
                                        <p:attrNameLst>
                                          <p:attrName>ppt_h</p:attrName>
                                        </p:attrNameLst>
                                      </p:cBhvr>
                                      <p:tavLst>
                                        <p:tav tm="0">
                                          <p:val>
                                            <p:fltVal val="0"/>
                                          </p:val>
                                        </p:tav>
                                        <p:tav tm="100000">
                                          <p:val>
                                            <p:strVal val="#ppt_h"/>
                                          </p:val>
                                        </p:tav>
                                      </p:tavLst>
                                    </p:anim>
                                    <p:anim calcmode="lin" valueType="num">
                                      <p:cBhvr>
                                        <p:cTn id="46" dur="300" fill="hold"/>
                                        <p:tgtEl>
                                          <p:spTgt spid="30726"/>
                                        </p:tgtEl>
                                        <p:attrNameLst>
                                          <p:attrName>style.rotation</p:attrName>
                                        </p:attrNameLst>
                                      </p:cBhvr>
                                      <p:tavLst>
                                        <p:tav tm="0">
                                          <p:val>
                                            <p:fltVal val="90"/>
                                          </p:val>
                                        </p:tav>
                                        <p:tav tm="100000">
                                          <p:val>
                                            <p:fltVal val="0"/>
                                          </p:val>
                                        </p:tav>
                                      </p:tavLst>
                                    </p:anim>
                                    <p:animEffect transition="in" filter="fade">
                                      <p:cBhvr>
                                        <p:cTn id="47" dur="300"/>
                                        <p:tgtEl>
                                          <p:spTgt spid="30726"/>
                                        </p:tgtEl>
                                      </p:cBhvr>
                                    </p:animEffect>
                                  </p:childTnLst>
                                </p:cTn>
                              </p:par>
                            </p:childTnLst>
                          </p:cTn>
                        </p:par>
                        <p:par>
                          <p:cTn id="48" fill="hold" nodeType="afterGroup">
                            <p:stCondLst>
                              <p:cond delay="3740"/>
                            </p:stCondLst>
                            <p:childTnLst>
                              <p:par>
                                <p:cTn id="49" presetID="22" presetClass="entr" presetSubtype="8" fill="hold" grpId="0" nodeType="afterEffect">
                                  <p:stCondLst>
                                    <p:cond delay="0"/>
                                  </p:stCondLst>
                                  <p:childTnLst>
                                    <p:set>
                                      <p:cBhvr>
                                        <p:cTn id="50" dur="1" fill="hold">
                                          <p:stCondLst>
                                            <p:cond delay="0"/>
                                          </p:stCondLst>
                                        </p:cTn>
                                        <p:tgtEl>
                                          <p:spTgt spid="30733"/>
                                        </p:tgtEl>
                                        <p:attrNameLst>
                                          <p:attrName>style.visibility</p:attrName>
                                        </p:attrNameLst>
                                      </p:cBhvr>
                                      <p:to>
                                        <p:strVal val="visible"/>
                                      </p:to>
                                    </p:set>
                                    <p:animEffect transition="in" filter="wipe(left)">
                                      <p:cBhvr>
                                        <p:cTn id="51" dur="500"/>
                                        <p:tgtEl>
                                          <p:spTgt spid="30733"/>
                                        </p:tgtEl>
                                      </p:cBhvr>
                                    </p:animEffect>
                                  </p:childTnLst>
                                </p:cTn>
                              </p:par>
                            </p:childTnLst>
                          </p:cTn>
                        </p:par>
                        <p:par>
                          <p:cTn id="52" fill="hold" nodeType="afterGroup">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30734"/>
                                        </p:tgtEl>
                                        <p:attrNameLst>
                                          <p:attrName>style.visibility</p:attrName>
                                        </p:attrNameLst>
                                      </p:cBhvr>
                                      <p:to>
                                        <p:strVal val="visible"/>
                                      </p:to>
                                    </p:set>
                                    <p:animEffect transition="in" filter="wipe(up)">
                                      <p:cBhvr>
                                        <p:cTn id="55" dur="500"/>
                                        <p:tgtEl>
                                          <p:spTgt spid="30734"/>
                                        </p:tgtEl>
                                      </p:cBhvr>
                                    </p:animEffect>
                                  </p:childTnLst>
                                </p:cTn>
                              </p:par>
                            </p:childTnLst>
                          </p:cTn>
                        </p:par>
                        <p:par>
                          <p:cTn id="56" fill="hold" nodeType="afterGroup">
                            <p:stCondLst>
                              <p:cond delay="4740"/>
                            </p:stCondLst>
                            <p:childTnLst>
                              <p:par>
                                <p:cTn id="57" presetID="14" presetClass="entr" presetSubtype="10" fill="hold" grpId="0" nodeType="afterEffect">
                                  <p:stCondLst>
                                    <p:cond delay="0"/>
                                  </p:stCondLst>
                                  <p:childTnLst>
                                    <p:set>
                                      <p:cBhvr>
                                        <p:cTn id="58" dur="1" fill="hold">
                                          <p:stCondLst>
                                            <p:cond delay="0"/>
                                          </p:stCondLst>
                                        </p:cTn>
                                        <p:tgtEl>
                                          <p:spTgt spid="30737"/>
                                        </p:tgtEl>
                                        <p:attrNameLst>
                                          <p:attrName>style.visibility</p:attrName>
                                        </p:attrNameLst>
                                      </p:cBhvr>
                                      <p:to>
                                        <p:strVal val="visible"/>
                                      </p:to>
                                    </p:set>
                                    <p:animEffect transition="in" filter="randombar(horizontal)">
                                      <p:cBhvr>
                                        <p:cTn id="59" dur="500"/>
                                        <p:tgtEl>
                                          <p:spTgt spid="30737"/>
                                        </p:tgtEl>
                                      </p:cBhvr>
                                    </p:animEffect>
                                  </p:childTnLst>
                                </p:cTn>
                              </p:par>
                            </p:childTnLst>
                          </p:cTn>
                        </p:par>
                        <p:par>
                          <p:cTn id="60" fill="hold" nodeType="afterGroup">
                            <p:stCondLst>
                              <p:cond delay="5240"/>
                            </p:stCondLst>
                            <p:childTnLst>
                              <p:par>
                                <p:cTn id="61" presetID="2" presetClass="entr" presetSubtype="2" fill="hold" grpId="0" nodeType="afterEffect">
                                  <p:stCondLst>
                                    <p:cond delay="0"/>
                                  </p:stCondLst>
                                  <p:childTnLst>
                                    <p:set>
                                      <p:cBhvr>
                                        <p:cTn id="62" dur="1" fill="hold">
                                          <p:stCondLst>
                                            <p:cond delay="0"/>
                                          </p:stCondLst>
                                        </p:cTn>
                                        <p:tgtEl>
                                          <p:spTgt spid="30727"/>
                                        </p:tgtEl>
                                        <p:attrNameLst>
                                          <p:attrName>style.visibility</p:attrName>
                                        </p:attrNameLst>
                                      </p:cBhvr>
                                      <p:to>
                                        <p:strVal val="visible"/>
                                      </p:to>
                                    </p:set>
                                    <p:anim calcmode="lin" valueType="num">
                                      <p:cBhvr additive="base">
                                        <p:cTn id="63" dur="500" fill="hold"/>
                                        <p:tgtEl>
                                          <p:spTgt spid="30727"/>
                                        </p:tgtEl>
                                        <p:attrNameLst>
                                          <p:attrName>ppt_x</p:attrName>
                                        </p:attrNameLst>
                                      </p:cBhvr>
                                      <p:tavLst>
                                        <p:tav tm="0">
                                          <p:val>
                                            <p:strVal val="1+#ppt_w/2"/>
                                          </p:val>
                                        </p:tav>
                                        <p:tav tm="100000">
                                          <p:val>
                                            <p:strVal val="#ppt_x"/>
                                          </p:val>
                                        </p:tav>
                                      </p:tavLst>
                                    </p:anim>
                                    <p:anim calcmode="lin" valueType="num">
                                      <p:cBhvr additive="base">
                                        <p:cTn id="64" dur="500" fill="hold"/>
                                        <p:tgtEl>
                                          <p:spTgt spid="30727"/>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5740"/>
                            </p:stCondLst>
                            <p:childTnLst>
                              <p:par>
                                <p:cTn id="66" presetID="31" presetClass="entr" presetSubtype="0" fill="hold" grpId="0" nodeType="afterEffect">
                                  <p:stCondLst>
                                    <p:cond delay="0"/>
                                  </p:stCondLst>
                                  <p:childTnLst>
                                    <p:set>
                                      <p:cBhvr>
                                        <p:cTn id="67" dur="1" fill="hold">
                                          <p:stCondLst>
                                            <p:cond delay="0"/>
                                          </p:stCondLst>
                                        </p:cTn>
                                        <p:tgtEl>
                                          <p:spTgt spid="30728"/>
                                        </p:tgtEl>
                                        <p:attrNameLst>
                                          <p:attrName>style.visibility</p:attrName>
                                        </p:attrNameLst>
                                      </p:cBhvr>
                                      <p:to>
                                        <p:strVal val="visible"/>
                                      </p:to>
                                    </p:set>
                                    <p:anim calcmode="lin" valueType="num">
                                      <p:cBhvr>
                                        <p:cTn id="68" dur="300" fill="hold"/>
                                        <p:tgtEl>
                                          <p:spTgt spid="30728"/>
                                        </p:tgtEl>
                                        <p:attrNameLst>
                                          <p:attrName>ppt_w</p:attrName>
                                        </p:attrNameLst>
                                      </p:cBhvr>
                                      <p:tavLst>
                                        <p:tav tm="0">
                                          <p:val>
                                            <p:fltVal val="0"/>
                                          </p:val>
                                        </p:tav>
                                        <p:tav tm="100000">
                                          <p:val>
                                            <p:strVal val="#ppt_w"/>
                                          </p:val>
                                        </p:tav>
                                      </p:tavLst>
                                    </p:anim>
                                    <p:anim calcmode="lin" valueType="num">
                                      <p:cBhvr>
                                        <p:cTn id="69" dur="300" fill="hold"/>
                                        <p:tgtEl>
                                          <p:spTgt spid="30728"/>
                                        </p:tgtEl>
                                        <p:attrNameLst>
                                          <p:attrName>ppt_h</p:attrName>
                                        </p:attrNameLst>
                                      </p:cBhvr>
                                      <p:tavLst>
                                        <p:tav tm="0">
                                          <p:val>
                                            <p:fltVal val="0"/>
                                          </p:val>
                                        </p:tav>
                                        <p:tav tm="100000">
                                          <p:val>
                                            <p:strVal val="#ppt_h"/>
                                          </p:val>
                                        </p:tav>
                                      </p:tavLst>
                                    </p:anim>
                                    <p:anim calcmode="lin" valueType="num">
                                      <p:cBhvr>
                                        <p:cTn id="70" dur="300" fill="hold"/>
                                        <p:tgtEl>
                                          <p:spTgt spid="30728"/>
                                        </p:tgtEl>
                                        <p:attrNameLst>
                                          <p:attrName>style.rotation</p:attrName>
                                        </p:attrNameLst>
                                      </p:cBhvr>
                                      <p:tavLst>
                                        <p:tav tm="0">
                                          <p:val>
                                            <p:fltVal val="90"/>
                                          </p:val>
                                        </p:tav>
                                        <p:tav tm="100000">
                                          <p:val>
                                            <p:fltVal val="0"/>
                                          </p:val>
                                        </p:tav>
                                      </p:tavLst>
                                    </p:anim>
                                    <p:animEffect transition="in" filter="fade">
                                      <p:cBhvr>
                                        <p:cTn id="71" dur="300"/>
                                        <p:tgtEl>
                                          <p:spTgt spid="30728"/>
                                        </p:tgtEl>
                                      </p:cBhvr>
                                    </p:animEffect>
                                  </p:childTnLst>
                                </p:cTn>
                              </p:par>
                            </p:childTnLst>
                          </p:cTn>
                        </p:par>
                        <p:par>
                          <p:cTn id="72" fill="hold" nodeType="afterGroup">
                            <p:stCondLst>
                              <p:cond delay="6040"/>
                            </p:stCondLst>
                            <p:childTnLst>
                              <p:par>
                                <p:cTn id="73" presetID="22" presetClass="entr" presetSubtype="8" fill="hold" grpId="0" nodeType="afterEffect">
                                  <p:stCondLst>
                                    <p:cond delay="0"/>
                                  </p:stCondLst>
                                  <p:childTnLst>
                                    <p:set>
                                      <p:cBhvr>
                                        <p:cTn id="74" dur="1" fill="hold">
                                          <p:stCondLst>
                                            <p:cond delay="0"/>
                                          </p:stCondLst>
                                        </p:cTn>
                                        <p:tgtEl>
                                          <p:spTgt spid="30729"/>
                                        </p:tgtEl>
                                        <p:attrNameLst>
                                          <p:attrName>style.visibility</p:attrName>
                                        </p:attrNameLst>
                                      </p:cBhvr>
                                      <p:to>
                                        <p:strVal val="visible"/>
                                      </p:to>
                                    </p:set>
                                    <p:animEffect transition="in" filter="wipe(left)">
                                      <p:cBhvr>
                                        <p:cTn id="75" dur="500"/>
                                        <p:tgtEl>
                                          <p:spTgt spid="30729"/>
                                        </p:tgtEl>
                                      </p:cBhvr>
                                    </p:animEffect>
                                  </p:childTnLst>
                                </p:cTn>
                              </p:par>
                            </p:childTnLst>
                          </p:cTn>
                        </p:par>
                        <p:par>
                          <p:cTn id="76" fill="hold" nodeType="afterGroup">
                            <p:stCondLst>
                              <p:cond delay="6540"/>
                            </p:stCondLst>
                            <p:childTnLst>
                              <p:par>
                                <p:cTn id="77" presetID="22" presetClass="entr" presetSubtype="1" fill="hold" grpId="0" nodeType="afterEffect">
                                  <p:stCondLst>
                                    <p:cond delay="0"/>
                                  </p:stCondLst>
                                  <p:childTnLst>
                                    <p:set>
                                      <p:cBhvr>
                                        <p:cTn id="78" dur="1" fill="hold">
                                          <p:stCondLst>
                                            <p:cond delay="0"/>
                                          </p:stCondLst>
                                        </p:cTn>
                                        <p:tgtEl>
                                          <p:spTgt spid="30730"/>
                                        </p:tgtEl>
                                        <p:attrNameLst>
                                          <p:attrName>style.visibility</p:attrName>
                                        </p:attrNameLst>
                                      </p:cBhvr>
                                      <p:to>
                                        <p:strVal val="visible"/>
                                      </p:to>
                                    </p:set>
                                    <p:animEffect transition="in" filter="wipe(up)">
                                      <p:cBhvr>
                                        <p:cTn id="79" dur="500"/>
                                        <p:tgtEl>
                                          <p:spTgt spid="30730"/>
                                        </p:tgtEl>
                                      </p:cBhvr>
                                    </p:animEffect>
                                  </p:childTnLst>
                                </p:cTn>
                              </p:par>
                            </p:childTnLst>
                          </p:cTn>
                        </p:par>
                        <p:par>
                          <p:cTn id="80" fill="hold" nodeType="afterGroup">
                            <p:stCondLst>
                              <p:cond delay="7040"/>
                            </p:stCondLst>
                            <p:childTnLst>
                              <p:par>
                                <p:cTn id="81" presetID="14" presetClass="entr" presetSubtype="10" fill="hold" grpId="0" nodeType="afterEffect">
                                  <p:stCondLst>
                                    <p:cond delay="0"/>
                                  </p:stCondLst>
                                  <p:childTnLst>
                                    <p:set>
                                      <p:cBhvr>
                                        <p:cTn id="82" dur="1" fill="hold">
                                          <p:stCondLst>
                                            <p:cond delay="0"/>
                                          </p:stCondLst>
                                        </p:cTn>
                                        <p:tgtEl>
                                          <p:spTgt spid="30736"/>
                                        </p:tgtEl>
                                        <p:attrNameLst>
                                          <p:attrName>style.visibility</p:attrName>
                                        </p:attrNameLst>
                                      </p:cBhvr>
                                      <p:to>
                                        <p:strVal val="visible"/>
                                      </p:to>
                                    </p:set>
                                    <p:animEffect transition="in" filter="randombar(horizontal)">
                                      <p:cBhvr>
                                        <p:cTn id="83" dur="500"/>
                                        <p:tgtEl>
                                          <p:spTgt spid="30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animBg="1"/>
      <p:bldP spid="30724" grpId="0" autoUpdateAnimBg="0"/>
      <p:bldP spid="30725" grpId="0" animBg="1"/>
      <p:bldP spid="30726" grpId="0" autoUpdateAnimBg="0"/>
      <p:bldP spid="30727" grpId="0" animBg="1"/>
      <p:bldP spid="30728" grpId="0" autoUpdateAnimBg="0"/>
      <p:bldP spid="30729" grpId="0" autoUpdateAnimBg="0"/>
      <p:bldP spid="30730" grpId="0" autoUpdateAnimBg="0"/>
      <p:bldP spid="30731" grpId="0" autoUpdateAnimBg="0"/>
      <p:bldP spid="30732" grpId="0" autoUpdateAnimBg="0"/>
      <p:bldP spid="30733" grpId="0" autoUpdateAnimBg="0"/>
      <p:bldP spid="30734" grpId="0" autoUpdateAnimBg="0"/>
      <p:bldP spid="30735" grpId="0" animBg="1" autoUpdateAnimBg="0"/>
      <p:bldP spid="30736" grpId="0" animBg="1" autoUpdateAnimBg="0"/>
      <p:bldP spid="30737"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1747" name="Freeform 6"/>
          <p:cNvSpPr>
            <a:spLocks/>
          </p:cNvSpPr>
          <p:nvPr/>
        </p:nvSpPr>
        <p:spPr bwMode="auto">
          <a:xfrm>
            <a:off x="4587875"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78"/>
              <a:gd name="T43" fmla="*/ 0 h 6709"/>
              <a:gd name="T44" fmla="*/ 2278 w 2278"/>
              <a:gd name="T45" fmla="*/ 6709 h 67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Freeform 7"/>
          <p:cNvSpPr>
            <a:spLocks/>
          </p:cNvSpPr>
          <p:nvPr/>
        </p:nvSpPr>
        <p:spPr bwMode="auto">
          <a:xfrm>
            <a:off x="5037138"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05"/>
              <a:gd name="T43" fmla="*/ 0 h 4693"/>
              <a:gd name="T44" fmla="*/ 1605 w 1605"/>
              <a:gd name="T45" fmla="*/ 4693 h 469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9" name="Freeform 8"/>
          <p:cNvSpPr>
            <a:spLocks/>
          </p:cNvSpPr>
          <p:nvPr/>
        </p:nvSpPr>
        <p:spPr bwMode="auto">
          <a:xfrm>
            <a:off x="2874963" y="3127375"/>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78"/>
              <a:gd name="T43" fmla="*/ 0 h 5345"/>
              <a:gd name="T44" fmla="*/ 2278 w 2278"/>
              <a:gd name="T45" fmla="*/ 5345 h 53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9"/>
          <p:cNvSpPr>
            <a:spLocks/>
          </p:cNvSpPr>
          <p:nvPr/>
        </p:nvSpPr>
        <p:spPr bwMode="auto">
          <a:xfrm>
            <a:off x="2897188"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05"/>
              <a:gd name="T43" fmla="*/ 0 h 3370"/>
              <a:gd name="T44" fmla="*/ 1605 w 1605"/>
              <a:gd name="T45" fmla="*/ 3370 h 33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TextBox 6"/>
          <p:cNvSpPr txBox="1">
            <a:spLocks noChangeArrowheads="1"/>
          </p:cNvSpPr>
          <p:nvPr/>
        </p:nvSpPr>
        <p:spPr bwMode="auto">
          <a:xfrm>
            <a:off x="6318250" y="3468688"/>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市场认识较低</a:t>
            </a:r>
          </a:p>
        </p:txBody>
      </p:sp>
      <p:sp>
        <p:nvSpPr>
          <p:cNvPr id="31752" name="TextBox 7"/>
          <p:cNvSpPr txBox="1">
            <a:spLocks noChangeArrowheads="1"/>
          </p:cNvSpPr>
          <p:nvPr/>
        </p:nvSpPr>
        <p:spPr bwMode="auto">
          <a:xfrm>
            <a:off x="6300788" y="3860800"/>
            <a:ext cx="2844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a:t>
            </a:r>
          </a:p>
        </p:txBody>
      </p:sp>
      <p:sp>
        <p:nvSpPr>
          <p:cNvPr id="31753" name="TextBox 8"/>
          <p:cNvSpPr txBox="1">
            <a:spLocks noChangeArrowheads="1"/>
          </p:cNvSpPr>
          <p:nvPr/>
        </p:nvSpPr>
        <p:spPr bwMode="auto">
          <a:xfrm>
            <a:off x="6318250" y="169545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a:solidFill>
                  <a:schemeClr val="accent1"/>
                </a:solidFill>
                <a:latin typeface="微软雅黑" pitchFamily="34" charset="-122"/>
                <a:ea typeface="微软雅黑" pitchFamily="34" charset="-122"/>
              </a:rPr>
              <a:t>市场占有率低</a:t>
            </a:r>
          </a:p>
        </p:txBody>
      </p:sp>
      <p:sp>
        <p:nvSpPr>
          <p:cNvPr id="31754" name="TextBox 9"/>
          <p:cNvSpPr txBox="1">
            <a:spLocks noChangeArrowheads="1"/>
          </p:cNvSpPr>
          <p:nvPr/>
        </p:nvSpPr>
        <p:spPr bwMode="auto">
          <a:xfrm>
            <a:off x="6300788" y="2089150"/>
            <a:ext cx="2844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a:t>
            </a:r>
          </a:p>
        </p:txBody>
      </p:sp>
      <p:sp>
        <p:nvSpPr>
          <p:cNvPr id="31755" name="TextBox 10"/>
          <p:cNvSpPr txBox="1">
            <a:spLocks noChangeArrowheads="1"/>
          </p:cNvSpPr>
          <p:nvPr/>
        </p:nvSpPr>
        <p:spPr bwMode="auto">
          <a:xfrm>
            <a:off x="854075" y="273367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b="1">
                <a:solidFill>
                  <a:schemeClr val="accent1"/>
                </a:solidFill>
                <a:latin typeface="微软雅黑" pitchFamily="34" charset="-122"/>
                <a:ea typeface="微软雅黑" pitchFamily="34" charset="-122"/>
              </a:rPr>
              <a:t>处于起步阶段</a:t>
            </a:r>
          </a:p>
        </p:txBody>
      </p:sp>
      <p:sp>
        <p:nvSpPr>
          <p:cNvPr id="31756" name="TextBox 11"/>
          <p:cNvSpPr txBox="1">
            <a:spLocks noChangeArrowheads="1"/>
          </p:cNvSpPr>
          <p:nvPr/>
        </p:nvSpPr>
        <p:spPr bwMode="auto">
          <a:xfrm>
            <a:off x="323850" y="3127375"/>
            <a:ext cx="2527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a:t>
            </a:r>
          </a:p>
        </p:txBody>
      </p:sp>
      <p:sp>
        <p:nvSpPr>
          <p:cNvPr id="31757" name="TextBox 12"/>
          <p:cNvSpPr txBox="1">
            <a:spLocks noChangeArrowheads="1"/>
          </p:cNvSpPr>
          <p:nvPr/>
        </p:nvSpPr>
        <p:spPr bwMode="auto">
          <a:xfrm>
            <a:off x="854075" y="450532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b="1">
                <a:solidFill>
                  <a:schemeClr val="accent1"/>
                </a:solidFill>
                <a:latin typeface="微软雅黑" pitchFamily="34" charset="-122"/>
                <a:ea typeface="微软雅黑" pitchFamily="34" charset="-122"/>
              </a:rPr>
              <a:t>整体规模小</a:t>
            </a:r>
          </a:p>
        </p:txBody>
      </p:sp>
      <p:sp>
        <p:nvSpPr>
          <p:cNvPr id="31758" name="TextBox 13"/>
          <p:cNvSpPr txBox="1">
            <a:spLocks noChangeArrowheads="1"/>
          </p:cNvSpPr>
          <p:nvPr/>
        </p:nvSpPr>
        <p:spPr bwMode="auto">
          <a:xfrm>
            <a:off x="323850" y="4899025"/>
            <a:ext cx="25273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a:solidFill>
                  <a:schemeClr val="accent1"/>
                </a:solidFill>
                <a:latin typeface="微软雅黑" pitchFamily="34" charset="-122"/>
                <a:ea typeface="微软雅黑" pitchFamily="34" charset="-122"/>
              </a:rPr>
              <a:t>请在这里输入段落文本内容请在这里输入段落文本内容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1746"/>
                                        </p:tgtEl>
                                        <p:attrNameLst>
                                          <p:attrName>ppt_y</p:attrName>
                                        </p:attrNameLst>
                                      </p:cBhvr>
                                      <p:tavLst>
                                        <p:tav tm="0">
                                          <p:val>
                                            <p:strVal val="#ppt_y"/>
                                          </p:val>
                                        </p:tav>
                                        <p:tav tm="100000">
                                          <p:val>
                                            <p:strVal val="#ppt_y"/>
                                          </p:val>
                                        </p:tav>
                                      </p:tavLst>
                                    </p:anim>
                                    <p:anim calcmode="lin" valueType="num">
                                      <p:cBhvr>
                                        <p:cTn id="9"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1746"/>
                                        </p:tgtEl>
                                      </p:cBhvr>
                                    </p:animEffect>
                                  </p:childTnLst>
                                </p:cTn>
                              </p:par>
                            </p:childTnLst>
                          </p:cTn>
                        </p:par>
                        <p:par>
                          <p:cTn id="12" fill="hold" nodeType="afterGroup">
                            <p:stCondLst>
                              <p:cond delay="640"/>
                            </p:stCondLst>
                            <p:childTnLst>
                              <p:par>
                                <p:cTn id="13" presetID="22" presetClass="entr" presetSubtype="4" fill="hold" grpId="0" nodeType="afterEffect">
                                  <p:stCondLst>
                                    <p:cond delay="0"/>
                                  </p:stCondLst>
                                  <p:childTnLst>
                                    <p:set>
                                      <p:cBhvr>
                                        <p:cTn id="14" dur="1" fill="hold">
                                          <p:stCondLst>
                                            <p:cond delay="0"/>
                                          </p:stCondLst>
                                        </p:cTn>
                                        <p:tgtEl>
                                          <p:spTgt spid="31750"/>
                                        </p:tgtEl>
                                        <p:attrNameLst>
                                          <p:attrName>style.visibility</p:attrName>
                                        </p:attrNameLst>
                                      </p:cBhvr>
                                      <p:to>
                                        <p:strVal val="visible"/>
                                      </p:to>
                                    </p:set>
                                    <p:animEffect transition="in" filter="wipe(down)">
                                      <p:cBhvr>
                                        <p:cTn id="15" dur="500"/>
                                        <p:tgtEl>
                                          <p:spTgt spid="31750"/>
                                        </p:tgtEl>
                                      </p:cBhvr>
                                    </p:animEffect>
                                  </p:childTnLst>
                                </p:cTn>
                              </p:par>
                            </p:childTnLst>
                          </p:cTn>
                        </p:par>
                        <p:par>
                          <p:cTn id="16" fill="hold" nodeType="afterGroup">
                            <p:stCondLst>
                              <p:cond delay="1140"/>
                            </p:stCondLst>
                            <p:childTnLst>
                              <p:par>
                                <p:cTn id="17" presetID="31" presetClass="entr" presetSubtype="0" fill="hold" grpId="0" nodeType="afterEffect">
                                  <p:stCondLst>
                                    <p:cond delay="0"/>
                                  </p:stCondLst>
                                  <p:childTnLst>
                                    <p:set>
                                      <p:cBhvr>
                                        <p:cTn id="18" dur="1" fill="hold">
                                          <p:stCondLst>
                                            <p:cond delay="0"/>
                                          </p:stCondLst>
                                        </p:cTn>
                                        <p:tgtEl>
                                          <p:spTgt spid="31757"/>
                                        </p:tgtEl>
                                        <p:attrNameLst>
                                          <p:attrName>style.visibility</p:attrName>
                                        </p:attrNameLst>
                                      </p:cBhvr>
                                      <p:to>
                                        <p:strVal val="visible"/>
                                      </p:to>
                                    </p:set>
                                    <p:anim calcmode="lin" valueType="num">
                                      <p:cBhvr>
                                        <p:cTn id="19" dur="300" fill="hold"/>
                                        <p:tgtEl>
                                          <p:spTgt spid="31757"/>
                                        </p:tgtEl>
                                        <p:attrNameLst>
                                          <p:attrName>ppt_w</p:attrName>
                                        </p:attrNameLst>
                                      </p:cBhvr>
                                      <p:tavLst>
                                        <p:tav tm="0">
                                          <p:val>
                                            <p:fltVal val="0"/>
                                          </p:val>
                                        </p:tav>
                                        <p:tav tm="100000">
                                          <p:val>
                                            <p:strVal val="#ppt_w"/>
                                          </p:val>
                                        </p:tav>
                                      </p:tavLst>
                                    </p:anim>
                                    <p:anim calcmode="lin" valueType="num">
                                      <p:cBhvr>
                                        <p:cTn id="20" dur="300" fill="hold"/>
                                        <p:tgtEl>
                                          <p:spTgt spid="31757"/>
                                        </p:tgtEl>
                                        <p:attrNameLst>
                                          <p:attrName>ppt_h</p:attrName>
                                        </p:attrNameLst>
                                      </p:cBhvr>
                                      <p:tavLst>
                                        <p:tav tm="0">
                                          <p:val>
                                            <p:fltVal val="0"/>
                                          </p:val>
                                        </p:tav>
                                        <p:tav tm="100000">
                                          <p:val>
                                            <p:strVal val="#ppt_h"/>
                                          </p:val>
                                        </p:tav>
                                      </p:tavLst>
                                    </p:anim>
                                    <p:anim calcmode="lin" valueType="num">
                                      <p:cBhvr>
                                        <p:cTn id="21" dur="300" fill="hold"/>
                                        <p:tgtEl>
                                          <p:spTgt spid="31757"/>
                                        </p:tgtEl>
                                        <p:attrNameLst>
                                          <p:attrName>style.rotation</p:attrName>
                                        </p:attrNameLst>
                                      </p:cBhvr>
                                      <p:tavLst>
                                        <p:tav tm="0">
                                          <p:val>
                                            <p:fltVal val="90"/>
                                          </p:val>
                                        </p:tav>
                                        <p:tav tm="100000">
                                          <p:val>
                                            <p:fltVal val="0"/>
                                          </p:val>
                                        </p:tav>
                                      </p:tavLst>
                                    </p:anim>
                                    <p:animEffect transition="in" filter="fade">
                                      <p:cBhvr>
                                        <p:cTn id="22" dur="300"/>
                                        <p:tgtEl>
                                          <p:spTgt spid="31757"/>
                                        </p:tgtEl>
                                      </p:cBhvr>
                                    </p:animEffect>
                                  </p:childTnLst>
                                </p:cTn>
                              </p:par>
                            </p:childTnLst>
                          </p:cTn>
                        </p:par>
                        <p:par>
                          <p:cTn id="23" fill="hold" nodeType="afterGroup">
                            <p:stCondLst>
                              <p:cond delay="1440"/>
                            </p:stCondLst>
                            <p:childTnLst>
                              <p:par>
                                <p:cTn id="24" presetID="22" presetClass="entr" presetSubtype="1" fill="hold" grpId="0" nodeType="afterEffect">
                                  <p:stCondLst>
                                    <p:cond delay="0"/>
                                  </p:stCondLst>
                                  <p:childTnLst>
                                    <p:set>
                                      <p:cBhvr>
                                        <p:cTn id="25" dur="1" fill="hold">
                                          <p:stCondLst>
                                            <p:cond delay="0"/>
                                          </p:stCondLst>
                                        </p:cTn>
                                        <p:tgtEl>
                                          <p:spTgt spid="31758"/>
                                        </p:tgtEl>
                                        <p:attrNameLst>
                                          <p:attrName>style.visibility</p:attrName>
                                        </p:attrNameLst>
                                      </p:cBhvr>
                                      <p:to>
                                        <p:strVal val="visible"/>
                                      </p:to>
                                    </p:set>
                                    <p:animEffect transition="in" filter="wipe(up)">
                                      <p:cBhvr>
                                        <p:cTn id="26" dur="500"/>
                                        <p:tgtEl>
                                          <p:spTgt spid="31758"/>
                                        </p:tgtEl>
                                      </p:cBhvr>
                                    </p:animEffect>
                                  </p:childTnLst>
                                </p:cTn>
                              </p:par>
                            </p:childTnLst>
                          </p:cTn>
                        </p:par>
                        <p:par>
                          <p:cTn id="27" fill="hold" nodeType="afterGroup">
                            <p:stCondLst>
                              <p:cond delay="1940"/>
                            </p:stCondLst>
                            <p:childTnLst>
                              <p:par>
                                <p:cTn id="28" presetID="22" presetClass="entr" presetSubtype="4" fill="hold" grpId="0" nodeType="afterEffect">
                                  <p:stCondLst>
                                    <p:cond delay="0"/>
                                  </p:stCondLst>
                                  <p:childTnLst>
                                    <p:set>
                                      <p:cBhvr>
                                        <p:cTn id="29" dur="1" fill="hold">
                                          <p:stCondLst>
                                            <p:cond delay="0"/>
                                          </p:stCondLst>
                                        </p:cTn>
                                        <p:tgtEl>
                                          <p:spTgt spid="31748"/>
                                        </p:tgtEl>
                                        <p:attrNameLst>
                                          <p:attrName>style.visibility</p:attrName>
                                        </p:attrNameLst>
                                      </p:cBhvr>
                                      <p:to>
                                        <p:strVal val="visible"/>
                                      </p:to>
                                    </p:set>
                                    <p:animEffect transition="in" filter="wipe(down)">
                                      <p:cBhvr>
                                        <p:cTn id="30" dur="500"/>
                                        <p:tgtEl>
                                          <p:spTgt spid="31748"/>
                                        </p:tgtEl>
                                      </p:cBhvr>
                                    </p:animEffect>
                                  </p:childTnLst>
                                </p:cTn>
                              </p:par>
                            </p:childTnLst>
                          </p:cTn>
                        </p:par>
                        <p:par>
                          <p:cTn id="31" fill="hold" nodeType="afterGroup">
                            <p:stCondLst>
                              <p:cond delay="2440"/>
                            </p:stCondLst>
                            <p:childTnLst>
                              <p:par>
                                <p:cTn id="32" presetID="31" presetClass="entr" presetSubtype="0" fill="hold" grpId="0" nodeType="afterEffect">
                                  <p:stCondLst>
                                    <p:cond delay="0"/>
                                  </p:stCondLst>
                                  <p:childTnLst>
                                    <p:set>
                                      <p:cBhvr>
                                        <p:cTn id="33" dur="1" fill="hold">
                                          <p:stCondLst>
                                            <p:cond delay="0"/>
                                          </p:stCondLst>
                                        </p:cTn>
                                        <p:tgtEl>
                                          <p:spTgt spid="31751"/>
                                        </p:tgtEl>
                                        <p:attrNameLst>
                                          <p:attrName>style.visibility</p:attrName>
                                        </p:attrNameLst>
                                      </p:cBhvr>
                                      <p:to>
                                        <p:strVal val="visible"/>
                                      </p:to>
                                    </p:set>
                                    <p:anim calcmode="lin" valueType="num">
                                      <p:cBhvr>
                                        <p:cTn id="34" dur="300" fill="hold"/>
                                        <p:tgtEl>
                                          <p:spTgt spid="31751"/>
                                        </p:tgtEl>
                                        <p:attrNameLst>
                                          <p:attrName>ppt_w</p:attrName>
                                        </p:attrNameLst>
                                      </p:cBhvr>
                                      <p:tavLst>
                                        <p:tav tm="0">
                                          <p:val>
                                            <p:fltVal val="0"/>
                                          </p:val>
                                        </p:tav>
                                        <p:tav tm="100000">
                                          <p:val>
                                            <p:strVal val="#ppt_w"/>
                                          </p:val>
                                        </p:tav>
                                      </p:tavLst>
                                    </p:anim>
                                    <p:anim calcmode="lin" valueType="num">
                                      <p:cBhvr>
                                        <p:cTn id="35" dur="300" fill="hold"/>
                                        <p:tgtEl>
                                          <p:spTgt spid="31751"/>
                                        </p:tgtEl>
                                        <p:attrNameLst>
                                          <p:attrName>ppt_h</p:attrName>
                                        </p:attrNameLst>
                                      </p:cBhvr>
                                      <p:tavLst>
                                        <p:tav tm="0">
                                          <p:val>
                                            <p:fltVal val="0"/>
                                          </p:val>
                                        </p:tav>
                                        <p:tav tm="100000">
                                          <p:val>
                                            <p:strVal val="#ppt_h"/>
                                          </p:val>
                                        </p:tav>
                                      </p:tavLst>
                                    </p:anim>
                                    <p:anim calcmode="lin" valueType="num">
                                      <p:cBhvr>
                                        <p:cTn id="36" dur="300" fill="hold"/>
                                        <p:tgtEl>
                                          <p:spTgt spid="31751"/>
                                        </p:tgtEl>
                                        <p:attrNameLst>
                                          <p:attrName>style.rotation</p:attrName>
                                        </p:attrNameLst>
                                      </p:cBhvr>
                                      <p:tavLst>
                                        <p:tav tm="0">
                                          <p:val>
                                            <p:fltVal val="90"/>
                                          </p:val>
                                        </p:tav>
                                        <p:tav tm="100000">
                                          <p:val>
                                            <p:fltVal val="0"/>
                                          </p:val>
                                        </p:tav>
                                      </p:tavLst>
                                    </p:anim>
                                    <p:animEffect transition="in" filter="fade">
                                      <p:cBhvr>
                                        <p:cTn id="37" dur="300"/>
                                        <p:tgtEl>
                                          <p:spTgt spid="31751"/>
                                        </p:tgtEl>
                                      </p:cBhvr>
                                    </p:animEffect>
                                  </p:childTnLst>
                                </p:cTn>
                              </p:par>
                            </p:childTnLst>
                          </p:cTn>
                        </p:par>
                        <p:par>
                          <p:cTn id="38" fill="hold" nodeType="afterGroup">
                            <p:stCondLst>
                              <p:cond delay="2740"/>
                            </p:stCondLst>
                            <p:childTnLst>
                              <p:par>
                                <p:cTn id="39" presetID="22" presetClass="entr" presetSubtype="1" fill="hold" grpId="0" nodeType="afterEffect">
                                  <p:stCondLst>
                                    <p:cond delay="0"/>
                                  </p:stCondLst>
                                  <p:childTnLst>
                                    <p:set>
                                      <p:cBhvr>
                                        <p:cTn id="40" dur="1" fill="hold">
                                          <p:stCondLst>
                                            <p:cond delay="0"/>
                                          </p:stCondLst>
                                        </p:cTn>
                                        <p:tgtEl>
                                          <p:spTgt spid="31752"/>
                                        </p:tgtEl>
                                        <p:attrNameLst>
                                          <p:attrName>style.visibility</p:attrName>
                                        </p:attrNameLst>
                                      </p:cBhvr>
                                      <p:to>
                                        <p:strVal val="visible"/>
                                      </p:to>
                                    </p:set>
                                    <p:animEffect transition="in" filter="wipe(up)">
                                      <p:cBhvr>
                                        <p:cTn id="41" dur="500"/>
                                        <p:tgtEl>
                                          <p:spTgt spid="31752"/>
                                        </p:tgtEl>
                                      </p:cBhvr>
                                    </p:animEffect>
                                  </p:childTnLst>
                                </p:cTn>
                              </p:par>
                            </p:childTnLst>
                          </p:cTn>
                        </p:par>
                        <p:par>
                          <p:cTn id="42" fill="hold" nodeType="afterGroup">
                            <p:stCondLst>
                              <p:cond delay="3240"/>
                            </p:stCondLst>
                            <p:childTnLst>
                              <p:par>
                                <p:cTn id="43" presetID="22" presetClass="entr" presetSubtype="4" fill="hold" grpId="0" nodeType="afterEffect">
                                  <p:stCondLst>
                                    <p:cond delay="0"/>
                                  </p:stCondLst>
                                  <p:childTnLst>
                                    <p:set>
                                      <p:cBhvr>
                                        <p:cTn id="44" dur="1" fill="hold">
                                          <p:stCondLst>
                                            <p:cond delay="0"/>
                                          </p:stCondLst>
                                        </p:cTn>
                                        <p:tgtEl>
                                          <p:spTgt spid="31749"/>
                                        </p:tgtEl>
                                        <p:attrNameLst>
                                          <p:attrName>style.visibility</p:attrName>
                                        </p:attrNameLst>
                                      </p:cBhvr>
                                      <p:to>
                                        <p:strVal val="visible"/>
                                      </p:to>
                                    </p:set>
                                    <p:animEffect transition="in" filter="wipe(down)">
                                      <p:cBhvr>
                                        <p:cTn id="45" dur="500"/>
                                        <p:tgtEl>
                                          <p:spTgt spid="31749"/>
                                        </p:tgtEl>
                                      </p:cBhvr>
                                    </p:animEffect>
                                  </p:childTnLst>
                                </p:cTn>
                              </p:par>
                            </p:childTnLst>
                          </p:cTn>
                        </p:par>
                        <p:par>
                          <p:cTn id="46" fill="hold" nodeType="afterGroup">
                            <p:stCondLst>
                              <p:cond delay="3740"/>
                            </p:stCondLst>
                            <p:childTnLst>
                              <p:par>
                                <p:cTn id="47" presetID="31" presetClass="entr" presetSubtype="0" fill="hold" grpId="0" nodeType="afterEffect">
                                  <p:stCondLst>
                                    <p:cond delay="0"/>
                                  </p:stCondLst>
                                  <p:childTnLst>
                                    <p:set>
                                      <p:cBhvr>
                                        <p:cTn id="48" dur="1" fill="hold">
                                          <p:stCondLst>
                                            <p:cond delay="0"/>
                                          </p:stCondLst>
                                        </p:cTn>
                                        <p:tgtEl>
                                          <p:spTgt spid="31755"/>
                                        </p:tgtEl>
                                        <p:attrNameLst>
                                          <p:attrName>style.visibility</p:attrName>
                                        </p:attrNameLst>
                                      </p:cBhvr>
                                      <p:to>
                                        <p:strVal val="visible"/>
                                      </p:to>
                                    </p:set>
                                    <p:anim calcmode="lin" valueType="num">
                                      <p:cBhvr>
                                        <p:cTn id="49" dur="300" fill="hold"/>
                                        <p:tgtEl>
                                          <p:spTgt spid="31755"/>
                                        </p:tgtEl>
                                        <p:attrNameLst>
                                          <p:attrName>ppt_w</p:attrName>
                                        </p:attrNameLst>
                                      </p:cBhvr>
                                      <p:tavLst>
                                        <p:tav tm="0">
                                          <p:val>
                                            <p:fltVal val="0"/>
                                          </p:val>
                                        </p:tav>
                                        <p:tav tm="100000">
                                          <p:val>
                                            <p:strVal val="#ppt_w"/>
                                          </p:val>
                                        </p:tav>
                                      </p:tavLst>
                                    </p:anim>
                                    <p:anim calcmode="lin" valueType="num">
                                      <p:cBhvr>
                                        <p:cTn id="50" dur="300" fill="hold"/>
                                        <p:tgtEl>
                                          <p:spTgt spid="31755"/>
                                        </p:tgtEl>
                                        <p:attrNameLst>
                                          <p:attrName>ppt_h</p:attrName>
                                        </p:attrNameLst>
                                      </p:cBhvr>
                                      <p:tavLst>
                                        <p:tav tm="0">
                                          <p:val>
                                            <p:fltVal val="0"/>
                                          </p:val>
                                        </p:tav>
                                        <p:tav tm="100000">
                                          <p:val>
                                            <p:strVal val="#ppt_h"/>
                                          </p:val>
                                        </p:tav>
                                      </p:tavLst>
                                    </p:anim>
                                    <p:anim calcmode="lin" valueType="num">
                                      <p:cBhvr>
                                        <p:cTn id="51" dur="300" fill="hold"/>
                                        <p:tgtEl>
                                          <p:spTgt spid="31755"/>
                                        </p:tgtEl>
                                        <p:attrNameLst>
                                          <p:attrName>style.rotation</p:attrName>
                                        </p:attrNameLst>
                                      </p:cBhvr>
                                      <p:tavLst>
                                        <p:tav tm="0">
                                          <p:val>
                                            <p:fltVal val="90"/>
                                          </p:val>
                                        </p:tav>
                                        <p:tav tm="100000">
                                          <p:val>
                                            <p:fltVal val="0"/>
                                          </p:val>
                                        </p:tav>
                                      </p:tavLst>
                                    </p:anim>
                                    <p:animEffect transition="in" filter="fade">
                                      <p:cBhvr>
                                        <p:cTn id="52" dur="300"/>
                                        <p:tgtEl>
                                          <p:spTgt spid="31755"/>
                                        </p:tgtEl>
                                      </p:cBhvr>
                                    </p:animEffect>
                                  </p:childTnLst>
                                </p:cTn>
                              </p:par>
                            </p:childTnLst>
                          </p:cTn>
                        </p:par>
                        <p:par>
                          <p:cTn id="53" fill="hold" nodeType="afterGroup">
                            <p:stCondLst>
                              <p:cond delay="4040"/>
                            </p:stCondLst>
                            <p:childTnLst>
                              <p:par>
                                <p:cTn id="54" presetID="22" presetClass="entr" presetSubtype="1" fill="hold" grpId="0" nodeType="afterEffect">
                                  <p:stCondLst>
                                    <p:cond delay="0"/>
                                  </p:stCondLst>
                                  <p:childTnLst>
                                    <p:set>
                                      <p:cBhvr>
                                        <p:cTn id="55" dur="1" fill="hold">
                                          <p:stCondLst>
                                            <p:cond delay="0"/>
                                          </p:stCondLst>
                                        </p:cTn>
                                        <p:tgtEl>
                                          <p:spTgt spid="31756"/>
                                        </p:tgtEl>
                                        <p:attrNameLst>
                                          <p:attrName>style.visibility</p:attrName>
                                        </p:attrNameLst>
                                      </p:cBhvr>
                                      <p:to>
                                        <p:strVal val="visible"/>
                                      </p:to>
                                    </p:set>
                                    <p:animEffect transition="in" filter="wipe(up)">
                                      <p:cBhvr>
                                        <p:cTn id="56" dur="500"/>
                                        <p:tgtEl>
                                          <p:spTgt spid="31756"/>
                                        </p:tgtEl>
                                      </p:cBhvr>
                                    </p:animEffect>
                                  </p:childTnLst>
                                </p:cTn>
                              </p:par>
                            </p:childTnLst>
                          </p:cTn>
                        </p:par>
                        <p:par>
                          <p:cTn id="57" fill="hold" nodeType="afterGroup">
                            <p:stCondLst>
                              <p:cond delay="4540"/>
                            </p:stCondLst>
                            <p:childTnLst>
                              <p:par>
                                <p:cTn id="58" presetID="22" presetClass="entr" presetSubtype="4" fill="hold" grpId="0" nodeType="afterEffect">
                                  <p:stCondLst>
                                    <p:cond delay="0"/>
                                  </p:stCondLst>
                                  <p:childTnLst>
                                    <p:set>
                                      <p:cBhvr>
                                        <p:cTn id="59" dur="1" fill="hold">
                                          <p:stCondLst>
                                            <p:cond delay="0"/>
                                          </p:stCondLst>
                                        </p:cTn>
                                        <p:tgtEl>
                                          <p:spTgt spid="31747"/>
                                        </p:tgtEl>
                                        <p:attrNameLst>
                                          <p:attrName>style.visibility</p:attrName>
                                        </p:attrNameLst>
                                      </p:cBhvr>
                                      <p:to>
                                        <p:strVal val="visible"/>
                                      </p:to>
                                    </p:set>
                                    <p:animEffect transition="in" filter="wipe(down)">
                                      <p:cBhvr>
                                        <p:cTn id="60" dur="500"/>
                                        <p:tgtEl>
                                          <p:spTgt spid="31747"/>
                                        </p:tgtEl>
                                      </p:cBhvr>
                                    </p:animEffect>
                                  </p:childTnLst>
                                </p:cTn>
                              </p:par>
                            </p:childTnLst>
                          </p:cTn>
                        </p:par>
                        <p:par>
                          <p:cTn id="61" fill="hold" nodeType="afterGroup">
                            <p:stCondLst>
                              <p:cond delay="5040"/>
                            </p:stCondLst>
                            <p:childTnLst>
                              <p:par>
                                <p:cTn id="62" presetID="31" presetClass="entr" presetSubtype="0" fill="hold" grpId="0" nodeType="afterEffect">
                                  <p:stCondLst>
                                    <p:cond delay="0"/>
                                  </p:stCondLst>
                                  <p:childTnLst>
                                    <p:set>
                                      <p:cBhvr>
                                        <p:cTn id="63" dur="1" fill="hold">
                                          <p:stCondLst>
                                            <p:cond delay="0"/>
                                          </p:stCondLst>
                                        </p:cTn>
                                        <p:tgtEl>
                                          <p:spTgt spid="31753"/>
                                        </p:tgtEl>
                                        <p:attrNameLst>
                                          <p:attrName>style.visibility</p:attrName>
                                        </p:attrNameLst>
                                      </p:cBhvr>
                                      <p:to>
                                        <p:strVal val="visible"/>
                                      </p:to>
                                    </p:set>
                                    <p:anim calcmode="lin" valueType="num">
                                      <p:cBhvr>
                                        <p:cTn id="64" dur="300" fill="hold"/>
                                        <p:tgtEl>
                                          <p:spTgt spid="31753"/>
                                        </p:tgtEl>
                                        <p:attrNameLst>
                                          <p:attrName>ppt_w</p:attrName>
                                        </p:attrNameLst>
                                      </p:cBhvr>
                                      <p:tavLst>
                                        <p:tav tm="0">
                                          <p:val>
                                            <p:fltVal val="0"/>
                                          </p:val>
                                        </p:tav>
                                        <p:tav tm="100000">
                                          <p:val>
                                            <p:strVal val="#ppt_w"/>
                                          </p:val>
                                        </p:tav>
                                      </p:tavLst>
                                    </p:anim>
                                    <p:anim calcmode="lin" valueType="num">
                                      <p:cBhvr>
                                        <p:cTn id="65" dur="300" fill="hold"/>
                                        <p:tgtEl>
                                          <p:spTgt spid="31753"/>
                                        </p:tgtEl>
                                        <p:attrNameLst>
                                          <p:attrName>ppt_h</p:attrName>
                                        </p:attrNameLst>
                                      </p:cBhvr>
                                      <p:tavLst>
                                        <p:tav tm="0">
                                          <p:val>
                                            <p:fltVal val="0"/>
                                          </p:val>
                                        </p:tav>
                                        <p:tav tm="100000">
                                          <p:val>
                                            <p:strVal val="#ppt_h"/>
                                          </p:val>
                                        </p:tav>
                                      </p:tavLst>
                                    </p:anim>
                                    <p:anim calcmode="lin" valueType="num">
                                      <p:cBhvr>
                                        <p:cTn id="66" dur="300" fill="hold"/>
                                        <p:tgtEl>
                                          <p:spTgt spid="31753"/>
                                        </p:tgtEl>
                                        <p:attrNameLst>
                                          <p:attrName>style.rotation</p:attrName>
                                        </p:attrNameLst>
                                      </p:cBhvr>
                                      <p:tavLst>
                                        <p:tav tm="0">
                                          <p:val>
                                            <p:fltVal val="90"/>
                                          </p:val>
                                        </p:tav>
                                        <p:tav tm="100000">
                                          <p:val>
                                            <p:fltVal val="0"/>
                                          </p:val>
                                        </p:tav>
                                      </p:tavLst>
                                    </p:anim>
                                    <p:animEffect transition="in" filter="fade">
                                      <p:cBhvr>
                                        <p:cTn id="67" dur="300"/>
                                        <p:tgtEl>
                                          <p:spTgt spid="31753"/>
                                        </p:tgtEl>
                                      </p:cBhvr>
                                    </p:animEffect>
                                  </p:childTnLst>
                                </p:cTn>
                              </p:par>
                            </p:childTnLst>
                          </p:cTn>
                        </p:par>
                        <p:par>
                          <p:cTn id="68" fill="hold" nodeType="afterGroup">
                            <p:stCondLst>
                              <p:cond delay="5340"/>
                            </p:stCondLst>
                            <p:childTnLst>
                              <p:par>
                                <p:cTn id="69" presetID="22" presetClass="entr" presetSubtype="1" fill="hold" grpId="0" nodeType="afterEffect">
                                  <p:stCondLst>
                                    <p:cond delay="0"/>
                                  </p:stCondLst>
                                  <p:childTnLst>
                                    <p:set>
                                      <p:cBhvr>
                                        <p:cTn id="70" dur="1" fill="hold">
                                          <p:stCondLst>
                                            <p:cond delay="0"/>
                                          </p:stCondLst>
                                        </p:cTn>
                                        <p:tgtEl>
                                          <p:spTgt spid="31754"/>
                                        </p:tgtEl>
                                        <p:attrNameLst>
                                          <p:attrName>style.visibility</p:attrName>
                                        </p:attrNameLst>
                                      </p:cBhvr>
                                      <p:to>
                                        <p:strVal val="visible"/>
                                      </p:to>
                                    </p:set>
                                    <p:animEffect transition="in" filter="wipe(up)">
                                      <p:cBhvr>
                                        <p:cTn id="71" dur="500"/>
                                        <p:tgtEl>
                                          <p:spTgt spid="31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nimBg="1"/>
      <p:bldP spid="31748" grpId="0" animBg="1"/>
      <p:bldP spid="31749" grpId="0" animBg="1"/>
      <p:bldP spid="31750" grpId="0" animBg="1"/>
      <p:bldP spid="31751" grpId="0" autoUpdateAnimBg="0"/>
      <p:bldP spid="31752" grpId="0" autoUpdateAnimBg="0"/>
      <p:bldP spid="31753" grpId="0" autoUpdateAnimBg="0"/>
      <p:bldP spid="31754" grpId="0" autoUpdateAnimBg="0"/>
      <p:bldP spid="31755" grpId="0" autoUpdateAnimBg="0"/>
      <p:bldP spid="31756" grpId="0" autoUpdateAnimBg="0"/>
      <p:bldP spid="31757" grpId="0" autoUpdateAnimBg="0"/>
      <p:bldP spid="3175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2771" name="AutoShape 42"/>
          <p:cNvSpPr>
            <a:spLocks/>
          </p:cNvSpPr>
          <p:nvPr/>
        </p:nvSpPr>
        <p:spPr bwMode="auto">
          <a:xfrm rot="-4170198">
            <a:off x="2781300" y="3073400"/>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3163 w 21600"/>
              <a:gd name="T34" fmla="*/ 3163 h 21600"/>
              <a:gd name="T35" fmla="*/ 18437 w 21600"/>
              <a:gd name="T36" fmla="*/ 18437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772" name="AutoShape 43"/>
          <p:cNvSpPr>
            <a:spLocks/>
          </p:cNvSpPr>
          <p:nvPr/>
        </p:nvSpPr>
        <p:spPr bwMode="auto">
          <a:xfrm rot="-4170198">
            <a:off x="4398963" y="2190750"/>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3163 w 21600"/>
              <a:gd name="T34" fmla="*/ 3163 h 21600"/>
              <a:gd name="T35" fmla="*/ 18437 w 21600"/>
              <a:gd name="T36" fmla="*/ 18437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773" name="AutoShape 44"/>
          <p:cNvSpPr>
            <a:spLocks/>
          </p:cNvSpPr>
          <p:nvPr/>
        </p:nvSpPr>
        <p:spPr bwMode="auto">
          <a:xfrm rot="-4170198">
            <a:off x="5919788" y="1355725"/>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3163 w 21600"/>
              <a:gd name="T34" fmla="*/ 3163 h 21600"/>
              <a:gd name="T35" fmla="*/ 18437 w 21600"/>
              <a:gd name="T36" fmla="*/ 18437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774" name="AutoShape 42"/>
          <p:cNvSpPr>
            <a:spLocks/>
          </p:cNvSpPr>
          <p:nvPr/>
        </p:nvSpPr>
        <p:spPr bwMode="auto">
          <a:xfrm rot="-4170198">
            <a:off x="1347788" y="4014788"/>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3163 w 21600"/>
              <a:gd name="T34" fmla="*/ 3163 h 21600"/>
              <a:gd name="T35" fmla="*/ 18437 w 21600"/>
              <a:gd name="T36" fmla="*/ 18437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775" name="Text Box 41"/>
          <p:cNvSpPr txBox="1">
            <a:spLocks noChangeArrowheads="1"/>
          </p:cNvSpPr>
          <p:nvPr/>
        </p:nvSpPr>
        <p:spPr bwMode="auto">
          <a:xfrm>
            <a:off x="744538" y="1304925"/>
            <a:ext cx="284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912813" eaLnBrk="0" hangingPunct="0">
              <a:tabLst>
                <a:tab pos="136525" algn="l"/>
              </a:tabLst>
              <a:defRPr>
                <a:solidFill>
                  <a:schemeClr val="tx1"/>
                </a:solidFill>
                <a:latin typeface="Arial" pitchFamily="34" charset="0"/>
                <a:ea typeface="宋体" pitchFamily="2" charset="-122"/>
              </a:defRPr>
            </a:lvl1pPr>
            <a:lvl2pPr marL="742950" indent="-285750" defTabSz="912813" eaLnBrk="0" hangingPunct="0">
              <a:tabLst>
                <a:tab pos="136525" algn="l"/>
              </a:tabLst>
              <a:defRPr>
                <a:solidFill>
                  <a:schemeClr val="tx1"/>
                </a:solidFill>
                <a:latin typeface="Arial" pitchFamily="34" charset="0"/>
                <a:ea typeface="宋体" pitchFamily="2" charset="-122"/>
              </a:defRPr>
            </a:lvl2pPr>
            <a:lvl3pPr defTabSz="912813" eaLnBrk="0" hangingPunct="0">
              <a:tabLst>
                <a:tab pos="136525" algn="l"/>
              </a:tabLst>
              <a:defRPr>
                <a:solidFill>
                  <a:schemeClr val="tx1"/>
                </a:solidFill>
                <a:latin typeface="Arial" pitchFamily="34" charset="0"/>
                <a:ea typeface="宋体" pitchFamily="2" charset="-122"/>
              </a:defRPr>
            </a:lvl3pPr>
            <a:lvl4pPr marL="1600200" indent="-228600" defTabSz="912813" eaLnBrk="0" hangingPunct="0">
              <a:tabLst>
                <a:tab pos="136525" algn="l"/>
              </a:tabLst>
              <a:defRPr>
                <a:solidFill>
                  <a:schemeClr val="tx1"/>
                </a:solidFill>
                <a:latin typeface="Arial" pitchFamily="34" charset="0"/>
                <a:ea typeface="宋体" pitchFamily="2" charset="-122"/>
              </a:defRPr>
            </a:lvl4pPr>
            <a:lvl5pPr marL="2057400" indent="-228600" defTabSz="912813" eaLnBrk="0" hangingPunct="0">
              <a:tabLst>
                <a:tab pos="136525" algn="l"/>
              </a:tabLst>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buFont typeface="Arial" pitchFamily="34" charset="0"/>
              <a:tabLst>
                <a:tab pos="136525" algn="l"/>
              </a:tabLs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buFont typeface="Arial" pitchFamily="34" charset="0"/>
              <a:tabLst>
                <a:tab pos="136525" algn="l"/>
              </a:tabLs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buFont typeface="Arial" pitchFamily="34" charset="0"/>
              <a:tabLst>
                <a:tab pos="136525" algn="l"/>
              </a:tabLs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buFont typeface="Arial" pitchFamily="34" charset="0"/>
              <a:tabLst>
                <a:tab pos="136525" algn="l"/>
              </a:tabLst>
              <a:defRPr>
                <a:solidFill>
                  <a:schemeClr val="tx1"/>
                </a:solidFill>
                <a:latin typeface="Arial" pitchFamily="34" charset="0"/>
                <a:ea typeface="宋体" pitchFamily="2" charset="-122"/>
              </a:defRPr>
            </a:lvl9pPr>
          </a:lstStyle>
          <a:p>
            <a:pPr marL="0" lvl="2">
              <a:buClr>
                <a:srgbClr val="0070C0"/>
              </a:buClr>
              <a:buSzPct val="80000"/>
            </a:pPr>
            <a:r>
              <a:rPr lang="zh-CN" altLang="en-US" sz="1600" b="1">
                <a:solidFill>
                  <a:schemeClr val="accent1"/>
                </a:solidFill>
                <a:latin typeface="微软雅黑" pitchFamily="34" charset="-122"/>
                <a:ea typeface="微软雅黑" pitchFamily="34" charset="-122"/>
              </a:rPr>
              <a:t>单击填加标题</a:t>
            </a:r>
            <a:endParaRPr lang="en-US" sz="1600" b="1">
              <a:solidFill>
                <a:schemeClr val="accent1"/>
              </a:solidFill>
              <a:latin typeface="微软雅黑" pitchFamily="34" charset="-122"/>
              <a:ea typeface="微软雅黑" pitchFamily="34" charset="-122"/>
            </a:endParaRPr>
          </a:p>
          <a:p>
            <a:pPr marL="0" lvl="2">
              <a:buClr>
                <a:srgbClr val="0070C0"/>
              </a:buClr>
              <a:buSzPct val="80000"/>
            </a:pPr>
            <a:r>
              <a:rPr lang="zh-CN" altLang="en-US" sz="1600">
                <a:solidFill>
                  <a:schemeClr val="accent1"/>
                </a:solidFill>
                <a:latin typeface="微软雅黑" pitchFamily="34" charset="-122"/>
                <a:ea typeface="微软雅黑" pitchFamily="34" charset="-122"/>
              </a:rPr>
              <a:t>点击添加文本点击添加文本</a:t>
            </a:r>
            <a:endParaRPr lang="en-US" sz="1600">
              <a:solidFill>
                <a:schemeClr val="accent1"/>
              </a:solidFill>
              <a:latin typeface="微软雅黑" pitchFamily="34" charset="-122"/>
              <a:ea typeface="微软雅黑" pitchFamily="34" charset="-122"/>
            </a:endParaRPr>
          </a:p>
          <a:p>
            <a:pPr marL="0" lvl="2">
              <a:buClr>
                <a:srgbClr val="0070C0"/>
              </a:buClr>
              <a:buSzPct val="80000"/>
            </a:pPr>
            <a:r>
              <a:rPr lang="zh-CN" altLang="en-US" sz="1600">
                <a:solidFill>
                  <a:schemeClr val="accent1"/>
                </a:solidFill>
                <a:latin typeface="微软雅黑" pitchFamily="34" charset="-122"/>
                <a:ea typeface="微软雅黑" pitchFamily="34" charset="-122"/>
              </a:rPr>
              <a:t>点击添加文本点击添加文本</a:t>
            </a:r>
            <a:endParaRPr lang="en-US" sz="1600">
              <a:solidFill>
                <a:schemeClr val="accent1"/>
              </a:solidFill>
              <a:latin typeface="微软雅黑" pitchFamily="34" charset="-122"/>
              <a:ea typeface="微软雅黑" pitchFamily="34" charset="-122"/>
            </a:endParaRPr>
          </a:p>
          <a:p>
            <a:pPr marL="0" lvl="2">
              <a:buClr>
                <a:srgbClr val="0070C0"/>
              </a:buClr>
              <a:buSzPct val="80000"/>
            </a:pPr>
            <a:r>
              <a:rPr lang="zh-CN" altLang="en-US" sz="1600">
                <a:solidFill>
                  <a:schemeClr val="accent1"/>
                </a:solidFill>
                <a:latin typeface="微软雅黑" pitchFamily="34" charset="-122"/>
                <a:ea typeface="微软雅黑" pitchFamily="34" charset="-122"/>
              </a:rPr>
              <a:t>点击添加文本点击添加文本</a:t>
            </a:r>
            <a:endParaRPr lang="en-US" sz="1600">
              <a:solidFill>
                <a:schemeClr val="accent1"/>
              </a:solidFill>
              <a:latin typeface="微软雅黑" pitchFamily="34" charset="-122"/>
              <a:ea typeface="微软雅黑" pitchFamily="34" charset="-122"/>
            </a:endParaRPr>
          </a:p>
        </p:txBody>
      </p:sp>
      <p:sp>
        <p:nvSpPr>
          <p:cNvPr id="32776" name="Text Box 45"/>
          <p:cNvSpPr txBox="1">
            <a:spLocks noChangeArrowheads="1"/>
          </p:cNvSpPr>
          <p:nvPr/>
        </p:nvSpPr>
        <p:spPr bwMode="auto">
          <a:xfrm>
            <a:off x="5402263" y="4640263"/>
            <a:ext cx="3197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1">
                <a:solidFill>
                  <a:schemeClr val="accent1"/>
                </a:solidFill>
                <a:latin typeface="微软雅黑" pitchFamily="34" charset="-122"/>
                <a:ea typeface="微软雅黑" pitchFamily="34" charset="-122"/>
              </a:rPr>
              <a:t>单击填加标题</a:t>
            </a:r>
            <a:endParaRPr lang="en-US" sz="1600" b="1">
              <a:solidFill>
                <a:schemeClr val="accent1"/>
              </a:solidFill>
              <a:latin typeface="微软雅黑" pitchFamily="34" charset="-122"/>
              <a:ea typeface="微软雅黑" pitchFamily="34" charset="-122"/>
            </a:endParaRPr>
          </a:p>
          <a:p>
            <a:pPr marL="0" lvl="2">
              <a:buClr>
                <a:srgbClr val="0070C0"/>
              </a:buClr>
              <a:buSzPct val="80000"/>
            </a:pPr>
            <a:r>
              <a:rPr lang="zh-CN" altLang="en-US" sz="1600">
                <a:solidFill>
                  <a:schemeClr val="accent1"/>
                </a:solidFill>
                <a:latin typeface="微软雅黑" pitchFamily="34" charset="-122"/>
                <a:ea typeface="微软雅黑" pitchFamily="34" charset="-122"/>
              </a:rPr>
              <a:t>点击添加文本点击添加文本</a:t>
            </a:r>
            <a:endParaRPr lang="en-US" sz="1600">
              <a:solidFill>
                <a:schemeClr val="accent1"/>
              </a:solidFill>
              <a:latin typeface="微软雅黑" pitchFamily="34" charset="-122"/>
              <a:ea typeface="微软雅黑" pitchFamily="34" charset="-122"/>
            </a:endParaRPr>
          </a:p>
          <a:p>
            <a:pPr eaLnBrk="1" hangingPunct="1"/>
            <a:endParaRPr lang="en-US" sz="1600">
              <a:solidFill>
                <a:schemeClr val="accent1"/>
              </a:solidFill>
            </a:endParaRPr>
          </a:p>
          <a:p>
            <a:pPr eaLnBrk="1" hangingPunct="1"/>
            <a:r>
              <a:rPr lang="zh-CN" altLang="en-US" sz="1600" b="1">
                <a:solidFill>
                  <a:schemeClr val="accent1"/>
                </a:solidFill>
                <a:latin typeface="微软雅黑" pitchFamily="34" charset="-122"/>
                <a:ea typeface="微软雅黑" pitchFamily="34" charset="-122"/>
              </a:rPr>
              <a:t>单击填加标题</a:t>
            </a:r>
            <a:endParaRPr lang="en-US" sz="1600" b="1">
              <a:solidFill>
                <a:schemeClr val="accent1"/>
              </a:solidFill>
              <a:latin typeface="微软雅黑" pitchFamily="34" charset="-122"/>
              <a:ea typeface="微软雅黑" pitchFamily="34" charset="-122"/>
            </a:endParaRPr>
          </a:p>
          <a:p>
            <a:pPr marL="0" lvl="2">
              <a:buClr>
                <a:srgbClr val="0070C0"/>
              </a:buClr>
              <a:buSzPct val="80000"/>
            </a:pPr>
            <a:r>
              <a:rPr lang="zh-CN" altLang="en-US" sz="1600">
                <a:solidFill>
                  <a:schemeClr val="accent1"/>
                </a:solidFill>
                <a:latin typeface="微软雅黑" pitchFamily="34" charset="-122"/>
                <a:ea typeface="微软雅黑" pitchFamily="34" charset="-122"/>
              </a:rPr>
              <a:t>点击添加文本点击添加文本</a:t>
            </a:r>
            <a:endParaRPr lang="en-US" sz="1600">
              <a:solidFill>
                <a:schemeClr val="accent1"/>
              </a:solidFill>
              <a:latin typeface="微软雅黑" pitchFamily="34" charset="-122"/>
              <a:ea typeface="微软雅黑" pitchFamily="34" charset="-122"/>
            </a:endParaRPr>
          </a:p>
        </p:txBody>
      </p:sp>
      <p:grpSp>
        <p:nvGrpSpPr>
          <p:cNvPr id="2" name="Group 29"/>
          <p:cNvGrpSpPr>
            <a:grpSpLocks/>
          </p:cNvGrpSpPr>
          <p:nvPr/>
        </p:nvGrpSpPr>
        <p:grpSpPr bwMode="auto">
          <a:xfrm>
            <a:off x="769938" y="2679700"/>
            <a:ext cx="7848600" cy="3532188"/>
            <a:chOff x="0" y="0"/>
            <a:chExt cx="3629" cy="1633"/>
          </a:xfrm>
        </p:grpSpPr>
        <p:sp>
          <p:nvSpPr>
            <p:cNvPr id="30740" name="Freeform 30"/>
            <p:cNvSpPr>
              <a:spLocks/>
            </p:cNvSpPr>
            <p:nvPr/>
          </p:nvSpPr>
          <p:spPr bwMode="auto">
            <a:xfrm>
              <a:off x="726" y="1225"/>
              <a:ext cx="726" cy="408"/>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25400">
              <a:solidFill>
                <a:srgbClr val="969696"/>
              </a:solidFill>
              <a:bevel/>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0741" name="Freeform 31"/>
            <p:cNvSpPr>
              <a:spLocks/>
            </p:cNvSpPr>
            <p:nvPr/>
          </p:nvSpPr>
          <p:spPr bwMode="auto">
            <a:xfrm>
              <a:off x="1451" y="816"/>
              <a:ext cx="726" cy="408"/>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25400">
              <a:solidFill>
                <a:srgbClr val="969696"/>
              </a:solidFill>
              <a:bevel/>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0742" name="Freeform 32"/>
            <p:cNvSpPr>
              <a:spLocks/>
            </p:cNvSpPr>
            <p:nvPr/>
          </p:nvSpPr>
          <p:spPr bwMode="auto">
            <a:xfrm>
              <a:off x="2177" y="408"/>
              <a:ext cx="726" cy="408"/>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25400">
              <a:solidFill>
                <a:srgbClr val="969696"/>
              </a:solidFill>
              <a:bevel/>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0743" name="Freeform 33"/>
            <p:cNvSpPr>
              <a:spLocks/>
            </p:cNvSpPr>
            <p:nvPr/>
          </p:nvSpPr>
          <p:spPr bwMode="auto">
            <a:xfrm>
              <a:off x="2903" y="0"/>
              <a:ext cx="726" cy="408"/>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25400">
              <a:solidFill>
                <a:srgbClr val="969696"/>
              </a:solidFill>
              <a:bevel/>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0744" name="Line 34"/>
            <p:cNvSpPr>
              <a:spLocks noChangeShapeType="1"/>
            </p:cNvSpPr>
            <p:nvPr/>
          </p:nvSpPr>
          <p:spPr bwMode="auto">
            <a:xfrm flipH="1">
              <a:off x="0" y="1633"/>
              <a:ext cx="726" cy="0"/>
            </a:xfrm>
            <a:prstGeom prst="line">
              <a:avLst/>
            </a:prstGeom>
            <a:noFill/>
            <a:ln w="25400">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2783" name="Oval 10"/>
          <p:cNvSpPr>
            <a:spLocks noChangeArrowheads="1"/>
          </p:cNvSpPr>
          <p:nvPr/>
        </p:nvSpPr>
        <p:spPr bwMode="auto">
          <a:xfrm>
            <a:off x="2436813" y="3952875"/>
            <a:ext cx="1327150" cy="13255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A6E6"/>
              </a:solidFill>
              <a:latin typeface="微软雅黑" pitchFamily="34" charset="-122"/>
              <a:ea typeface="微软雅黑" pitchFamily="34" charset="-122"/>
            </a:endParaRPr>
          </a:p>
        </p:txBody>
      </p:sp>
      <p:sp>
        <p:nvSpPr>
          <p:cNvPr id="32784" name="Text Box 46"/>
          <p:cNvSpPr txBox="1">
            <a:spLocks noChangeArrowheads="1"/>
          </p:cNvSpPr>
          <p:nvPr/>
        </p:nvSpPr>
        <p:spPr bwMode="auto">
          <a:xfrm>
            <a:off x="2787650" y="4325938"/>
            <a:ext cx="67151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32785" name="Oval 5"/>
          <p:cNvSpPr>
            <a:spLocks noChangeArrowheads="1"/>
          </p:cNvSpPr>
          <p:nvPr/>
        </p:nvSpPr>
        <p:spPr bwMode="auto">
          <a:xfrm>
            <a:off x="869950" y="4838700"/>
            <a:ext cx="1325563" cy="13255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00A6E6"/>
              </a:solidFill>
              <a:ea typeface="微软雅黑" pitchFamily="34" charset="-122"/>
            </a:endParaRPr>
          </a:p>
        </p:txBody>
      </p:sp>
      <p:sp>
        <p:nvSpPr>
          <p:cNvPr id="32786" name="Text Box 47"/>
          <p:cNvSpPr txBox="1">
            <a:spLocks noChangeArrowheads="1"/>
          </p:cNvSpPr>
          <p:nvPr/>
        </p:nvSpPr>
        <p:spPr bwMode="auto">
          <a:xfrm>
            <a:off x="1190625" y="5210175"/>
            <a:ext cx="67151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32787" name="Oval 20"/>
          <p:cNvSpPr>
            <a:spLocks noChangeArrowheads="1"/>
          </p:cNvSpPr>
          <p:nvPr/>
        </p:nvSpPr>
        <p:spPr bwMode="auto">
          <a:xfrm>
            <a:off x="5578475" y="2190750"/>
            <a:ext cx="1325563" cy="13255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A6E6"/>
              </a:solidFill>
              <a:latin typeface="微软雅黑" pitchFamily="34" charset="-122"/>
              <a:ea typeface="微软雅黑" pitchFamily="34" charset="-122"/>
            </a:endParaRPr>
          </a:p>
        </p:txBody>
      </p:sp>
      <p:sp>
        <p:nvSpPr>
          <p:cNvPr id="32788" name="Text Box 48"/>
          <p:cNvSpPr txBox="1">
            <a:spLocks noChangeArrowheads="1"/>
          </p:cNvSpPr>
          <p:nvPr/>
        </p:nvSpPr>
        <p:spPr bwMode="auto">
          <a:xfrm>
            <a:off x="5913438" y="2560638"/>
            <a:ext cx="6699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32789" name="Oval 15"/>
          <p:cNvSpPr>
            <a:spLocks noChangeArrowheads="1"/>
          </p:cNvSpPr>
          <p:nvPr/>
        </p:nvSpPr>
        <p:spPr bwMode="auto">
          <a:xfrm>
            <a:off x="4005263" y="3070225"/>
            <a:ext cx="1325562" cy="13271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A6E6"/>
              </a:solidFill>
              <a:latin typeface="微软雅黑" pitchFamily="34" charset="-122"/>
              <a:ea typeface="微软雅黑" pitchFamily="34" charset="-122"/>
            </a:endParaRPr>
          </a:p>
        </p:txBody>
      </p:sp>
      <p:sp>
        <p:nvSpPr>
          <p:cNvPr id="32790" name="Text Box 49"/>
          <p:cNvSpPr txBox="1">
            <a:spLocks noChangeArrowheads="1"/>
          </p:cNvSpPr>
          <p:nvPr/>
        </p:nvSpPr>
        <p:spPr bwMode="auto">
          <a:xfrm>
            <a:off x="4333875" y="3443288"/>
            <a:ext cx="67151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32791" name="Oval 25"/>
          <p:cNvSpPr>
            <a:spLocks noChangeArrowheads="1"/>
          </p:cNvSpPr>
          <p:nvPr/>
        </p:nvSpPr>
        <p:spPr bwMode="auto">
          <a:xfrm>
            <a:off x="7145338" y="1306513"/>
            <a:ext cx="1327150" cy="132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000000"/>
              </a:solidFill>
              <a:ea typeface="微软雅黑" pitchFamily="34" charset="-122"/>
            </a:endParaRPr>
          </a:p>
        </p:txBody>
      </p:sp>
      <p:sp>
        <p:nvSpPr>
          <p:cNvPr id="32792" name="Text Box 50"/>
          <p:cNvSpPr txBox="1">
            <a:spLocks noChangeArrowheads="1"/>
          </p:cNvSpPr>
          <p:nvPr/>
        </p:nvSpPr>
        <p:spPr bwMode="auto">
          <a:xfrm>
            <a:off x="7462838" y="16779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nodeType="afterGroup">
                            <p:stCondLst>
                              <p:cond delay="64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1000"/>
                                        <p:tgtEl>
                                          <p:spTgt spid="2"/>
                                        </p:tgtEl>
                                      </p:cBhvr>
                                    </p:animEffect>
                                  </p:childTnLst>
                                </p:cTn>
                              </p:par>
                            </p:childTnLst>
                          </p:cTn>
                        </p:par>
                        <p:par>
                          <p:cTn id="16" fill="hold" nodeType="afterGroup">
                            <p:stCondLst>
                              <p:cond delay="1640"/>
                            </p:stCondLst>
                            <p:childTnLst>
                              <p:par>
                                <p:cTn id="17" presetID="26" presetClass="entr" presetSubtype="0" fill="hold" grpId="0" nodeType="afterEffect">
                                  <p:stCondLst>
                                    <p:cond delay="0"/>
                                  </p:stCondLst>
                                  <p:childTnLst>
                                    <p:set>
                                      <p:cBhvr>
                                        <p:cTn id="18" dur="1" fill="hold">
                                          <p:stCondLst>
                                            <p:cond delay="0"/>
                                          </p:stCondLst>
                                        </p:cTn>
                                        <p:tgtEl>
                                          <p:spTgt spid="32785"/>
                                        </p:tgtEl>
                                        <p:attrNameLst>
                                          <p:attrName>style.visibility</p:attrName>
                                        </p:attrNameLst>
                                      </p:cBhvr>
                                      <p:to>
                                        <p:strVal val="visible"/>
                                      </p:to>
                                    </p:set>
                                    <p:animEffect transition="in" filter="wipe(down)">
                                      <p:cBhvr>
                                        <p:cTn id="19" dur="145">
                                          <p:stCondLst>
                                            <p:cond delay="0"/>
                                          </p:stCondLst>
                                        </p:cTn>
                                        <p:tgtEl>
                                          <p:spTgt spid="32785"/>
                                        </p:tgtEl>
                                      </p:cBhvr>
                                    </p:animEffect>
                                    <p:anim calcmode="lin" valueType="num">
                                      <p:cBhvr>
                                        <p:cTn id="20" dur="456" tmFilter="0,0; 0.14,0.36; 0.43,0.73; 0.71,0.91; 1.0,1.0">
                                          <p:stCondLst>
                                            <p:cond delay="0"/>
                                          </p:stCondLst>
                                        </p:cTn>
                                        <p:tgtEl>
                                          <p:spTgt spid="32785"/>
                                        </p:tgtEl>
                                        <p:attrNameLst>
                                          <p:attrName>ppt_x</p:attrName>
                                        </p:attrNameLst>
                                      </p:cBhvr>
                                      <p:tavLst>
                                        <p:tav tm="0">
                                          <p:val>
                                            <p:strVal val="#ppt_x-0.25"/>
                                          </p:val>
                                        </p:tav>
                                        <p:tav tm="100000">
                                          <p:val>
                                            <p:strVal val="#ppt_x"/>
                                          </p:val>
                                        </p:tav>
                                      </p:tavLst>
                                    </p:anim>
                                    <p:anim calcmode="lin" valueType="num">
                                      <p:cBhvr>
                                        <p:cTn id="21" dur="166" tmFilter="0.0,0.0; 0.25,0.07; 0.50,0.2; 0.75,0.467; 1.0,1.0">
                                          <p:stCondLst>
                                            <p:cond delay="0"/>
                                          </p:stCondLst>
                                        </p:cTn>
                                        <p:tgtEl>
                                          <p:spTgt spid="32785"/>
                                        </p:tgtEl>
                                        <p:attrNameLst>
                                          <p:attrName>ppt_y</p:attrName>
                                        </p:attrNameLst>
                                      </p:cBhvr>
                                      <p:tavLst>
                                        <p:tav tm="0" fmla="#ppt_y-sin(pi*$)/3">
                                          <p:val>
                                            <p:fltVal val="0.5"/>
                                          </p:val>
                                        </p:tav>
                                        <p:tav tm="100000">
                                          <p:val>
                                            <p:fltVal val="1"/>
                                          </p:val>
                                        </p:tav>
                                      </p:tavLst>
                                    </p:anim>
                                    <p:anim calcmode="lin" valueType="num">
                                      <p:cBhvr>
                                        <p:cTn id="22" dur="166" tmFilter="0, 0; 0.125,0.2665; 0.25,0.4; 0.375,0.465; 0.5,0.5;  0.625,0.535; 0.75,0.6; 0.875,0.7335; 1,1">
                                          <p:stCondLst>
                                            <p:cond delay="166"/>
                                          </p:stCondLst>
                                        </p:cTn>
                                        <p:tgtEl>
                                          <p:spTgt spid="32785"/>
                                        </p:tgtEl>
                                        <p:attrNameLst>
                                          <p:attrName>ppt_y</p:attrName>
                                        </p:attrNameLst>
                                      </p:cBhvr>
                                      <p:tavLst>
                                        <p:tav tm="0" fmla="#ppt_y-sin(pi*$)/9">
                                          <p:val>
                                            <p:fltVal val="0"/>
                                          </p:val>
                                        </p:tav>
                                        <p:tav tm="100000">
                                          <p:val>
                                            <p:fltVal val="1"/>
                                          </p:val>
                                        </p:tav>
                                      </p:tavLst>
                                    </p:anim>
                                    <p:anim calcmode="lin" valueType="num">
                                      <p:cBhvr>
                                        <p:cTn id="23" dur="83" tmFilter="0, 0; 0.125,0.2665; 0.25,0.4; 0.375,0.465; 0.5,0.5;  0.625,0.535; 0.75,0.6; 0.875,0.7335; 1,1">
                                          <p:stCondLst>
                                            <p:cond delay="331"/>
                                          </p:stCondLst>
                                        </p:cTn>
                                        <p:tgtEl>
                                          <p:spTgt spid="32785"/>
                                        </p:tgtEl>
                                        <p:attrNameLst>
                                          <p:attrName>ppt_y</p:attrName>
                                        </p:attrNameLst>
                                      </p:cBhvr>
                                      <p:tavLst>
                                        <p:tav tm="0" fmla="#ppt_y-sin(pi*$)/27">
                                          <p:val>
                                            <p:fltVal val="0"/>
                                          </p:val>
                                        </p:tav>
                                        <p:tav tm="100000">
                                          <p:val>
                                            <p:fltVal val="1"/>
                                          </p:val>
                                        </p:tav>
                                      </p:tavLst>
                                    </p:anim>
                                    <p:anim calcmode="lin" valueType="num">
                                      <p:cBhvr>
                                        <p:cTn id="24" dur="41" tmFilter="0, 0; 0.125,0.2665; 0.25,0.4; 0.375,0.465; 0.5,0.5;  0.625,0.535; 0.75,0.6; 0.875,0.7335; 1,1">
                                          <p:stCondLst>
                                            <p:cond delay="414"/>
                                          </p:stCondLst>
                                        </p:cTn>
                                        <p:tgtEl>
                                          <p:spTgt spid="32785"/>
                                        </p:tgtEl>
                                        <p:attrNameLst>
                                          <p:attrName>ppt_y</p:attrName>
                                        </p:attrNameLst>
                                      </p:cBhvr>
                                      <p:tavLst>
                                        <p:tav tm="0" fmla="#ppt_y-sin(pi*$)/81">
                                          <p:val>
                                            <p:fltVal val="0"/>
                                          </p:val>
                                        </p:tav>
                                        <p:tav tm="100000">
                                          <p:val>
                                            <p:fltVal val="1"/>
                                          </p:val>
                                        </p:tav>
                                      </p:tavLst>
                                    </p:anim>
                                    <p:animScale>
                                      <p:cBhvr>
                                        <p:cTn id="25" dur="7">
                                          <p:stCondLst>
                                            <p:cond delay="163"/>
                                          </p:stCondLst>
                                        </p:cTn>
                                        <p:tgtEl>
                                          <p:spTgt spid="32785"/>
                                        </p:tgtEl>
                                      </p:cBhvr>
                                      <p:to x="100000" y="60000"/>
                                    </p:animScale>
                                    <p:animScale>
                                      <p:cBhvr>
                                        <p:cTn id="26" dur="42" decel="50000">
                                          <p:stCondLst>
                                            <p:cond delay="169"/>
                                          </p:stCondLst>
                                        </p:cTn>
                                        <p:tgtEl>
                                          <p:spTgt spid="32785"/>
                                        </p:tgtEl>
                                      </p:cBhvr>
                                      <p:to x="100000" y="100000"/>
                                    </p:animScale>
                                    <p:animScale>
                                      <p:cBhvr>
                                        <p:cTn id="27" dur="7">
                                          <p:stCondLst>
                                            <p:cond delay="328"/>
                                          </p:stCondLst>
                                        </p:cTn>
                                        <p:tgtEl>
                                          <p:spTgt spid="32785"/>
                                        </p:tgtEl>
                                      </p:cBhvr>
                                      <p:to x="100000" y="80000"/>
                                    </p:animScale>
                                    <p:animScale>
                                      <p:cBhvr>
                                        <p:cTn id="28" dur="42" decel="50000">
                                          <p:stCondLst>
                                            <p:cond delay="335"/>
                                          </p:stCondLst>
                                        </p:cTn>
                                        <p:tgtEl>
                                          <p:spTgt spid="32785"/>
                                        </p:tgtEl>
                                      </p:cBhvr>
                                      <p:to x="100000" y="100000"/>
                                    </p:animScale>
                                    <p:animScale>
                                      <p:cBhvr>
                                        <p:cTn id="29" dur="7">
                                          <p:stCondLst>
                                            <p:cond delay="411"/>
                                          </p:stCondLst>
                                        </p:cTn>
                                        <p:tgtEl>
                                          <p:spTgt spid="32785"/>
                                        </p:tgtEl>
                                      </p:cBhvr>
                                      <p:to x="100000" y="90000"/>
                                    </p:animScale>
                                    <p:animScale>
                                      <p:cBhvr>
                                        <p:cTn id="30" dur="42" decel="50000">
                                          <p:stCondLst>
                                            <p:cond delay="417"/>
                                          </p:stCondLst>
                                        </p:cTn>
                                        <p:tgtEl>
                                          <p:spTgt spid="32785"/>
                                        </p:tgtEl>
                                      </p:cBhvr>
                                      <p:to x="100000" y="100000"/>
                                    </p:animScale>
                                    <p:animScale>
                                      <p:cBhvr>
                                        <p:cTn id="31" dur="7">
                                          <p:stCondLst>
                                            <p:cond delay="452"/>
                                          </p:stCondLst>
                                        </p:cTn>
                                        <p:tgtEl>
                                          <p:spTgt spid="32785"/>
                                        </p:tgtEl>
                                      </p:cBhvr>
                                      <p:to x="100000" y="95000"/>
                                    </p:animScale>
                                    <p:animScale>
                                      <p:cBhvr>
                                        <p:cTn id="32" dur="42" decel="50000">
                                          <p:stCondLst>
                                            <p:cond delay="459"/>
                                          </p:stCondLst>
                                        </p:cTn>
                                        <p:tgtEl>
                                          <p:spTgt spid="32785"/>
                                        </p:tgtEl>
                                      </p:cBhvr>
                                      <p:to x="100000" y="100000"/>
                                    </p:animScale>
                                  </p:childTnLst>
                                </p:cTn>
                              </p:par>
                            </p:childTnLst>
                          </p:cTn>
                        </p:par>
                        <p:par>
                          <p:cTn id="33" fill="hold" nodeType="afterGroup">
                            <p:stCondLst>
                              <p:cond delay="2141"/>
                            </p:stCondLst>
                            <p:childTnLst>
                              <p:par>
                                <p:cTn id="34" presetID="31" presetClass="entr" presetSubtype="0" fill="hold" grpId="0" nodeType="afterEffect">
                                  <p:stCondLst>
                                    <p:cond delay="0"/>
                                  </p:stCondLst>
                                  <p:childTnLst>
                                    <p:set>
                                      <p:cBhvr>
                                        <p:cTn id="35" dur="1" fill="hold">
                                          <p:stCondLst>
                                            <p:cond delay="0"/>
                                          </p:stCondLst>
                                        </p:cTn>
                                        <p:tgtEl>
                                          <p:spTgt spid="32786"/>
                                        </p:tgtEl>
                                        <p:attrNameLst>
                                          <p:attrName>style.visibility</p:attrName>
                                        </p:attrNameLst>
                                      </p:cBhvr>
                                      <p:to>
                                        <p:strVal val="visible"/>
                                      </p:to>
                                    </p:set>
                                    <p:anim calcmode="lin" valueType="num">
                                      <p:cBhvr>
                                        <p:cTn id="36" dur="500" fill="hold"/>
                                        <p:tgtEl>
                                          <p:spTgt spid="32786"/>
                                        </p:tgtEl>
                                        <p:attrNameLst>
                                          <p:attrName>ppt_w</p:attrName>
                                        </p:attrNameLst>
                                      </p:cBhvr>
                                      <p:tavLst>
                                        <p:tav tm="0">
                                          <p:val>
                                            <p:fltVal val="0"/>
                                          </p:val>
                                        </p:tav>
                                        <p:tav tm="100000">
                                          <p:val>
                                            <p:strVal val="#ppt_w"/>
                                          </p:val>
                                        </p:tav>
                                      </p:tavLst>
                                    </p:anim>
                                    <p:anim calcmode="lin" valueType="num">
                                      <p:cBhvr>
                                        <p:cTn id="37" dur="500" fill="hold"/>
                                        <p:tgtEl>
                                          <p:spTgt spid="32786"/>
                                        </p:tgtEl>
                                        <p:attrNameLst>
                                          <p:attrName>ppt_h</p:attrName>
                                        </p:attrNameLst>
                                      </p:cBhvr>
                                      <p:tavLst>
                                        <p:tav tm="0">
                                          <p:val>
                                            <p:fltVal val="0"/>
                                          </p:val>
                                        </p:tav>
                                        <p:tav tm="100000">
                                          <p:val>
                                            <p:strVal val="#ppt_h"/>
                                          </p:val>
                                        </p:tav>
                                      </p:tavLst>
                                    </p:anim>
                                    <p:anim calcmode="lin" valueType="num">
                                      <p:cBhvr>
                                        <p:cTn id="38" dur="500" fill="hold"/>
                                        <p:tgtEl>
                                          <p:spTgt spid="32786"/>
                                        </p:tgtEl>
                                        <p:attrNameLst>
                                          <p:attrName>style.rotation</p:attrName>
                                        </p:attrNameLst>
                                      </p:cBhvr>
                                      <p:tavLst>
                                        <p:tav tm="0">
                                          <p:val>
                                            <p:fltVal val="90"/>
                                          </p:val>
                                        </p:tav>
                                        <p:tav tm="100000">
                                          <p:val>
                                            <p:fltVal val="0"/>
                                          </p:val>
                                        </p:tav>
                                      </p:tavLst>
                                    </p:anim>
                                    <p:animEffect transition="in" filter="fade">
                                      <p:cBhvr>
                                        <p:cTn id="39" dur="500"/>
                                        <p:tgtEl>
                                          <p:spTgt spid="32786"/>
                                        </p:tgtEl>
                                      </p:cBhvr>
                                    </p:animEffect>
                                  </p:childTnLst>
                                </p:cTn>
                              </p:par>
                            </p:childTnLst>
                          </p:cTn>
                        </p:par>
                        <p:par>
                          <p:cTn id="40" fill="hold" nodeType="afterGroup">
                            <p:stCondLst>
                              <p:cond delay="2641"/>
                            </p:stCondLst>
                            <p:childTnLst>
                              <p:par>
                                <p:cTn id="41" presetID="22" presetClass="entr" presetSubtype="8" fill="hold" grpId="0" nodeType="afterEffect">
                                  <p:stCondLst>
                                    <p:cond delay="0"/>
                                  </p:stCondLst>
                                  <p:childTnLst>
                                    <p:set>
                                      <p:cBhvr>
                                        <p:cTn id="42" dur="1" fill="hold">
                                          <p:stCondLst>
                                            <p:cond delay="0"/>
                                          </p:stCondLst>
                                        </p:cTn>
                                        <p:tgtEl>
                                          <p:spTgt spid="32774"/>
                                        </p:tgtEl>
                                        <p:attrNameLst>
                                          <p:attrName>style.visibility</p:attrName>
                                        </p:attrNameLst>
                                      </p:cBhvr>
                                      <p:to>
                                        <p:strVal val="visible"/>
                                      </p:to>
                                    </p:set>
                                    <p:animEffect transition="in" filter="wipe(left)">
                                      <p:cBhvr>
                                        <p:cTn id="43" dur="300"/>
                                        <p:tgtEl>
                                          <p:spTgt spid="32774"/>
                                        </p:tgtEl>
                                      </p:cBhvr>
                                    </p:animEffect>
                                  </p:childTnLst>
                                </p:cTn>
                              </p:par>
                            </p:childTnLst>
                          </p:cTn>
                        </p:par>
                        <p:par>
                          <p:cTn id="44" fill="hold" nodeType="afterGroup">
                            <p:stCondLst>
                              <p:cond delay="2941"/>
                            </p:stCondLst>
                            <p:childTnLst>
                              <p:par>
                                <p:cTn id="45" presetID="26" presetClass="entr" presetSubtype="0" fill="hold" grpId="0" nodeType="afterEffect">
                                  <p:stCondLst>
                                    <p:cond delay="0"/>
                                  </p:stCondLst>
                                  <p:childTnLst>
                                    <p:set>
                                      <p:cBhvr>
                                        <p:cTn id="46" dur="1" fill="hold">
                                          <p:stCondLst>
                                            <p:cond delay="0"/>
                                          </p:stCondLst>
                                        </p:cTn>
                                        <p:tgtEl>
                                          <p:spTgt spid="32783"/>
                                        </p:tgtEl>
                                        <p:attrNameLst>
                                          <p:attrName>style.visibility</p:attrName>
                                        </p:attrNameLst>
                                      </p:cBhvr>
                                      <p:to>
                                        <p:strVal val="visible"/>
                                      </p:to>
                                    </p:set>
                                    <p:animEffect transition="in" filter="wipe(down)">
                                      <p:cBhvr>
                                        <p:cTn id="47" dur="145">
                                          <p:stCondLst>
                                            <p:cond delay="0"/>
                                          </p:stCondLst>
                                        </p:cTn>
                                        <p:tgtEl>
                                          <p:spTgt spid="32783"/>
                                        </p:tgtEl>
                                      </p:cBhvr>
                                    </p:animEffect>
                                    <p:anim calcmode="lin" valueType="num">
                                      <p:cBhvr>
                                        <p:cTn id="48" dur="456" tmFilter="0,0; 0.14,0.36; 0.43,0.73; 0.71,0.91; 1.0,1.0">
                                          <p:stCondLst>
                                            <p:cond delay="0"/>
                                          </p:stCondLst>
                                        </p:cTn>
                                        <p:tgtEl>
                                          <p:spTgt spid="32783"/>
                                        </p:tgtEl>
                                        <p:attrNameLst>
                                          <p:attrName>ppt_x</p:attrName>
                                        </p:attrNameLst>
                                      </p:cBhvr>
                                      <p:tavLst>
                                        <p:tav tm="0">
                                          <p:val>
                                            <p:strVal val="#ppt_x-0.25"/>
                                          </p:val>
                                        </p:tav>
                                        <p:tav tm="100000">
                                          <p:val>
                                            <p:strVal val="#ppt_x"/>
                                          </p:val>
                                        </p:tav>
                                      </p:tavLst>
                                    </p:anim>
                                    <p:anim calcmode="lin" valueType="num">
                                      <p:cBhvr>
                                        <p:cTn id="49" dur="166" tmFilter="0.0,0.0; 0.25,0.07; 0.50,0.2; 0.75,0.467; 1.0,1.0">
                                          <p:stCondLst>
                                            <p:cond delay="0"/>
                                          </p:stCondLst>
                                        </p:cTn>
                                        <p:tgtEl>
                                          <p:spTgt spid="32783"/>
                                        </p:tgtEl>
                                        <p:attrNameLst>
                                          <p:attrName>ppt_y</p:attrName>
                                        </p:attrNameLst>
                                      </p:cBhvr>
                                      <p:tavLst>
                                        <p:tav tm="0" fmla="#ppt_y-sin(pi*$)/3">
                                          <p:val>
                                            <p:fltVal val="0.5"/>
                                          </p:val>
                                        </p:tav>
                                        <p:tav tm="100000">
                                          <p:val>
                                            <p:fltVal val="1"/>
                                          </p:val>
                                        </p:tav>
                                      </p:tavLst>
                                    </p:anim>
                                    <p:anim calcmode="lin" valueType="num">
                                      <p:cBhvr>
                                        <p:cTn id="50" dur="166" tmFilter="0, 0; 0.125,0.2665; 0.25,0.4; 0.375,0.465; 0.5,0.5;  0.625,0.535; 0.75,0.6; 0.875,0.7335; 1,1">
                                          <p:stCondLst>
                                            <p:cond delay="166"/>
                                          </p:stCondLst>
                                        </p:cTn>
                                        <p:tgtEl>
                                          <p:spTgt spid="32783"/>
                                        </p:tgtEl>
                                        <p:attrNameLst>
                                          <p:attrName>ppt_y</p:attrName>
                                        </p:attrNameLst>
                                      </p:cBhvr>
                                      <p:tavLst>
                                        <p:tav tm="0" fmla="#ppt_y-sin(pi*$)/9">
                                          <p:val>
                                            <p:fltVal val="0"/>
                                          </p:val>
                                        </p:tav>
                                        <p:tav tm="100000">
                                          <p:val>
                                            <p:fltVal val="1"/>
                                          </p:val>
                                        </p:tav>
                                      </p:tavLst>
                                    </p:anim>
                                    <p:anim calcmode="lin" valueType="num">
                                      <p:cBhvr>
                                        <p:cTn id="51" dur="83" tmFilter="0, 0; 0.125,0.2665; 0.25,0.4; 0.375,0.465; 0.5,0.5;  0.625,0.535; 0.75,0.6; 0.875,0.7335; 1,1">
                                          <p:stCondLst>
                                            <p:cond delay="331"/>
                                          </p:stCondLst>
                                        </p:cTn>
                                        <p:tgtEl>
                                          <p:spTgt spid="32783"/>
                                        </p:tgtEl>
                                        <p:attrNameLst>
                                          <p:attrName>ppt_y</p:attrName>
                                        </p:attrNameLst>
                                      </p:cBhvr>
                                      <p:tavLst>
                                        <p:tav tm="0" fmla="#ppt_y-sin(pi*$)/27">
                                          <p:val>
                                            <p:fltVal val="0"/>
                                          </p:val>
                                        </p:tav>
                                        <p:tav tm="100000">
                                          <p:val>
                                            <p:fltVal val="1"/>
                                          </p:val>
                                        </p:tav>
                                      </p:tavLst>
                                    </p:anim>
                                    <p:anim calcmode="lin" valueType="num">
                                      <p:cBhvr>
                                        <p:cTn id="52" dur="41" tmFilter="0, 0; 0.125,0.2665; 0.25,0.4; 0.375,0.465; 0.5,0.5;  0.625,0.535; 0.75,0.6; 0.875,0.7335; 1,1">
                                          <p:stCondLst>
                                            <p:cond delay="414"/>
                                          </p:stCondLst>
                                        </p:cTn>
                                        <p:tgtEl>
                                          <p:spTgt spid="32783"/>
                                        </p:tgtEl>
                                        <p:attrNameLst>
                                          <p:attrName>ppt_y</p:attrName>
                                        </p:attrNameLst>
                                      </p:cBhvr>
                                      <p:tavLst>
                                        <p:tav tm="0" fmla="#ppt_y-sin(pi*$)/81">
                                          <p:val>
                                            <p:fltVal val="0"/>
                                          </p:val>
                                        </p:tav>
                                        <p:tav tm="100000">
                                          <p:val>
                                            <p:fltVal val="1"/>
                                          </p:val>
                                        </p:tav>
                                      </p:tavLst>
                                    </p:anim>
                                    <p:animScale>
                                      <p:cBhvr>
                                        <p:cTn id="53" dur="7">
                                          <p:stCondLst>
                                            <p:cond delay="163"/>
                                          </p:stCondLst>
                                        </p:cTn>
                                        <p:tgtEl>
                                          <p:spTgt spid="32783"/>
                                        </p:tgtEl>
                                      </p:cBhvr>
                                      <p:to x="100000" y="60000"/>
                                    </p:animScale>
                                    <p:animScale>
                                      <p:cBhvr>
                                        <p:cTn id="54" dur="42" decel="50000">
                                          <p:stCondLst>
                                            <p:cond delay="169"/>
                                          </p:stCondLst>
                                        </p:cTn>
                                        <p:tgtEl>
                                          <p:spTgt spid="32783"/>
                                        </p:tgtEl>
                                      </p:cBhvr>
                                      <p:to x="100000" y="100000"/>
                                    </p:animScale>
                                    <p:animScale>
                                      <p:cBhvr>
                                        <p:cTn id="55" dur="7">
                                          <p:stCondLst>
                                            <p:cond delay="328"/>
                                          </p:stCondLst>
                                        </p:cTn>
                                        <p:tgtEl>
                                          <p:spTgt spid="32783"/>
                                        </p:tgtEl>
                                      </p:cBhvr>
                                      <p:to x="100000" y="80000"/>
                                    </p:animScale>
                                    <p:animScale>
                                      <p:cBhvr>
                                        <p:cTn id="56" dur="42" decel="50000">
                                          <p:stCondLst>
                                            <p:cond delay="335"/>
                                          </p:stCondLst>
                                        </p:cTn>
                                        <p:tgtEl>
                                          <p:spTgt spid="32783"/>
                                        </p:tgtEl>
                                      </p:cBhvr>
                                      <p:to x="100000" y="100000"/>
                                    </p:animScale>
                                    <p:animScale>
                                      <p:cBhvr>
                                        <p:cTn id="57" dur="7">
                                          <p:stCondLst>
                                            <p:cond delay="411"/>
                                          </p:stCondLst>
                                        </p:cTn>
                                        <p:tgtEl>
                                          <p:spTgt spid="32783"/>
                                        </p:tgtEl>
                                      </p:cBhvr>
                                      <p:to x="100000" y="90000"/>
                                    </p:animScale>
                                    <p:animScale>
                                      <p:cBhvr>
                                        <p:cTn id="58" dur="42" decel="50000">
                                          <p:stCondLst>
                                            <p:cond delay="417"/>
                                          </p:stCondLst>
                                        </p:cTn>
                                        <p:tgtEl>
                                          <p:spTgt spid="32783"/>
                                        </p:tgtEl>
                                      </p:cBhvr>
                                      <p:to x="100000" y="100000"/>
                                    </p:animScale>
                                    <p:animScale>
                                      <p:cBhvr>
                                        <p:cTn id="59" dur="7">
                                          <p:stCondLst>
                                            <p:cond delay="452"/>
                                          </p:stCondLst>
                                        </p:cTn>
                                        <p:tgtEl>
                                          <p:spTgt spid="32783"/>
                                        </p:tgtEl>
                                      </p:cBhvr>
                                      <p:to x="100000" y="95000"/>
                                    </p:animScale>
                                    <p:animScale>
                                      <p:cBhvr>
                                        <p:cTn id="60" dur="42" decel="50000">
                                          <p:stCondLst>
                                            <p:cond delay="459"/>
                                          </p:stCondLst>
                                        </p:cTn>
                                        <p:tgtEl>
                                          <p:spTgt spid="32783"/>
                                        </p:tgtEl>
                                      </p:cBhvr>
                                      <p:to x="100000" y="100000"/>
                                    </p:animScale>
                                  </p:childTnLst>
                                </p:cTn>
                              </p:par>
                            </p:childTnLst>
                          </p:cTn>
                        </p:par>
                        <p:par>
                          <p:cTn id="61" fill="hold" nodeType="afterGroup">
                            <p:stCondLst>
                              <p:cond delay="3442"/>
                            </p:stCondLst>
                            <p:childTnLst>
                              <p:par>
                                <p:cTn id="62" presetID="31" presetClass="entr" presetSubtype="0" fill="hold" grpId="0" nodeType="afterEffect">
                                  <p:stCondLst>
                                    <p:cond delay="0"/>
                                  </p:stCondLst>
                                  <p:childTnLst>
                                    <p:set>
                                      <p:cBhvr>
                                        <p:cTn id="63" dur="1" fill="hold">
                                          <p:stCondLst>
                                            <p:cond delay="0"/>
                                          </p:stCondLst>
                                        </p:cTn>
                                        <p:tgtEl>
                                          <p:spTgt spid="32784"/>
                                        </p:tgtEl>
                                        <p:attrNameLst>
                                          <p:attrName>style.visibility</p:attrName>
                                        </p:attrNameLst>
                                      </p:cBhvr>
                                      <p:to>
                                        <p:strVal val="visible"/>
                                      </p:to>
                                    </p:set>
                                    <p:anim calcmode="lin" valueType="num">
                                      <p:cBhvr>
                                        <p:cTn id="64" dur="500" fill="hold"/>
                                        <p:tgtEl>
                                          <p:spTgt spid="32784"/>
                                        </p:tgtEl>
                                        <p:attrNameLst>
                                          <p:attrName>ppt_w</p:attrName>
                                        </p:attrNameLst>
                                      </p:cBhvr>
                                      <p:tavLst>
                                        <p:tav tm="0">
                                          <p:val>
                                            <p:fltVal val="0"/>
                                          </p:val>
                                        </p:tav>
                                        <p:tav tm="100000">
                                          <p:val>
                                            <p:strVal val="#ppt_w"/>
                                          </p:val>
                                        </p:tav>
                                      </p:tavLst>
                                    </p:anim>
                                    <p:anim calcmode="lin" valueType="num">
                                      <p:cBhvr>
                                        <p:cTn id="65" dur="500" fill="hold"/>
                                        <p:tgtEl>
                                          <p:spTgt spid="32784"/>
                                        </p:tgtEl>
                                        <p:attrNameLst>
                                          <p:attrName>ppt_h</p:attrName>
                                        </p:attrNameLst>
                                      </p:cBhvr>
                                      <p:tavLst>
                                        <p:tav tm="0">
                                          <p:val>
                                            <p:fltVal val="0"/>
                                          </p:val>
                                        </p:tav>
                                        <p:tav tm="100000">
                                          <p:val>
                                            <p:strVal val="#ppt_h"/>
                                          </p:val>
                                        </p:tav>
                                      </p:tavLst>
                                    </p:anim>
                                    <p:anim calcmode="lin" valueType="num">
                                      <p:cBhvr>
                                        <p:cTn id="66" dur="500" fill="hold"/>
                                        <p:tgtEl>
                                          <p:spTgt spid="32784"/>
                                        </p:tgtEl>
                                        <p:attrNameLst>
                                          <p:attrName>style.rotation</p:attrName>
                                        </p:attrNameLst>
                                      </p:cBhvr>
                                      <p:tavLst>
                                        <p:tav tm="0">
                                          <p:val>
                                            <p:fltVal val="90"/>
                                          </p:val>
                                        </p:tav>
                                        <p:tav tm="100000">
                                          <p:val>
                                            <p:fltVal val="0"/>
                                          </p:val>
                                        </p:tav>
                                      </p:tavLst>
                                    </p:anim>
                                    <p:animEffect transition="in" filter="fade">
                                      <p:cBhvr>
                                        <p:cTn id="67" dur="500"/>
                                        <p:tgtEl>
                                          <p:spTgt spid="32784"/>
                                        </p:tgtEl>
                                      </p:cBhvr>
                                    </p:animEffect>
                                  </p:childTnLst>
                                </p:cTn>
                              </p:par>
                            </p:childTnLst>
                          </p:cTn>
                        </p:par>
                        <p:par>
                          <p:cTn id="68" fill="hold" nodeType="afterGroup">
                            <p:stCondLst>
                              <p:cond delay="3942"/>
                            </p:stCondLst>
                            <p:childTnLst>
                              <p:par>
                                <p:cTn id="69" presetID="22" presetClass="entr" presetSubtype="8" fill="hold" grpId="0" nodeType="afterEffect">
                                  <p:stCondLst>
                                    <p:cond delay="0"/>
                                  </p:stCondLst>
                                  <p:childTnLst>
                                    <p:set>
                                      <p:cBhvr>
                                        <p:cTn id="70" dur="1" fill="hold">
                                          <p:stCondLst>
                                            <p:cond delay="0"/>
                                          </p:stCondLst>
                                        </p:cTn>
                                        <p:tgtEl>
                                          <p:spTgt spid="32771"/>
                                        </p:tgtEl>
                                        <p:attrNameLst>
                                          <p:attrName>style.visibility</p:attrName>
                                        </p:attrNameLst>
                                      </p:cBhvr>
                                      <p:to>
                                        <p:strVal val="visible"/>
                                      </p:to>
                                    </p:set>
                                    <p:animEffect transition="in" filter="wipe(left)">
                                      <p:cBhvr>
                                        <p:cTn id="71" dur="300"/>
                                        <p:tgtEl>
                                          <p:spTgt spid="32771"/>
                                        </p:tgtEl>
                                      </p:cBhvr>
                                    </p:animEffect>
                                  </p:childTnLst>
                                </p:cTn>
                              </p:par>
                            </p:childTnLst>
                          </p:cTn>
                        </p:par>
                        <p:par>
                          <p:cTn id="72" fill="hold" nodeType="afterGroup">
                            <p:stCondLst>
                              <p:cond delay="4242"/>
                            </p:stCondLst>
                            <p:childTnLst>
                              <p:par>
                                <p:cTn id="73" presetID="26" presetClass="entr" presetSubtype="0" fill="hold" grpId="0" nodeType="afterEffect">
                                  <p:stCondLst>
                                    <p:cond delay="0"/>
                                  </p:stCondLst>
                                  <p:childTnLst>
                                    <p:set>
                                      <p:cBhvr>
                                        <p:cTn id="74" dur="1" fill="hold">
                                          <p:stCondLst>
                                            <p:cond delay="0"/>
                                          </p:stCondLst>
                                        </p:cTn>
                                        <p:tgtEl>
                                          <p:spTgt spid="32789"/>
                                        </p:tgtEl>
                                        <p:attrNameLst>
                                          <p:attrName>style.visibility</p:attrName>
                                        </p:attrNameLst>
                                      </p:cBhvr>
                                      <p:to>
                                        <p:strVal val="visible"/>
                                      </p:to>
                                    </p:set>
                                    <p:animEffect transition="in" filter="wipe(down)">
                                      <p:cBhvr>
                                        <p:cTn id="75" dur="145">
                                          <p:stCondLst>
                                            <p:cond delay="0"/>
                                          </p:stCondLst>
                                        </p:cTn>
                                        <p:tgtEl>
                                          <p:spTgt spid="32789"/>
                                        </p:tgtEl>
                                      </p:cBhvr>
                                    </p:animEffect>
                                    <p:anim calcmode="lin" valueType="num">
                                      <p:cBhvr>
                                        <p:cTn id="76" dur="456" tmFilter="0,0; 0.14,0.36; 0.43,0.73; 0.71,0.91; 1.0,1.0">
                                          <p:stCondLst>
                                            <p:cond delay="0"/>
                                          </p:stCondLst>
                                        </p:cTn>
                                        <p:tgtEl>
                                          <p:spTgt spid="32789"/>
                                        </p:tgtEl>
                                        <p:attrNameLst>
                                          <p:attrName>ppt_x</p:attrName>
                                        </p:attrNameLst>
                                      </p:cBhvr>
                                      <p:tavLst>
                                        <p:tav tm="0">
                                          <p:val>
                                            <p:strVal val="#ppt_x-0.25"/>
                                          </p:val>
                                        </p:tav>
                                        <p:tav tm="100000">
                                          <p:val>
                                            <p:strVal val="#ppt_x"/>
                                          </p:val>
                                        </p:tav>
                                      </p:tavLst>
                                    </p:anim>
                                    <p:anim calcmode="lin" valueType="num">
                                      <p:cBhvr>
                                        <p:cTn id="77" dur="166" tmFilter="0.0,0.0; 0.25,0.07; 0.50,0.2; 0.75,0.467; 1.0,1.0">
                                          <p:stCondLst>
                                            <p:cond delay="0"/>
                                          </p:stCondLst>
                                        </p:cTn>
                                        <p:tgtEl>
                                          <p:spTgt spid="32789"/>
                                        </p:tgtEl>
                                        <p:attrNameLst>
                                          <p:attrName>ppt_y</p:attrName>
                                        </p:attrNameLst>
                                      </p:cBhvr>
                                      <p:tavLst>
                                        <p:tav tm="0" fmla="#ppt_y-sin(pi*$)/3">
                                          <p:val>
                                            <p:fltVal val="0.5"/>
                                          </p:val>
                                        </p:tav>
                                        <p:tav tm="100000">
                                          <p:val>
                                            <p:fltVal val="1"/>
                                          </p:val>
                                        </p:tav>
                                      </p:tavLst>
                                    </p:anim>
                                    <p:anim calcmode="lin" valueType="num">
                                      <p:cBhvr>
                                        <p:cTn id="78" dur="166" tmFilter="0, 0; 0.125,0.2665; 0.25,0.4; 0.375,0.465; 0.5,0.5;  0.625,0.535; 0.75,0.6; 0.875,0.7335; 1,1">
                                          <p:stCondLst>
                                            <p:cond delay="166"/>
                                          </p:stCondLst>
                                        </p:cTn>
                                        <p:tgtEl>
                                          <p:spTgt spid="32789"/>
                                        </p:tgtEl>
                                        <p:attrNameLst>
                                          <p:attrName>ppt_y</p:attrName>
                                        </p:attrNameLst>
                                      </p:cBhvr>
                                      <p:tavLst>
                                        <p:tav tm="0" fmla="#ppt_y-sin(pi*$)/9">
                                          <p:val>
                                            <p:fltVal val="0"/>
                                          </p:val>
                                        </p:tav>
                                        <p:tav tm="100000">
                                          <p:val>
                                            <p:fltVal val="1"/>
                                          </p:val>
                                        </p:tav>
                                      </p:tavLst>
                                    </p:anim>
                                    <p:anim calcmode="lin" valueType="num">
                                      <p:cBhvr>
                                        <p:cTn id="79" dur="83" tmFilter="0, 0; 0.125,0.2665; 0.25,0.4; 0.375,0.465; 0.5,0.5;  0.625,0.535; 0.75,0.6; 0.875,0.7335; 1,1">
                                          <p:stCondLst>
                                            <p:cond delay="331"/>
                                          </p:stCondLst>
                                        </p:cTn>
                                        <p:tgtEl>
                                          <p:spTgt spid="32789"/>
                                        </p:tgtEl>
                                        <p:attrNameLst>
                                          <p:attrName>ppt_y</p:attrName>
                                        </p:attrNameLst>
                                      </p:cBhvr>
                                      <p:tavLst>
                                        <p:tav tm="0" fmla="#ppt_y-sin(pi*$)/27">
                                          <p:val>
                                            <p:fltVal val="0"/>
                                          </p:val>
                                        </p:tav>
                                        <p:tav tm="100000">
                                          <p:val>
                                            <p:fltVal val="1"/>
                                          </p:val>
                                        </p:tav>
                                      </p:tavLst>
                                    </p:anim>
                                    <p:anim calcmode="lin" valueType="num">
                                      <p:cBhvr>
                                        <p:cTn id="80" dur="41" tmFilter="0, 0; 0.125,0.2665; 0.25,0.4; 0.375,0.465; 0.5,0.5;  0.625,0.535; 0.75,0.6; 0.875,0.7335; 1,1">
                                          <p:stCondLst>
                                            <p:cond delay="414"/>
                                          </p:stCondLst>
                                        </p:cTn>
                                        <p:tgtEl>
                                          <p:spTgt spid="32789"/>
                                        </p:tgtEl>
                                        <p:attrNameLst>
                                          <p:attrName>ppt_y</p:attrName>
                                        </p:attrNameLst>
                                      </p:cBhvr>
                                      <p:tavLst>
                                        <p:tav tm="0" fmla="#ppt_y-sin(pi*$)/81">
                                          <p:val>
                                            <p:fltVal val="0"/>
                                          </p:val>
                                        </p:tav>
                                        <p:tav tm="100000">
                                          <p:val>
                                            <p:fltVal val="1"/>
                                          </p:val>
                                        </p:tav>
                                      </p:tavLst>
                                    </p:anim>
                                    <p:animScale>
                                      <p:cBhvr>
                                        <p:cTn id="81" dur="7">
                                          <p:stCondLst>
                                            <p:cond delay="163"/>
                                          </p:stCondLst>
                                        </p:cTn>
                                        <p:tgtEl>
                                          <p:spTgt spid="32789"/>
                                        </p:tgtEl>
                                      </p:cBhvr>
                                      <p:to x="100000" y="60000"/>
                                    </p:animScale>
                                    <p:animScale>
                                      <p:cBhvr>
                                        <p:cTn id="82" dur="42" decel="50000">
                                          <p:stCondLst>
                                            <p:cond delay="169"/>
                                          </p:stCondLst>
                                        </p:cTn>
                                        <p:tgtEl>
                                          <p:spTgt spid="32789"/>
                                        </p:tgtEl>
                                      </p:cBhvr>
                                      <p:to x="100000" y="100000"/>
                                    </p:animScale>
                                    <p:animScale>
                                      <p:cBhvr>
                                        <p:cTn id="83" dur="7">
                                          <p:stCondLst>
                                            <p:cond delay="328"/>
                                          </p:stCondLst>
                                        </p:cTn>
                                        <p:tgtEl>
                                          <p:spTgt spid="32789"/>
                                        </p:tgtEl>
                                      </p:cBhvr>
                                      <p:to x="100000" y="80000"/>
                                    </p:animScale>
                                    <p:animScale>
                                      <p:cBhvr>
                                        <p:cTn id="84" dur="42" decel="50000">
                                          <p:stCondLst>
                                            <p:cond delay="335"/>
                                          </p:stCondLst>
                                        </p:cTn>
                                        <p:tgtEl>
                                          <p:spTgt spid="32789"/>
                                        </p:tgtEl>
                                      </p:cBhvr>
                                      <p:to x="100000" y="100000"/>
                                    </p:animScale>
                                    <p:animScale>
                                      <p:cBhvr>
                                        <p:cTn id="85" dur="7">
                                          <p:stCondLst>
                                            <p:cond delay="411"/>
                                          </p:stCondLst>
                                        </p:cTn>
                                        <p:tgtEl>
                                          <p:spTgt spid="32789"/>
                                        </p:tgtEl>
                                      </p:cBhvr>
                                      <p:to x="100000" y="90000"/>
                                    </p:animScale>
                                    <p:animScale>
                                      <p:cBhvr>
                                        <p:cTn id="86" dur="42" decel="50000">
                                          <p:stCondLst>
                                            <p:cond delay="417"/>
                                          </p:stCondLst>
                                        </p:cTn>
                                        <p:tgtEl>
                                          <p:spTgt spid="32789"/>
                                        </p:tgtEl>
                                      </p:cBhvr>
                                      <p:to x="100000" y="100000"/>
                                    </p:animScale>
                                    <p:animScale>
                                      <p:cBhvr>
                                        <p:cTn id="87" dur="7">
                                          <p:stCondLst>
                                            <p:cond delay="452"/>
                                          </p:stCondLst>
                                        </p:cTn>
                                        <p:tgtEl>
                                          <p:spTgt spid="32789"/>
                                        </p:tgtEl>
                                      </p:cBhvr>
                                      <p:to x="100000" y="95000"/>
                                    </p:animScale>
                                    <p:animScale>
                                      <p:cBhvr>
                                        <p:cTn id="88" dur="42" decel="50000">
                                          <p:stCondLst>
                                            <p:cond delay="459"/>
                                          </p:stCondLst>
                                        </p:cTn>
                                        <p:tgtEl>
                                          <p:spTgt spid="32789"/>
                                        </p:tgtEl>
                                      </p:cBhvr>
                                      <p:to x="100000" y="100000"/>
                                    </p:animScale>
                                  </p:childTnLst>
                                </p:cTn>
                              </p:par>
                            </p:childTnLst>
                          </p:cTn>
                        </p:par>
                        <p:par>
                          <p:cTn id="89" fill="hold" nodeType="afterGroup">
                            <p:stCondLst>
                              <p:cond delay="4743"/>
                            </p:stCondLst>
                            <p:childTnLst>
                              <p:par>
                                <p:cTn id="90" presetID="31" presetClass="entr" presetSubtype="0" fill="hold" grpId="0" nodeType="afterEffect">
                                  <p:stCondLst>
                                    <p:cond delay="0"/>
                                  </p:stCondLst>
                                  <p:childTnLst>
                                    <p:set>
                                      <p:cBhvr>
                                        <p:cTn id="91" dur="1" fill="hold">
                                          <p:stCondLst>
                                            <p:cond delay="0"/>
                                          </p:stCondLst>
                                        </p:cTn>
                                        <p:tgtEl>
                                          <p:spTgt spid="32790"/>
                                        </p:tgtEl>
                                        <p:attrNameLst>
                                          <p:attrName>style.visibility</p:attrName>
                                        </p:attrNameLst>
                                      </p:cBhvr>
                                      <p:to>
                                        <p:strVal val="visible"/>
                                      </p:to>
                                    </p:set>
                                    <p:anim calcmode="lin" valueType="num">
                                      <p:cBhvr>
                                        <p:cTn id="92" dur="500" fill="hold"/>
                                        <p:tgtEl>
                                          <p:spTgt spid="32790"/>
                                        </p:tgtEl>
                                        <p:attrNameLst>
                                          <p:attrName>ppt_w</p:attrName>
                                        </p:attrNameLst>
                                      </p:cBhvr>
                                      <p:tavLst>
                                        <p:tav tm="0">
                                          <p:val>
                                            <p:fltVal val="0"/>
                                          </p:val>
                                        </p:tav>
                                        <p:tav tm="100000">
                                          <p:val>
                                            <p:strVal val="#ppt_w"/>
                                          </p:val>
                                        </p:tav>
                                      </p:tavLst>
                                    </p:anim>
                                    <p:anim calcmode="lin" valueType="num">
                                      <p:cBhvr>
                                        <p:cTn id="93" dur="500" fill="hold"/>
                                        <p:tgtEl>
                                          <p:spTgt spid="32790"/>
                                        </p:tgtEl>
                                        <p:attrNameLst>
                                          <p:attrName>ppt_h</p:attrName>
                                        </p:attrNameLst>
                                      </p:cBhvr>
                                      <p:tavLst>
                                        <p:tav tm="0">
                                          <p:val>
                                            <p:fltVal val="0"/>
                                          </p:val>
                                        </p:tav>
                                        <p:tav tm="100000">
                                          <p:val>
                                            <p:strVal val="#ppt_h"/>
                                          </p:val>
                                        </p:tav>
                                      </p:tavLst>
                                    </p:anim>
                                    <p:anim calcmode="lin" valueType="num">
                                      <p:cBhvr>
                                        <p:cTn id="94" dur="500" fill="hold"/>
                                        <p:tgtEl>
                                          <p:spTgt spid="32790"/>
                                        </p:tgtEl>
                                        <p:attrNameLst>
                                          <p:attrName>style.rotation</p:attrName>
                                        </p:attrNameLst>
                                      </p:cBhvr>
                                      <p:tavLst>
                                        <p:tav tm="0">
                                          <p:val>
                                            <p:fltVal val="90"/>
                                          </p:val>
                                        </p:tav>
                                        <p:tav tm="100000">
                                          <p:val>
                                            <p:fltVal val="0"/>
                                          </p:val>
                                        </p:tav>
                                      </p:tavLst>
                                    </p:anim>
                                    <p:animEffect transition="in" filter="fade">
                                      <p:cBhvr>
                                        <p:cTn id="95" dur="500"/>
                                        <p:tgtEl>
                                          <p:spTgt spid="32790"/>
                                        </p:tgtEl>
                                      </p:cBhvr>
                                    </p:animEffect>
                                  </p:childTnLst>
                                </p:cTn>
                              </p:par>
                            </p:childTnLst>
                          </p:cTn>
                        </p:par>
                        <p:par>
                          <p:cTn id="96" fill="hold" nodeType="afterGroup">
                            <p:stCondLst>
                              <p:cond delay="5243"/>
                            </p:stCondLst>
                            <p:childTnLst>
                              <p:par>
                                <p:cTn id="97" presetID="22" presetClass="entr" presetSubtype="8" fill="hold" grpId="0" nodeType="afterEffect">
                                  <p:stCondLst>
                                    <p:cond delay="0"/>
                                  </p:stCondLst>
                                  <p:childTnLst>
                                    <p:set>
                                      <p:cBhvr>
                                        <p:cTn id="98" dur="1" fill="hold">
                                          <p:stCondLst>
                                            <p:cond delay="0"/>
                                          </p:stCondLst>
                                        </p:cTn>
                                        <p:tgtEl>
                                          <p:spTgt spid="32772"/>
                                        </p:tgtEl>
                                        <p:attrNameLst>
                                          <p:attrName>style.visibility</p:attrName>
                                        </p:attrNameLst>
                                      </p:cBhvr>
                                      <p:to>
                                        <p:strVal val="visible"/>
                                      </p:to>
                                    </p:set>
                                    <p:animEffect transition="in" filter="wipe(left)">
                                      <p:cBhvr>
                                        <p:cTn id="99" dur="300"/>
                                        <p:tgtEl>
                                          <p:spTgt spid="32772"/>
                                        </p:tgtEl>
                                      </p:cBhvr>
                                    </p:animEffect>
                                  </p:childTnLst>
                                </p:cTn>
                              </p:par>
                            </p:childTnLst>
                          </p:cTn>
                        </p:par>
                        <p:par>
                          <p:cTn id="100" fill="hold" nodeType="afterGroup">
                            <p:stCondLst>
                              <p:cond delay="5543"/>
                            </p:stCondLst>
                            <p:childTnLst>
                              <p:par>
                                <p:cTn id="101" presetID="26" presetClass="entr" presetSubtype="0" fill="hold" grpId="0" nodeType="afterEffect">
                                  <p:stCondLst>
                                    <p:cond delay="0"/>
                                  </p:stCondLst>
                                  <p:childTnLst>
                                    <p:set>
                                      <p:cBhvr>
                                        <p:cTn id="102" dur="1" fill="hold">
                                          <p:stCondLst>
                                            <p:cond delay="0"/>
                                          </p:stCondLst>
                                        </p:cTn>
                                        <p:tgtEl>
                                          <p:spTgt spid="32787"/>
                                        </p:tgtEl>
                                        <p:attrNameLst>
                                          <p:attrName>style.visibility</p:attrName>
                                        </p:attrNameLst>
                                      </p:cBhvr>
                                      <p:to>
                                        <p:strVal val="visible"/>
                                      </p:to>
                                    </p:set>
                                    <p:animEffect transition="in" filter="wipe(down)">
                                      <p:cBhvr>
                                        <p:cTn id="103" dur="145">
                                          <p:stCondLst>
                                            <p:cond delay="0"/>
                                          </p:stCondLst>
                                        </p:cTn>
                                        <p:tgtEl>
                                          <p:spTgt spid="32787"/>
                                        </p:tgtEl>
                                      </p:cBhvr>
                                    </p:animEffect>
                                    <p:anim calcmode="lin" valueType="num">
                                      <p:cBhvr>
                                        <p:cTn id="104" dur="456" tmFilter="0,0; 0.14,0.36; 0.43,0.73; 0.71,0.91; 1.0,1.0">
                                          <p:stCondLst>
                                            <p:cond delay="0"/>
                                          </p:stCondLst>
                                        </p:cTn>
                                        <p:tgtEl>
                                          <p:spTgt spid="32787"/>
                                        </p:tgtEl>
                                        <p:attrNameLst>
                                          <p:attrName>ppt_x</p:attrName>
                                        </p:attrNameLst>
                                      </p:cBhvr>
                                      <p:tavLst>
                                        <p:tav tm="0">
                                          <p:val>
                                            <p:strVal val="#ppt_x-0.25"/>
                                          </p:val>
                                        </p:tav>
                                        <p:tav tm="100000">
                                          <p:val>
                                            <p:strVal val="#ppt_x"/>
                                          </p:val>
                                        </p:tav>
                                      </p:tavLst>
                                    </p:anim>
                                    <p:anim calcmode="lin" valueType="num">
                                      <p:cBhvr>
                                        <p:cTn id="105" dur="166" tmFilter="0.0,0.0; 0.25,0.07; 0.50,0.2; 0.75,0.467; 1.0,1.0">
                                          <p:stCondLst>
                                            <p:cond delay="0"/>
                                          </p:stCondLst>
                                        </p:cTn>
                                        <p:tgtEl>
                                          <p:spTgt spid="32787"/>
                                        </p:tgtEl>
                                        <p:attrNameLst>
                                          <p:attrName>ppt_y</p:attrName>
                                        </p:attrNameLst>
                                      </p:cBhvr>
                                      <p:tavLst>
                                        <p:tav tm="0" fmla="#ppt_y-sin(pi*$)/3">
                                          <p:val>
                                            <p:fltVal val="0.5"/>
                                          </p:val>
                                        </p:tav>
                                        <p:tav tm="100000">
                                          <p:val>
                                            <p:fltVal val="1"/>
                                          </p:val>
                                        </p:tav>
                                      </p:tavLst>
                                    </p:anim>
                                    <p:anim calcmode="lin" valueType="num">
                                      <p:cBhvr>
                                        <p:cTn id="106" dur="166" tmFilter="0, 0; 0.125,0.2665; 0.25,0.4; 0.375,0.465; 0.5,0.5;  0.625,0.535; 0.75,0.6; 0.875,0.7335; 1,1">
                                          <p:stCondLst>
                                            <p:cond delay="166"/>
                                          </p:stCondLst>
                                        </p:cTn>
                                        <p:tgtEl>
                                          <p:spTgt spid="32787"/>
                                        </p:tgtEl>
                                        <p:attrNameLst>
                                          <p:attrName>ppt_y</p:attrName>
                                        </p:attrNameLst>
                                      </p:cBhvr>
                                      <p:tavLst>
                                        <p:tav tm="0" fmla="#ppt_y-sin(pi*$)/9">
                                          <p:val>
                                            <p:fltVal val="0"/>
                                          </p:val>
                                        </p:tav>
                                        <p:tav tm="100000">
                                          <p:val>
                                            <p:fltVal val="1"/>
                                          </p:val>
                                        </p:tav>
                                      </p:tavLst>
                                    </p:anim>
                                    <p:anim calcmode="lin" valueType="num">
                                      <p:cBhvr>
                                        <p:cTn id="107" dur="83" tmFilter="0, 0; 0.125,0.2665; 0.25,0.4; 0.375,0.465; 0.5,0.5;  0.625,0.535; 0.75,0.6; 0.875,0.7335; 1,1">
                                          <p:stCondLst>
                                            <p:cond delay="331"/>
                                          </p:stCondLst>
                                        </p:cTn>
                                        <p:tgtEl>
                                          <p:spTgt spid="32787"/>
                                        </p:tgtEl>
                                        <p:attrNameLst>
                                          <p:attrName>ppt_y</p:attrName>
                                        </p:attrNameLst>
                                      </p:cBhvr>
                                      <p:tavLst>
                                        <p:tav tm="0" fmla="#ppt_y-sin(pi*$)/27">
                                          <p:val>
                                            <p:fltVal val="0"/>
                                          </p:val>
                                        </p:tav>
                                        <p:tav tm="100000">
                                          <p:val>
                                            <p:fltVal val="1"/>
                                          </p:val>
                                        </p:tav>
                                      </p:tavLst>
                                    </p:anim>
                                    <p:anim calcmode="lin" valueType="num">
                                      <p:cBhvr>
                                        <p:cTn id="108" dur="41" tmFilter="0, 0; 0.125,0.2665; 0.25,0.4; 0.375,0.465; 0.5,0.5;  0.625,0.535; 0.75,0.6; 0.875,0.7335; 1,1">
                                          <p:stCondLst>
                                            <p:cond delay="414"/>
                                          </p:stCondLst>
                                        </p:cTn>
                                        <p:tgtEl>
                                          <p:spTgt spid="32787"/>
                                        </p:tgtEl>
                                        <p:attrNameLst>
                                          <p:attrName>ppt_y</p:attrName>
                                        </p:attrNameLst>
                                      </p:cBhvr>
                                      <p:tavLst>
                                        <p:tav tm="0" fmla="#ppt_y-sin(pi*$)/81">
                                          <p:val>
                                            <p:fltVal val="0"/>
                                          </p:val>
                                        </p:tav>
                                        <p:tav tm="100000">
                                          <p:val>
                                            <p:fltVal val="1"/>
                                          </p:val>
                                        </p:tav>
                                      </p:tavLst>
                                    </p:anim>
                                    <p:animScale>
                                      <p:cBhvr>
                                        <p:cTn id="109" dur="7">
                                          <p:stCondLst>
                                            <p:cond delay="163"/>
                                          </p:stCondLst>
                                        </p:cTn>
                                        <p:tgtEl>
                                          <p:spTgt spid="32787"/>
                                        </p:tgtEl>
                                      </p:cBhvr>
                                      <p:to x="100000" y="60000"/>
                                    </p:animScale>
                                    <p:animScale>
                                      <p:cBhvr>
                                        <p:cTn id="110" dur="42" decel="50000">
                                          <p:stCondLst>
                                            <p:cond delay="169"/>
                                          </p:stCondLst>
                                        </p:cTn>
                                        <p:tgtEl>
                                          <p:spTgt spid="32787"/>
                                        </p:tgtEl>
                                      </p:cBhvr>
                                      <p:to x="100000" y="100000"/>
                                    </p:animScale>
                                    <p:animScale>
                                      <p:cBhvr>
                                        <p:cTn id="111" dur="7">
                                          <p:stCondLst>
                                            <p:cond delay="328"/>
                                          </p:stCondLst>
                                        </p:cTn>
                                        <p:tgtEl>
                                          <p:spTgt spid="32787"/>
                                        </p:tgtEl>
                                      </p:cBhvr>
                                      <p:to x="100000" y="80000"/>
                                    </p:animScale>
                                    <p:animScale>
                                      <p:cBhvr>
                                        <p:cTn id="112" dur="42" decel="50000">
                                          <p:stCondLst>
                                            <p:cond delay="335"/>
                                          </p:stCondLst>
                                        </p:cTn>
                                        <p:tgtEl>
                                          <p:spTgt spid="32787"/>
                                        </p:tgtEl>
                                      </p:cBhvr>
                                      <p:to x="100000" y="100000"/>
                                    </p:animScale>
                                    <p:animScale>
                                      <p:cBhvr>
                                        <p:cTn id="113" dur="7">
                                          <p:stCondLst>
                                            <p:cond delay="411"/>
                                          </p:stCondLst>
                                        </p:cTn>
                                        <p:tgtEl>
                                          <p:spTgt spid="32787"/>
                                        </p:tgtEl>
                                      </p:cBhvr>
                                      <p:to x="100000" y="90000"/>
                                    </p:animScale>
                                    <p:animScale>
                                      <p:cBhvr>
                                        <p:cTn id="114" dur="42" decel="50000">
                                          <p:stCondLst>
                                            <p:cond delay="417"/>
                                          </p:stCondLst>
                                        </p:cTn>
                                        <p:tgtEl>
                                          <p:spTgt spid="32787"/>
                                        </p:tgtEl>
                                      </p:cBhvr>
                                      <p:to x="100000" y="100000"/>
                                    </p:animScale>
                                    <p:animScale>
                                      <p:cBhvr>
                                        <p:cTn id="115" dur="7">
                                          <p:stCondLst>
                                            <p:cond delay="452"/>
                                          </p:stCondLst>
                                        </p:cTn>
                                        <p:tgtEl>
                                          <p:spTgt spid="32787"/>
                                        </p:tgtEl>
                                      </p:cBhvr>
                                      <p:to x="100000" y="95000"/>
                                    </p:animScale>
                                    <p:animScale>
                                      <p:cBhvr>
                                        <p:cTn id="116" dur="42" decel="50000">
                                          <p:stCondLst>
                                            <p:cond delay="459"/>
                                          </p:stCondLst>
                                        </p:cTn>
                                        <p:tgtEl>
                                          <p:spTgt spid="32787"/>
                                        </p:tgtEl>
                                      </p:cBhvr>
                                      <p:to x="100000" y="100000"/>
                                    </p:animScale>
                                  </p:childTnLst>
                                </p:cTn>
                              </p:par>
                            </p:childTnLst>
                          </p:cTn>
                        </p:par>
                        <p:par>
                          <p:cTn id="117" fill="hold" nodeType="afterGroup">
                            <p:stCondLst>
                              <p:cond delay="6044"/>
                            </p:stCondLst>
                            <p:childTnLst>
                              <p:par>
                                <p:cTn id="118" presetID="31" presetClass="entr" presetSubtype="0" fill="hold" grpId="0" nodeType="afterEffect">
                                  <p:stCondLst>
                                    <p:cond delay="0"/>
                                  </p:stCondLst>
                                  <p:childTnLst>
                                    <p:set>
                                      <p:cBhvr>
                                        <p:cTn id="119" dur="1" fill="hold">
                                          <p:stCondLst>
                                            <p:cond delay="0"/>
                                          </p:stCondLst>
                                        </p:cTn>
                                        <p:tgtEl>
                                          <p:spTgt spid="32788"/>
                                        </p:tgtEl>
                                        <p:attrNameLst>
                                          <p:attrName>style.visibility</p:attrName>
                                        </p:attrNameLst>
                                      </p:cBhvr>
                                      <p:to>
                                        <p:strVal val="visible"/>
                                      </p:to>
                                    </p:set>
                                    <p:anim calcmode="lin" valueType="num">
                                      <p:cBhvr>
                                        <p:cTn id="120" dur="500" fill="hold"/>
                                        <p:tgtEl>
                                          <p:spTgt spid="32788"/>
                                        </p:tgtEl>
                                        <p:attrNameLst>
                                          <p:attrName>ppt_w</p:attrName>
                                        </p:attrNameLst>
                                      </p:cBhvr>
                                      <p:tavLst>
                                        <p:tav tm="0">
                                          <p:val>
                                            <p:fltVal val="0"/>
                                          </p:val>
                                        </p:tav>
                                        <p:tav tm="100000">
                                          <p:val>
                                            <p:strVal val="#ppt_w"/>
                                          </p:val>
                                        </p:tav>
                                      </p:tavLst>
                                    </p:anim>
                                    <p:anim calcmode="lin" valueType="num">
                                      <p:cBhvr>
                                        <p:cTn id="121" dur="500" fill="hold"/>
                                        <p:tgtEl>
                                          <p:spTgt spid="32788"/>
                                        </p:tgtEl>
                                        <p:attrNameLst>
                                          <p:attrName>ppt_h</p:attrName>
                                        </p:attrNameLst>
                                      </p:cBhvr>
                                      <p:tavLst>
                                        <p:tav tm="0">
                                          <p:val>
                                            <p:fltVal val="0"/>
                                          </p:val>
                                        </p:tav>
                                        <p:tav tm="100000">
                                          <p:val>
                                            <p:strVal val="#ppt_h"/>
                                          </p:val>
                                        </p:tav>
                                      </p:tavLst>
                                    </p:anim>
                                    <p:anim calcmode="lin" valueType="num">
                                      <p:cBhvr>
                                        <p:cTn id="122" dur="500" fill="hold"/>
                                        <p:tgtEl>
                                          <p:spTgt spid="32788"/>
                                        </p:tgtEl>
                                        <p:attrNameLst>
                                          <p:attrName>style.rotation</p:attrName>
                                        </p:attrNameLst>
                                      </p:cBhvr>
                                      <p:tavLst>
                                        <p:tav tm="0">
                                          <p:val>
                                            <p:fltVal val="90"/>
                                          </p:val>
                                        </p:tav>
                                        <p:tav tm="100000">
                                          <p:val>
                                            <p:fltVal val="0"/>
                                          </p:val>
                                        </p:tav>
                                      </p:tavLst>
                                    </p:anim>
                                    <p:animEffect transition="in" filter="fade">
                                      <p:cBhvr>
                                        <p:cTn id="123" dur="500"/>
                                        <p:tgtEl>
                                          <p:spTgt spid="32788"/>
                                        </p:tgtEl>
                                      </p:cBhvr>
                                    </p:animEffect>
                                  </p:childTnLst>
                                </p:cTn>
                              </p:par>
                            </p:childTnLst>
                          </p:cTn>
                        </p:par>
                        <p:par>
                          <p:cTn id="124" fill="hold" nodeType="afterGroup">
                            <p:stCondLst>
                              <p:cond delay="6544"/>
                            </p:stCondLst>
                            <p:childTnLst>
                              <p:par>
                                <p:cTn id="125" presetID="22" presetClass="entr" presetSubtype="8" fill="hold" grpId="0" nodeType="afterEffect">
                                  <p:stCondLst>
                                    <p:cond delay="0"/>
                                  </p:stCondLst>
                                  <p:childTnLst>
                                    <p:set>
                                      <p:cBhvr>
                                        <p:cTn id="126" dur="1" fill="hold">
                                          <p:stCondLst>
                                            <p:cond delay="0"/>
                                          </p:stCondLst>
                                        </p:cTn>
                                        <p:tgtEl>
                                          <p:spTgt spid="32773"/>
                                        </p:tgtEl>
                                        <p:attrNameLst>
                                          <p:attrName>style.visibility</p:attrName>
                                        </p:attrNameLst>
                                      </p:cBhvr>
                                      <p:to>
                                        <p:strVal val="visible"/>
                                      </p:to>
                                    </p:set>
                                    <p:animEffect transition="in" filter="wipe(left)">
                                      <p:cBhvr>
                                        <p:cTn id="127" dur="300"/>
                                        <p:tgtEl>
                                          <p:spTgt spid="32773"/>
                                        </p:tgtEl>
                                      </p:cBhvr>
                                    </p:animEffect>
                                  </p:childTnLst>
                                </p:cTn>
                              </p:par>
                            </p:childTnLst>
                          </p:cTn>
                        </p:par>
                        <p:par>
                          <p:cTn id="128" fill="hold" nodeType="afterGroup">
                            <p:stCondLst>
                              <p:cond delay="6844"/>
                            </p:stCondLst>
                            <p:childTnLst>
                              <p:par>
                                <p:cTn id="129" presetID="26" presetClass="entr" presetSubtype="0" fill="hold" grpId="0" nodeType="afterEffect">
                                  <p:stCondLst>
                                    <p:cond delay="0"/>
                                  </p:stCondLst>
                                  <p:childTnLst>
                                    <p:set>
                                      <p:cBhvr>
                                        <p:cTn id="130" dur="1" fill="hold">
                                          <p:stCondLst>
                                            <p:cond delay="0"/>
                                          </p:stCondLst>
                                        </p:cTn>
                                        <p:tgtEl>
                                          <p:spTgt spid="32791"/>
                                        </p:tgtEl>
                                        <p:attrNameLst>
                                          <p:attrName>style.visibility</p:attrName>
                                        </p:attrNameLst>
                                      </p:cBhvr>
                                      <p:to>
                                        <p:strVal val="visible"/>
                                      </p:to>
                                    </p:set>
                                    <p:animEffect transition="in" filter="wipe(down)">
                                      <p:cBhvr>
                                        <p:cTn id="131" dur="290">
                                          <p:stCondLst>
                                            <p:cond delay="0"/>
                                          </p:stCondLst>
                                        </p:cTn>
                                        <p:tgtEl>
                                          <p:spTgt spid="32791"/>
                                        </p:tgtEl>
                                      </p:cBhvr>
                                    </p:animEffect>
                                    <p:anim calcmode="lin" valueType="num">
                                      <p:cBhvr>
                                        <p:cTn id="132" dur="911" tmFilter="0,0; 0.14,0.36; 0.43,0.73; 0.71,0.91; 1.0,1.0">
                                          <p:stCondLst>
                                            <p:cond delay="0"/>
                                          </p:stCondLst>
                                        </p:cTn>
                                        <p:tgtEl>
                                          <p:spTgt spid="32791"/>
                                        </p:tgtEl>
                                        <p:attrNameLst>
                                          <p:attrName>ppt_x</p:attrName>
                                        </p:attrNameLst>
                                      </p:cBhvr>
                                      <p:tavLst>
                                        <p:tav tm="0">
                                          <p:val>
                                            <p:strVal val="#ppt_x-0.25"/>
                                          </p:val>
                                        </p:tav>
                                        <p:tav tm="100000">
                                          <p:val>
                                            <p:strVal val="#ppt_x"/>
                                          </p:val>
                                        </p:tav>
                                      </p:tavLst>
                                    </p:anim>
                                    <p:anim calcmode="lin" valueType="num">
                                      <p:cBhvr>
                                        <p:cTn id="133" dur="332" tmFilter="0.0,0.0; 0.25,0.07; 0.50,0.2; 0.75,0.467; 1.0,1.0">
                                          <p:stCondLst>
                                            <p:cond delay="0"/>
                                          </p:stCondLst>
                                        </p:cTn>
                                        <p:tgtEl>
                                          <p:spTgt spid="32791"/>
                                        </p:tgtEl>
                                        <p:attrNameLst>
                                          <p:attrName>ppt_y</p:attrName>
                                        </p:attrNameLst>
                                      </p:cBhvr>
                                      <p:tavLst>
                                        <p:tav tm="0" fmla="#ppt_y-sin(pi*$)/3">
                                          <p:val>
                                            <p:fltVal val="0.5"/>
                                          </p:val>
                                        </p:tav>
                                        <p:tav tm="100000">
                                          <p:val>
                                            <p:fltVal val="1"/>
                                          </p:val>
                                        </p:tav>
                                      </p:tavLst>
                                    </p:anim>
                                    <p:anim calcmode="lin" valueType="num">
                                      <p:cBhvr>
                                        <p:cTn id="134" dur="332" tmFilter="0, 0; 0.125,0.2665; 0.25,0.4; 0.375,0.465; 0.5,0.5;  0.625,0.535; 0.75,0.6; 0.875,0.7335; 1,1">
                                          <p:stCondLst>
                                            <p:cond delay="332"/>
                                          </p:stCondLst>
                                        </p:cTn>
                                        <p:tgtEl>
                                          <p:spTgt spid="32791"/>
                                        </p:tgtEl>
                                        <p:attrNameLst>
                                          <p:attrName>ppt_y</p:attrName>
                                        </p:attrNameLst>
                                      </p:cBhvr>
                                      <p:tavLst>
                                        <p:tav tm="0" fmla="#ppt_y-sin(pi*$)/9">
                                          <p:val>
                                            <p:fltVal val="0"/>
                                          </p:val>
                                        </p:tav>
                                        <p:tav tm="100000">
                                          <p:val>
                                            <p:fltVal val="1"/>
                                          </p:val>
                                        </p:tav>
                                      </p:tavLst>
                                    </p:anim>
                                    <p:anim calcmode="lin" valueType="num">
                                      <p:cBhvr>
                                        <p:cTn id="135" dur="166" tmFilter="0, 0; 0.125,0.2665; 0.25,0.4; 0.375,0.465; 0.5,0.5;  0.625,0.535; 0.75,0.6; 0.875,0.7335; 1,1">
                                          <p:stCondLst>
                                            <p:cond delay="662"/>
                                          </p:stCondLst>
                                        </p:cTn>
                                        <p:tgtEl>
                                          <p:spTgt spid="32791"/>
                                        </p:tgtEl>
                                        <p:attrNameLst>
                                          <p:attrName>ppt_y</p:attrName>
                                        </p:attrNameLst>
                                      </p:cBhvr>
                                      <p:tavLst>
                                        <p:tav tm="0" fmla="#ppt_y-sin(pi*$)/27">
                                          <p:val>
                                            <p:fltVal val="0"/>
                                          </p:val>
                                        </p:tav>
                                        <p:tav tm="100000">
                                          <p:val>
                                            <p:fltVal val="1"/>
                                          </p:val>
                                        </p:tav>
                                      </p:tavLst>
                                    </p:anim>
                                    <p:anim calcmode="lin" valueType="num">
                                      <p:cBhvr>
                                        <p:cTn id="136" dur="82" tmFilter="0, 0; 0.125,0.2665; 0.25,0.4; 0.375,0.465; 0.5,0.5;  0.625,0.535; 0.75,0.6; 0.875,0.7335; 1,1">
                                          <p:stCondLst>
                                            <p:cond delay="828"/>
                                          </p:stCondLst>
                                        </p:cTn>
                                        <p:tgtEl>
                                          <p:spTgt spid="32791"/>
                                        </p:tgtEl>
                                        <p:attrNameLst>
                                          <p:attrName>ppt_y</p:attrName>
                                        </p:attrNameLst>
                                      </p:cBhvr>
                                      <p:tavLst>
                                        <p:tav tm="0" fmla="#ppt_y-sin(pi*$)/81">
                                          <p:val>
                                            <p:fltVal val="0"/>
                                          </p:val>
                                        </p:tav>
                                        <p:tav tm="100000">
                                          <p:val>
                                            <p:fltVal val="1"/>
                                          </p:val>
                                        </p:tav>
                                      </p:tavLst>
                                    </p:anim>
                                    <p:animScale>
                                      <p:cBhvr>
                                        <p:cTn id="137" dur="13">
                                          <p:stCondLst>
                                            <p:cond delay="325"/>
                                          </p:stCondLst>
                                        </p:cTn>
                                        <p:tgtEl>
                                          <p:spTgt spid="32791"/>
                                        </p:tgtEl>
                                      </p:cBhvr>
                                      <p:to x="100000" y="60000"/>
                                    </p:animScale>
                                    <p:animScale>
                                      <p:cBhvr>
                                        <p:cTn id="138" dur="83" decel="50000">
                                          <p:stCondLst>
                                            <p:cond delay="338"/>
                                          </p:stCondLst>
                                        </p:cTn>
                                        <p:tgtEl>
                                          <p:spTgt spid="32791"/>
                                        </p:tgtEl>
                                      </p:cBhvr>
                                      <p:to x="100000" y="100000"/>
                                    </p:animScale>
                                    <p:animScale>
                                      <p:cBhvr>
                                        <p:cTn id="139" dur="13">
                                          <p:stCondLst>
                                            <p:cond delay="656"/>
                                          </p:stCondLst>
                                        </p:cTn>
                                        <p:tgtEl>
                                          <p:spTgt spid="32791"/>
                                        </p:tgtEl>
                                      </p:cBhvr>
                                      <p:to x="100000" y="80000"/>
                                    </p:animScale>
                                    <p:animScale>
                                      <p:cBhvr>
                                        <p:cTn id="140" dur="83" decel="50000">
                                          <p:stCondLst>
                                            <p:cond delay="669"/>
                                          </p:stCondLst>
                                        </p:cTn>
                                        <p:tgtEl>
                                          <p:spTgt spid="32791"/>
                                        </p:tgtEl>
                                      </p:cBhvr>
                                      <p:to x="100000" y="100000"/>
                                    </p:animScale>
                                    <p:animScale>
                                      <p:cBhvr>
                                        <p:cTn id="141" dur="13">
                                          <p:stCondLst>
                                            <p:cond delay="821"/>
                                          </p:stCondLst>
                                        </p:cTn>
                                        <p:tgtEl>
                                          <p:spTgt spid="32791"/>
                                        </p:tgtEl>
                                      </p:cBhvr>
                                      <p:to x="100000" y="90000"/>
                                    </p:animScale>
                                    <p:animScale>
                                      <p:cBhvr>
                                        <p:cTn id="142" dur="83" decel="50000">
                                          <p:stCondLst>
                                            <p:cond delay="834"/>
                                          </p:stCondLst>
                                        </p:cTn>
                                        <p:tgtEl>
                                          <p:spTgt spid="32791"/>
                                        </p:tgtEl>
                                      </p:cBhvr>
                                      <p:to x="100000" y="100000"/>
                                    </p:animScale>
                                    <p:animScale>
                                      <p:cBhvr>
                                        <p:cTn id="143" dur="13">
                                          <p:stCondLst>
                                            <p:cond delay="904"/>
                                          </p:stCondLst>
                                        </p:cTn>
                                        <p:tgtEl>
                                          <p:spTgt spid="32791"/>
                                        </p:tgtEl>
                                      </p:cBhvr>
                                      <p:to x="100000" y="95000"/>
                                    </p:animScale>
                                    <p:animScale>
                                      <p:cBhvr>
                                        <p:cTn id="144" dur="83" decel="50000">
                                          <p:stCondLst>
                                            <p:cond delay="917"/>
                                          </p:stCondLst>
                                        </p:cTn>
                                        <p:tgtEl>
                                          <p:spTgt spid="32791"/>
                                        </p:tgtEl>
                                      </p:cBhvr>
                                      <p:to x="100000" y="100000"/>
                                    </p:animScale>
                                  </p:childTnLst>
                                </p:cTn>
                              </p:par>
                            </p:childTnLst>
                          </p:cTn>
                        </p:par>
                        <p:par>
                          <p:cTn id="145" fill="hold" nodeType="afterGroup">
                            <p:stCondLst>
                              <p:cond delay="7844"/>
                            </p:stCondLst>
                            <p:childTnLst>
                              <p:par>
                                <p:cTn id="146" presetID="31" presetClass="entr" presetSubtype="0" fill="hold" grpId="0" nodeType="afterEffect">
                                  <p:stCondLst>
                                    <p:cond delay="0"/>
                                  </p:stCondLst>
                                  <p:childTnLst>
                                    <p:set>
                                      <p:cBhvr>
                                        <p:cTn id="147" dur="1" fill="hold">
                                          <p:stCondLst>
                                            <p:cond delay="0"/>
                                          </p:stCondLst>
                                        </p:cTn>
                                        <p:tgtEl>
                                          <p:spTgt spid="32792"/>
                                        </p:tgtEl>
                                        <p:attrNameLst>
                                          <p:attrName>style.visibility</p:attrName>
                                        </p:attrNameLst>
                                      </p:cBhvr>
                                      <p:to>
                                        <p:strVal val="visible"/>
                                      </p:to>
                                    </p:set>
                                    <p:anim calcmode="lin" valueType="num">
                                      <p:cBhvr>
                                        <p:cTn id="148" dur="500" fill="hold"/>
                                        <p:tgtEl>
                                          <p:spTgt spid="32792"/>
                                        </p:tgtEl>
                                        <p:attrNameLst>
                                          <p:attrName>ppt_w</p:attrName>
                                        </p:attrNameLst>
                                      </p:cBhvr>
                                      <p:tavLst>
                                        <p:tav tm="0">
                                          <p:val>
                                            <p:fltVal val="0"/>
                                          </p:val>
                                        </p:tav>
                                        <p:tav tm="100000">
                                          <p:val>
                                            <p:strVal val="#ppt_w"/>
                                          </p:val>
                                        </p:tav>
                                      </p:tavLst>
                                    </p:anim>
                                    <p:anim calcmode="lin" valueType="num">
                                      <p:cBhvr>
                                        <p:cTn id="149" dur="500" fill="hold"/>
                                        <p:tgtEl>
                                          <p:spTgt spid="32792"/>
                                        </p:tgtEl>
                                        <p:attrNameLst>
                                          <p:attrName>ppt_h</p:attrName>
                                        </p:attrNameLst>
                                      </p:cBhvr>
                                      <p:tavLst>
                                        <p:tav tm="0">
                                          <p:val>
                                            <p:fltVal val="0"/>
                                          </p:val>
                                        </p:tav>
                                        <p:tav tm="100000">
                                          <p:val>
                                            <p:strVal val="#ppt_h"/>
                                          </p:val>
                                        </p:tav>
                                      </p:tavLst>
                                    </p:anim>
                                    <p:anim calcmode="lin" valueType="num">
                                      <p:cBhvr>
                                        <p:cTn id="150" dur="500" fill="hold"/>
                                        <p:tgtEl>
                                          <p:spTgt spid="32792"/>
                                        </p:tgtEl>
                                        <p:attrNameLst>
                                          <p:attrName>style.rotation</p:attrName>
                                        </p:attrNameLst>
                                      </p:cBhvr>
                                      <p:tavLst>
                                        <p:tav tm="0">
                                          <p:val>
                                            <p:fltVal val="90"/>
                                          </p:val>
                                        </p:tav>
                                        <p:tav tm="100000">
                                          <p:val>
                                            <p:fltVal val="0"/>
                                          </p:val>
                                        </p:tav>
                                      </p:tavLst>
                                    </p:anim>
                                    <p:animEffect transition="in" filter="fade">
                                      <p:cBhvr>
                                        <p:cTn id="151" dur="500"/>
                                        <p:tgtEl>
                                          <p:spTgt spid="32792"/>
                                        </p:tgtEl>
                                      </p:cBhvr>
                                    </p:animEffect>
                                  </p:childTnLst>
                                </p:cTn>
                              </p:par>
                            </p:childTnLst>
                          </p:cTn>
                        </p:par>
                        <p:par>
                          <p:cTn id="152" fill="hold" nodeType="afterGroup">
                            <p:stCondLst>
                              <p:cond delay="8344"/>
                            </p:stCondLst>
                            <p:childTnLst>
                              <p:par>
                                <p:cTn id="153" presetID="22" presetClass="entr" presetSubtype="8" fill="hold" grpId="0" nodeType="afterEffect">
                                  <p:stCondLst>
                                    <p:cond delay="0"/>
                                  </p:stCondLst>
                                  <p:childTnLst>
                                    <p:set>
                                      <p:cBhvr>
                                        <p:cTn id="154" dur="1" fill="hold">
                                          <p:stCondLst>
                                            <p:cond delay="0"/>
                                          </p:stCondLst>
                                        </p:cTn>
                                        <p:tgtEl>
                                          <p:spTgt spid="32775"/>
                                        </p:tgtEl>
                                        <p:attrNameLst>
                                          <p:attrName>style.visibility</p:attrName>
                                        </p:attrNameLst>
                                      </p:cBhvr>
                                      <p:to>
                                        <p:strVal val="visible"/>
                                      </p:to>
                                    </p:set>
                                    <p:animEffect transition="in" filter="wipe(left)">
                                      <p:cBhvr>
                                        <p:cTn id="155" dur="500"/>
                                        <p:tgtEl>
                                          <p:spTgt spid="32775"/>
                                        </p:tgtEl>
                                      </p:cBhvr>
                                    </p:animEffect>
                                  </p:childTnLst>
                                </p:cTn>
                              </p:par>
                            </p:childTnLst>
                          </p:cTn>
                        </p:par>
                        <p:par>
                          <p:cTn id="156" fill="hold" nodeType="afterGroup">
                            <p:stCondLst>
                              <p:cond delay="8844"/>
                            </p:stCondLst>
                            <p:childTnLst>
                              <p:par>
                                <p:cTn id="157" presetID="16" presetClass="entr" presetSubtype="21" fill="hold" grpId="0" nodeType="afterEffect">
                                  <p:stCondLst>
                                    <p:cond delay="0"/>
                                  </p:stCondLst>
                                  <p:childTnLst>
                                    <p:set>
                                      <p:cBhvr>
                                        <p:cTn id="158" dur="1" fill="hold">
                                          <p:stCondLst>
                                            <p:cond delay="0"/>
                                          </p:stCondLst>
                                        </p:cTn>
                                        <p:tgtEl>
                                          <p:spTgt spid="32776"/>
                                        </p:tgtEl>
                                        <p:attrNameLst>
                                          <p:attrName>style.visibility</p:attrName>
                                        </p:attrNameLst>
                                      </p:cBhvr>
                                      <p:to>
                                        <p:strVal val="visible"/>
                                      </p:to>
                                    </p:set>
                                    <p:animEffect transition="in" filter="barn(inVertical)">
                                      <p:cBhvr>
                                        <p:cTn id="159" dur="5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nimBg="1"/>
      <p:bldP spid="32772" grpId="0" animBg="1"/>
      <p:bldP spid="32773" grpId="0" animBg="1"/>
      <p:bldP spid="32774" grpId="0" animBg="1"/>
      <p:bldP spid="32775" grpId="0" autoUpdateAnimBg="0"/>
      <p:bldP spid="32776" grpId="0" autoUpdateAnimBg="0"/>
      <p:bldP spid="32783" grpId="0" animBg="1" autoUpdateAnimBg="0"/>
      <p:bldP spid="32784" grpId="0" autoUpdateAnimBg="0"/>
      <p:bldP spid="32785" grpId="0" animBg="1" autoUpdateAnimBg="0"/>
      <p:bldP spid="32786" grpId="0" autoUpdateAnimBg="0"/>
      <p:bldP spid="32787" grpId="0" animBg="1" autoUpdateAnimBg="0"/>
      <p:bldP spid="32788" grpId="0" autoUpdateAnimBg="0"/>
      <p:bldP spid="32789" grpId="0" animBg="1" autoUpdateAnimBg="0"/>
      <p:bldP spid="32790" grpId="0" autoUpdateAnimBg="0"/>
      <p:bldP spid="32791" grpId="0" animBg="1" autoUpdateAnimBg="0"/>
      <p:bldP spid="3279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3795" name="Freeform 6"/>
          <p:cNvSpPr>
            <a:spLocks/>
          </p:cNvSpPr>
          <p:nvPr/>
        </p:nvSpPr>
        <p:spPr bwMode="auto">
          <a:xfrm>
            <a:off x="684213" y="1825625"/>
            <a:ext cx="3529012" cy="42100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 name="T14" fmla="*/ 0 60000 65536"/>
              <a:gd name="T15" fmla="*/ 0 60000 65536"/>
              <a:gd name="T16" fmla="*/ 0 60000 65536"/>
              <a:gd name="T17" fmla="*/ 0 60000 65536"/>
              <a:gd name="T18" fmla="*/ 0 60000 65536"/>
              <a:gd name="T19" fmla="*/ 0 60000 65536"/>
              <a:gd name="T20" fmla="*/ 0 60000 65536"/>
              <a:gd name="T21" fmla="*/ 0 w 5863"/>
              <a:gd name="T22" fmla="*/ 0 h 6999"/>
              <a:gd name="T23" fmla="*/ 5863 w 5863"/>
              <a:gd name="T24" fmla="*/ 6999 h 69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6" name="Freeform 6"/>
          <p:cNvSpPr>
            <a:spLocks/>
          </p:cNvSpPr>
          <p:nvPr/>
        </p:nvSpPr>
        <p:spPr bwMode="auto">
          <a:xfrm>
            <a:off x="3505200" y="3311525"/>
            <a:ext cx="2336800" cy="27876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 name="T14" fmla="*/ 0 60000 65536"/>
              <a:gd name="T15" fmla="*/ 0 60000 65536"/>
              <a:gd name="T16" fmla="*/ 0 60000 65536"/>
              <a:gd name="T17" fmla="*/ 0 60000 65536"/>
              <a:gd name="T18" fmla="*/ 0 60000 65536"/>
              <a:gd name="T19" fmla="*/ 0 60000 65536"/>
              <a:gd name="T20" fmla="*/ 0 60000 65536"/>
              <a:gd name="T21" fmla="*/ 0 w 5863"/>
              <a:gd name="T22" fmla="*/ 0 h 6999"/>
              <a:gd name="T23" fmla="*/ 5863 w 5863"/>
              <a:gd name="T24" fmla="*/ 6999 h 69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7" name="椭圆 4"/>
          <p:cNvSpPr>
            <a:spLocks noChangeArrowheads="1"/>
          </p:cNvSpPr>
          <p:nvPr/>
        </p:nvSpPr>
        <p:spPr bwMode="auto">
          <a:xfrm>
            <a:off x="3259138" y="1838325"/>
            <a:ext cx="936625" cy="936625"/>
          </a:xfrm>
          <a:prstGeom prst="ellipse">
            <a:avLst/>
          </a:prstGeom>
          <a:solidFill>
            <a:schemeClr val="bg2"/>
          </a:solidFill>
          <a:ln w="9525">
            <a:solidFill>
              <a:srgbClr val="F8F8F8"/>
            </a:solidFill>
            <a:round/>
            <a:headEnd/>
            <a:tailEnd/>
          </a:ln>
        </p:spPr>
        <p:txBody>
          <a:bodyPr/>
          <a:lstStyle/>
          <a:p>
            <a:endParaRPr lang="zh-CN" altLang="en-US">
              <a:solidFill>
                <a:srgbClr val="969696"/>
              </a:solidFill>
            </a:endParaRPr>
          </a:p>
        </p:txBody>
      </p:sp>
      <p:sp>
        <p:nvSpPr>
          <p:cNvPr id="33798" name="椭圆 5"/>
          <p:cNvSpPr>
            <a:spLocks noChangeArrowheads="1"/>
          </p:cNvSpPr>
          <p:nvPr/>
        </p:nvSpPr>
        <p:spPr bwMode="auto">
          <a:xfrm>
            <a:off x="5262563" y="3443288"/>
            <a:ext cx="782637" cy="782637"/>
          </a:xfrm>
          <a:prstGeom prst="ellipse">
            <a:avLst/>
          </a:prstGeom>
          <a:solidFill>
            <a:schemeClr val="bg2"/>
          </a:solidFill>
          <a:ln w="9525">
            <a:solidFill>
              <a:srgbClr val="F8F8F8"/>
            </a:solidFill>
            <a:round/>
            <a:headEnd/>
            <a:tailEnd/>
          </a:ln>
        </p:spPr>
        <p:txBody>
          <a:bodyPr/>
          <a:lstStyle/>
          <a:p>
            <a:endParaRPr lang="zh-CN" altLang="en-US">
              <a:solidFill>
                <a:srgbClr val="969696"/>
              </a:solidFill>
            </a:endParaRPr>
          </a:p>
        </p:txBody>
      </p:sp>
      <p:sp>
        <p:nvSpPr>
          <p:cNvPr id="33799" name="TextBox 6"/>
          <p:cNvSpPr txBox="1">
            <a:spLocks noChangeArrowheads="1"/>
          </p:cNvSpPr>
          <p:nvPr/>
        </p:nvSpPr>
        <p:spPr bwMode="auto">
          <a:xfrm>
            <a:off x="3260725" y="2030413"/>
            <a:ext cx="9525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a:solidFill>
                  <a:schemeClr val="accent2"/>
                </a:solidFill>
              </a:rPr>
              <a:t>75%</a:t>
            </a:r>
            <a:endParaRPr lang="zh-CN" altLang="en-US" sz="3000">
              <a:solidFill>
                <a:schemeClr val="accent2"/>
              </a:solidFill>
            </a:endParaRPr>
          </a:p>
        </p:txBody>
      </p:sp>
      <p:sp>
        <p:nvSpPr>
          <p:cNvPr id="33800" name="TextBox 7"/>
          <p:cNvSpPr txBox="1">
            <a:spLocks noChangeArrowheads="1"/>
          </p:cNvSpPr>
          <p:nvPr/>
        </p:nvSpPr>
        <p:spPr bwMode="auto">
          <a:xfrm>
            <a:off x="5280025" y="3603625"/>
            <a:ext cx="801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a:solidFill>
                  <a:schemeClr val="accent2"/>
                </a:solidFill>
              </a:rPr>
              <a:t>34%</a:t>
            </a:r>
            <a:endParaRPr lang="zh-CN" altLang="en-US" sz="2400">
              <a:solidFill>
                <a:schemeClr val="accent2"/>
              </a:solidFill>
            </a:endParaRPr>
          </a:p>
        </p:txBody>
      </p:sp>
      <p:sp>
        <p:nvSpPr>
          <p:cNvPr id="33801" name="TextBox 8"/>
          <p:cNvSpPr txBox="1">
            <a:spLocks noChangeArrowheads="1"/>
          </p:cNvSpPr>
          <p:nvPr/>
        </p:nvSpPr>
        <p:spPr bwMode="auto">
          <a:xfrm>
            <a:off x="2041525" y="2030413"/>
            <a:ext cx="1004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a:solidFill>
                  <a:schemeClr val="accent2"/>
                </a:solidFill>
                <a:latin typeface="微软雅黑" pitchFamily="34" charset="-122"/>
                <a:ea typeface="微软雅黑" pitchFamily="34" charset="-122"/>
              </a:rPr>
              <a:t>目标</a:t>
            </a:r>
          </a:p>
        </p:txBody>
      </p:sp>
      <p:sp>
        <p:nvSpPr>
          <p:cNvPr id="33802" name="TextBox 9"/>
          <p:cNvSpPr txBox="1">
            <a:spLocks noChangeArrowheads="1"/>
          </p:cNvSpPr>
          <p:nvPr/>
        </p:nvSpPr>
        <p:spPr bwMode="auto">
          <a:xfrm>
            <a:off x="1135063" y="2787650"/>
            <a:ext cx="26114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请输入您的文字对目标进行说明请输入您的文字对目标进行说明请输入您的文字对目标进行说明</a:t>
            </a:r>
          </a:p>
          <a:p>
            <a:pPr algn="ctr" eaLnBrk="1" hangingPunct="1"/>
            <a:endParaRPr lang="zh-CN" altLang="en-US">
              <a:solidFill>
                <a:schemeClr val="accent2"/>
              </a:solidFill>
              <a:latin typeface="微软雅黑" pitchFamily="34" charset="-122"/>
              <a:ea typeface="微软雅黑" pitchFamily="34" charset="-122"/>
            </a:endParaRPr>
          </a:p>
        </p:txBody>
      </p:sp>
      <p:sp>
        <p:nvSpPr>
          <p:cNvPr id="33803" name="TextBox 10"/>
          <p:cNvSpPr txBox="1">
            <a:spLocks noChangeArrowheads="1"/>
          </p:cNvSpPr>
          <p:nvPr/>
        </p:nvSpPr>
        <p:spPr bwMode="auto">
          <a:xfrm>
            <a:off x="4265613" y="3641725"/>
            <a:ext cx="1004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a:solidFill>
                  <a:schemeClr val="accent2"/>
                </a:solidFill>
                <a:latin typeface="微软雅黑" pitchFamily="34" charset="-122"/>
                <a:ea typeface="微软雅黑" pitchFamily="34" charset="-122"/>
              </a:rPr>
              <a:t>实际</a:t>
            </a:r>
          </a:p>
        </p:txBody>
      </p:sp>
      <p:sp>
        <p:nvSpPr>
          <p:cNvPr id="33804" name="TextBox 11"/>
          <p:cNvSpPr txBox="1">
            <a:spLocks noChangeArrowheads="1"/>
          </p:cNvSpPr>
          <p:nvPr/>
        </p:nvSpPr>
        <p:spPr bwMode="auto">
          <a:xfrm>
            <a:off x="3705225" y="4276725"/>
            <a:ext cx="1982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chemeClr val="accent2"/>
                </a:solidFill>
                <a:latin typeface="微软雅黑" pitchFamily="34" charset="-122"/>
                <a:ea typeface="微软雅黑" pitchFamily="34" charset="-122"/>
              </a:rPr>
              <a:t>请输入您的文字对实际情况进行说明</a:t>
            </a:r>
          </a:p>
        </p:txBody>
      </p:sp>
      <p:sp>
        <p:nvSpPr>
          <p:cNvPr id="33805" name="TextBox 12"/>
          <p:cNvSpPr txBox="1">
            <a:spLocks noChangeArrowheads="1"/>
          </p:cNvSpPr>
          <p:nvPr/>
        </p:nvSpPr>
        <p:spPr bwMode="auto">
          <a:xfrm>
            <a:off x="4462463" y="1660525"/>
            <a:ext cx="4105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969696"/>
                </a:solidFill>
                <a:latin typeface="微软雅黑" pitchFamily="34" charset="-122"/>
                <a:ea typeface="微软雅黑" pitchFamily="34" charset="-122"/>
              </a:rPr>
              <a:t>请输入您的文字请输入您的文字请输入您的文字请输入您的文字请输入您的文字</a:t>
            </a:r>
          </a:p>
        </p:txBody>
      </p:sp>
      <p:sp>
        <p:nvSpPr>
          <p:cNvPr id="33806" name="TextBox 13"/>
          <p:cNvSpPr txBox="1">
            <a:spLocks noChangeArrowheads="1"/>
          </p:cNvSpPr>
          <p:nvPr/>
        </p:nvSpPr>
        <p:spPr bwMode="auto">
          <a:xfrm>
            <a:off x="6180138" y="3359150"/>
            <a:ext cx="22320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969696"/>
                </a:solidFill>
                <a:latin typeface="微软雅黑" pitchFamily="34" charset="-122"/>
                <a:ea typeface="微软雅黑" pitchFamily="34" charset="-122"/>
              </a:rPr>
              <a:t>请输入您的文字请输入您的文字请输入您的文字请输入您的文字请输入您的文字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3794"/>
                                        </p:tgtEl>
                                        <p:attrNameLst>
                                          <p:attrName>ppt_y</p:attrName>
                                        </p:attrNameLst>
                                      </p:cBhvr>
                                      <p:tavLst>
                                        <p:tav tm="0">
                                          <p:val>
                                            <p:strVal val="#ppt_y"/>
                                          </p:val>
                                        </p:tav>
                                        <p:tav tm="100000">
                                          <p:val>
                                            <p:strVal val="#ppt_y"/>
                                          </p:val>
                                        </p:tav>
                                      </p:tavLst>
                                    </p:anim>
                                    <p:anim calcmode="lin" valueType="num">
                                      <p:cBhvr>
                                        <p:cTn id="9"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3794"/>
                                        </p:tgtEl>
                                      </p:cBhvr>
                                    </p:animEffect>
                                  </p:childTnLst>
                                </p:cTn>
                              </p:par>
                            </p:childTnLst>
                          </p:cTn>
                        </p:par>
                        <p:par>
                          <p:cTn id="12" fill="hold" nodeType="afterGroup">
                            <p:stCondLst>
                              <p:cond delay="640"/>
                            </p:stCondLst>
                            <p:childTnLst>
                              <p:par>
                                <p:cTn id="13" presetID="26" presetClass="entr" presetSubtype="0" fill="hold" grpId="0" nodeType="afterEffect">
                                  <p:stCondLst>
                                    <p:cond delay="0"/>
                                  </p:stCondLst>
                                  <p:childTnLst>
                                    <p:set>
                                      <p:cBhvr>
                                        <p:cTn id="14" dur="1" fill="hold">
                                          <p:stCondLst>
                                            <p:cond delay="0"/>
                                          </p:stCondLst>
                                        </p:cTn>
                                        <p:tgtEl>
                                          <p:spTgt spid="33795"/>
                                        </p:tgtEl>
                                        <p:attrNameLst>
                                          <p:attrName>style.visibility</p:attrName>
                                        </p:attrNameLst>
                                      </p:cBhvr>
                                      <p:to>
                                        <p:strVal val="visible"/>
                                      </p:to>
                                    </p:set>
                                    <p:animEffect transition="in" filter="wipe(down)">
                                      <p:cBhvr>
                                        <p:cTn id="15" dur="435">
                                          <p:stCondLst>
                                            <p:cond delay="0"/>
                                          </p:stCondLst>
                                        </p:cTn>
                                        <p:tgtEl>
                                          <p:spTgt spid="33795"/>
                                        </p:tgtEl>
                                      </p:cBhvr>
                                    </p:animEffect>
                                    <p:anim calcmode="lin" valueType="num">
                                      <p:cBhvr>
                                        <p:cTn id="16" dur="1367" tmFilter="0,0; 0.14,0.36; 0.43,0.73; 0.71,0.91; 1.0,1.0">
                                          <p:stCondLst>
                                            <p:cond delay="0"/>
                                          </p:stCondLst>
                                        </p:cTn>
                                        <p:tgtEl>
                                          <p:spTgt spid="33795"/>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33795"/>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33795"/>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33795"/>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33795"/>
                                        </p:tgtEl>
                                        <p:attrNameLst>
                                          <p:attrName>ppt_y</p:attrName>
                                        </p:attrNameLst>
                                      </p:cBhvr>
                                      <p:tavLst>
                                        <p:tav tm="0" fmla="#ppt_y-sin(pi*$)/81">
                                          <p:val>
                                            <p:fltVal val="0"/>
                                          </p:val>
                                        </p:tav>
                                        <p:tav tm="100000">
                                          <p:val>
                                            <p:fltVal val="1"/>
                                          </p:val>
                                        </p:tav>
                                      </p:tavLst>
                                    </p:anim>
                                    <p:animScale>
                                      <p:cBhvr>
                                        <p:cTn id="21" dur="20">
                                          <p:stCondLst>
                                            <p:cond delay="487"/>
                                          </p:stCondLst>
                                        </p:cTn>
                                        <p:tgtEl>
                                          <p:spTgt spid="33795"/>
                                        </p:tgtEl>
                                      </p:cBhvr>
                                      <p:to x="100000" y="60000"/>
                                    </p:animScale>
                                    <p:animScale>
                                      <p:cBhvr>
                                        <p:cTn id="22" dur="124" decel="50000">
                                          <p:stCondLst>
                                            <p:cond delay="507"/>
                                          </p:stCondLst>
                                        </p:cTn>
                                        <p:tgtEl>
                                          <p:spTgt spid="33795"/>
                                        </p:tgtEl>
                                      </p:cBhvr>
                                      <p:to x="100000" y="100000"/>
                                    </p:animScale>
                                    <p:animScale>
                                      <p:cBhvr>
                                        <p:cTn id="23" dur="20">
                                          <p:stCondLst>
                                            <p:cond delay="984"/>
                                          </p:stCondLst>
                                        </p:cTn>
                                        <p:tgtEl>
                                          <p:spTgt spid="33795"/>
                                        </p:tgtEl>
                                      </p:cBhvr>
                                      <p:to x="100000" y="80000"/>
                                    </p:animScale>
                                    <p:animScale>
                                      <p:cBhvr>
                                        <p:cTn id="24" dur="124" decel="50000">
                                          <p:stCondLst>
                                            <p:cond delay="1004"/>
                                          </p:stCondLst>
                                        </p:cTn>
                                        <p:tgtEl>
                                          <p:spTgt spid="33795"/>
                                        </p:tgtEl>
                                      </p:cBhvr>
                                      <p:to x="100000" y="100000"/>
                                    </p:animScale>
                                    <p:animScale>
                                      <p:cBhvr>
                                        <p:cTn id="25" dur="20">
                                          <p:stCondLst>
                                            <p:cond delay="1231"/>
                                          </p:stCondLst>
                                        </p:cTn>
                                        <p:tgtEl>
                                          <p:spTgt spid="33795"/>
                                        </p:tgtEl>
                                      </p:cBhvr>
                                      <p:to x="100000" y="90000"/>
                                    </p:animScale>
                                    <p:animScale>
                                      <p:cBhvr>
                                        <p:cTn id="26" dur="124" decel="50000">
                                          <p:stCondLst>
                                            <p:cond delay="1251"/>
                                          </p:stCondLst>
                                        </p:cTn>
                                        <p:tgtEl>
                                          <p:spTgt spid="33795"/>
                                        </p:tgtEl>
                                      </p:cBhvr>
                                      <p:to x="100000" y="100000"/>
                                    </p:animScale>
                                    <p:animScale>
                                      <p:cBhvr>
                                        <p:cTn id="27" dur="20">
                                          <p:stCondLst>
                                            <p:cond delay="1356"/>
                                          </p:stCondLst>
                                        </p:cTn>
                                        <p:tgtEl>
                                          <p:spTgt spid="33795"/>
                                        </p:tgtEl>
                                      </p:cBhvr>
                                      <p:to x="100000" y="95000"/>
                                    </p:animScale>
                                    <p:animScale>
                                      <p:cBhvr>
                                        <p:cTn id="28" dur="124" decel="50000">
                                          <p:stCondLst>
                                            <p:cond delay="1376"/>
                                          </p:stCondLst>
                                        </p:cTn>
                                        <p:tgtEl>
                                          <p:spTgt spid="33795"/>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33796"/>
                                        </p:tgtEl>
                                        <p:attrNameLst>
                                          <p:attrName>style.visibility</p:attrName>
                                        </p:attrNameLst>
                                      </p:cBhvr>
                                      <p:to>
                                        <p:strVal val="visible"/>
                                      </p:to>
                                    </p:set>
                                    <p:animEffect transition="in" filter="wipe(down)">
                                      <p:cBhvr>
                                        <p:cTn id="31" dur="435">
                                          <p:stCondLst>
                                            <p:cond delay="0"/>
                                          </p:stCondLst>
                                        </p:cTn>
                                        <p:tgtEl>
                                          <p:spTgt spid="33796"/>
                                        </p:tgtEl>
                                      </p:cBhvr>
                                    </p:animEffect>
                                    <p:anim calcmode="lin" valueType="num">
                                      <p:cBhvr>
                                        <p:cTn id="32" dur="1367" tmFilter="0,0; 0.14,0.36; 0.43,0.73; 0.71,0.91; 1.0,1.0">
                                          <p:stCondLst>
                                            <p:cond delay="0"/>
                                          </p:stCondLst>
                                        </p:cTn>
                                        <p:tgtEl>
                                          <p:spTgt spid="33796"/>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33796"/>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33796"/>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33796"/>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33796"/>
                                        </p:tgtEl>
                                        <p:attrNameLst>
                                          <p:attrName>ppt_y</p:attrName>
                                        </p:attrNameLst>
                                      </p:cBhvr>
                                      <p:tavLst>
                                        <p:tav tm="0" fmla="#ppt_y-sin(pi*$)/81">
                                          <p:val>
                                            <p:fltVal val="0"/>
                                          </p:val>
                                        </p:tav>
                                        <p:tav tm="100000">
                                          <p:val>
                                            <p:fltVal val="1"/>
                                          </p:val>
                                        </p:tav>
                                      </p:tavLst>
                                    </p:anim>
                                    <p:animScale>
                                      <p:cBhvr>
                                        <p:cTn id="37" dur="20">
                                          <p:stCondLst>
                                            <p:cond delay="487"/>
                                          </p:stCondLst>
                                        </p:cTn>
                                        <p:tgtEl>
                                          <p:spTgt spid="33796"/>
                                        </p:tgtEl>
                                      </p:cBhvr>
                                      <p:to x="100000" y="60000"/>
                                    </p:animScale>
                                    <p:animScale>
                                      <p:cBhvr>
                                        <p:cTn id="38" dur="124" decel="50000">
                                          <p:stCondLst>
                                            <p:cond delay="507"/>
                                          </p:stCondLst>
                                        </p:cTn>
                                        <p:tgtEl>
                                          <p:spTgt spid="33796"/>
                                        </p:tgtEl>
                                      </p:cBhvr>
                                      <p:to x="100000" y="100000"/>
                                    </p:animScale>
                                    <p:animScale>
                                      <p:cBhvr>
                                        <p:cTn id="39" dur="20">
                                          <p:stCondLst>
                                            <p:cond delay="984"/>
                                          </p:stCondLst>
                                        </p:cTn>
                                        <p:tgtEl>
                                          <p:spTgt spid="33796"/>
                                        </p:tgtEl>
                                      </p:cBhvr>
                                      <p:to x="100000" y="80000"/>
                                    </p:animScale>
                                    <p:animScale>
                                      <p:cBhvr>
                                        <p:cTn id="40" dur="124" decel="50000">
                                          <p:stCondLst>
                                            <p:cond delay="1004"/>
                                          </p:stCondLst>
                                        </p:cTn>
                                        <p:tgtEl>
                                          <p:spTgt spid="33796"/>
                                        </p:tgtEl>
                                      </p:cBhvr>
                                      <p:to x="100000" y="100000"/>
                                    </p:animScale>
                                    <p:animScale>
                                      <p:cBhvr>
                                        <p:cTn id="41" dur="20">
                                          <p:stCondLst>
                                            <p:cond delay="1231"/>
                                          </p:stCondLst>
                                        </p:cTn>
                                        <p:tgtEl>
                                          <p:spTgt spid="33796"/>
                                        </p:tgtEl>
                                      </p:cBhvr>
                                      <p:to x="100000" y="90000"/>
                                    </p:animScale>
                                    <p:animScale>
                                      <p:cBhvr>
                                        <p:cTn id="42" dur="124" decel="50000">
                                          <p:stCondLst>
                                            <p:cond delay="1251"/>
                                          </p:stCondLst>
                                        </p:cTn>
                                        <p:tgtEl>
                                          <p:spTgt spid="33796"/>
                                        </p:tgtEl>
                                      </p:cBhvr>
                                      <p:to x="100000" y="100000"/>
                                    </p:animScale>
                                    <p:animScale>
                                      <p:cBhvr>
                                        <p:cTn id="43" dur="20">
                                          <p:stCondLst>
                                            <p:cond delay="1356"/>
                                          </p:stCondLst>
                                        </p:cTn>
                                        <p:tgtEl>
                                          <p:spTgt spid="33796"/>
                                        </p:tgtEl>
                                      </p:cBhvr>
                                      <p:to x="100000" y="95000"/>
                                    </p:animScale>
                                    <p:animScale>
                                      <p:cBhvr>
                                        <p:cTn id="44" dur="124" decel="50000">
                                          <p:stCondLst>
                                            <p:cond delay="1376"/>
                                          </p:stCondLst>
                                        </p:cTn>
                                        <p:tgtEl>
                                          <p:spTgt spid="33796"/>
                                        </p:tgtEl>
                                      </p:cBhvr>
                                      <p:to x="100000" y="100000"/>
                                    </p:animScale>
                                  </p:childTnLst>
                                </p:cTn>
                              </p:par>
                            </p:childTnLst>
                          </p:cTn>
                        </p:par>
                        <p:par>
                          <p:cTn id="45" fill="hold" nodeType="afterGroup">
                            <p:stCondLst>
                              <p:cond delay="2640"/>
                            </p:stCondLst>
                            <p:childTnLst>
                              <p:par>
                                <p:cTn id="46" presetID="31" presetClass="entr" presetSubtype="0" fill="hold" grpId="0" nodeType="afterEffect">
                                  <p:stCondLst>
                                    <p:cond delay="0"/>
                                  </p:stCondLst>
                                  <p:childTnLst>
                                    <p:set>
                                      <p:cBhvr>
                                        <p:cTn id="47" dur="1" fill="hold">
                                          <p:stCondLst>
                                            <p:cond delay="0"/>
                                          </p:stCondLst>
                                        </p:cTn>
                                        <p:tgtEl>
                                          <p:spTgt spid="33801"/>
                                        </p:tgtEl>
                                        <p:attrNameLst>
                                          <p:attrName>style.visibility</p:attrName>
                                        </p:attrNameLst>
                                      </p:cBhvr>
                                      <p:to>
                                        <p:strVal val="visible"/>
                                      </p:to>
                                    </p:set>
                                    <p:anim calcmode="lin" valueType="num">
                                      <p:cBhvr>
                                        <p:cTn id="48" dur="500" fill="hold"/>
                                        <p:tgtEl>
                                          <p:spTgt spid="33801"/>
                                        </p:tgtEl>
                                        <p:attrNameLst>
                                          <p:attrName>ppt_w</p:attrName>
                                        </p:attrNameLst>
                                      </p:cBhvr>
                                      <p:tavLst>
                                        <p:tav tm="0">
                                          <p:val>
                                            <p:fltVal val="0"/>
                                          </p:val>
                                        </p:tav>
                                        <p:tav tm="100000">
                                          <p:val>
                                            <p:strVal val="#ppt_w"/>
                                          </p:val>
                                        </p:tav>
                                      </p:tavLst>
                                    </p:anim>
                                    <p:anim calcmode="lin" valueType="num">
                                      <p:cBhvr>
                                        <p:cTn id="49" dur="500" fill="hold"/>
                                        <p:tgtEl>
                                          <p:spTgt spid="33801"/>
                                        </p:tgtEl>
                                        <p:attrNameLst>
                                          <p:attrName>ppt_h</p:attrName>
                                        </p:attrNameLst>
                                      </p:cBhvr>
                                      <p:tavLst>
                                        <p:tav tm="0">
                                          <p:val>
                                            <p:fltVal val="0"/>
                                          </p:val>
                                        </p:tav>
                                        <p:tav tm="100000">
                                          <p:val>
                                            <p:strVal val="#ppt_h"/>
                                          </p:val>
                                        </p:tav>
                                      </p:tavLst>
                                    </p:anim>
                                    <p:anim calcmode="lin" valueType="num">
                                      <p:cBhvr>
                                        <p:cTn id="50" dur="500" fill="hold"/>
                                        <p:tgtEl>
                                          <p:spTgt spid="33801"/>
                                        </p:tgtEl>
                                        <p:attrNameLst>
                                          <p:attrName>style.rotation</p:attrName>
                                        </p:attrNameLst>
                                      </p:cBhvr>
                                      <p:tavLst>
                                        <p:tav tm="0">
                                          <p:val>
                                            <p:fltVal val="90"/>
                                          </p:val>
                                        </p:tav>
                                        <p:tav tm="100000">
                                          <p:val>
                                            <p:fltVal val="0"/>
                                          </p:val>
                                        </p:tav>
                                      </p:tavLst>
                                    </p:anim>
                                    <p:animEffect transition="in" filter="fade">
                                      <p:cBhvr>
                                        <p:cTn id="51" dur="500"/>
                                        <p:tgtEl>
                                          <p:spTgt spid="33801"/>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3802"/>
                                        </p:tgtEl>
                                        <p:attrNameLst>
                                          <p:attrName>style.visibility</p:attrName>
                                        </p:attrNameLst>
                                      </p:cBhvr>
                                      <p:to>
                                        <p:strVal val="visible"/>
                                      </p:to>
                                    </p:set>
                                    <p:anim calcmode="lin" valueType="num">
                                      <p:cBhvr>
                                        <p:cTn id="54" dur="500" fill="hold"/>
                                        <p:tgtEl>
                                          <p:spTgt spid="33802"/>
                                        </p:tgtEl>
                                        <p:attrNameLst>
                                          <p:attrName>ppt_w</p:attrName>
                                        </p:attrNameLst>
                                      </p:cBhvr>
                                      <p:tavLst>
                                        <p:tav tm="0">
                                          <p:val>
                                            <p:fltVal val="0"/>
                                          </p:val>
                                        </p:tav>
                                        <p:tav tm="100000">
                                          <p:val>
                                            <p:strVal val="#ppt_w"/>
                                          </p:val>
                                        </p:tav>
                                      </p:tavLst>
                                    </p:anim>
                                    <p:anim calcmode="lin" valueType="num">
                                      <p:cBhvr>
                                        <p:cTn id="55" dur="500" fill="hold"/>
                                        <p:tgtEl>
                                          <p:spTgt spid="33802"/>
                                        </p:tgtEl>
                                        <p:attrNameLst>
                                          <p:attrName>ppt_h</p:attrName>
                                        </p:attrNameLst>
                                      </p:cBhvr>
                                      <p:tavLst>
                                        <p:tav tm="0">
                                          <p:val>
                                            <p:fltVal val="0"/>
                                          </p:val>
                                        </p:tav>
                                        <p:tav tm="100000">
                                          <p:val>
                                            <p:strVal val="#ppt_h"/>
                                          </p:val>
                                        </p:tav>
                                      </p:tavLst>
                                    </p:anim>
                                    <p:anim calcmode="lin" valueType="num">
                                      <p:cBhvr>
                                        <p:cTn id="56" dur="500" fill="hold"/>
                                        <p:tgtEl>
                                          <p:spTgt spid="33802"/>
                                        </p:tgtEl>
                                        <p:attrNameLst>
                                          <p:attrName>style.rotation</p:attrName>
                                        </p:attrNameLst>
                                      </p:cBhvr>
                                      <p:tavLst>
                                        <p:tav tm="0">
                                          <p:val>
                                            <p:fltVal val="90"/>
                                          </p:val>
                                        </p:tav>
                                        <p:tav tm="100000">
                                          <p:val>
                                            <p:fltVal val="0"/>
                                          </p:val>
                                        </p:tav>
                                      </p:tavLst>
                                    </p:anim>
                                    <p:animEffect transition="in" filter="fade">
                                      <p:cBhvr>
                                        <p:cTn id="57" dur="500"/>
                                        <p:tgtEl>
                                          <p:spTgt spid="33802"/>
                                        </p:tgtEl>
                                      </p:cBhvr>
                                    </p:animEffect>
                                  </p:childTnLst>
                                </p:cTn>
                              </p:par>
                            </p:childTnLst>
                          </p:cTn>
                        </p:par>
                        <p:par>
                          <p:cTn id="58" fill="hold" nodeType="afterGroup">
                            <p:stCondLst>
                              <p:cond delay="3140"/>
                            </p:stCondLst>
                            <p:childTnLst>
                              <p:par>
                                <p:cTn id="59" presetID="52" presetClass="entr" presetSubtype="0" fill="hold" grpId="0" nodeType="afterEffect">
                                  <p:stCondLst>
                                    <p:cond delay="0"/>
                                  </p:stCondLst>
                                  <p:childTnLst>
                                    <p:set>
                                      <p:cBhvr>
                                        <p:cTn id="60" dur="1" fill="hold">
                                          <p:stCondLst>
                                            <p:cond delay="0"/>
                                          </p:stCondLst>
                                        </p:cTn>
                                        <p:tgtEl>
                                          <p:spTgt spid="33797"/>
                                        </p:tgtEl>
                                        <p:attrNameLst>
                                          <p:attrName>style.visibility</p:attrName>
                                        </p:attrNameLst>
                                      </p:cBhvr>
                                      <p:to>
                                        <p:strVal val="visible"/>
                                      </p:to>
                                    </p:set>
                                    <p:animScale>
                                      <p:cBhvr>
                                        <p:cTn id="61" dur="1000" decel="50000" fill="hold">
                                          <p:stCondLst>
                                            <p:cond delay="0"/>
                                          </p:stCondLst>
                                        </p:cTn>
                                        <p:tgtEl>
                                          <p:spTgt spid="337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33797"/>
                                        </p:tgtEl>
                                        <p:attrNameLst>
                                          <p:attrName>ppt_x,ppt_y</p:attrName>
                                        </p:attrNameLst>
                                      </p:cBhvr>
                                      <p:rCtr x="0" y="0"/>
                                    </p:animMotion>
                                    <p:animEffect transition="in" filter="fade">
                                      <p:cBhvr>
                                        <p:cTn id="63" dur="1000"/>
                                        <p:tgtEl>
                                          <p:spTgt spid="33797"/>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33799"/>
                                        </p:tgtEl>
                                        <p:attrNameLst>
                                          <p:attrName>style.visibility</p:attrName>
                                        </p:attrNameLst>
                                      </p:cBhvr>
                                      <p:to>
                                        <p:strVal val="visible"/>
                                      </p:to>
                                    </p:set>
                                    <p:animScale>
                                      <p:cBhvr>
                                        <p:cTn id="66" dur="1000" decel="50000" fill="hold">
                                          <p:stCondLst>
                                            <p:cond delay="0"/>
                                          </p:stCondLst>
                                        </p:cTn>
                                        <p:tgtEl>
                                          <p:spTgt spid="337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33799"/>
                                        </p:tgtEl>
                                        <p:attrNameLst>
                                          <p:attrName>ppt_x,ppt_y</p:attrName>
                                        </p:attrNameLst>
                                      </p:cBhvr>
                                      <p:rCtr x="0" y="0"/>
                                    </p:animMotion>
                                    <p:animEffect transition="in" filter="fade">
                                      <p:cBhvr>
                                        <p:cTn id="68" dur="1000"/>
                                        <p:tgtEl>
                                          <p:spTgt spid="33799"/>
                                        </p:tgtEl>
                                      </p:cBhvr>
                                    </p:animEffect>
                                  </p:childTnLst>
                                </p:cTn>
                              </p:par>
                            </p:childTnLst>
                          </p:cTn>
                        </p:par>
                        <p:par>
                          <p:cTn id="69" fill="hold" nodeType="afterGroup">
                            <p:stCondLst>
                              <p:cond delay="4140"/>
                            </p:stCondLst>
                            <p:childTnLst>
                              <p:par>
                                <p:cTn id="70" presetID="22" presetClass="entr" presetSubtype="2" fill="hold" grpId="0" nodeType="afterEffect">
                                  <p:stCondLst>
                                    <p:cond delay="0"/>
                                  </p:stCondLst>
                                  <p:childTnLst>
                                    <p:set>
                                      <p:cBhvr>
                                        <p:cTn id="71" dur="1" fill="hold">
                                          <p:stCondLst>
                                            <p:cond delay="0"/>
                                          </p:stCondLst>
                                        </p:cTn>
                                        <p:tgtEl>
                                          <p:spTgt spid="33805"/>
                                        </p:tgtEl>
                                        <p:attrNameLst>
                                          <p:attrName>style.visibility</p:attrName>
                                        </p:attrNameLst>
                                      </p:cBhvr>
                                      <p:to>
                                        <p:strVal val="visible"/>
                                      </p:to>
                                    </p:set>
                                    <p:animEffect transition="in" filter="wipe(right)">
                                      <p:cBhvr>
                                        <p:cTn id="72" dur="500"/>
                                        <p:tgtEl>
                                          <p:spTgt spid="33805"/>
                                        </p:tgtEl>
                                      </p:cBhvr>
                                    </p:animEffect>
                                  </p:childTnLst>
                                </p:cTn>
                              </p:par>
                            </p:childTnLst>
                          </p:cTn>
                        </p:par>
                        <p:par>
                          <p:cTn id="73" fill="hold" nodeType="afterGroup">
                            <p:stCondLst>
                              <p:cond delay="4640"/>
                            </p:stCondLst>
                            <p:childTnLst>
                              <p:par>
                                <p:cTn id="74" presetID="31" presetClass="entr" presetSubtype="0" fill="hold" grpId="0" nodeType="afterEffect">
                                  <p:stCondLst>
                                    <p:cond delay="0"/>
                                  </p:stCondLst>
                                  <p:childTnLst>
                                    <p:set>
                                      <p:cBhvr>
                                        <p:cTn id="75" dur="1" fill="hold">
                                          <p:stCondLst>
                                            <p:cond delay="0"/>
                                          </p:stCondLst>
                                        </p:cTn>
                                        <p:tgtEl>
                                          <p:spTgt spid="33803"/>
                                        </p:tgtEl>
                                        <p:attrNameLst>
                                          <p:attrName>style.visibility</p:attrName>
                                        </p:attrNameLst>
                                      </p:cBhvr>
                                      <p:to>
                                        <p:strVal val="visible"/>
                                      </p:to>
                                    </p:set>
                                    <p:anim calcmode="lin" valueType="num">
                                      <p:cBhvr>
                                        <p:cTn id="76" dur="500" fill="hold"/>
                                        <p:tgtEl>
                                          <p:spTgt spid="33803"/>
                                        </p:tgtEl>
                                        <p:attrNameLst>
                                          <p:attrName>ppt_w</p:attrName>
                                        </p:attrNameLst>
                                      </p:cBhvr>
                                      <p:tavLst>
                                        <p:tav tm="0">
                                          <p:val>
                                            <p:fltVal val="0"/>
                                          </p:val>
                                        </p:tav>
                                        <p:tav tm="100000">
                                          <p:val>
                                            <p:strVal val="#ppt_w"/>
                                          </p:val>
                                        </p:tav>
                                      </p:tavLst>
                                    </p:anim>
                                    <p:anim calcmode="lin" valueType="num">
                                      <p:cBhvr>
                                        <p:cTn id="77" dur="500" fill="hold"/>
                                        <p:tgtEl>
                                          <p:spTgt spid="33803"/>
                                        </p:tgtEl>
                                        <p:attrNameLst>
                                          <p:attrName>ppt_h</p:attrName>
                                        </p:attrNameLst>
                                      </p:cBhvr>
                                      <p:tavLst>
                                        <p:tav tm="0">
                                          <p:val>
                                            <p:fltVal val="0"/>
                                          </p:val>
                                        </p:tav>
                                        <p:tav tm="100000">
                                          <p:val>
                                            <p:strVal val="#ppt_h"/>
                                          </p:val>
                                        </p:tav>
                                      </p:tavLst>
                                    </p:anim>
                                    <p:anim calcmode="lin" valueType="num">
                                      <p:cBhvr>
                                        <p:cTn id="78" dur="500" fill="hold"/>
                                        <p:tgtEl>
                                          <p:spTgt spid="33803"/>
                                        </p:tgtEl>
                                        <p:attrNameLst>
                                          <p:attrName>style.rotation</p:attrName>
                                        </p:attrNameLst>
                                      </p:cBhvr>
                                      <p:tavLst>
                                        <p:tav tm="0">
                                          <p:val>
                                            <p:fltVal val="90"/>
                                          </p:val>
                                        </p:tav>
                                        <p:tav tm="100000">
                                          <p:val>
                                            <p:fltVal val="0"/>
                                          </p:val>
                                        </p:tav>
                                      </p:tavLst>
                                    </p:anim>
                                    <p:animEffect transition="in" filter="fade">
                                      <p:cBhvr>
                                        <p:cTn id="79" dur="500"/>
                                        <p:tgtEl>
                                          <p:spTgt spid="33803"/>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33804"/>
                                        </p:tgtEl>
                                        <p:attrNameLst>
                                          <p:attrName>style.visibility</p:attrName>
                                        </p:attrNameLst>
                                      </p:cBhvr>
                                      <p:to>
                                        <p:strVal val="visible"/>
                                      </p:to>
                                    </p:set>
                                    <p:anim calcmode="lin" valueType="num">
                                      <p:cBhvr>
                                        <p:cTn id="82" dur="500" fill="hold"/>
                                        <p:tgtEl>
                                          <p:spTgt spid="33804"/>
                                        </p:tgtEl>
                                        <p:attrNameLst>
                                          <p:attrName>ppt_w</p:attrName>
                                        </p:attrNameLst>
                                      </p:cBhvr>
                                      <p:tavLst>
                                        <p:tav tm="0">
                                          <p:val>
                                            <p:fltVal val="0"/>
                                          </p:val>
                                        </p:tav>
                                        <p:tav tm="100000">
                                          <p:val>
                                            <p:strVal val="#ppt_w"/>
                                          </p:val>
                                        </p:tav>
                                      </p:tavLst>
                                    </p:anim>
                                    <p:anim calcmode="lin" valueType="num">
                                      <p:cBhvr>
                                        <p:cTn id="83" dur="500" fill="hold"/>
                                        <p:tgtEl>
                                          <p:spTgt spid="33804"/>
                                        </p:tgtEl>
                                        <p:attrNameLst>
                                          <p:attrName>ppt_h</p:attrName>
                                        </p:attrNameLst>
                                      </p:cBhvr>
                                      <p:tavLst>
                                        <p:tav tm="0">
                                          <p:val>
                                            <p:fltVal val="0"/>
                                          </p:val>
                                        </p:tav>
                                        <p:tav tm="100000">
                                          <p:val>
                                            <p:strVal val="#ppt_h"/>
                                          </p:val>
                                        </p:tav>
                                      </p:tavLst>
                                    </p:anim>
                                    <p:anim calcmode="lin" valueType="num">
                                      <p:cBhvr>
                                        <p:cTn id="84" dur="500" fill="hold"/>
                                        <p:tgtEl>
                                          <p:spTgt spid="33804"/>
                                        </p:tgtEl>
                                        <p:attrNameLst>
                                          <p:attrName>style.rotation</p:attrName>
                                        </p:attrNameLst>
                                      </p:cBhvr>
                                      <p:tavLst>
                                        <p:tav tm="0">
                                          <p:val>
                                            <p:fltVal val="90"/>
                                          </p:val>
                                        </p:tav>
                                        <p:tav tm="100000">
                                          <p:val>
                                            <p:fltVal val="0"/>
                                          </p:val>
                                        </p:tav>
                                      </p:tavLst>
                                    </p:anim>
                                    <p:animEffect transition="in" filter="fade">
                                      <p:cBhvr>
                                        <p:cTn id="85" dur="500"/>
                                        <p:tgtEl>
                                          <p:spTgt spid="33804"/>
                                        </p:tgtEl>
                                      </p:cBhvr>
                                    </p:animEffect>
                                  </p:childTnLst>
                                </p:cTn>
                              </p:par>
                            </p:childTnLst>
                          </p:cTn>
                        </p:par>
                        <p:par>
                          <p:cTn id="86" fill="hold" nodeType="afterGroup">
                            <p:stCondLst>
                              <p:cond delay="5140"/>
                            </p:stCondLst>
                            <p:childTnLst>
                              <p:par>
                                <p:cTn id="87" presetID="52" presetClass="entr" presetSubtype="0" fill="hold" grpId="0" nodeType="afterEffect">
                                  <p:stCondLst>
                                    <p:cond delay="0"/>
                                  </p:stCondLst>
                                  <p:childTnLst>
                                    <p:set>
                                      <p:cBhvr>
                                        <p:cTn id="88" dur="1" fill="hold">
                                          <p:stCondLst>
                                            <p:cond delay="0"/>
                                          </p:stCondLst>
                                        </p:cTn>
                                        <p:tgtEl>
                                          <p:spTgt spid="33798"/>
                                        </p:tgtEl>
                                        <p:attrNameLst>
                                          <p:attrName>style.visibility</p:attrName>
                                        </p:attrNameLst>
                                      </p:cBhvr>
                                      <p:to>
                                        <p:strVal val="visible"/>
                                      </p:to>
                                    </p:set>
                                    <p:animScale>
                                      <p:cBhvr>
                                        <p:cTn id="89" dur="1000" decel="50000" fill="hold">
                                          <p:stCondLst>
                                            <p:cond delay="0"/>
                                          </p:stCondLst>
                                        </p:cTn>
                                        <p:tgtEl>
                                          <p:spTgt spid="337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0" dur="1000" decel="50000" fill="hold">
                                          <p:stCondLst>
                                            <p:cond delay="0"/>
                                          </p:stCondLst>
                                        </p:cTn>
                                        <p:tgtEl>
                                          <p:spTgt spid="33798"/>
                                        </p:tgtEl>
                                        <p:attrNameLst>
                                          <p:attrName>ppt_x,ppt_y</p:attrName>
                                        </p:attrNameLst>
                                      </p:cBhvr>
                                      <p:rCtr x="0" y="0"/>
                                    </p:animMotion>
                                    <p:animEffect transition="in" filter="fade">
                                      <p:cBhvr>
                                        <p:cTn id="91" dur="1000"/>
                                        <p:tgtEl>
                                          <p:spTgt spid="33798"/>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33800"/>
                                        </p:tgtEl>
                                        <p:attrNameLst>
                                          <p:attrName>style.visibility</p:attrName>
                                        </p:attrNameLst>
                                      </p:cBhvr>
                                      <p:to>
                                        <p:strVal val="visible"/>
                                      </p:to>
                                    </p:set>
                                    <p:animScale>
                                      <p:cBhvr>
                                        <p:cTn id="94" dur="1000" decel="50000" fill="hold">
                                          <p:stCondLst>
                                            <p:cond delay="0"/>
                                          </p:stCondLst>
                                        </p:cTn>
                                        <p:tgtEl>
                                          <p:spTgt spid="338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5" dur="1000" decel="50000" fill="hold">
                                          <p:stCondLst>
                                            <p:cond delay="0"/>
                                          </p:stCondLst>
                                        </p:cTn>
                                        <p:tgtEl>
                                          <p:spTgt spid="33800"/>
                                        </p:tgtEl>
                                        <p:attrNameLst>
                                          <p:attrName>ppt_x,ppt_y</p:attrName>
                                        </p:attrNameLst>
                                      </p:cBhvr>
                                      <p:rCtr x="0" y="0"/>
                                    </p:animMotion>
                                    <p:animEffect transition="in" filter="fade">
                                      <p:cBhvr>
                                        <p:cTn id="96" dur="1000"/>
                                        <p:tgtEl>
                                          <p:spTgt spid="33800"/>
                                        </p:tgtEl>
                                      </p:cBhvr>
                                    </p:animEffect>
                                  </p:childTnLst>
                                </p:cTn>
                              </p:par>
                            </p:childTnLst>
                          </p:cTn>
                        </p:par>
                        <p:par>
                          <p:cTn id="97" fill="hold" nodeType="afterGroup">
                            <p:stCondLst>
                              <p:cond delay="6140"/>
                            </p:stCondLst>
                            <p:childTnLst>
                              <p:par>
                                <p:cTn id="98" presetID="22" presetClass="entr" presetSubtype="2" fill="hold" grpId="0" nodeType="afterEffect">
                                  <p:stCondLst>
                                    <p:cond delay="0"/>
                                  </p:stCondLst>
                                  <p:childTnLst>
                                    <p:set>
                                      <p:cBhvr>
                                        <p:cTn id="99" dur="1" fill="hold">
                                          <p:stCondLst>
                                            <p:cond delay="0"/>
                                          </p:stCondLst>
                                        </p:cTn>
                                        <p:tgtEl>
                                          <p:spTgt spid="33806"/>
                                        </p:tgtEl>
                                        <p:attrNameLst>
                                          <p:attrName>style.visibility</p:attrName>
                                        </p:attrNameLst>
                                      </p:cBhvr>
                                      <p:to>
                                        <p:strVal val="visible"/>
                                      </p:to>
                                    </p:set>
                                    <p:animEffect transition="in" filter="wipe(right)">
                                      <p:cBhvr>
                                        <p:cTn id="100"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animBg="1"/>
      <p:bldP spid="33796" grpId="0" animBg="1"/>
      <p:bldP spid="33797" grpId="0" animBg="1" autoUpdateAnimBg="0"/>
      <p:bldP spid="33798" grpId="0" animBg="1" autoUpdateAnimBg="0"/>
      <p:bldP spid="33799" grpId="0" autoUpdateAnimBg="0"/>
      <p:bldP spid="33800" grpId="0" autoUpdateAnimBg="0"/>
      <p:bldP spid="33801" grpId="0" autoUpdateAnimBg="0"/>
      <p:bldP spid="33802" grpId="0" autoUpdateAnimBg="0"/>
      <p:bldP spid="33803" grpId="0" autoUpdateAnimBg="0"/>
      <p:bldP spid="33804" grpId="0" autoUpdateAnimBg="0"/>
      <p:bldP spid="33805" grpId="0" autoUpdateAnimBg="0"/>
      <p:bldP spid="33806"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575"/>
            <a:ext cx="9145588"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9"/>
          <p:cNvGrpSpPr>
            <a:grpSpLocks/>
          </p:cNvGrpSpPr>
          <p:nvPr/>
        </p:nvGrpSpPr>
        <p:grpSpPr bwMode="auto">
          <a:xfrm>
            <a:off x="3422650" y="906463"/>
            <a:ext cx="2301875" cy="2308225"/>
            <a:chOff x="0" y="0"/>
            <a:chExt cx="2301875" cy="2308226"/>
          </a:xfrm>
        </p:grpSpPr>
        <p:sp>
          <p:nvSpPr>
            <p:cNvPr id="32775"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2776" name="Freeform 6"/>
            <p:cNvSpPr>
              <a:spLocks noEditPoint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06"/>
                <a:gd name="T31" fmla="*/ 0 h 3306"/>
                <a:gd name="T32" fmla="*/ 3306 w 3306"/>
                <a:gd name="T33" fmla="*/ 3306 h 33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4822" name="TextBox 13"/>
          <p:cNvSpPr txBox="1">
            <a:spLocks noChangeArrowheads="1"/>
          </p:cNvSpPr>
          <p:nvPr/>
        </p:nvSpPr>
        <p:spPr bwMode="auto">
          <a:xfrm>
            <a:off x="1443038" y="3429000"/>
            <a:ext cx="6259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7200" b="1">
                <a:solidFill>
                  <a:srgbClr val="FFFFFF"/>
                </a:solidFill>
                <a:latin typeface="微软雅黑" pitchFamily="34" charset="-122"/>
                <a:ea typeface="微软雅黑" pitchFamily="34" charset="-122"/>
              </a:rPr>
              <a:t>工作展望篇</a:t>
            </a:r>
          </a:p>
        </p:txBody>
      </p:sp>
      <p:pic>
        <p:nvPicPr>
          <p:cNvPr id="34823"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563" y="4902200"/>
            <a:ext cx="137477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Freeform 19"/>
          <p:cNvSpPr>
            <a:spLocks noEditPoints="1"/>
          </p:cNvSpPr>
          <p:nvPr/>
        </p:nvSpPr>
        <p:spPr bwMode="auto">
          <a:xfrm>
            <a:off x="3908425" y="1350963"/>
            <a:ext cx="1328738" cy="1420812"/>
          </a:xfrm>
          <a:custGeom>
            <a:avLst/>
            <a:gdLst>
              <a:gd name="T0" fmla="*/ 283 w 941"/>
              <a:gd name="T1" fmla="*/ 153 h 1003"/>
              <a:gd name="T2" fmla="*/ 616 w 941"/>
              <a:gd name="T3" fmla="*/ 111 h 1003"/>
              <a:gd name="T4" fmla="*/ 497 w 941"/>
              <a:gd name="T5" fmla="*/ 69 h 1003"/>
              <a:gd name="T6" fmla="*/ 360 w 941"/>
              <a:gd name="T7" fmla="*/ 69 h 1003"/>
              <a:gd name="T8" fmla="*/ 241 w 941"/>
              <a:gd name="T9" fmla="*/ 111 h 1003"/>
              <a:gd name="T10" fmla="*/ 315 w 941"/>
              <a:gd name="T11" fmla="*/ 817 h 1003"/>
              <a:gd name="T12" fmla="*/ 538 w 941"/>
              <a:gd name="T13" fmla="*/ 596 h 1003"/>
              <a:gd name="T14" fmla="*/ 585 w 941"/>
              <a:gd name="T15" fmla="*/ 561 h 1003"/>
              <a:gd name="T16" fmla="*/ 812 w 941"/>
              <a:gd name="T17" fmla="*/ 340 h 1003"/>
              <a:gd name="T18" fmla="*/ 822 w 941"/>
              <a:gd name="T19" fmla="*/ 549 h 1003"/>
              <a:gd name="T20" fmla="*/ 857 w 941"/>
              <a:gd name="T21" fmla="*/ 561 h 1003"/>
              <a:gd name="T22" fmla="*/ 857 w 941"/>
              <a:gd name="T23" fmla="*/ 231 h 1003"/>
              <a:gd name="T24" fmla="*/ 45 w 941"/>
              <a:gd name="T25" fmla="*/ 186 h 1003"/>
              <a:gd name="T26" fmla="*/ 0 w 941"/>
              <a:gd name="T27" fmla="*/ 349 h 1003"/>
              <a:gd name="T28" fmla="*/ 0 w 941"/>
              <a:gd name="T29" fmla="*/ 596 h 1003"/>
              <a:gd name="T30" fmla="*/ 0 w 941"/>
              <a:gd name="T31" fmla="*/ 834 h 1003"/>
              <a:gd name="T32" fmla="*/ 474 w 941"/>
              <a:gd name="T33" fmla="*/ 879 h 1003"/>
              <a:gd name="T34" fmla="*/ 35 w 941"/>
              <a:gd name="T35" fmla="*/ 349 h 1003"/>
              <a:gd name="T36" fmla="*/ 45 w 941"/>
              <a:gd name="T37" fmla="*/ 340 h 1003"/>
              <a:gd name="T38" fmla="*/ 280 w 941"/>
              <a:gd name="T39" fmla="*/ 561 h 1003"/>
              <a:gd name="T40" fmla="*/ 35 w 941"/>
              <a:gd name="T41" fmla="*/ 349 h 1003"/>
              <a:gd name="T42" fmla="*/ 280 w 941"/>
              <a:gd name="T43" fmla="*/ 596 h 1003"/>
              <a:gd name="T44" fmla="*/ 45 w 941"/>
              <a:gd name="T45" fmla="*/ 817 h 1003"/>
              <a:gd name="T46" fmla="*/ 35 w 941"/>
              <a:gd name="T47" fmla="*/ 596 h 1003"/>
              <a:gd name="T48" fmla="*/ 315 w 941"/>
              <a:gd name="T49" fmla="*/ 561 h 1003"/>
              <a:gd name="T50" fmla="*/ 315 w 941"/>
              <a:gd name="T51" fmla="*/ 340 h 1003"/>
              <a:gd name="T52" fmla="*/ 549 w 941"/>
              <a:gd name="T53" fmla="*/ 561 h 1003"/>
              <a:gd name="T54" fmla="*/ 567 w 941"/>
              <a:gd name="T55" fmla="*/ 231 h 1003"/>
              <a:gd name="T56" fmla="*/ 597 w 941"/>
              <a:gd name="T57" fmla="*/ 261 h 1003"/>
              <a:gd name="T58" fmla="*/ 537 w 941"/>
              <a:gd name="T59" fmla="*/ 261 h 1003"/>
              <a:gd name="T60" fmla="*/ 298 w 941"/>
              <a:gd name="T61" fmla="*/ 231 h 1003"/>
              <a:gd name="T62" fmla="*/ 328 w 941"/>
              <a:gd name="T63" fmla="*/ 261 h 1003"/>
              <a:gd name="T64" fmla="*/ 268 w 941"/>
              <a:gd name="T65" fmla="*/ 261 h 1003"/>
              <a:gd name="T66" fmla="*/ 896 w 941"/>
              <a:gd name="T67" fmla="*/ 662 h 1003"/>
              <a:gd name="T68" fmla="*/ 715 w 941"/>
              <a:gd name="T69" fmla="*/ 566 h 1003"/>
              <a:gd name="T70" fmla="*/ 675 w 941"/>
              <a:gd name="T71" fmla="*/ 999 h 1003"/>
              <a:gd name="T72" fmla="*/ 930 w 941"/>
              <a:gd name="T73" fmla="*/ 825 h 1003"/>
              <a:gd name="T74" fmla="*/ 897 w 941"/>
              <a:gd name="T75" fmla="*/ 819 h 1003"/>
              <a:gd name="T76" fmla="*/ 716 w 941"/>
              <a:gd name="T77" fmla="*/ 969 h 1003"/>
              <a:gd name="T78" fmla="*/ 534 w 941"/>
              <a:gd name="T79" fmla="*/ 750 h 1003"/>
              <a:gd name="T80" fmla="*/ 750 w 941"/>
              <a:gd name="T81" fmla="*/ 603 h 1003"/>
              <a:gd name="T82" fmla="*/ 897 w 941"/>
              <a:gd name="T83" fmla="*/ 819 h 1003"/>
              <a:gd name="T84" fmla="*/ 775 w 941"/>
              <a:gd name="T85" fmla="*/ 868 h 1003"/>
              <a:gd name="T86" fmla="*/ 787 w 941"/>
              <a:gd name="T87" fmla="*/ 838 h 1003"/>
              <a:gd name="T88" fmla="*/ 733 w 941"/>
              <a:gd name="T89" fmla="*/ 651 h 1003"/>
              <a:gd name="T90" fmla="*/ 698 w 941"/>
              <a:gd name="T91" fmla="*/ 651 h 1003"/>
              <a:gd name="T92" fmla="*/ 698 w 941"/>
              <a:gd name="T93" fmla="*/ 795 h 1003"/>
              <a:gd name="T94" fmla="*/ 699 w 941"/>
              <a:gd name="T95" fmla="*/ 799 h 1003"/>
              <a:gd name="T96" fmla="*/ 701 w 941"/>
              <a:gd name="T97" fmla="*/ 802 h 1003"/>
              <a:gd name="T98" fmla="*/ 703 w 941"/>
              <a:gd name="T99" fmla="*/ 804 h 10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1"/>
              <a:gd name="T151" fmla="*/ 0 h 1003"/>
              <a:gd name="T152" fmla="*/ 941 w 941"/>
              <a:gd name="T153" fmla="*/ 1003 h 10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1" h="1003">
                <a:moveTo>
                  <a:pt x="241" y="111"/>
                </a:moveTo>
                <a:cubicBezTo>
                  <a:pt x="241" y="134"/>
                  <a:pt x="260" y="153"/>
                  <a:pt x="283" y="153"/>
                </a:cubicBezTo>
                <a:lnTo>
                  <a:pt x="574" y="153"/>
                </a:lnTo>
                <a:cubicBezTo>
                  <a:pt x="597" y="153"/>
                  <a:pt x="616" y="134"/>
                  <a:pt x="616" y="111"/>
                </a:cubicBezTo>
                <a:cubicBezTo>
                  <a:pt x="616" y="88"/>
                  <a:pt x="597" y="69"/>
                  <a:pt x="574" y="69"/>
                </a:cubicBezTo>
                <a:lnTo>
                  <a:pt x="497" y="69"/>
                </a:lnTo>
                <a:cubicBezTo>
                  <a:pt x="497" y="31"/>
                  <a:pt x="467" y="0"/>
                  <a:pt x="429" y="0"/>
                </a:cubicBezTo>
                <a:cubicBezTo>
                  <a:pt x="391" y="0"/>
                  <a:pt x="360" y="31"/>
                  <a:pt x="360" y="69"/>
                </a:cubicBezTo>
                <a:lnTo>
                  <a:pt x="283" y="69"/>
                </a:lnTo>
                <a:cubicBezTo>
                  <a:pt x="260" y="69"/>
                  <a:pt x="241" y="88"/>
                  <a:pt x="241" y="111"/>
                </a:cubicBezTo>
                <a:close/>
                <a:moveTo>
                  <a:pt x="459" y="817"/>
                </a:moveTo>
                <a:lnTo>
                  <a:pt x="315" y="817"/>
                </a:lnTo>
                <a:lnTo>
                  <a:pt x="315" y="596"/>
                </a:lnTo>
                <a:lnTo>
                  <a:pt x="538" y="596"/>
                </a:lnTo>
                <a:cubicBezTo>
                  <a:pt x="552" y="583"/>
                  <a:pt x="568" y="571"/>
                  <a:pt x="585" y="561"/>
                </a:cubicBezTo>
                <a:lnTo>
                  <a:pt x="585" y="340"/>
                </a:lnTo>
                <a:lnTo>
                  <a:pt x="812" y="340"/>
                </a:lnTo>
                <a:cubicBezTo>
                  <a:pt x="817" y="340"/>
                  <a:pt x="822" y="344"/>
                  <a:pt x="822" y="349"/>
                </a:cubicBezTo>
                <a:lnTo>
                  <a:pt x="822" y="549"/>
                </a:lnTo>
                <a:cubicBezTo>
                  <a:pt x="834" y="554"/>
                  <a:pt x="846" y="561"/>
                  <a:pt x="857" y="568"/>
                </a:cubicBezTo>
                <a:lnTo>
                  <a:pt x="857" y="561"/>
                </a:lnTo>
                <a:lnTo>
                  <a:pt x="857" y="349"/>
                </a:lnTo>
                <a:lnTo>
                  <a:pt x="857" y="231"/>
                </a:lnTo>
                <a:cubicBezTo>
                  <a:pt x="857" y="206"/>
                  <a:pt x="837" y="186"/>
                  <a:pt x="812" y="186"/>
                </a:cubicBezTo>
                <a:lnTo>
                  <a:pt x="45" y="186"/>
                </a:lnTo>
                <a:cubicBezTo>
                  <a:pt x="20" y="186"/>
                  <a:pt x="0" y="206"/>
                  <a:pt x="0" y="231"/>
                </a:cubicBezTo>
                <a:lnTo>
                  <a:pt x="0" y="349"/>
                </a:lnTo>
                <a:lnTo>
                  <a:pt x="0" y="561"/>
                </a:lnTo>
                <a:lnTo>
                  <a:pt x="0" y="596"/>
                </a:lnTo>
                <a:lnTo>
                  <a:pt x="0" y="808"/>
                </a:lnTo>
                <a:lnTo>
                  <a:pt x="0" y="834"/>
                </a:lnTo>
                <a:cubicBezTo>
                  <a:pt x="0" y="859"/>
                  <a:pt x="20" y="879"/>
                  <a:pt x="45" y="879"/>
                </a:cubicBezTo>
                <a:lnTo>
                  <a:pt x="474" y="879"/>
                </a:lnTo>
                <a:cubicBezTo>
                  <a:pt x="466" y="859"/>
                  <a:pt x="461" y="838"/>
                  <a:pt x="459" y="817"/>
                </a:cubicBezTo>
                <a:close/>
                <a:moveTo>
                  <a:pt x="35" y="349"/>
                </a:moveTo>
                <a:lnTo>
                  <a:pt x="35" y="349"/>
                </a:lnTo>
                <a:cubicBezTo>
                  <a:pt x="35" y="344"/>
                  <a:pt x="40" y="340"/>
                  <a:pt x="45" y="340"/>
                </a:cubicBezTo>
                <a:lnTo>
                  <a:pt x="280" y="340"/>
                </a:lnTo>
                <a:lnTo>
                  <a:pt x="280" y="561"/>
                </a:lnTo>
                <a:lnTo>
                  <a:pt x="35" y="561"/>
                </a:lnTo>
                <a:lnTo>
                  <a:pt x="35" y="349"/>
                </a:lnTo>
                <a:close/>
                <a:moveTo>
                  <a:pt x="280" y="596"/>
                </a:moveTo>
                <a:lnTo>
                  <a:pt x="280" y="596"/>
                </a:lnTo>
                <a:lnTo>
                  <a:pt x="280" y="817"/>
                </a:lnTo>
                <a:lnTo>
                  <a:pt x="45" y="817"/>
                </a:lnTo>
                <a:cubicBezTo>
                  <a:pt x="40" y="817"/>
                  <a:pt x="35" y="813"/>
                  <a:pt x="35" y="808"/>
                </a:cubicBezTo>
                <a:lnTo>
                  <a:pt x="35" y="596"/>
                </a:lnTo>
                <a:lnTo>
                  <a:pt x="280" y="596"/>
                </a:lnTo>
                <a:close/>
                <a:moveTo>
                  <a:pt x="315" y="561"/>
                </a:moveTo>
                <a:lnTo>
                  <a:pt x="315" y="561"/>
                </a:lnTo>
                <a:lnTo>
                  <a:pt x="315" y="340"/>
                </a:lnTo>
                <a:lnTo>
                  <a:pt x="549" y="340"/>
                </a:lnTo>
                <a:lnTo>
                  <a:pt x="549" y="561"/>
                </a:lnTo>
                <a:lnTo>
                  <a:pt x="315" y="561"/>
                </a:lnTo>
                <a:close/>
                <a:moveTo>
                  <a:pt x="567" y="231"/>
                </a:moveTo>
                <a:lnTo>
                  <a:pt x="567" y="231"/>
                </a:lnTo>
                <a:cubicBezTo>
                  <a:pt x="584" y="231"/>
                  <a:pt x="597" y="244"/>
                  <a:pt x="597" y="261"/>
                </a:cubicBezTo>
                <a:cubicBezTo>
                  <a:pt x="597" y="278"/>
                  <a:pt x="584" y="291"/>
                  <a:pt x="567" y="291"/>
                </a:cubicBezTo>
                <a:cubicBezTo>
                  <a:pt x="550" y="291"/>
                  <a:pt x="537" y="278"/>
                  <a:pt x="537" y="261"/>
                </a:cubicBezTo>
                <a:cubicBezTo>
                  <a:pt x="537" y="244"/>
                  <a:pt x="550" y="231"/>
                  <a:pt x="567" y="231"/>
                </a:cubicBezTo>
                <a:close/>
                <a:moveTo>
                  <a:pt x="298" y="231"/>
                </a:moveTo>
                <a:lnTo>
                  <a:pt x="298" y="231"/>
                </a:lnTo>
                <a:cubicBezTo>
                  <a:pt x="315" y="231"/>
                  <a:pt x="328" y="244"/>
                  <a:pt x="328" y="261"/>
                </a:cubicBezTo>
                <a:cubicBezTo>
                  <a:pt x="328" y="278"/>
                  <a:pt x="315" y="291"/>
                  <a:pt x="298" y="291"/>
                </a:cubicBezTo>
                <a:cubicBezTo>
                  <a:pt x="281" y="291"/>
                  <a:pt x="268" y="278"/>
                  <a:pt x="268" y="261"/>
                </a:cubicBezTo>
                <a:cubicBezTo>
                  <a:pt x="268" y="244"/>
                  <a:pt x="281" y="231"/>
                  <a:pt x="298" y="231"/>
                </a:cubicBezTo>
                <a:close/>
                <a:moveTo>
                  <a:pt x="896" y="662"/>
                </a:moveTo>
                <a:cubicBezTo>
                  <a:pt x="863" y="614"/>
                  <a:pt x="814" y="581"/>
                  <a:pt x="756" y="570"/>
                </a:cubicBezTo>
                <a:cubicBezTo>
                  <a:pt x="743" y="568"/>
                  <a:pt x="729" y="566"/>
                  <a:pt x="715" y="566"/>
                </a:cubicBezTo>
                <a:cubicBezTo>
                  <a:pt x="611" y="566"/>
                  <a:pt x="521" y="641"/>
                  <a:pt x="501" y="743"/>
                </a:cubicBezTo>
                <a:cubicBezTo>
                  <a:pt x="479" y="862"/>
                  <a:pt x="556" y="976"/>
                  <a:pt x="675" y="999"/>
                </a:cubicBezTo>
                <a:cubicBezTo>
                  <a:pt x="688" y="1001"/>
                  <a:pt x="702" y="1003"/>
                  <a:pt x="716" y="1003"/>
                </a:cubicBezTo>
                <a:cubicBezTo>
                  <a:pt x="820" y="1003"/>
                  <a:pt x="910" y="928"/>
                  <a:pt x="930" y="825"/>
                </a:cubicBezTo>
                <a:cubicBezTo>
                  <a:pt x="941" y="768"/>
                  <a:pt x="929" y="710"/>
                  <a:pt x="896" y="662"/>
                </a:cubicBezTo>
                <a:close/>
                <a:moveTo>
                  <a:pt x="897" y="819"/>
                </a:moveTo>
                <a:lnTo>
                  <a:pt x="897" y="819"/>
                </a:lnTo>
                <a:cubicBezTo>
                  <a:pt x="880" y="906"/>
                  <a:pt x="804" y="969"/>
                  <a:pt x="716" y="969"/>
                </a:cubicBezTo>
                <a:cubicBezTo>
                  <a:pt x="704" y="969"/>
                  <a:pt x="692" y="968"/>
                  <a:pt x="681" y="966"/>
                </a:cubicBezTo>
                <a:cubicBezTo>
                  <a:pt x="581" y="946"/>
                  <a:pt x="515" y="850"/>
                  <a:pt x="534" y="750"/>
                </a:cubicBezTo>
                <a:cubicBezTo>
                  <a:pt x="551" y="663"/>
                  <a:pt x="627" y="600"/>
                  <a:pt x="715" y="600"/>
                </a:cubicBezTo>
                <a:cubicBezTo>
                  <a:pt x="727" y="600"/>
                  <a:pt x="739" y="601"/>
                  <a:pt x="750" y="603"/>
                </a:cubicBezTo>
                <a:cubicBezTo>
                  <a:pt x="799" y="613"/>
                  <a:pt x="840" y="640"/>
                  <a:pt x="868" y="681"/>
                </a:cubicBezTo>
                <a:cubicBezTo>
                  <a:pt x="896" y="722"/>
                  <a:pt x="906" y="771"/>
                  <a:pt x="897" y="819"/>
                </a:cubicBezTo>
                <a:close/>
                <a:moveTo>
                  <a:pt x="762" y="863"/>
                </a:moveTo>
                <a:cubicBezTo>
                  <a:pt x="766" y="867"/>
                  <a:pt x="770" y="868"/>
                  <a:pt x="775" y="868"/>
                </a:cubicBezTo>
                <a:cubicBezTo>
                  <a:pt x="779" y="868"/>
                  <a:pt x="783" y="867"/>
                  <a:pt x="787" y="863"/>
                </a:cubicBezTo>
                <a:cubicBezTo>
                  <a:pt x="794" y="856"/>
                  <a:pt x="794" y="845"/>
                  <a:pt x="787" y="838"/>
                </a:cubicBezTo>
                <a:lnTo>
                  <a:pt x="733" y="785"/>
                </a:lnTo>
                <a:lnTo>
                  <a:pt x="733" y="651"/>
                </a:lnTo>
                <a:cubicBezTo>
                  <a:pt x="733" y="641"/>
                  <a:pt x="725" y="633"/>
                  <a:pt x="716" y="633"/>
                </a:cubicBezTo>
                <a:cubicBezTo>
                  <a:pt x="706" y="633"/>
                  <a:pt x="698" y="641"/>
                  <a:pt x="698" y="651"/>
                </a:cubicBezTo>
                <a:lnTo>
                  <a:pt x="698" y="792"/>
                </a:lnTo>
                <a:cubicBezTo>
                  <a:pt x="698" y="793"/>
                  <a:pt x="698" y="794"/>
                  <a:pt x="698" y="795"/>
                </a:cubicBezTo>
                <a:cubicBezTo>
                  <a:pt x="698" y="796"/>
                  <a:pt x="699" y="796"/>
                  <a:pt x="699" y="797"/>
                </a:cubicBezTo>
                <a:cubicBezTo>
                  <a:pt x="699" y="797"/>
                  <a:pt x="699" y="798"/>
                  <a:pt x="699" y="799"/>
                </a:cubicBezTo>
                <a:cubicBezTo>
                  <a:pt x="700" y="799"/>
                  <a:pt x="700" y="800"/>
                  <a:pt x="700" y="800"/>
                </a:cubicBezTo>
                <a:cubicBezTo>
                  <a:pt x="700" y="801"/>
                  <a:pt x="701" y="801"/>
                  <a:pt x="701" y="802"/>
                </a:cubicBezTo>
                <a:cubicBezTo>
                  <a:pt x="702" y="803"/>
                  <a:pt x="702" y="803"/>
                  <a:pt x="703" y="804"/>
                </a:cubicBezTo>
                <a:cubicBezTo>
                  <a:pt x="703" y="804"/>
                  <a:pt x="703" y="804"/>
                  <a:pt x="703" y="804"/>
                </a:cubicBezTo>
                <a:lnTo>
                  <a:pt x="762" y="86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wipe(down)">
                                      <p:cBhvr>
                                        <p:cTn id="7" dur="500"/>
                                        <p:tgtEl>
                                          <p:spTgt spid="348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nodeType="afterGroup">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34824"/>
                                        </p:tgtEl>
                                        <p:attrNameLst>
                                          <p:attrName>style.visibility</p:attrName>
                                        </p:attrNameLst>
                                      </p:cBhvr>
                                      <p:to>
                                        <p:strVal val="visible"/>
                                      </p:to>
                                    </p:set>
                                    <p:anim calcmode="lin" valueType="num">
                                      <p:cBhvr>
                                        <p:cTn id="15" dur="500" fill="hold"/>
                                        <p:tgtEl>
                                          <p:spTgt spid="34824"/>
                                        </p:tgtEl>
                                        <p:attrNameLst>
                                          <p:attrName>ppt_w</p:attrName>
                                        </p:attrNameLst>
                                      </p:cBhvr>
                                      <p:tavLst>
                                        <p:tav tm="0">
                                          <p:val>
                                            <p:fltVal val="0"/>
                                          </p:val>
                                        </p:tav>
                                        <p:tav tm="100000">
                                          <p:val>
                                            <p:strVal val="#ppt_w"/>
                                          </p:val>
                                        </p:tav>
                                      </p:tavLst>
                                    </p:anim>
                                    <p:anim calcmode="lin" valueType="num">
                                      <p:cBhvr>
                                        <p:cTn id="16" dur="500" fill="hold"/>
                                        <p:tgtEl>
                                          <p:spTgt spid="34824"/>
                                        </p:tgtEl>
                                        <p:attrNameLst>
                                          <p:attrName>ppt_h</p:attrName>
                                        </p:attrNameLst>
                                      </p:cBhvr>
                                      <p:tavLst>
                                        <p:tav tm="0">
                                          <p:val>
                                            <p:fltVal val="0"/>
                                          </p:val>
                                        </p:tav>
                                        <p:tav tm="100000">
                                          <p:val>
                                            <p:strVal val="#ppt_h"/>
                                          </p:val>
                                        </p:tav>
                                      </p:tavLst>
                                    </p:anim>
                                    <p:anim calcmode="lin" valueType="num">
                                      <p:cBhvr>
                                        <p:cTn id="17" dur="500" fill="hold"/>
                                        <p:tgtEl>
                                          <p:spTgt spid="34824"/>
                                        </p:tgtEl>
                                        <p:attrNameLst>
                                          <p:attrName>style.rotation</p:attrName>
                                        </p:attrNameLst>
                                      </p:cBhvr>
                                      <p:tavLst>
                                        <p:tav tm="0">
                                          <p:val>
                                            <p:fltVal val="90"/>
                                          </p:val>
                                        </p:tav>
                                        <p:tav tm="100000">
                                          <p:val>
                                            <p:fltVal val="0"/>
                                          </p:val>
                                        </p:tav>
                                      </p:tavLst>
                                    </p:anim>
                                    <p:animEffect transition="in" filter="fade">
                                      <p:cBhvr>
                                        <p:cTn id="18" dur="500"/>
                                        <p:tgtEl>
                                          <p:spTgt spid="34824"/>
                                        </p:tgtEl>
                                      </p:cBhvr>
                                    </p:animEffect>
                                  </p:childTnLst>
                                </p:cTn>
                              </p:par>
                            </p:childTnLst>
                          </p:cTn>
                        </p:par>
                        <p:par>
                          <p:cTn id="19" fill="hold" nodeType="afterGroup">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34822"/>
                                        </p:tgtEl>
                                        <p:attrNameLst>
                                          <p:attrName>style.visibility</p:attrName>
                                        </p:attrNameLst>
                                      </p:cBhvr>
                                      <p:to>
                                        <p:strVal val="visible"/>
                                      </p:to>
                                    </p:set>
                                    <p:anim by="(-#ppt_w*2)" calcmode="lin" valueType="num">
                                      <p:cBhvr rctx="PPT">
                                        <p:cTn id="22" dur="500" autoRev="1" fill="hold">
                                          <p:stCondLst>
                                            <p:cond delay="0"/>
                                          </p:stCondLst>
                                        </p:cTn>
                                        <p:tgtEl>
                                          <p:spTgt spid="34822"/>
                                        </p:tgtEl>
                                        <p:attrNameLst>
                                          <p:attrName>ppt_w</p:attrName>
                                        </p:attrNameLst>
                                      </p:cBhvr>
                                    </p:anim>
                                    <p:anim by="(#ppt_w*0.50)" calcmode="lin" valueType="num">
                                      <p:cBhvr>
                                        <p:cTn id="23" dur="500" decel="50000" autoRev="1" fill="hold">
                                          <p:stCondLst>
                                            <p:cond delay="0"/>
                                          </p:stCondLst>
                                        </p:cTn>
                                        <p:tgtEl>
                                          <p:spTgt spid="34822"/>
                                        </p:tgtEl>
                                        <p:attrNameLst>
                                          <p:attrName>ppt_x</p:attrName>
                                        </p:attrNameLst>
                                      </p:cBhvr>
                                    </p:anim>
                                    <p:anim from="(-#ppt_h/2)" to="(#ppt_y)" calcmode="lin" valueType="num">
                                      <p:cBhvr>
                                        <p:cTn id="24" dur="1000" fill="hold">
                                          <p:stCondLst>
                                            <p:cond delay="0"/>
                                          </p:stCondLst>
                                        </p:cTn>
                                        <p:tgtEl>
                                          <p:spTgt spid="34822"/>
                                        </p:tgtEl>
                                        <p:attrNameLst>
                                          <p:attrName>ppt_y</p:attrName>
                                        </p:attrNameLst>
                                      </p:cBhvr>
                                    </p:anim>
                                    <p:animRot by="21600000">
                                      <p:cBhvr>
                                        <p:cTn id="25" dur="1000" fill="hold">
                                          <p:stCondLst>
                                            <p:cond delay="0"/>
                                          </p:stCondLst>
                                        </p:cTn>
                                        <p:tgtEl>
                                          <p:spTgt spid="34822"/>
                                        </p:tgtEl>
                                        <p:attrNameLst>
                                          <p:attrName>r</p:attrName>
                                        </p:attrNameLst>
                                      </p:cBhvr>
                                    </p:animRot>
                                  </p:childTnLst>
                                </p:cTn>
                              </p:par>
                            </p:childTnLst>
                          </p:cTn>
                        </p:par>
                        <p:par>
                          <p:cTn id="26" fill="hold" nodeType="afterGroup">
                            <p:stCondLst>
                              <p:cond delay="3400"/>
                            </p:stCondLst>
                            <p:childTnLst>
                              <p:par>
                                <p:cTn id="27" presetID="47" presetClass="entr" presetSubtype="0" fill="hold" nodeType="afterEffect">
                                  <p:stCondLst>
                                    <p:cond delay="0"/>
                                  </p:stCondLst>
                                  <p:childTnLst>
                                    <p:set>
                                      <p:cBhvr>
                                        <p:cTn id="28" dur="1" fill="hold">
                                          <p:stCondLst>
                                            <p:cond delay="0"/>
                                          </p:stCondLst>
                                        </p:cTn>
                                        <p:tgtEl>
                                          <p:spTgt spid="34823"/>
                                        </p:tgtEl>
                                        <p:attrNameLst>
                                          <p:attrName>style.visibility</p:attrName>
                                        </p:attrNameLst>
                                      </p:cBhvr>
                                      <p:to>
                                        <p:strVal val="visible"/>
                                      </p:to>
                                    </p:set>
                                    <p:animEffect transition="in" filter="fade">
                                      <p:cBhvr>
                                        <p:cTn id="29" dur="1000"/>
                                        <p:tgtEl>
                                          <p:spTgt spid="34823"/>
                                        </p:tgtEl>
                                      </p:cBhvr>
                                    </p:animEffect>
                                    <p:anim calcmode="lin" valueType="num">
                                      <p:cBhvr>
                                        <p:cTn id="30" dur="1000" fill="hold"/>
                                        <p:tgtEl>
                                          <p:spTgt spid="34823"/>
                                        </p:tgtEl>
                                        <p:attrNameLst>
                                          <p:attrName>ppt_x</p:attrName>
                                        </p:attrNameLst>
                                      </p:cBhvr>
                                      <p:tavLst>
                                        <p:tav tm="0">
                                          <p:val>
                                            <p:strVal val="#ppt_x"/>
                                          </p:val>
                                        </p:tav>
                                        <p:tav tm="100000">
                                          <p:val>
                                            <p:strVal val="#ppt_x"/>
                                          </p:val>
                                        </p:tav>
                                      </p:tavLst>
                                    </p:anim>
                                    <p:anim calcmode="lin" valueType="num">
                                      <p:cBhvr>
                                        <p:cTn id="31" dur="1000" fill="hold"/>
                                        <p:tgtEl>
                                          <p:spTgt spid="348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autoUpdateAnimBg="0"/>
      <p:bldP spid="348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5843" name="Freeform 6"/>
          <p:cNvSpPr>
            <a:spLocks/>
          </p:cNvSpPr>
          <p:nvPr/>
        </p:nvSpPr>
        <p:spPr bwMode="auto">
          <a:xfrm>
            <a:off x="2127250" y="3402013"/>
            <a:ext cx="1350963" cy="946150"/>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 name="T10" fmla="*/ 0 60000 65536"/>
              <a:gd name="T11" fmla="*/ 0 60000 65536"/>
              <a:gd name="T12" fmla="*/ 0 60000 65536"/>
              <a:gd name="T13" fmla="*/ 0 60000 65536"/>
              <a:gd name="T14" fmla="*/ 0 60000 65536"/>
              <a:gd name="T15" fmla="*/ 0 w 1432"/>
              <a:gd name="T16" fmla="*/ 0 h 1002"/>
              <a:gd name="T17" fmla="*/ 1432 w 1432"/>
              <a:gd name="T18" fmla="*/ 1002 h 1002"/>
            </a:gdLst>
            <a:ahLst/>
            <a:cxnLst>
              <a:cxn ang="T10">
                <a:pos x="T0" y="T1"/>
              </a:cxn>
              <a:cxn ang="T11">
                <a:pos x="T2" y="T3"/>
              </a:cxn>
              <a:cxn ang="T12">
                <a:pos x="T4" y="T5"/>
              </a:cxn>
              <a:cxn ang="T13">
                <a:pos x="T6" y="T7"/>
              </a:cxn>
              <a:cxn ang="T14">
                <a:pos x="T8" y="T9"/>
              </a:cxn>
            </a:cxnLst>
            <a:rect l="T15" t="T16" r="T17" b="T18"/>
            <a:pathLst>
              <a:path w="1432" h="1002">
                <a:moveTo>
                  <a:pt x="0" y="290"/>
                </a:moveTo>
                <a:lnTo>
                  <a:pt x="1432" y="0"/>
                </a:lnTo>
                <a:lnTo>
                  <a:pt x="1245" y="793"/>
                </a:lnTo>
                <a:lnTo>
                  <a:pt x="275" y="1002"/>
                </a:lnTo>
                <a:lnTo>
                  <a:pt x="0" y="29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4" name="Oval 7"/>
          <p:cNvSpPr>
            <a:spLocks noChangeArrowheads="1"/>
          </p:cNvSpPr>
          <p:nvPr/>
        </p:nvSpPr>
        <p:spPr bwMode="auto">
          <a:xfrm>
            <a:off x="903288" y="2212975"/>
            <a:ext cx="2206625" cy="2206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5" name="Freeform 8"/>
          <p:cNvSpPr>
            <a:spLocks/>
          </p:cNvSpPr>
          <p:nvPr/>
        </p:nvSpPr>
        <p:spPr bwMode="auto">
          <a:xfrm>
            <a:off x="328613" y="3402013"/>
            <a:ext cx="3149600" cy="717550"/>
          </a:xfrm>
          <a:custGeom>
            <a:avLst/>
            <a:gdLst>
              <a:gd name="T0" fmla="*/ 0 w 3337"/>
              <a:gd name="T1" fmla="*/ 0 h 760"/>
              <a:gd name="T2" fmla="*/ 3337 w 3337"/>
              <a:gd name="T3" fmla="*/ 0 h 760"/>
              <a:gd name="T4" fmla="*/ 3150 w 3337"/>
              <a:gd name="T5" fmla="*/ 760 h 760"/>
              <a:gd name="T6" fmla="*/ 275 w 3337"/>
              <a:gd name="T7" fmla="*/ 760 h 760"/>
              <a:gd name="T8" fmla="*/ 0 w 3337"/>
              <a:gd name="T9" fmla="*/ 0 h 760"/>
              <a:gd name="T10" fmla="*/ 0 60000 65536"/>
              <a:gd name="T11" fmla="*/ 0 60000 65536"/>
              <a:gd name="T12" fmla="*/ 0 60000 65536"/>
              <a:gd name="T13" fmla="*/ 0 60000 65536"/>
              <a:gd name="T14" fmla="*/ 0 60000 65536"/>
              <a:gd name="T15" fmla="*/ 0 w 3337"/>
              <a:gd name="T16" fmla="*/ 0 h 760"/>
              <a:gd name="T17" fmla="*/ 3337 w 3337"/>
              <a:gd name="T18" fmla="*/ 760 h 760"/>
            </a:gdLst>
            <a:ahLst/>
            <a:cxnLst>
              <a:cxn ang="T10">
                <a:pos x="T0" y="T1"/>
              </a:cxn>
              <a:cxn ang="T11">
                <a:pos x="T2" y="T3"/>
              </a:cxn>
              <a:cxn ang="T12">
                <a:pos x="T4" y="T5"/>
              </a:cxn>
              <a:cxn ang="T13">
                <a:pos x="T6" y="T7"/>
              </a:cxn>
              <a:cxn ang="T14">
                <a:pos x="T8" y="T9"/>
              </a:cxn>
            </a:cxnLst>
            <a:rect l="T15" t="T16" r="T17" b="T18"/>
            <a:pathLst>
              <a:path w="3337" h="760">
                <a:moveTo>
                  <a:pt x="0" y="0"/>
                </a:moveTo>
                <a:lnTo>
                  <a:pt x="3337" y="0"/>
                </a:lnTo>
                <a:lnTo>
                  <a:pt x="3150" y="760"/>
                </a:lnTo>
                <a:lnTo>
                  <a:pt x="275" y="76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TextBox 5"/>
          <p:cNvSpPr txBox="1">
            <a:spLocks noChangeArrowheads="1"/>
          </p:cNvSpPr>
          <p:nvPr/>
        </p:nvSpPr>
        <p:spPr bwMode="auto">
          <a:xfrm>
            <a:off x="1262063" y="2263775"/>
            <a:ext cx="817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b="1">
                <a:solidFill>
                  <a:schemeClr val="accent2"/>
                </a:solidFill>
                <a:latin typeface="微软雅黑" pitchFamily="34" charset="-122"/>
                <a:ea typeface="微软雅黑" pitchFamily="34" charset="-122"/>
              </a:rPr>
              <a:t>3</a:t>
            </a:r>
            <a:endParaRPr lang="zh-CN" altLang="en-US" sz="8000" b="1">
              <a:solidFill>
                <a:schemeClr val="accent2"/>
              </a:solidFill>
              <a:latin typeface="微软雅黑" pitchFamily="34" charset="-122"/>
              <a:ea typeface="微软雅黑" pitchFamily="34" charset="-122"/>
            </a:endParaRPr>
          </a:p>
        </p:txBody>
      </p:sp>
      <p:sp>
        <p:nvSpPr>
          <p:cNvPr id="35847" name="TextBox 6"/>
          <p:cNvSpPr txBox="1">
            <a:spLocks noChangeArrowheads="1"/>
          </p:cNvSpPr>
          <p:nvPr/>
        </p:nvSpPr>
        <p:spPr bwMode="auto">
          <a:xfrm>
            <a:off x="1866900" y="2878138"/>
            <a:ext cx="1392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a:solidFill>
                  <a:schemeClr val="accent2"/>
                </a:solidFill>
                <a:latin typeface="微软雅黑" pitchFamily="34" charset="-122"/>
                <a:ea typeface="微软雅黑" pitchFamily="34" charset="-122"/>
              </a:rPr>
              <a:t>个理由</a:t>
            </a:r>
          </a:p>
        </p:txBody>
      </p:sp>
      <p:sp>
        <p:nvSpPr>
          <p:cNvPr id="35848" name="TextBox 7"/>
          <p:cNvSpPr txBox="1">
            <a:spLocks noChangeArrowheads="1"/>
          </p:cNvSpPr>
          <p:nvPr/>
        </p:nvSpPr>
        <p:spPr bwMode="auto">
          <a:xfrm>
            <a:off x="965200" y="3482975"/>
            <a:ext cx="18780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a:solidFill>
                  <a:schemeClr val="accent2"/>
                </a:solidFill>
                <a:latin typeface="微软雅黑" pitchFamily="34" charset="-122"/>
                <a:ea typeface="微软雅黑" pitchFamily="34" charset="-122"/>
              </a:rPr>
              <a:t>某某的三个由</a:t>
            </a:r>
          </a:p>
        </p:txBody>
      </p:sp>
      <p:sp>
        <p:nvSpPr>
          <p:cNvPr id="35849" name="Freeform 9"/>
          <p:cNvSpPr>
            <a:spLocks/>
          </p:cNvSpPr>
          <p:nvPr/>
        </p:nvSpPr>
        <p:spPr bwMode="auto">
          <a:xfrm>
            <a:off x="4183063" y="981075"/>
            <a:ext cx="2117725" cy="509588"/>
          </a:xfrm>
          <a:custGeom>
            <a:avLst/>
            <a:gdLst>
              <a:gd name="T0" fmla="*/ 0 w 2601"/>
              <a:gd name="T1" fmla="*/ 118 h 627"/>
              <a:gd name="T2" fmla="*/ 2601 w 2601"/>
              <a:gd name="T3" fmla="*/ 0 h 627"/>
              <a:gd name="T4" fmla="*/ 2601 w 2601"/>
              <a:gd name="T5" fmla="*/ 517 h 627"/>
              <a:gd name="T6" fmla="*/ 189 w 2601"/>
              <a:gd name="T7" fmla="*/ 627 h 627"/>
              <a:gd name="T8" fmla="*/ 0 w 2601"/>
              <a:gd name="T9" fmla="*/ 118 h 627"/>
              <a:gd name="T10" fmla="*/ 0 60000 65536"/>
              <a:gd name="T11" fmla="*/ 0 60000 65536"/>
              <a:gd name="T12" fmla="*/ 0 60000 65536"/>
              <a:gd name="T13" fmla="*/ 0 60000 65536"/>
              <a:gd name="T14" fmla="*/ 0 60000 65536"/>
              <a:gd name="T15" fmla="*/ 0 w 2601"/>
              <a:gd name="T16" fmla="*/ 0 h 627"/>
              <a:gd name="T17" fmla="*/ 2601 w 2601"/>
              <a:gd name="T18" fmla="*/ 627 h 627"/>
            </a:gdLst>
            <a:ahLst/>
            <a:cxnLst>
              <a:cxn ang="T10">
                <a:pos x="T0" y="T1"/>
              </a:cxn>
              <a:cxn ang="T11">
                <a:pos x="T2" y="T3"/>
              </a:cxn>
              <a:cxn ang="T12">
                <a:pos x="T4" y="T5"/>
              </a:cxn>
              <a:cxn ang="T13">
                <a:pos x="T6" y="T7"/>
              </a:cxn>
              <a:cxn ang="T14">
                <a:pos x="T8" y="T9"/>
              </a:cxn>
            </a:cxnLst>
            <a:rect l="T15" t="T16" r="T17" b="T18"/>
            <a:pathLst>
              <a:path w="2601" h="627">
                <a:moveTo>
                  <a:pt x="0" y="118"/>
                </a:moveTo>
                <a:lnTo>
                  <a:pt x="2601" y="0"/>
                </a:lnTo>
                <a:lnTo>
                  <a:pt x="2601" y="517"/>
                </a:lnTo>
                <a:lnTo>
                  <a:pt x="189" y="627"/>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0" name="Freeform 10"/>
          <p:cNvSpPr>
            <a:spLocks/>
          </p:cNvSpPr>
          <p:nvPr/>
        </p:nvSpPr>
        <p:spPr bwMode="auto">
          <a:xfrm>
            <a:off x="4017963" y="981075"/>
            <a:ext cx="2282825" cy="420688"/>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T10" fmla="*/ 0 60000 65536"/>
              <a:gd name="T11" fmla="*/ 0 60000 65536"/>
              <a:gd name="T12" fmla="*/ 0 60000 65536"/>
              <a:gd name="T13" fmla="*/ 0 60000 65536"/>
              <a:gd name="T14" fmla="*/ 0 60000 65536"/>
              <a:gd name="T15" fmla="*/ 0 w 2805"/>
              <a:gd name="T16" fmla="*/ 0 h 517"/>
              <a:gd name="T17" fmla="*/ 2805 w 2805"/>
              <a:gd name="T18" fmla="*/ 517 h 517"/>
            </a:gdLst>
            <a:ahLst/>
            <a:cxnLst>
              <a:cxn ang="T10">
                <a:pos x="T0" y="T1"/>
              </a:cxn>
              <a:cxn ang="T11">
                <a:pos x="T2" y="T3"/>
              </a:cxn>
              <a:cxn ang="T12">
                <a:pos x="T4" y="T5"/>
              </a:cxn>
              <a:cxn ang="T13">
                <a:pos x="T6" y="T7"/>
              </a:cxn>
              <a:cxn ang="T14">
                <a:pos x="T8" y="T9"/>
              </a:cxn>
            </a:cxnLst>
            <a:rect l="T15" t="T16" r="T17" b="T18"/>
            <a:pathLst>
              <a:path w="2805" h="517">
                <a:moveTo>
                  <a:pt x="0" y="0"/>
                </a:moveTo>
                <a:lnTo>
                  <a:pt x="2805" y="0"/>
                </a:lnTo>
                <a:lnTo>
                  <a:pt x="2805" y="517"/>
                </a:lnTo>
                <a:lnTo>
                  <a:pt x="204" y="517"/>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1" name="Freeform 11"/>
          <p:cNvSpPr>
            <a:spLocks/>
          </p:cNvSpPr>
          <p:nvPr/>
        </p:nvSpPr>
        <p:spPr bwMode="auto">
          <a:xfrm>
            <a:off x="4183063" y="2854325"/>
            <a:ext cx="2117725" cy="508000"/>
          </a:xfrm>
          <a:custGeom>
            <a:avLst/>
            <a:gdLst>
              <a:gd name="T0" fmla="*/ 0 w 2601"/>
              <a:gd name="T1" fmla="*/ 118 h 626"/>
              <a:gd name="T2" fmla="*/ 2601 w 2601"/>
              <a:gd name="T3" fmla="*/ 0 h 626"/>
              <a:gd name="T4" fmla="*/ 2601 w 2601"/>
              <a:gd name="T5" fmla="*/ 517 h 626"/>
              <a:gd name="T6" fmla="*/ 189 w 2601"/>
              <a:gd name="T7" fmla="*/ 626 h 626"/>
              <a:gd name="T8" fmla="*/ 0 w 2601"/>
              <a:gd name="T9" fmla="*/ 118 h 626"/>
              <a:gd name="T10" fmla="*/ 0 60000 65536"/>
              <a:gd name="T11" fmla="*/ 0 60000 65536"/>
              <a:gd name="T12" fmla="*/ 0 60000 65536"/>
              <a:gd name="T13" fmla="*/ 0 60000 65536"/>
              <a:gd name="T14" fmla="*/ 0 60000 65536"/>
              <a:gd name="T15" fmla="*/ 0 w 2601"/>
              <a:gd name="T16" fmla="*/ 0 h 626"/>
              <a:gd name="T17" fmla="*/ 2601 w 2601"/>
              <a:gd name="T18" fmla="*/ 626 h 626"/>
            </a:gdLst>
            <a:ahLst/>
            <a:cxnLst>
              <a:cxn ang="T10">
                <a:pos x="T0" y="T1"/>
              </a:cxn>
              <a:cxn ang="T11">
                <a:pos x="T2" y="T3"/>
              </a:cxn>
              <a:cxn ang="T12">
                <a:pos x="T4" y="T5"/>
              </a:cxn>
              <a:cxn ang="T13">
                <a:pos x="T6" y="T7"/>
              </a:cxn>
              <a:cxn ang="T14">
                <a:pos x="T8" y="T9"/>
              </a:cxn>
            </a:cxnLst>
            <a:rect l="T15" t="T16" r="T17" b="T18"/>
            <a:pathLst>
              <a:path w="2601" h="626">
                <a:moveTo>
                  <a:pt x="0" y="118"/>
                </a:moveTo>
                <a:lnTo>
                  <a:pt x="2601" y="0"/>
                </a:lnTo>
                <a:lnTo>
                  <a:pt x="2601" y="517"/>
                </a:lnTo>
                <a:lnTo>
                  <a:pt x="189" y="626"/>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Freeform 12"/>
          <p:cNvSpPr>
            <a:spLocks/>
          </p:cNvSpPr>
          <p:nvPr/>
        </p:nvSpPr>
        <p:spPr bwMode="auto">
          <a:xfrm>
            <a:off x="4017963" y="2854325"/>
            <a:ext cx="2282825" cy="419100"/>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T10" fmla="*/ 0 60000 65536"/>
              <a:gd name="T11" fmla="*/ 0 60000 65536"/>
              <a:gd name="T12" fmla="*/ 0 60000 65536"/>
              <a:gd name="T13" fmla="*/ 0 60000 65536"/>
              <a:gd name="T14" fmla="*/ 0 60000 65536"/>
              <a:gd name="T15" fmla="*/ 0 w 2805"/>
              <a:gd name="T16" fmla="*/ 0 h 517"/>
              <a:gd name="T17" fmla="*/ 2805 w 2805"/>
              <a:gd name="T18" fmla="*/ 517 h 517"/>
            </a:gdLst>
            <a:ahLst/>
            <a:cxnLst>
              <a:cxn ang="T10">
                <a:pos x="T0" y="T1"/>
              </a:cxn>
              <a:cxn ang="T11">
                <a:pos x="T2" y="T3"/>
              </a:cxn>
              <a:cxn ang="T12">
                <a:pos x="T4" y="T5"/>
              </a:cxn>
              <a:cxn ang="T13">
                <a:pos x="T6" y="T7"/>
              </a:cxn>
              <a:cxn ang="T14">
                <a:pos x="T8" y="T9"/>
              </a:cxn>
            </a:cxnLst>
            <a:rect l="T15" t="T16" r="T17" b="T18"/>
            <a:pathLst>
              <a:path w="2805" h="517">
                <a:moveTo>
                  <a:pt x="0" y="0"/>
                </a:moveTo>
                <a:lnTo>
                  <a:pt x="2805" y="0"/>
                </a:lnTo>
                <a:lnTo>
                  <a:pt x="2805" y="517"/>
                </a:lnTo>
                <a:lnTo>
                  <a:pt x="204" y="517"/>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3" name="Freeform 13"/>
          <p:cNvSpPr>
            <a:spLocks/>
          </p:cNvSpPr>
          <p:nvPr/>
        </p:nvSpPr>
        <p:spPr bwMode="auto">
          <a:xfrm>
            <a:off x="4183063" y="4721225"/>
            <a:ext cx="2117725" cy="509588"/>
          </a:xfrm>
          <a:custGeom>
            <a:avLst/>
            <a:gdLst>
              <a:gd name="T0" fmla="*/ 0 w 2601"/>
              <a:gd name="T1" fmla="*/ 119 h 627"/>
              <a:gd name="T2" fmla="*/ 2601 w 2601"/>
              <a:gd name="T3" fmla="*/ 0 h 627"/>
              <a:gd name="T4" fmla="*/ 2601 w 2601"/>
              <a:gd name="T5" fmla="*/ 517 h 627"/>
              <a:gd name="T6" fmla="*/ 189 w 2601"/>
              <a:gd name="T7" fmla="*/ 627 h 627"/>
              <a:gd name="T8" fmla="*/ 0 w 2601"/>
              <a:gd name="T9" fmla="*/ 119 h 627"/>
              <a:gd name="T10" fmla="*/ 0 60000 65536"/>
              <a:gd name="T11" fmla="*/ 0 60000 65536"/>
              <a:gd name="T12" fmla="*/ 0 60000 65536"/>
              <a:gd name="T13" fmla="*/ 0 60000 65536"/>
              <a:gd name="T14" fmla="*/ 0 60000 65536"/>
              <a:gd name="T15" fmla="*/ 0 w 2601"/>
              <a:gd name="T16" fmla="*/ 0 h 627"/>
              <a:gd name="T17" fmla="*/ 2601 w 2601"/>
              <a:gd name="T18" fmla="*/ 627 h 627"/>
            </a:gdLst>
            <a:ahLst/>
            <a:cxnLst>
              <a:cxn ang="T10">
                <a:pos x="T0" y="T1"/>
              </a:cxn>
              <a:cxn ang="T11">
                <a:pos x="T2" y="T3"/>
              </a:cxn>
              <a:cxn ang="T12">
                <a:pos x="T4" y="T5"/>
              </a:cxn>
              <a:cxn ang="T13">
                <a:pos x="T6" y="T7"/>
              </a:cxn>
              <a:cxn ang="T14">
                <a:pos x="T8" y="T9"/>
              </a:cxn>
            </a:cxnLst>
            <a:rect l="T15" t="T16" r="T17" b="T18"/>
            <a:pathLst>
              <a:path w="2601" h="627">
                <a:moveTo>
                  <a:pt x="0" y="119"/>
                </a:moveTo>
                <a:lnTo>
                  <a:pt x="2601" y="0"/>
                </a:lnTo>
                <a:lnTo>
                  <a:pt x="2601" y="517"/>
                </a:lnTo>
                <a:lnTo>
                  <a:pt x="189" y="627"/>
                </a:lnTo>
                <a:lnTo>
                  <a:pt x="0" y="11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4" name="Freeform 14"/>
          <p:cNvSpPr>
            <a:spLocks/>
          </p:cNvSpPr>
          <p:nvPr/>
        </p:nvSpPr>
        <p:spPr bwMode="auto">
          <a:xfrm>
            <a:off x="4017963" y="4721225"/>
            <a:ext cx="2282825" cy="419100"/>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T10" fmla="*/ 0 60000 65536"/>
              <a:gd name="T11" fmla="*/ 0 60000 65536"/>
              <a:gd name="T12" fmla="*/ 0 60000 65536"/>
              <a:gd name="T13" fmla="*/ 0 60000 65536"/>
              <a:gd name="T14" fmla="*/ 0 60000 65536"/>
              <a:gd name="T15" fmla="*/ 0 w 2805"/>
              <a:gd name="T16" fmla="*/ 0 h 517"/>
              <a:gd name="T17" fmla="*/ 2805 w 2805"/>
              <a:gd name="T18" fmla="*/ 517 h 517"/>
            </a:gdLst>
            <a:ahLst/>
            <a:cxnLst>
              <a:cxn ang="T10">
                <a:pos x="T0" y="T1"/>
              </a:cxn>
              <a:cxn ang="T11">
                <a:pos x="T2" y="T3"/>
              </a:cxn>
              <a:cxn ang="T12">
                <a:pos x="T4" y="T5"/>
              </a:cxn>
              <a:cxn ang="T13">
                <a:pos x="T6" y="T7"/>
              </a:cxn>
              <a:cxn ang="T14">
                <a:pos x="T8" y="T9"/>
              </a:cxn>
            </a:cxnLst>
            <a:rect l="T15" t="T16" r="T17" b="T18"/>
            <a:pathLst>
              <a:path w="2805" h="517">
                <a:moveTo>
                  <a:pt x="0" y="0"/>
                </a:moveTo>
                <a:lnTo>
                  <a:pt x="2805" y="0"/>
                </a:lnTo>
                <a:lnTo>
                  <a:pt x="2805" y="517"/>
                </a:lnTo>
                <a:lnTo>
                  <a:pt x="204" y="517"/>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5" name="TextBox 14"/>
          <p:cNvSpPr txBox="1">
            <a:spLocks noChangeArrowheads="1"/>
          </p:cNvSpPr>
          <p:nvPr/>
        </p:nvSpPr>
        <p:spPr bwMode="auto">
          <a:xfrm>
            <a:off x="4327525" y="981075"/>
            <a:ext cx="954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理由一</a:t>
            </a:r>
          </a:p>
        </p:txBody>
      </p:sp>
      <p:sp>
        <p:nvSpPr>
          <p:cNvPr id="35856" name="TextBox 15"/>
          <p:cNvSpPr txBox="1">
            <a:spLocks noChangeArrowheads="1"/>
          </p:cNvSpPr>
          <p:nvPr/>
        </p:nvSpPr>
        <p:spPr bwMode="auto">
          <a:xfrm>
            <a:off x="4327525" y="2852738"/>
            <a:ext cx="954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理由二</a:t>
            </a:r>
          </a:p>
        </p:txBody>
      </p:sp>
      <p:sp>
        <p:nvSpPr>
          <p:cNvPr id="35857" name="TextBox 16"/>
          <p:cNvSpPr txBox="1">
            <a:spLocks noChangeArrowheads="1"/>
          </p:cNvSpPr>
          <p:nvPr/>
        </p:nvSpPr>
        <p:spPr bwMode="auto">
          <a:xfrm>
            <a:off x="4327525" y="4721225"/>
            <a:ext cx="954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理由三</a:t>
            </a:r>
          </a:p>
        </p:txBody>
      </p:sp>
      <p:sp>
        <p:nvSpPr>
          <p:cNvPr id="35858" name="TextBox 17"/>
          <p:cNvSpPr txBox="1">
            <a:spLocks noChangeArrowheads="1"/>
          </p:cNvSpPr>
          <p:nvPr/>
        </p:nvSpPr>
        <p:spPr bwMode="auto">
          <a:xfrm>
            <a:off x="3997325" y="1558925"/>
            <a:ext cx="48244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859" name="TextBox 18"/>
          <p:cNvSpPr txBox="1">
            <a:spLocks noChangeArrowheads="1"/>
          </p:cNvSpPr>
          <p:nvPr/>
        </p:nvSpPr>
        <p:spPr bwMode="auto">
          <a:xfrm>
            <a:off x="3997325" y="3402013"/>
            <a:ext cx="482441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860" name="TextBox 19"/>
          <p:cNvSpPr txBox="1">
            <a:spLocks noChangeArrowheads="1"/>
          </p:cNvSpPr>
          <p:nvPr/>
        </p:nvSpPr>
        <p:spPr bwMode="auto">
          <a:xfrm>
            <a:off x="3997325" y="5351463"/>
            <a:ext cx="482441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5842"/>
                                        </p:tgtEl>
                                        <p:attrNameLst>
                                          <p:attrName>ppt_y</p:attrName>
                                        </p:attrNameLst>
                                      </p:cBhvr>
                                      <p:tavLst>
                                        <p:tav tm="0">
                                          <p:val>
                                            <p:strVal val="#ppt_y"/>
                                          </p:val>
                                        </p:tav>
                                        <p:tav tm="100000">
                                          <p:val>
                                            <p:strVal val="#ppt_y"/>
                                          </p:val>
                                        </p:tav>
                                      </p:tavLst>
                                    </p:anim>
                                    <p:anim calcmode="lin" valueType="num">
                                      <p:cBhvr>
                                        <p:cTn id="9"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5842"/>
                                        </p:tgtEl>
                                      </p:cBhvr>
                                    </p:animEffect>
                                  </p:childTnLst>
                                </p:cTn>
                              </p:par>
                            </p:childTnLst>
                          </p:cTn>
                        </p:par>
                        <p:par>
                          <p:cTn id="12" fill="hold" nodeType="afterGroup">
                            <p:stCondLst>
                              <p:cond delay="640"/>
                            </p:stCondLst>
                            <p:childTnLst>
                              <p:par>
                                <p:cTn id="13" presetID="52" presetClass="entr" presetSubtype="0" fill="hold" grpId="0" nodeType="afterEffect">
                                  <p:stCondLst>
                                    <p:cond delay="0"/>
                                  </p:stCondLst>
                                  <p:childTnLst>
                                    <p:set>
                                      <p:cBhvr>
                                        <p:cTn id="14" dur="1" fill="hold">
                                          <p:stCondLst>
                                            <p:cond delay="0"/>
                                          </p:stCondLst>
                                        </p:cTn>
                                        <p:tgtEl>
                                          <p:spTgt spid="35844"/>
                                        </p:tgtEl>
                                        <p:attrNameLst>
                                          <p:attrName>style.visibility</p:attrName>
                                        </p:attrNameLst>
                                      </p:cBhvr>
                                      <p:to>
                                        <p:strVal val="visible"/>
                                      </p:to>
                                    </p:set>
                                    <p:animScale>
                                      <p:cBhvr>
                                        <p:cTn id="15" dur="1000" decel="50000" fill="hold">
                                          <p:stCondLst>
                                            <p:cond delay="0"/>
                                          </p:stCondLst>
                                        </p:cTn>
                                        <p:tgtEl>
                                          <p:spTgt spid="358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5844"/>
                                        </p:tgtEl>
                                        <p:attrNameLst>
                                          <p:attrName>ppt_x,ppt_y</p:attrName>
                                        </p:attrNameLst>
                                      </p:cBhvr>
                                      <p:rCtr x="0" y="0"/>
                                    </p:animMotion>
                                    <p:animEffect transition="in" filter="fade">
                                      <p:cBhvr>
                                        <p:cTn id="17" dur="1000"/>
                                        <p:tgtEl>
                                          <p:spTgt spid="35844"/>
                                        </p:tgtEl>
                                      </p:cBhvr>
                                    </p:animEffect>
                                  </p:childTnLst>
                                </p:cTn>
                              </p:par>
                            </p:childTnLst>
                          </p:cTn>
                        </p:par>
                        <p:par>
                          <p:cTn id="18" fill="hold" nodeType="afterGroup">
                            <p:stCondLst>
                              <p:cond delay="1640"/>
                            </p:stCondLst>
                            <p:childTnLst>
                              <p:par>
                                <p:cTn id="19" presetID="22" presetClass="entr" presetSubtype="8" fill="hold" grpId="0" nodeType="afterEffect">
                                  <p:stCondLst>
                                    <p:cond delay="0"/>
                                  </p:stCondLst>
                                  <p:childTnLst>
                                    <p:set>
                                      <p:cBhvr>
                                        <p:cTn id="20" dur="1" fill="hold">
                                          <p:stCondLst>
                                            <p:cond delay="0"/>
                                          </p:stCondLst>
                                        </p:cTn>
                                        <p:tgtEl>
                                          <p:spTgt spid="35843"/>
                                        </p:tgtEl>
                                        <p:attrNameLst>
                                          <p:attrName>style.visibility</p:attrName>
                                        </p:attrNameLst>
                                      </p:cBhvr>
                                      <p:to>
                                        <p:strVal val="visible"/>
                                      </p:to>
                                    </p:set>
                                    <p:animEffect transition="in" filter="wipe(left)">
                                      <p:cBhvr>
                                        <p:cTn id="21" dur="500"/>
                                        <p:tgtEl>
                                          <p:spTgt spid="35843"/>
                                        </p:tgtEl>
                                      </p:cBhvr>
                                    </p:animEffect>
                                  </p:childTnLst>
                                </p:cTn>
                              </p:par>
                            </p:childTnLst>
                          </p:cTn>
                        </p:par>
                        <p:par>
                          <p:cTn id="22" fill="hold" nodeType="afterGroup">
                            <p:stCondLst>
                              <p:cond delay="2140"/>
                            </p:stCondLst>
                            <p:childTnLst>
                              <p:par>
                                <p:cTn id="23" presetID="22" presetClass="entr" presetSubtype="2" fill="hold" grpId="0" nodeType="afterEffect">
                                  <p:stCondLst>
                                    <p:cond delay="0"/>
                                  </p:stCondLst>
                                  <p:childTnLst>
                                    <p:set>
                                      <p:cBhvr>
                                        <p:cTn id="24" dur="1" fill="hold">
                                          <p:stCondLst>
                                            <p:cond delay="0"/>
                                          </p:stCondLst>
                                        </p:cTn>
                                        <p:tgtEl>
                                          <p:spTgt spid="35845"/>
                                        </p:tgtEl>
                                        <p:attrNameLst>
                                          <p:attrName>style.visibility</p:attrName>
                                        </p:attrNameLst>
                                      </p:cBhvr>
                                      <p:to>
                                        <p:strVal val="visible"/>
                                      </p:to>
                                    </p:set>
                                    <p:animEffect transition="in" filter="wipe(right)">
                                      <p:cBhvr>
                                        <p:cTn id="25" dur="500"/>
                                        <p:tgtEl>
                                          <p:spTgt spid="35845"/>
                                        </p:tgtEl>
                                      </p:cBhvr>
                                    </p:animEffect>
                                  </p:childTnLst>
                                </p:cTn>
                              </p:par>
                            </p:childTnLst>
                          </p:cTn>
                        </p:par>
                        <p:par>
                          <p:cTn id="26" fill="hold" nodeType="afterGroup">
                            <p:stCondLst>
                              <p:cond delay="2640"/>
                            </p:stCondLst>
                            <p:childTnLst>
                              <p:par>
                                <p:cTn id="27" presetID="31" presetClass="entr" presetSubtype="0" fill="hold" grpId="0" nodeType="afterEffect">
                                  <p:stCondLst>
                                    <p:cond delay="0"/>
                                  </p:stCondLst>
                                  <p:childTnLst>
                                    <p:set>
                                      <p:cBhvr>
                                        <p:cTn id="28" dur="1" fill="hold">
                                          <p:stCondLst>
                                            <p:cond delay="0"/>
                                          </p:stCondLst>
                                        </p:cTn>
                                        <p:tgtEl>
                                          <p:spTgt spid="35846"/>
                                        </p:tgtEl>
                                        <p:attrNameLst>
                                          <p:attrName>style.visibility</p:attrName>
                                        </p:attrNameLst>
                                      </p:cBhvr>
                                      <p:to>
                                        <p:strVal val="visible"/>
                                      </p:to>
                                    </p:set>
                                    <p:anim calcmode="lin" valueType="num">
                                      <p:cBhvr>
                                        <p:cTn id="29" dur="500" fill="hold"/>
                                        <p:tgtEl>
                                          <p:spTgt spid="35846"/>
                                        </p:tgtEl>
                                        <p:attrNameLst>
                                          <p:attrName>ppt_w</p:attrName>
                                        </p:attrNameLst>
                                      </p:cBhvr>
                                      <p:tavLst>
                                        <p:tav tm="0">
                                          <p:val>
                                            <p:fltVal val="0"/>
                                          </p:val>
                                        </p:tav>
                                        <p:tav tm="100000">
                                          <p:val>
                                            <p:strVal val="#ppt_w"/>
                                          </p:val>
                                        </p:tav>
                                      </p:tavLst>
                                    </p:anim>
                                    <p:anim calcmode="lin" valueType="num">
                                      <p:cBhvr>
                                        <p:cTn id="30" dur="500" fill="hold"/>
                                        <p:tgtEl>
                                          <p:spTgt spid="35846"/>
                                        </p:tgtEl>
                                        <p:attrNameLst>
                                          <p:attrName>ppt_h</p:attrName>
                                        </p:attrNameLst>
                                      </p:cBhvr>
                                      <p:tavLst>
                                        <p:tav tm="0">
                                          <p:val>
                                            <p:fltVal val="0"/>
                                          </p:val>
                                        </p:tav>
                                        <p:tav tm="100000">
                                          <p:val>
                                            <p:strVal val="#ppt_h"/>
                                          </p:val>
                                        </p:tav>
                                      </p:tavLst>
                                    </p:anim>
                                    <p:anim calcmode="lin" valueType="num">
                                      <p:cBhvr>
                                        <p:cTn id="31" dur="500" fill="hold"/>
                                        <p:tgtEl>
                                          <p:spTgt spid="35846"/>
                                        </p:tgtEl>
                                        <p:attrNameLst>
                                          <p:attrName>style.rotation</p:attrName>
                                        </p:attrNameLst>
                                      </p:cBhvr>
                                      <p:tavLst>
                                        <p:tav tm="0">
                                          <p:val>
                                            <p:fltVal val="90"/>
                                          </p:val>
                                        </p:tav>
                                        <p:tav tm="100000">
                                          <p:val>
                                            <p:fltVal val="0"/>
                                          </p:val>
                                        </p:tav>
                                      </p:tavLst>
                                    </p:anim>
                                    <p:animEffect transition="in" filter="fade">
                                      <p:cBhvr>
                                        <p:cTn id="32" dur="500"/>
                                        <p:tgtEl>
                                          <p:spTgt spid="35846"/>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35847"/>
                                        </p:tgtEl>
                                        <p:attrNameLst>
                                          <p:attrName>style.visibility</p:attrName>
                                        </p:attrNameLst>
                                      </p:cBhvr>
                                      <p:to>
                                        <p:strVal val="visible"/>
                                      </p:to>
                                    </p:set>
                                    <p:anim calcmode="lin" valueType="num">
                                      <p:cBhvr>
                                        <p:cTn id="35" dur="500" fill="hold"/>
                                        <p:tgtEl>
                                          <p:spTgt spid="35847"/>
                                        </p:tgtEl>
                                        <p:attrNameLst>
                                          <p:attrName>ppt_w</p:attrName>
                                        </p:attrNameLst>
                                      </p:cBhvr>
                                      <p:tavLst>
                                        <p:tav tm="0">
                                          <p:val>
                                            <p:fltVal val="0"/>
                                          </p:val>
                                        </p:tav>
                                        <p:tav tm="100000">
                                          <p:val>
                                            <p:strVal val="#ppt_w"/>
                                          </p:val>
                                        </p:tav>
                                      </p:tavLst>
                                    </p:anim>
                                    <p:anim calcmode="lin" valueType="num">
                                      <p:cBhvr>
                                        <p:cTn id="36" dur="500" fill="hold"/>
                                        <p:tgtEl>
                                          <p:spTgt spid="35847"/>
                                        </p:tgtEl>
                                        <p:attrNameLst>
                                          <p:attrName>ppt_h</p:attrName>
                                        </p:attrNameLst>
                                      </p:cBhvr>
                                      <p:tavLst>
                                        <p:tav tm="0">
                                          <p:val>
                                            <p:fltVal val="0"/>
                                          </p:val>
                                        </p:tav>
                                        <p:tav tm="100000">
                                          <p:val>
                                            <p:strVal val="#ppt_h"/>
                                          </p:val>
                                        </p:tav>
                                      </p:tavLst>
                                    </p:anim>
                                    <p:anim calcmode="lin" valueType="num">
                                      <p:cBhvr>
                                        <p:cTn id="37" dur="500" fill="hold"/>
                                        <p:tgtEl>
                                          <p:spTgt spid="35847"/>
                                        </p:tgtEl>
                                        <p:attrNameLst>
                                          <p:attrName>style.rotation</p:attrName>
                                        </p:attrNameLst>
                                      </p:cBhvr>
                                      <p:tavLst>
                                        <p:tav tm="0">
                                          <p:val>
                                            <p:fltVal val="90"/>
                                          </p:val>
                                        </p:tav>
                                        <p:tav tm="100000">
                                          <p:val>
                                            <p:fltVal val="0"/>
                                          </p:val>
                                        </p:tav>
                                      </p:tavLst>
                                    </p:anim>
                                    <p:animEffect transition="in" filter="fade">
                                      <p:cBhvr>
                                        <p:cTn id="38" dur="500"/>
                                        <p:tgtEl>
                                          <p:spTgt spid="35847"/>
                                        </p:tgtEl>
                                      </p:cBhvr>
                                    </p:animEffect>
                                  </p:childTnLst>
                                </p:cTn>
                              </p:par>
                            </p:childTnLst>
                          </p:cTn>
                        </p:par>
                        <p:par>
                          <p:cTn id="39" fill="hold" nodeType="afterGroup">
                            <p:stCondLst>
                              <p:cond delay="3140"/>
                            </p:stCondLst>
                            <p:childTnLst>
                              <p:par>
                                <p:cTn id="40" presetID="22" presetClass="entr" presetSubtype="1" fill="hold" grpId="0" nodeType="afterEffect">
                                  <p:stCondLst>
                                    <p:cond delay="0"/>
                                  </p:stCondLst>
                                  <p:childTnLst>
                                    <p:set>
                                      <p:cBhvr>
                                        <p:cTn id="41" dur="1" fill="hold">
                                          <p:stCondLst>
                                            <p:cond delay="0"/>
                                          </p:stCondLst>
                                        </p:cTn>
                                        <p:tgtEl>
                                          <p:spTgt spid="35848"/>
                                        </p:tgtEl>
                                        <p:attrNameLst>
                                          <p:attrName>style.visibility</p:attrName>
                                        </p:attrNameLst>
                                      </p:cBhvr>
                                      <p:to>
                                        <p:strVal val="visible"/>
                                      </p:to>
                                    </p:set>
                                    <p:animEffect transition="in" filter="wipe(up)">
                                      <p:cBhvr>
                                        <p:cTn id="42" dur="500"/>
                                        <p:tgtEl>
                                          <p:spTgt spid="35848"/>
                                        </p:tgtEl>
                                      </p:cBhvr>
                                    </p:animEffect>
                                  </p:childTnLst>
                                </p:cTn>
                              </p:par>
                            </p:childTnLst>
                          </p:cTn>
                        </p:par>
                        <p:par>
                          <p:cTn id="43" fill="hold" nodeType="afterGroup">
                            <p:stCondLst>
                              <p:cond delay="3640"/>
                            </p:stCondLst>
                            <p:childTnLst>
                              <p:par>
                                <p:cTn id="44" presetID="22" presetClass="entr" presetSubtype="8" fill="hold" grpId="0" nodeType="afterEffect">
                                  <p:stCondLst>
                                    <p:cond delay="0"/>
                                  </p:stCondLst>
                                  <p:childTnLst>
                                    <p:set>
                                      <p:cBhvr>
                                        <p:cTn id="45" dur="1" fill="hold">
                                          <p:stCondLst>
                                            <p:cond delay="0"/>
                                          </p:stCondLst>
                                        </p:cTn>
                                        <p:tgtEl>
                                          <p:spTgt spid="35849"/>
                                        </p:tgtEl>
                                        <p:attrNameLst>
                                          <p:attrName>style.visibility</p:attrName>
                                        </p:attrNameLst>
                                      </p:cBhvr>
                                      <p:to>
                                        <p:strVal val="visible"/>
                                      </p:to>
                                    </p:set>
                                    <p:animEffect transition="in" filter="wipe(left)">
                                      <p:cBhvr>
                                        <p:cTn id="46" dur="300"/>
                                        <p:tgtEl>
                                          <p:spTgt spid="35849"/>
                                        </p:tgtEl>
                                      </p:cBhvr>
                                    </p:animEffect>
                                  </p:childTnLst>
                                </p:cTn>
                              </p:par>
                            </p:childTnLst>
                          </p:cTn>
                        </p:par>
                        <p:par>
                          <p:cTn id="47" fill="hold" nodeType="afterGroup">
                            <p:stCondLst>
                              <p:cond delay="3940"/>
                            </p:stCondLst>
                            <p:childTnLst>
                              <p:par>
                                <p:cTn id="48" presetID="22" presetClass="entr" presetSubtype="2" fill="hold" grpId="0" nodeType="afterEffect">
                                  <p:stCondLst>
                                    <p:cond delay="0"/>
                                  </p:stCondLst>
                                  <p:childTnLst>
                                    <p:set>
                                      <p:cBhvr>
                                        <p:cTn id="49" dur="1" fill="hold">
                                          <p:stCondLst>
                                            <p:cond delay="0"/>
                                          </p:stCondLst>
                                        </p:cTn>
                                        <p:tgtEl>
                                          <p:spTgt spid="35850"/>
                                        </p:tgtEl>
                                        <p:attrNameLst>
                                          <p:attrName>style.visibility</p:attrName>
                                        </p:attrNameLst>
                                      </p:cBhvr>
                                      <p:to>
                                        <p:strVal val="visible"/>
                                      </p:to>
                                    </p:set>
                                    <p:animEffect transition="in" filter="wipe(right)">
                                      <p:cBhvr>
                                        <p:cTn id="50" dur="400"/>
                                        <p:tgtEl>
                                          <p:spTgt spid="35850"/>
                                        </p:tgtEl>
                                      </p:cBhvr>
                                    </p:animEffect>
                                  </p:childTnLst>
                                </p:cTn>
                              </p:par>
                            </p:childTnLst>
                          </p:cTn>
                        </p:par>
                        <p:par>
                          <p:cTn id="51" fill="hold" nodeType="afterGroup">
                            <p:stCondLst>
                              <p:cond delay="4340"/>
                            </p:stCondLst>
                            <p:childTnLst>
                              <p:par>
                                <p:cTn id="52" presetID="31" presetClass="entr" presetSubtype="0" fill="hold" grpId="0" nodeType="afterEffect">
                                  <p:stCondLst>
                                    <p:cond delay="0"/>
                                  </p:stCondLst>
                                  <p:childTnLst>
                                    <p:set>
                                      <p:cBhvr>
                                        <p:cTn id="53" dur="1" fill="hold">
                                          <p:stCondLst>
                                            <p:cond delay="0"/>
                                          </p:stCondLst>
                                        </p:cTn>
                                        <p:tgtEl>
                                          <p:spTgt spid="35855"/>
                                        </p:tgtEl>
                                        <p:attrNameLst>
                                          <p:attrName>style.visibility</p:attrName>
                                        </p:attrNameLst>
                                      </p:cBhvr>
                                      <p:to>
                                        <p:strVal val="visible"/>
                                      </p:to>
                                    </p:set>
                                    <p:anim calcmode="lin" valueType="num">
                                      <p:cBhvr>
                                        <p:cTn id="54" dur="300" fill="hold"/>
                                        <p:tgtEl>
                                          <p:spTgt spid="35855"/>
                                        </p:tgtEl>
                                        <p:attrNameLst>
                                          <p:attrName>ppt_w</p:attrName>
                                        </p:attrNameLst>
                                      </p:cBhvr>
                                      <p:tavLst>
                                        <p:tav tm="0">
                                          <p:val>
                                            <p:fltVal val="0"/>
                                          </p:val>
                                        </p:tav>
                                        <p:tav tm="100000">
                                          <p:val>
                                            <p:strVal val="#ppt_w"/>
                                          </p:val>
                                        </p:tav>
                                      </p:tavLst>
                                    </p:anim>
                                    <p:anim calcmode="lin" valueType="num">
                                      <p:cBhvr>
                                        <p:cTn id="55" dur="300" fill="hold"/>
                                        <p:tgtEl>
                                          <p:spTgt spid="35855"/>
                                        </p:tgtEl>
                                        <p:attrNameLst>
                                          <p:attrName>ppt_h</p:attrName>
                                        </p:attrNameLst>
                                      </p:cBhvr>
                                      <p:tavLst>
                                        <p:tav tm="0">
                                          <p:val>
                                            <p:fltVal val="0"/>
                                          </p:val>
                                        </p:tav>
                                        <p:tav tm="100000">
                                          <p:val>
                                            <p:strVal val="#ppt_h"/>
                                          </p:val>
                                        </p:tav>
                                      </p:tavLst>
                                    </p:anim>
                                    <p:anim calcmode="lin" valueType="num">
                                      <p:cBhvr>
                                        <p:cTn id="56" dur="300" fill="hold"/>
                                        <p:tgtEl>
                                          <p:spTgt spid="35855"/>
                                        </p:tgtEl>
                                        <p:attrNameLst>
                                          <p:attrName>style.rotation</p:attrName>
                                        </p:attrNameLst>
                                      </p:cBhvr>
                                      <p:tavLst>
                                        <p:tav tm="0">
                                          <p:val>
                                            <p:fltVal val="90"/>
                                          </p:val>
                                        </p:tav>
                                        <p:tav tm="100000">
                                          <p:val>
                                            <p:fltVal val="0"/>
                                          </p:val>
                                        </p:tav>
                                      </p:tavLst>
                                    </p:anim>
                                    <p:animEffect transition="in" filter="fade">
                                      <p:cBhvr>
                                        <p:cTn id="57" dur="300"/>
                                        <p:tgtEl>
                                          <p:spTgt spid="35855"/>
                                        </p:tgtEl>
                                      </p:cBhvr>
                                    </p:animEffect>
                                  </p:childTnLst>
                                </p:cTn>
                              </p:par>
                            </p:childTnLst>
                          </p:cTn>
                        </p:par>
                        <p:par>
                          <p:cTn id="58" fill="hold" nodeType="afterGroup">
                            <p:stCondLst>
                              <p:cond delay="4640"/>
                            </p:stCondLst>
                            <p:childTnLst>
                              <p:par>
                                <p:cTn id="59" presetID="22" presetClass="entr" presetSubtype="1" fill="hold" grpId="0" nodeType="afterEffect">
                                  <p:stCondLst>
                                    <p:cond delay="0"/>
                                  </p:stCondLst>
                                  <p:childTnLst>
                                    <p:set>
                                      <p:cBhvr>
                                        <p:cTn id="60" dur="1" fill="hold">
                                          <p:stCondLst>
                                            <p:cond delay="0"/>
                                          </p:stCondLst>
                                        </p:cTn>
                                        <p:tgtEl>
                                          <p:spTgt spid="35858"/>
                                        </p:tgtEl>
                                        <p:attrNameLst>
                                          <p:attrName>style.visibility</p:attrName>
                                        </p:attrNameLst>
                                      </p:cBhvr>
                                      <p:to>
                                        <p:strVal val="visible"/>
                                      </p:to>
                                    </p:set>
                                    <p:animEffect transition="in" filter="wipe(up)">
                                      <p:cBhvr>
                                        <p:cTn id="61" dur="500"/>
                                        <p:tgtEl>
                                          <p:spTgt spid="35858"/>
                                        </p:tgtEl>
                                      </p:cBhvr>
                                    </p:animEffect>
                                  </p:childTnLst>
                                </p:cTn>
                              </p:par>
                            </p:childTnLst>
                          </p:cTn>
                        </p:par>
                        <p:par>
                          <p:cTn id="62" fill="hold" nodeType="afterGroup">
                            <p:stCondLst>
                              <p:cond delay="5140"/>
                            </p:stCondLst>
                            <p:childTnLst>
                              <p:par>
                                <p:cTn id="63" presetID="22" presetClass="entr" presetSubtype="8" fill="hold" grpId="0" nodeType="afterEffect">
                                  <p:stCondLst>
                                    <p:cond delay="0"/>
                                  </p:stCondLst>
                                  <p:childTnLst>
                                    <p:set>
                                      <p:cBhvr>
                                        <p:cTn id="64" dur="1" fill="hold">
                                          <p:stCondLst>
                                            <p:cond delay="0"/>
                                          </p:stCondLst>
                                        </p:cTn>
                                        <p:tgtEl>
                                          <p:spTgt spid="35851"/>
                                        </p:tgtEl>
                                        <p:attrNameLst>
                                          <p:attrName>style.visibility</p:attrName>
                                        </p:attrNameLst>
                                      </p:cBhvr>
                                      <p:to>
                                        <p:strVal val="visible"/>
                                      </p:to>
                                    </p:set>
                                    <p:animEffect transition="in" filter="wipe(left)">
                                      <p:cBhvr>
                                        <p:cTn id="65" dur="300"/>
                                        <p:tgtEl>
                                          <p:spTgt spid="35851"/>
                                        </p:tgtEl>
                                      </p:cBhvr>
                                    </p:animEffect>
                                  </p:childTnLst>
                                </p:cTn>
                              </p:par>
                            </p:childTnLst>
                          </p:cTn>
                        </p:par>
                        <p:par>
                          <p:cTn id="66" fill="hold" nodeType="afterGroup">
                            <p:stCondLst>
                              <p:cond delay="5440"/>
                            </p:stCondLst>
                            <p:childTnLst>
                              <p:par>
                                <p:cTn id="67" presetID="22" presetClass="entr" presetSubtype="2" fill="hold" grpId="0" nodeType="afterEffect">
                                  <p:stCondLst>
                                    <p:cond delay="0"/>
                                  </p:stCondLst>
                                  <p:childTnLst>
                                    <p:set>
                                      <p:cBhvr>
                                        <p:cTn id="68" dur="1" fill="hold">
                                          <p:stCondLst>
                                            <p:cond delay="0"/>
                                          </p:stCondLst>
                                        </p:cTn>
                                        <p:tgtEl>
                                          <p:spTgt spid="35852"/>
                                        </p:tgtEl>
                                        <p:attrNameLst>
                                          <p:attrName>style.visibility</p:attrName>
                                        </p:attrNameLst>
                                      </p:cBhvr>
                                      <p:to>
                                        <p:strVal val="visible"/>
                                      </p:to>
                                    </p:set>
                                    <p:animEffect transition="in" filter="wipe(right)">
                                      <p:cBhvr>
                                        <p:cTn id="69" dur="400"/>
                                        <p:tgtEl>
                                          <p:spTgt spid="35852"/>
                                        </p:tgtEl>
                                      </p:cBhvr>
                                    </p:animEffect>
                                  </p:childTnLst>
                                </p:cTn>
                              </p:par>
                            </p:childTnLst>
                          </p:cTn>
                        </p:par>
                        <p:par>
                          <p:cTn id="70" fill="hold" nodeType="afterGroup">
                            <p:stCondLst>
                              <p:cond delay="5840"/>
                            </p:stCondLst>
                            <p:childTnLst>
                              <p:par>
                                <p:cTn id="71" presetID="31" presetClass="entr" presetSubtype="0" fill="hold" grpId="0" nodeType="afterEffect">
                                  <p:stCondLst>
                                    <p:cond delay="0"/>
                                  </p:stCondLst>
                                  <p:childTnLst>
                                    <p:set>
                                      <p:cBhvr>
                                        <p:cTn id="72" dur="1" fill="hold">
                                          <p:stCondLst>
                                            <p:cond delay="0"/>
                                          </p:stCondLst>
                                        </p:cTn>
                                        <p:tgtEl>
                                          <p:spTgt spid="35856"/>
                                        </p:tgtEl>
                                        <p:attrNameLst>
                                          <p:attrName>style.visibility</p:attrName>
                                        </p:attrNameLst>
                                      </p:cBhvr>
                                      <p:to>
                                        <p:strVal val="visible"/>
                                      </p:to>
                                    </p:set>
                                    <p:anim calcmode="lin" valueType="num">
                                      <p:cBhvr>
                                        <p:cTn id="73" dur="300" fill="hold"/>
                                        <p:tgtEl>
                                          <p:spTgt spid="35856"/>
                                        </p:tgtEl>
                                        <p:attrNameLst>
                                          <p:attrName>ppt_w</p:attrName>
                                        </p:attrNameLst>
                                      </p:cBhvr>
                                      <p:tavLst>
                                        <p:tav tm="0">
                                          <p:val>
                                            <p:fltVal val="0"/>
                                          </p:val>
                                        </p:tav>
                                        <p:tav tm="100000">
                                          <p:val>
                                            <p:strVal val="#ppt_w"/>
                                          </p:val>
                                        </p:tav>
                                      </p:tavLst>
                                    </p:anim>
                                    <p:anim calcmode="lin" valueType="num">
                                      <p:cBhvr>
                                        <p:cTn id="74" dur="300" fill="hold"/>
                                        <p:tgtEl>
                                          <p:spTgt spid="35856"/>
                                        </p:tgtEl>
                                        <p:attrNameLst>
                                          <p:attrName>ppt_h</p:attrName>
                                        </p:attrNameLst>
                                      </p:cBhvr>
                                      <p:tavLst>
                                        <p:tav tm="0">
                                          <p:val>
                                            <p:fltVal val="0"/>
                                          </p:val>
                                        </p:tav>
                                        <p:tav tm="100000">
                                          <p:val>
                                            <p:strVal val="#ppt_h"/>
                                          </p:val>
                                        </p:tav>
                                      </p:tavLst>
                                    </p:anim>
                                    <p:anim calcmode="lin" valueType="num">
                                      <p:cBhvr>
                                        <p:cTn id="75" dur="300" fill="hold"/>
                                        <p:tgtEl>
                                          <p:spTgt spid="35856"/>
                                        </p:tgtEl>
                                        <p:attrNameLst>
                                          <p:attrName>style.rotation</p:attrName>
                                        </p:attrNameLst>
                                      </p:cBhvr>
                                      <p:tavLst>
                                        <p:tav tm="0">
                                          <p:val>
                                            <p:fltVal val="90"/>
                                          </p:val>
                                        </p:tav>
                                        <p:tav tm="100000">
                                          <p:val>
                                            <p:fltVal val="0"/>
                                          </p:val>
                                        </p:tav>
                                      </p:tavLst>
                                    </p:anim>
                                    <p:animEffect transition="in" filter="fade">
                                      <p:cBhvr>
                                        <p:cTn id="76" dur="300"/>
                                        <p:tgtEl>
                                          <p:spTgt spid="35856"/>
                                        </p:tgtEl>
                                      </p:cBhvr>
                                    </p:animEffect>
                                  </p:childTnLst>
                                </p:cTn>
                              </p:par>
                            </p:childTnLst>
                          </p:cTn>
                        </p:par>
                        <p:par>
                          <p:cTn id="77" fill="hold" nodeType="afterGroup">
                            <p:stCondLst>
                              <p:cond delay="6140"/>
                            </p:stCondLst>
                            <p:childTnLst>
                              <p:par>
                                <p:cTn id="78" presetID="22" presetClass="entr" presetSubtype="1" fill="hold" grpId="0" nodeType="afterEffect">
                                  <p:stCondLst>
                                    <p:cond delay="0"/>
                                  </p:stCondLst>
                                  <p:childTnLst>
                                    <p:set>
                                      <p:cBhvr>
                                        <p:cTn id="79" dur="1" fill="hold">
                                          <p:stCondLst>
                                            <p:cond delay="0"/>
                                          </p:stCondLst>
                                        </p:cTn>
                                        <p:tgtEl>
                                          <p:spTgt spid="35859"/>
                                        </p:tgtEl>
                                        <p:attrNameLst>
                                          <p:attrName>style.visibility</p:attrName>
                                        </p:attrNameLst>
                                      </p:cBhvr>
                                      <p:to>
                                        <p:strVal val="visible"/>
                                      </p:to>
                                    </p:set>
                                    <p:animEffect transition="in" filter="wipe(up)">
                                      <p:cBhvr>
                                        <p:cTn id="80" dur="500"/>
                                        <p:tgtEl>
                                          <p:spTgt spid="35859"/>
                                        </p:tgtEl>
                                      </p:cBhvr>
                                    </p:animEffect>
                                  </p:childTnLst>
                                </p:cTn>
                              </p:par>
                            </p:childTnLst>
                          </p:cTn>
                        </p:par>
                        <p:par>
                          <p:cTn id="81" fill="hold" nodeType="afterGroup">
                            <p:stCondLst>
                              <p:cond delay="6640"/>
                            </p:stCondLst>
                            <p:childTnLst>
                              <p:par>
                                <p:cTn id="82" presetID="22" presetClass="entr" presetSubtype="8" fill="hold" grpId="0" nodeType="afterEffect">
                                  <p:stCondLst>
                                    <p:cond delay="0"/>
                                  </p:stCondLst>
                                  <p:childTnLst>
                                    <p:set>
                                      <p:cBhvr>
                                        <p:cTn id="83" dur="1" fill="hold">
                                          <p:stCondLst>
                                            <p:cond delay="0"/>
                                          </p:stCondLst>
                                        </p:cTn>
                                        <p:tgtEl>
                                          <p:spTgt spid="35853"/>
                                        </p:tgtEl>
                                        <p:attrNameLst>
                                          <p:attrName>style.visibility</p:attrName>
                                        </p:attrNameLst>
                                      </p:cBhvr>
                                      <p:to>
                                        <p:strVal val="visible"/>
                                      </p:to>
                                    </p:set>
                                    <p:animEffect transition="in" filter="wipe(left)">
                                      <p:cBhvr>
                                        <p:cTn id="84" dur="300"/>
                                        <p:tgtEl>
                                          <p:spTgt spid="35853"/>
                                        </p:tgtEl>
                                      </p:cBhvr>
                                    </p:animEffect>
                                  </p:childTnLst>
                                </p:cTn>
                              </p:par>
                            </p:childTnLst>
                          </p:cTn>
                        </p:par>
                        <p:par>
                          <p:cTn id="85" fill="hold" nodeType="afterGroup">
                            <p:stCondLst>
                              <p:cond delay="6940"/>
                            </p:stCondLst>
                            <p:childTnLst>
                              <p:par>
                                <p:cTn id="86" presetID="22" presetClass="entr" presetSubtype="2" fill="hold" grpId="0" nodeType="afterEffect">
                                  <p:stCondLst>
                                    <p:cond delay="0"/>
                                  </p:stCondLst>
                                  <p:childTnLst>
                                    <p:set>
                                      <p:cBhvr>
                                        <p:cTn id="87" dur="1" fill="hold">
                                          <p:stCondLst>
                                            <p:cond delay="0"/>
                                          </p:stCondLst>
                                        </p:cTn>
                                        <p:tgtEl>
                                          <p:spTgt spid="35854"/>
                                        </p:tgtEl>
                                        <p:attrNameLst>
                                          <p:attrName>style.visibility</p:attrName>
                                        </p:attrNameLst>
                                      </p:cBhvr>
                                      <p:to>
                                        <p:strVal val="visible"/>
                                      </p:to>
                                    </p:set>
                                    <p:animEffect transition="in" filter="wipe(right)">
                                      <p:cBhvr>
                                        <p:cTn id="88" dur="400"/>
                                        <p:tgtEl>
                                          <p:spTgt spid="35854"/>
                                        </p:tgtEl>
                                      </p:cBhvr>
                                    </p:animEffect>
                                  </p:childTnLst>
                                </p:cTn>
                              </p:par>
                            </p:childTnLst>
                          </p:cTn>
                        </p:par>
                        <p:par>
                          <p:cTn id="89" fill="hold" nodeType="afterGroup">
                            <p:stCondLst>
                              <p:cond delay="7340"/>
                            </p:stCondLst>
                            <p:childTnLst>
                              <p:par>
                                <p:cTn id="90" presetID="31" presetClass="entr" presetSubtype="0" fill="hold" grpId="0" nodeType="afterEffect">
                                  <p:stCondLst>
                                    <p:cond delay="0"/>
                                  </p:stCondLst>
                                  <p:childTnLst>
                                    <p:set>
                                      <p:cBhvr>
                                        <p:cTn id="91" dur="1" fill="hold">
                                          <p:stCondLst>
                                            <p:cond delay="0"/>
                                          </p:stCondLst>
                                        </p:cTn>
                                        <p:tgtEl>
                                          <p:spTgt spid="35857"/>
                                        </p:tgtEl>
                                        <p:attrNameLst>
                                          <p:attrName>style.visibility</p:attrName>
                                        </p:attrNameLst>
                                      </p:cBhvr>
                                      <p:to>
                                        <p:strVal val="visible"/>
                                      </p:to>
                                    </p:set>
                                    <p:anim calcmode="lin" valueType="num">
                                      <p:cBhvr>
                                        <p:cTn id="92" dur="300" fill="hold"/>
                                        <p:tgtEl>
                                          <p:spTgt spid="35857"/>
                                        </p:tgtEl>
                                        <p:attrNameLst>
                                          <p:attrName>ppt_w</p:attrName>
                                        </p:attrNameLst>
                                      </p:cBhvr>
                                      <p:tavLst>
                                        <p:tav tm="0">
                                          <p:val>
                                            <p:fltVal val="0"/>
                                          </p:val>
                                        </p:tav>
                                        <p:tav tm="100000">
                                          <p:val>
                                            <p:strVal val="#ppt_w"/>
                                          </p:val>
                                        </p:tav>
                                      </p:tavLst>
                                    </p:anim>
                                    <p:anim calcmode="lin" valueType="num">
                                      <p:cBhvr>
                                        <p:cTn id="93" dur="300" fill="hold"/>
                                        <p:tgtEl>
                                          <p:spTgt spid="35857"/>
                                        </p:tgtEl>
                                        <p:attrNameLst>
                                          <p:attrName>ppt_h</p:attrName>
                                        </p:attrNameLst>
                                      </p:cBhvr>
                                      <p:tavLst>
                                        <p:tav tm="0">
                                          <p:val>
                                            <p:fltVal val="0"/>
                                          </p:val>
                                        </p:tav>
                                        <p:tav tm="100000">
                                          <p:val>
                                            <p:strVal val="#ppt_h"/>
                                          </p:val>
                                        </p:tav>
                                      </p:tavLst>
                                    </p:anim>
                                    <p:anim calcmode="lin" valueType="num">
                                      <p:cBhvr>
                                        <p:cTn id="94" dur="300" fill="hold"/>
                                        <p:tgtEl>
                                          <p:spTgt spid="35857"/>
                                        </p:tgtEl>
                                        <p:attrNameLst>
                                          <p:attrName>style.rotation</p:attrName>
                                        </p:attrNameLst>
                                      </p:cBhvr>
                                      <p:tavLst>
                                        <p:tav tm="0">
                                          <p:val>
                                            <p:fltVal val="90"/>
                                          </p:val>
                                        </p:tav>
                                        <p:tav tm="100000">
                                          <p:val>
                                            <p:fltVal val="0"/>
                                          </p:val>
                                        </p:tav>
                                      </p:tavLst>
                                    </p:anim>
                                    <p:animEffect transition="in" filter="fade">
                                      <p:cBhvr>
                                        <p:cTn id="95" dur="300"/>
                                        <p:tgtEl>
                                          <p:spTgt spid="35857"/>
                                        </p:tgtEl>
                                      </p:cBhvr>
                                    </p:animEffect>
                                  </p:childTnLst>
                                </p:cTn>
                              </p:par>
                            </p:childTnLst>
                          </p:cTn>
                        </p:par>
                        <p:par>
                          <p:cTn id="96" fill="hold" nodeType="afterGroup">
                            <p:stCondLst>
                              <p:cond delay="7640"/>
                            </p:stCondLst>
                            <p:childTnLst>
                              <p:par>
                                <p:cTn id="97" presetID="22" presetClass="entr" presetSubtype="1" fill="hold" grpId="0" nodeType="afterEffect">
                                  <p:stCondLst>
                                    <p:cond delay="0"/>
                                  </p:stCondLst>
                                  <p:childTnLst>
                                    <p:set>
                                      <p:cBhvr>
                                        <p:cTn id="98" dur="1" fill="hold">
                                          <p:stCondLst>
                                            <p:cond delay="0"/>
                                          </p:stCondLst>
                                        </p:cTn>
                                        <p:tgtEl>
                                          <p:spTgt spid="35860"/>
                                        </p:tgtEl>
                                        <p:attrNameLst>
                                          <p:attrName>style.visibility</p:attrName>
                                        </p:attrNameLst>
                                      </p:cBhvr>
                                      <p:to>
                                        <p:strVal val="visible"/>
                                      </p:to>
                                    </p:set>
                                    <p:animEffect transition="in" filter="wipe(up)">
                                      <p:cBhvr>
                                        <p:cTn id="99" dur="500"/>
                                        <p:tgtEl>
                                          <p:spTgt spid="35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animBg="1"/>
      <p:bldP spid="35844" grpId="0" animBg="1" autoUpdateAnimBg="0"/>
      <p:bldP spid="35845" grpId="0" animBg="1"/>
      <p:bldP spid="35846" grpId="0" autoUpdateAnimBg="0"/>
      <p:bldP spid="35847" grpId="0" autoUpdateAnimBg="0"/>
      <p:bldP spid="35848" grpId="0" autoUpdateAnimBg="0"/>
      <p:bldP spid="35849" grpId="0" animBg="1"/>
      <p:bldP spid="35850" grpId="0" animBg="1"/>
      <p:bldP spid="35851" grpId="0" animBg="1"/>
      <p:bldP spid="35852" grpId="0" animBg="1"/>
      <p:bldP spid="35853" grpId="0" animBg="1"/>
      <p:bldP spid="35854" grpId="0" animBg="1"/>
      <p:bldP spid="35855" grpId="0" autoUpdateAnimBg="0"/>
      <p:bldP spid="35856" grpId="0" autoUpdateAnimBg="0"/>
      <p:bldP spid="35857" grpId="0" autoUpdateAnimBg="0"/>
      <p:bldP spid="35858" grpId="0" autoUpdateAnimBg="0"/>
      <p:bldP spid="35859" grpId="0" autoUpdateAnimBg="0"/>
      <p:bldP spid="3586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6867" name="Freeform 13"/>
          <p:cNvSpPr>
            <a:spLocks/>
          </p:cNvSpPr>
          <p:nvPr/>
        </p:nvSpPr>
        <p:spPr bwMode="auto">
          <a:xfrm>
            <a:off x="7912100" y="2543175"/>
            <a:ext cx="760413" cy="2184400"/>
          </a:xfrm>
          <a:custGeom>
            <a:avLst/>
            <a:gdLst>
              <a:gd name="T0" fmla="*/ 1141 w 1141"/>
              <a:gd name="T1" fmla="*/ 1140 h 3278"/>
              <a:gd name="T2" fmla="*/ 1141 w 1141"/>
              <a:gd name="T3" fmla="*/ 2138 h 3278"/>
              <a:gd name="T4" fmla="*/ 0 w 1141"/>
              <a:gd name="T5" fmla="*/ 3278 h 3278"/>
              <a:gd name="T6" fmla="*/ 0 w 1141"/>
              <a:gd name="T7" fmla="*/ 0 h 3278"/>
              <a:gd name="T8" fmla="*/ 1141 w 1141"/>
              <a:gd name="T9" fmla="*/ 1140 h 3278"/>
              <a:gd name="T10" fmla="*/ 0 60000 65536"/>
              <a:gd name="T11" fmla="*/ 0 60000 65536"/>
              <a:gd name="T12" fmla="*/ 0 60000 65536"/>
              <a:gd name="T13" fmla="*/ 0 60000 65536"/>
              <a:gd name="T14" fmla="*/ 0 60000 65536"/>
              <a:gd name="T15" fmla="*/ 0 w 1141"/>
              <a:gd name="T16" fmla="*/ 0 h 3278"/>
              <a:gd name="T17" fmla="*/ 1141 w 1141"/>
              <a:gd name="T18" fmla="*/ 3278 h 3278"/>
            </a:gdLst>
            <a:ahLst/>
            <a:cxnLst>
              <a:cxn ang="T10">
                <a:pos x="T0" y="T1"/>
              </a:cxn>
              <a:cxn ang="T11">
                <a:pos x="T2" y="T3"/>
              </a:cxn>
              <a:cxn ang="T12">
                <a:pos x="T4" y="T5"/>
              </a:cxn>
              <a:cxn ang="T13">
                <a:pos x="T6" y="T7"/>
              </a:cxn>
              <a:cxn ang="T14">
                <a:pos x="T8" y="T9"/>
              </a:cxn>
            </a:cxnLst>
            <a:rect l="T15" t="T16" r="T17" b="T18"/>
            <a:pathLst>
              <a:path w="1141" h="3278">
                <a:moveTo>
                  <a:pt x="1141" y="1140"/>
                </a:moveTo>
                <a:lnTo>
                  <a:pt x="1141" y="2138"/>
                </a:lnTo>
                <a:lnTo>
                  <a:pt x="0" y="3278"/>
                </a:lnTo>
                <a:lnTo>
                  <a:pt x="0" y="0"/>
                </a:lnTo>
                <a:lnTo>
                  <a:pt x="1141" y="114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8" name="Freeform 14"/>
          <p:cNvSpPr>
            <a:spLocks/>
          </p:cNvSpPr>
          <p:nvPr/>
        </p:nvSpPr>
        <p:spPr bwMode="auto">
          <a:xfrm>
            <a:off x="484188" y="3832225"/>
            <a:ext cx="8188325" cy="1030288"/>
          </a:xfrm>
          <a:custGeom>
            <a:avLst/>
            <a:gdLst>
              <a:gd name="T0" fmla="*/ 523 w 12294"/>
              <a:gd name="T1" fmla="*/ 203 h 1546"/>
              <a:gd name="T2" fmla="*/ 12294 w 12294"/>
              <a:gd name="T3" fmla="*/ 203 h 1546"/>
              <a:gd name="T4" fmla="*/ 11153 w 12294"/>
              <a:gd name="T5" fmla="*/ 1343 h 1546"/>
              <a:gd name="T6" fmla="*/ 523 w 12294"/>
              <a:gd name="T7" fmla="*/ 1343 h 1546"/>
              <a:gd name="T8" fmla="*/ 523 w 12294"/>
              <a:gd name="T9" fmla="*/ 1546 h 1546"/>
              <a:gd name="T10" fmla="*/ 261 w 12294"/>
              <a:gd name="T11" fmla="*/ 1159 h 1546"/>
              <a:gd name="T12" fmla="*/ 0 w 12294"/>
              <a:gd name="T13" fmla="*/ 773 h 1546"/>
              <a:gd name="T14" fmla="*/ 261 w 12294"/>
              <a:gd name="T15" fmla="*/ 387 h 1546"/>
              <a:gd name="T16" fmla="*/ 523 w 12294"/>
              <a:gd name="T17" fmla="*/ 0 h 1546"/>
              <a:gd name="T18" fmla="*/ 523 w 12294"/>
              <a:gd name="T19" fmla="*/ 203 h 15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294"/>
              <a:gd name="T31" fmla="*/ 0 h 1546"/>
              <a:gd name="T32" fmla="*/ 12294 w 12294"/>
              <a:gd name="T33" fmla="*/ 1546 h 15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294" h="1546">
                <a:moveTo>
                  <a:pt x="523" y="203"/>
                </a:moveTo>
                <a:lnTo>
                  <a:pt x="12294" y="203"/>
                </a:lnTo>
                <a:lnTo>
                  <a:pt x="11153" y="1343"/>
                </a:lnTo>
                <a:lnTo>
                  <a:pt x="523" y="1343"/>
                </a:lnTo>
                <a:lnTo>
                  <a:pt x="523" y="1546"/>
                </a:lnTo>
                <a:lnTo>
                  <a:pt x="261" y="1159"/>
                </a:lnTo>
                <a:lnTo>
                  <a:pt x="0" y="773"/>
                </a:lnTo>
                <a:lnTo>
                  <a:pt x="261" y="387"/>
                </a:lnTo>
                <a:lnTo>
                  <a:pt x="523" y="0"/>
                </a:lnTo>
                <a:lnTo>
                  <a:pt x="523" y="2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9" name="Freeform 15"/>
          <p:cNvSpPr>
            <a:spLocks/>
          </p:cNvSpPr>
          <p:nvPr/>
        </p:nvSpPr>
        <p:spPr bwMode="auto">
          <a:xfrm>
            <a:off x="492125" y="2543175"/>
            <a:ext cx="8180388" cy="758825"/>
          </a:xfrm>
          <a:custGeom>
            <a:avLst/>
            <a:gdLst>
              <a:gd name="T0" fmla="*/ 0 w 12281"/>
              <a:gd name="T1" fmla="*/ 0 h 1140"/>
              <a:gd name="T2" fmla="*/ 11140 w 12281"/>
              <a:gd name="T3" fmla="*/ 0 h 1140"/>
              <a:gd name="T4" fmla="*/ 12281 w 12281"/>
              <a:gd name="T5" fmla="*/ 1140 h 1140"/>
              <a:gd name="T6" fmla="*/ 0 w 12281"/>
              <a:gd name="T7" fmla="*/ 1140 h 1140"/>
              <a:gd name="T8" fmla="*/ 570 w 12281"/>
              <a:gd name="T9" fmla="*/ 570 h 1140"/>
              <a:gd name="T10" fmla="*/ 0 w 12281"/>
              <a:gd name="T11" fmla="*/ 0 h 1140"/>
              <a:gd name="T12" fmla="*/ 0 60000 65536"/>
              <a:gd name="T13" fmla="*/ 0 60000 65536"/>
              <a:gd name="T14" fmla="*/ 0 60000 65536"/>
              <a:gd name="T15" fmla="*/ 0 60000 65536"/>
              <a:gd name="T16" fmla="*/ 0 60000 65536"/>
              <a:gd name="T17" fmla="*/ 0 60000 65536"/>
              <a:gd name="T18" fmla="*/ 0 w 12281"/>
              <a:gd name="T19" fmla="*/ 0 h 1140"/>
              <a:gd name="T20" fmla="*/ 12281 w 12281"/>
              <a:gd name="T21" fmla="*/ 1140 h 1140"/>
            </a:gdLst>
            <a:ahLst/>
            <a:cxnLst>
              <a:cxn ang="T12">
                <a:pos x="T0" y="T1"/>
              </a:cxn>
              <a:cxn ang="T13">
                <a:pos x="T2" y="T3"/>
              </a:cxn>
              <a:cxn ang="T14">
                <a:pos x="T4" y="T5"/>
              </a:cxn>
              <a:cxn ang="T15">
                <a:pos x="T6" y="T7"/>
              </a:cxn>
              <a:cxn ang="T16">
                <a:pos x="T8" y="T9"/>
              </a:cxn>
              <a:cxn ang="T17">
                <a:pos x="T10" y="T11"/>
              </a:cxn>
            </a:cxnLst>
            <a:rect l="T18" t="T19" r="T20" b="T21"/>
            <a:pathLst>
              <a:path w="12281" h="1140">
                <a:moveTo>
                  <a:pt x="0" y="0"/>
                </a:moveTo>
                <a:lnTo>
                  <a:pt x="11140" y="0"/>
                </a:lnTo>
                <a:lnTo>
                  <a:pt x="12281" y="1140"/>
                </a:lnTo>
                <a:lnTo>
                  <a:pt x="0" y="1140"/>
                </a:lnTo>
                <a:lnTo>
                  <a:pt x="570" y="57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0" name="Oval 17"/>
          <p:cNvSpPr>
            <a:spLocks noChangeArrowheads="1"/>
          </p:cNvSpPr>
          <p:nvPr/>
        </p:nvSpPr>
        <p:spPr bwMode="auto">
          <a:xfrm>
            <a:off x="1347788" y="2667000"/>
            <a:ext cx="509587"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1</a:t>
            </a:r>
            <a:endParaRPr lang="zh-CN" altLang="en-US" sz="2000" b="1">
              <a:solidFill>
                <a:schemeClr val="bg2"/>
              </a:solidFill>
            </a:endParaRPr>
          </a:p>
        </p:txBody>
      </p:sp>
      <p:sp>
        <p:nvSpPr>
          <p:cNvPr id="36871" name="TextBox 6"/>
          <p:cNvSpPr txBox="1">
            <a:spLocks noChangeArrowheads="1"/>
          </p:cNvSpPr>
          <p:nvPr/>
        </p:nvSpPr>
        <p:spPr bwMode="auto">
          <a:xfrm>
            <a:off x="696913" y="1189038"/>
            <a:ext cx="19192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
        <p:nvSpPr>
          <p:cNvPr id="36872" name="Oval 17"/>
          <p:cNvSpPr>
            <a:spLocks noChangeArrowheads="1"/>
          </p:cNvSpPr>
          <p:nvPr/>
        </p:nvSpPr>
        <p:spPr bwMode="auto">
          <a:xfrm>
            <a:off x="3994150" y="2667000"/>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2</a:t>
            </a:r>
            <a:endParaRPr lang="zh-CN" altLang="en-US" sz="2000" b="1">
              <a:solidFill>
                <a:schemeClr val="bg2"/>
              </a:solidFill>
            </a:endParaRPr>
          </a:p>
        </p:txBody>
      </p:sp>
      <p:sp>
        <p:nvSpPr>
          <p:cNvPr id="36873" name="Oval 17"/>
          <p:cNvSpPr>
            <a:spLocks noChangeArrowheads="1"/>
          </p:cNvSpPr>
          <p:nvPr/>
        </p:nvSpPr>
        <p:spPr bwMode="auto">
          <a:xfrm>
            <a:off x="6546850" y="2667000"/>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3</a:t>
            </a:r>
            <a:endParaRPr lang="zh-CN" altLang="en-US" sz="2000" b="1">
              <a:solidFill>
                <a:schemeClr val="bg2"/>
              </a:solidFill>
            </a:endParaRPr>
          </a:p>
        </p:txBody>
      </p:sp>
      <p:sp>
        <p:nvSpPr>
          <p:cNvPr id="36874" name="Oval 17"/>
          <p:cNvSpPr>
            <a:spLocks noChangeArrowheads="1"/>
          </p:cNvSpPr>
          <p:nvPr/>
        </p:nvSpPr>
        <p:spPr bwMode="auto">
          <a:xfrm>
            <a:off x="1347788" y="4113213"/>
            <a:ext cx="509587"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6</a:t>
            </a:r>
            <a:endParaRPr lang="zh-CN" altLang="en-US" sz="2000" b="1">
              <a:solidFill>
                <a:schemeClr val="bg2"/>
              </a:solidFill>
            </a:endParaRPr>
          </a:p>
        </p:txBody>
      </p:sp>
      <p:sp>
        <p:nvSpPr>
          <p:cNvPr id="36875" name="Oval 17"/>
          <p:cNvSpPr>
            <a:spLocks noChangeArrowheads="1"/>
          </p:cNvSpPr>
          <p:nvPr/>
        </p:nvSpPr>
        <p:spPr bwMode="auto">
          <a:xfrm>
            <a:off x="3994150" y="4113213"/>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5</a:t>
            </a:r>
            <a:endParaRPr lang="zh-CN" altLang="en-US" sz="2000" b="1">
              <a:solidFill>
                <a:schemeClr val="bg2"/>
              </a:solidFill>
            </a:endParaRPr>
          </a:p>
        </p:txBody>
      </p:sp>
      <p:sp>
        <p:nvSpPr>
          <p:cNvPr id="36876" name="Oval 17"/>
          <p:cNvSpPr>
            <a:spLocks noChangeArrowheads="1"/>
          </p:cNvSpPr>
          <p:nvPr/>
        </p:nvSpPr>
        <p:spPr bwMode="auto">
          <a:xfrm>
            <a:off x="6546850" y="4113213"/>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000" b="1">
                <a:solidFill>
                  <a:schemeClr val="bg2"/>
                </a:solidFill>
              </a:rPr>
              <a:t>4</a:t>
            </a:r>
            <a:endParaRPr lang="zh-CN" altLang="en-US" sz="2000" b="1">
              <a:solidFill>
                <a:schemeClr val="bg2"/>
              </a:solidFill>
            </a:endParaRPr>
          </a:p>
        </p:txBody>
      </p:sp>
      <p:sp>
        <p:nvSpPr>
          <p:cNvPr id="36877" name="TextBox 12"/>
          <p:cNvSpPr txBox="1">
            <a:spLocks noChangeArrowheads="1"/>
          </p:cNvSpPr>
          <p:nvPr/>
        </p:nvSpPr>
        <p:spPr bwMode="auto">
          <a:xfrm>
            <a:off x="3289300" y="1189038"/>
            <a:ext cx="1919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
        <p:nvSpPr>
          <p:cNvPr id="36878" name="TextBox 13"/>
          <p:cNvSpPr txBox="1">
            <a:spLocks noChangeArrowheads="1"/>
          </p:cNvSpPr>
          <p:nvPr/>
        </p:nvSpPr>
        <p:spPr bwMode="auto">
          <a:xfrm>
            <a:off x="5842000" y="1189038"/>
            <a:ext cx="1919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
        <p:nvSpPr>
          <p:cNvPr id="36879" name="TextBox 14"/>
          <p:cNvSpPr txBox="1">
            <a:spLocks noChangeArrowheads="1"/>
          </p:cNvSpPr>
          <p:nvPr/>
        </p:nvSpPr>
        <p:spPr bwMode="auto">
          <a:xfrm>
            <a:off x="696913" y="4786313"/>
            <a:ext cx="19192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
        <p:nvSpPr>
          <p:cNvPr id="36880" name="TextBox 15"/>
          <p:cNvSpPr txBox="1">
            <a:spLocks noChangeArrowheads="1"/>
          </p:cNvSpPr>
          <p:nvPr/>
        </p:nvSpPr>
        <p:spPr bwMode="auto">
          <a:xfrm>
            <a:off x="3289300" y="4786313"/>
            <a:ext cx="1919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
        <p:nvSpPr>
          <p:cNvPr id="36881" name="TextBox 16"/>
          <p:cNvSpPr txBox="1">
            <a:spLocks noChangeArrowheads="1"/>
          </p:cNvSpPr>
          <p:nvPr/>
        </p:nvSpPr>
        <p:spPr bwMode="auto">
          <a:xfrm>
            <a:off x="5842000" y="4786313"/>
            <a:ext cx="1919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600">
                <a:solidFill>
                  <a:schemeClr val="accent1"/>
                </a:solidFill>
                <a:latin typeface="微软雅黑" pitchFamily="34" charset="-122"/>
                <a:ea typeface="微软雅黑" pitchFamily="34" charset="-122"/>
              </a:rPr>
              <a:t>请输入您的文字请输入您的文字请输入您的文字请输入您的文字请输入您的文字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6866"/>
                                        </p:tgtEl>
                                        <p:attrNameLst>
                                          <p:attrName>style.visibility</p:attrName>
                                        </p:attrNameLst>
                                      </p:cBhvr>
                                      <p:to>
                                        <p:strVal val="visible"/>
                                      </p:to>
                                    </p:set>
                                    <p:anim calcmode="lin" valueType="num">
                                      <p:cBhvr>
                                        <p:cTn id="7" dur="4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6866"/>
                                        </p:tgtEl>
                                        <p:attrNameLst>
                                          <p:attrName>ppt_y</p:attrName>
                                        </p:attrNameLst>
                                      </p:cBhvr>
                                      <p:tavLst>
                                        <p:tav tm="0">
                                          <p:val>
                                            <p:strVal val="#ppt_y"/>
                                          </p:val>
                                        </p:tav>
                                        <p:tav tm="100000">
                                          <p:val>
                                            <p:strVal val="#ppt_y"/>
                                          </p:val>
                                        </p:tav>
                                      </p:tavLst>
                                    </p:anim>
                                    <p:anim calcmode="lin" valueType="num">
                                      <p:cBhvr>
                                        <p:cTn id="9" dur="4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6866"/>
                                        </p:tgtEl>
                                      </p:cBhvr>
                                    </p:animEffect>
                                  </p:childTnLst>
                                </p:cTn>
                              </p:par>
                            </p:childTnLst>
                          </p:cTn>
                        </p:par>
                        <p:par>
                          <p:cTn id="12" fill="hold" nodeType="afterGroup">
                            <p:stCondLst>
                              <p:cond delay="640"/>
                            </p:stCondLst>
                            <p:childTnLst>
                              <p:par>
                                <p:cTn id="13" presetID="22" presetClass="entr" presetSubtype="8" fill="hold" grpId="0" nodeType="afterEffect">
                                  <p:stCondLst>
                                    <p:cond delay="0"/>
                                  </p:stCondLst>
                                  <p:childTnLst>
                                    <p:set>
                                      <p:cBhvr>
                                        <p:cTn id="14" dur="1" fill="hold">
                                          <p:stCondLst>
                                            <p:cond delay="0"/>
                                          </p:stCondLst>
                                        </p:cTn>
                                        <p:tgtEl>
                                          <p:spTgt spid="36869"/>
                                        </p:tgtEl>
                                        <p:attrNameLst>
                                          <p:attrName>style.visibility</p:attrName>
                                        </p:attrNameLst>
                                      </p:cBhvr>
                                      <p:to>
                                        <p:strVal val="visible"/>
                                      </p:to>
                                    </p:set>
                                    <p:animEffect transition="in" filter="wipe(left)">
                                      <p:cBhvr>
                                        <p:cTn id="15" dur="500"/>
                                        <p:tgtEl>
                                          <p:spTgt spid="36869"/>
                                        </p:tgtEl>
                                      </p:cBhvr>
                                    </p:animEffect>
                                  </p:childTnLst>
                                </p:cTn>
                              </p:par>
                            </p:childTnLst>
                          </p:cTn>
                        </p:par>
                        <p:par>
                          <p:cTn id="16" fill="hold" nodeType="afterGroup">
                            <p:stCondLst>
                              <p:cond delay="1140"/>
                            </p:stCondLst>
                            <p:childTnLst>
                              <p:par>
                                <p:cTn id="17" presetID="22" presetClass="entr" presetSubtype="1" fill="hold" grpId="0" nodeType="afterEffect">
                                  <p:stCondLst>
                                    <p:cond delay="0"/>
                                  </p:stCondLst>
                                  <p:childTnLst>
                                    <p:set>
                                      <p:cBhvr>
                                        <p:cTn id="18" dur="1" fill="hold">
                                          <p:stCondLst>
                                            <p:cond delay="0"/>
                                          </p:stCondLst>
                                        </p:cTn>
                                        <p:tgtEl>
                                          <p:spTgt spid="36867"/>
                                        </p:tgtEl>
                                        <p:attrNameLst>
                                          <p:attrName>style.visibility</p:attrName>
                                        </p:attrNameLst>
                                      </p:cBhvr>
                                      <p:to>
                                        <p:strVal val="visible"/>
                                      </p:to>
                                    </p:set>
                                    <p:animEffect transition="in" filter="wipe(up)">
                                      <p:cBhvr>
                                        <p:cTn id="19" dur="300"/>
                                        <p:tgtEl>
                                          <p:spTgt spid="36867"/>
                                        </p:tgtEl>
                                      </p:cBhvr>
                                    </p:animEffect>
                                  </p:childTnLst>
                                </p:cTn>
                              </p:par>
                            </p:childTnLst>
                          </p:cTn>
                        </p:par>
                        <p:par>
                          <p:cTn id="20" fill="hold" nodeType="afterGroup">
                            <p:stCondLst>
                              <p:cond delay="1440"/>
                            </p:stCondLst>
                            <p:childTnLst>
                              <p:par>
                                <p:cTn id="21" presetID="22" presetClass="entr" presetSubtype="2" fill="hold" grpId="0" nodeType="afterEffect">
                                  <p:stCondLst>
                                    <p:cond delay="0"/>
                                  </p:stCondLst>
                                  <p:childTnLst>
                                    <p:set>
                                      <p:cBhvr>
                                        <p:cTn id="22" dur="1" fill="hold">
                                          <p:stCondLst>
                                            <p:cond delay="0"/>
                                          </p:stCondLst>
                                        </p:cTn>
                                        <p:tgtEl>
                                          <p:spTgt spid="36868"/>
                                        </p:tgtEl>
                                        <p:attrNameLst>
                                          <p:attrName>style.visibility</p:attrName>
                                        </p:attrNameLst>
                                      </p:cBhvr>
                                      <p:to>
                                        <p:strVal val="visible"/>
                                      </p:to>
                                    </p:set>
                                    <p:animEffect transition="in" filter="wipe(right)">
                                      <p:cBhvr>
                                        <p:cTn id="23" dur="500"/>
                                        <p:tgtEl>
                                          <p:spTgt spid="36868"/>
                                        </p:tgtEl>
                                      </p:cBhvr>
                                    </p:animEffect>
                                  </p:childTnLst>
                                </p:cTn>
                              </p:par>
                            </p:childTnLst>
                          </p:cTn>
                        </p:par>
                        <p:par>
                          <p:cTn id="24" fill="hold" nodeType="afterGroup">
                            <p:stCondLst>
                              <p:cond delay="1940"/>
                            </p:stCondLst>
                            <p:childTnLst>
                              <p:par>
                                <p:cTn id="25" presetID="2" presetClass="entr" presetSubtype="6" fill="hold" grpId="0" nodeType="afterEffect">
                                  <p:stCondLst>
                                    <p:cond delay="0"/>
                                  </p:stCondLst>
                                  <p:childTnLst>
                                    <p:set>
                                      <p:cBhvr>
                                        <p:cTn id="26" dur="1" fill="hold">
                                          <p:stCondLst>
                                            <p:cond delay="0"/>
                                          </p:stCondLst>
                                        </p:cTn>
                                        <p:tgtEl>
                                          <p:spTgt spid="36870"/>
                                        </p:tgtEl>
                                        <p:attrNameLst>
                                          <p:attrName>style.visibility</p:attrName>
                                        </p:attrNameLst>
                                      </p:cBhvr>
                                      <p:to>
                                        <p:strVal val="visible"/>
                                      </p:to>
                                    </p:set>
                                    <p:anim calcmode="lin" valueType="num">
                                      <p:cBhvr additive="base">
                                        <p:cTn id="27" dur="400" fill="hold"/>
                                        <p:tgtEl>
                                          <p:spTgt spid="36870"/>
                                        </p:tgtEl>
                                        <p:attrNameLst>
                                          <p:attrName>ppt_x</p:attrName>
                                        </p:attrNameLst>
                                      </p:cBhvr>
                                      <p:tavLst>
                                        <p:tav tm="0">
                                          <p:val>
                                            <p:strVal val="1+#ppt_w/2"/>
                                          </p:val>
                                        </p:tav>
                                        <p:tav tm="100000">
                                          <p:val>
                                            <p:strVal val="#ppt_x"/>
                                          </p:val>
                                        </p:tav>
                                      </p:tavLst>
                                    </p:anim>
                                    <p:anim calcmode="lin" valueType="num">
                                      <p:cBhvr additive="base">
                                        <p:cTn id="28" dur="400" fill="hold"/>
                                        <p:tgtEl>
                                          <p:spTgt spid="36870"/>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340"/>
                            </p:stCondLst>
                            <p:childTnLst>
                              <p:par>
                                <p:cTn id="30" presetID="31" presetClass="entr" presetSubtype="0" fill="hold" grpId="0" nodeType="afterEffect">
                                  <p:stCondLst>
                                    <p:cond delay="0"/>
                                  </p:stCondLst>
                                  <p:childTnLst>
                                    <p:set>
                                      <p:cBhvr>
                                        <p:cTn id="31" dur="1" fill="hold">
                                          <p:stCondLst>
                                            <p:cond delay="0"/>
                                          </p:stCondLst>
                                        </p:cTn>
                                        <p:tgtEl>
                                          <p:spTgt spid="36871"/>
                                        </p:tgtEl>
                                        <p:attrNameLst>
                                          <p:attrName>style.visibility</p:attrName>
                                        </p:attrNameLst>
                                      </p:cBhvr>
                                      <p:to>
                                        <p:strVal val="visible"/>
                                      </p:to>
                                    </p:set>
                                    <p:anim calcmode="lin" valueType="num">
                                      <p:cBhvr>
                                        <p:cTn id="32" dur="400" fill="hold"/>
                                        <p:tgtEl>
                                          <p:spTgt spid="36871"/>
                                        </p:tgtEl>
                                        <p:attrNameLst>
                                          <p:attrName>ppt_w</p:attrName>
                                        </p:attrNameLst>
                                      </p:cBhvr>
                                      <p:tavLst>
                                        <p:tav tm="0">
                                          <p:val>
                                            <p:fltVal val="0"/>
                                          </p:val>
                                        </p:tav>
                                        <p:tav tm="100000">
                                          <p:val>
                                            <p:strVal val="#ppt_w"/>
                                          </p:val>
                                        </p:tav>
                                      </p:tavLst>
                                    </p:anim>
                                    <p:anim calcmode="lin" valueType="num">
                                      <p:cBhvr>
                                        <p:cTn id="33" dur="400" fill="hold"/>
                                        <p:tgtEl>
                                          <p:spTgt spid="36871"/>
                                        </p:tgtEl>
                                        <p:attrNameLst>
                                          <p:attrName>ppt_h</p:attrName>
                                        </p:attrNameLst>
                                      </p:cBhvr>
                                      <p:tavLst>
                                        <p:tav tm="0">
                                          <p:val>
                                            <p:fltVal val="0"/>
                                          </p:val>
                                        </p:tav>
                                        <p:tav tm="100000">
                                          <p:val>
                                            <p:strVal val="#ppt_h"/>
                                          </p:val>
                                        </p:tav>
                                      </p:tavLst>
                                    </p:anim>
                                    <p:anim calcmode="lin" valueType="num">
                                      <p:cBhvr>
                                        <p:cTn id="34" dur="400" fill="hold"/>
                                        <p:tgtEl>
                                          <p:spTgt spid="36871"/>
                                        </p:tgtEl>
                                        <p:attrNameLst>
                                          <p:attrName>style.rotation</p:attrName>
                                        </p:attrNameLst>
                                      </p:cBhvr>
                                      <p:tavLst>
                                        <p:tav tm="0">
                                          <p:val>
                                            <p:fltVal val="90"/>
                                          </p:val>
                                        </p:tav>
                                        <p:tav tm="100000">
                                          <p:val>
                                            <p:fltVal val="0"/>
                                          </p:val>
                                        </p:tav>
                                      </p:tavLst>
                                    </p:anim>
                                    <p:animEffect transition="in" filter="fade">
                                      <p:cBhvr>
                                        <p:cTn id="35" dur="400"/>
                                        <p:tgtEl>
                                          <p:spTgt spid="36871"/>
                                        </p:tgtEl>
                                      </p:cBhvr>
                                    </p:animEffect>
                                  </p:childTnLst>
                                </p:cTn>
                              </p:par>
                            </p:childTnLst>
                          </p:cTn>
                        </p:par>
                        <p:par>
                          <p:cTn id="36" fill="hold" nodeType="afterGroup">
                            <p:stCondLst>
                              <p:cond delay="2740"/>
                            </p:stCondLst>
                            <p:childTnLst>
                              <p:par>
                                <p:cTn id="37" presetID="2" presetClass="entr" presetSubtype="6" fill="hold" grpId="0" nodeType="afterEffect">
                                  <p:stCondLst>
                                    <p:cond delay="0"/>
                                  </p:stCondLst>
                                  <p:childTnLst>
                                    <p:set>
                                      <p:cBhvr>
                                        <p:cTn id="38" dur="1" fill="hold">
                                          <p:stCondLst>
                                            <p:cond delay="0"/>
                                          </p:stCondLst>
                                        </p:cTn>
                                        <p:tgtEl>
                                          <p:spTgt spid="36872"/>
                                        </p:tgtEl>
                                        <p:attrNameLst>
                                          <p:attrName>style.visibility</p:attrName>
                                        </p:attrNameLst>
                                      </p:cBhvr>
                                      <p:to>
                                        <p:strVal val="visible"/>
                                      </p:to>
                                    </p:set>
                                    <p:anim calcmode="lin" valueType="num">
                                      <p:cBhvr additive="base">
                                        <p:cTn id="39" dur="400" fill="hold"/>
                                        <p:tgtEl>
                                          <p:spTgt spid="36872"/>
                                        </p:tgtEl>
                                        <p:attrNameLst>
                                          <p:attrName>ppt_x</p:attrName>
                                        </p:attrNameLst>
                                      </p:cBhvr>
                                      <p:tavLst>
                                        <p:tav tm="0">
                                          <p:val>
                                            <p:strVal val="1+#ppt_w/2"/>
                                          </p:val>
                                        </p:tav>
                                        <p:tav tm="100000">
                                          <p:val>
                                            <p:strVal val="#ppt_x"/>
                                          </p:val>
                                        </p:tav>
                                      </p:tavLst>
                                    </p:anim>
                                    <p:anim calcmode="lin" valueType="num">
                                      <p:cBhvr additive="base">
                                        <p:cTn id="40" dur="400" fill="hold"/>
                                        <p:tgtEl>
                                          <p:spTgt spid="36872"/>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140"/>
                            </p:stCondLst>
                            <p:childTnLst>
                              <p:par>
                                <p:cTn id="42" presetID="31" presetClass="entr" presetSubtype="0" fill="hold" grpId="0" nodeType="afterEffect">
                                  <p:stCondLst>
                                    <p:cond delay="0"/>
                                  </p:stCondLst>
                                  <p:childTnLst>
                                    <p:set>
                                      <p:cBhvr>
                                        <p:cTn id="43" dur="1" fill="hold">
                                          <p:stCondLst>
                                            <p:cond delay="0"/>
                                          </p:stCondLst>
                                        </p:cTn>
                                        <p:tgtEl>
                                          <p:spTgt spid="36877"/>
                                        </p:tgtEl>
                                        <p:attrNameLst>
                                          <p:attrName>style.visibility</p:attrName>
                                        </p:attrNameLst>
                                      </p:cBhvr>
                                      <p:to>
                                        <p:strVal val="visible"/>
                                      </p:to>
                                    </p:set>
                                    <p:anim calcmode="lin" valueType="num">
                                      <p:cBhvr>
                                        <p:cTn id="44" dur="400" fill="hold"/>
                                        <p:tgtEl>
                                          <p:spTgt spid="36877"/>
                                        </p:tgtEl>
                                        <p:attrNameLst>
                                          <p:attrName>ppt_w</p:attrName>
                                        </p:attrNameLst>
                                      </p:cBhvr>
                                      <p:tavLst>
                                        <p:tav tm="0">
                                          <p:val>
                                            <p:fltVal val="0"/>
                                          </p:val>
                                        </p:tav>
                                        <p:tav tm="100000">
                                          <p:val>
                                            <p:strVal val="#ppt_w"/>
                                          </p:val>
                                        </p:tav>
                                      </p:tavLst>
                                    </p:anim>
                                    <p:anim calcmode="lin" valueType="num">
                                      <p:cBhvr>
                                        <p:cTn id="45" dur="400" fill="hold"/>
                                        <p:tgtEl>
                                          <p:spTgt spid="36877"/>
                                        </p:tgtEl>
                                        <p:attrNameLst>
                                          <p:attrName>ppt_h</p:attrName>
                                        </p:attrNameLst>
                                      </p:cBhvr>
                                      <p:tavLst>
                                        <p:tav tm="0">
                                          <p:val>
                                            <p:fltVal val="0"/>
                                          </p:val>
                                        </p:tav>
                                        <p:tav tm="100000">
                                          <p:val>
                                            <p:strVal val="#ppt_h"/>
                                          </p:val>
                                        </p:tav>
                                      </p:tavLst>
                                    </p:anim>
                                    <p:anim calcmode="lin" valueType="num">
                                      <p:cBhvr>
                                        <p:cTn id="46" dur="400" fill="hold"/>
                                        <p:tgtEl>
                                          <p:spTgt spid="36877"/>
                                        </p:tgtEl>
                                        <p:attrNameLst>
                                          <p:attrName>style.rotation</p:attrName>
                                        </p:attrNameLst>
                                      </p:cBhvr>
                                      <p:tavLst>
                                        <p:tav tm="0">
                                          <p:val>
                                            <p:fltVal val="90"/>
                                          </p:val>
                                        </p:tav>
                                        <p:tav tm="100000">
                                          <p:val>
                                            <p:fltVal val="0"/>
                                          </p:val>
                                        </p:tav>
                                      </p:tavLst>
                                    </p:anim>
                                    <p:animEffect transition="in" filter="fade">
                                      <p:cBhvr>
                                        <p:cTn id="47" dur="400"/>
                                        <p:tgtEl>
                                          <p:spTgt spid="36877"/>
                                        </p:tgtEl>
                                      </p:cBhvr>
                                    </p:animEffect>
                                  </p:childTnLst>
                                </p:cTn>
                              </p:par>
                            </p:childTnLst>
                          </p:cTn>
                        </p:par>
                        <p:par>
                          <p:cTn id="48" fill="hold" nodeType="afterGroup">
                            <p:stCondLst>
                              <p:cond delay="3540"/>
                            </p:stCondLst>
                            <p:childTnLst>
                              <p:par>
                                <p:cTn id="49" presetID="2" presetClass="entr" presetSubtype="6" fill="hold" grpId="0" nodeType="afterEffect">
                                  <p:stCondLst>
                                    <p:cond delay="0"/>
                                  </p:stCondLst>
                                  <p:childTnLst>
                                    <p:set>
                                      <p:cBhvr>
                                        <p:cTn id="50" dur="1" fill="hold">
                                          <p:stCondLst>
                                            <p:cond delay="0"/>
                                          </p:stCondLst>
                                        </p:cTn>
                                        <p:tgtEl>
                                          <p:spTgt spid="36873"/>
                                        </p:tgtEl>
                                        <p:attrNameLst>
                                          <p:attrName>style.visibility</p:attrName>
                                        </p:attrNameLst>
                                      </p:cBhvr>
                                      <p:to>
                                        <p:strVal val="visible"/>
                                      </p:to>
                                    </p:set>
                                    <p:anim calcmode="lin" valueType="num">
                                      <p:cBhvr additive="base">
                                        <p:cTn id="51" dur="400" fill="hold"/>
                                        <p:tgtEl>
                                          <p:spTgt spid="36873"/>
                                        </p:tgtEl>
                                        <p:attrNameLst>
                                          <p:attrName>ppt_x</p:attrName>
                                        </p:attrNameLst>
                                      </p:cBhvr>
                                      <p:tavLst>
                                        <p:tav tm="0">
                                          <p:val>
                                            <p:strVal val="1+#ppt_w/2"/>
                                          </p:val>
                                        </p:tav>
                                        <p:tav tm="100000">
                                          <p:val>
                                            <p:strVal val="#ppt_x"/>
                                          </p:val>
                                        </p:tav>
                                      </p:tavLst>
                                    </p:anim>
                                    <p:anim calcmode="lin" valueType="num">
                                      <p:cBhvr additive="base">
                                        <p:cTn id="52" dur="400" fill="hold"/>
                                        <p:tgtEl>
                                          <p:spTgt spid="36873"/>
                                        </p:tgtEl>
                                        <p:attrNameLst>
                                          <p:attrName>ppt_y</p:attrName>
                                        </p:attrNameLst>
                                      </p:cBhvr>
                                      <p:tavLst>
                                        <p:tav tm="0">
                                          <p:val>
                                            <p:strVal val="1+#ppt_h/2"/>
                                          </p:val>
                                        </p:tav>
                                        <p:tav tm="100000">
                                          <p:val>
                                            <p:strVal val="#ppt_y"/>
                                          </p:val>
                                        </p:tav>
                                      </p:tavLst>
                                    </p:anim>
                                  </p:childTnLst>
                                </p:cTn>
                              </p:par>
                            </p:childTnLst>
                          </p:cTn>
                        </p:par>
                        <p:par>
                          <p:cTn id="53" fill="hold" nodeType="afterGroup">
                            <p:stCondLst>
                              <p:cond delay="3940"/>
                            </p:stCondLst>
                            <p:childTnLst>
                              <p:par>
                                <p:cTn id="54" presetID="31" presetClass="entr" presetSubtype="0" fill="hold" grpId="0" nodeType="afterEffect">
                                  <p:stCondLst>
                                    <p:cond delay="0"/>
                                  </p:stCondLst>
                                  <p:childTnLst>
                                    <p:set>
                                      <p:cBhvr>
                                        <p:cTn id="55" dur="1" fill="hold">
                                          <p:stCondLst>
                                            <p:cond delay="0"/>
                                          </p:stCondLst>
                                        </p:cTn>
                                        <p:tgtEl>
                                          <p:spTgt spid="36878"/>
                                        </p:tgtEl>
                                        <p:attrNameLst>
                                          <p:attrName>style.visibility</p:attrName>
                                        </p:attrNameLst>
                                      </p:cBhvr>
                                      <p:to>
                                        <p:strVal val="visible"/>
                                      </p:to>
                                    </p:set>
                                    <p:anim calcmode="lin" valueType="num">
                                      <p:cBhvr>
                                        <p:cTn id="56" dur="400" fill="hold"/>
                                        <p:tgtEl>
                                          <p:spTgt spid="36878"/>
                                        </p:tgtEl>
                                        <p:attrNameLst>
                                          <p:attrName>ppt_w</p:attrName>
                                        </p:attrNameLst>
                                      </p:cBhvr>
                                      <p:tavLst>
                                        <p:tav tm="0">
                                          <p:val>
                                            <p:fltVal val="0"/>
                                          </p:val>
                                        </p:tav>
                                        <p:tav tm="100000">
                                          <p:val>
                                            <p:strVal val="#ppt_w"/>
                                          </p:val>
                                        </p:tav>
                                      </p:tavLst>
                                    </p:anim>
                                    <p:anim calcmode="lin" valueType="num">
                                      <p:cBhvr>
                                        <p:cTn id="57" dur="400" fill="hold"/>
                                        <p:tgtEl>
                                          <p:spTgt spid="36878"/>
                                        </p:tgtEl>
                                        <p:attrNameLst>
                                          <p:attrName>ppt_h</p:attrName>
                                        </p:attrNameLst>
                                      </p:cBhvr>
                                      <p:tavLst>
                                        <p:tav tm="0">
                                          <p:val>
                                            <p:fltVal val="0"/>
                                          </p:val>
                                        </p:tav>
                                        <p:tav tm="100000">
                                          <p:val>
                                            <p:strVal val="#ppt_h"/>
                                          </p:val>
                                        </p:tav>
                                      </p:tavLst>
                                    </p:anim>
                                    <p:anim calcmode="lin" valueType="num">
                                      <p:cBhvr>
                                        <p:cTn id="58" dur="400" fill="hold"/>
                                        <p:tgtEl>
                                          <p:spTgt spid="36878"/>
                                        </p:tgtEl>
                                        <p:attrNameLst>
                                          <p:attrName>style.rotation</p:attrName>
                                        </p:attrNameLst>
                                      </p:cBhvr>
                                      <p:tavLst>
                                        <p:tav tm="0">
                                          <p:val>
                                            <p:fltVal val="90"/>
                                          </p:val>
                                        </p:tav>
                                        <p:tav tm="100000">
                                          <p:val>
                                            <p:fltVal val="0"/>
                                          </p:val>
                                        </p:tav>
                                      </p:tavLst>
                                    </p:anim>
                                    <p:animEffect transition="in" filter="fade">
                                      <p:cBhvr>
                                        <p:cTn id="59" dur="400"/>
                                        <p:tgtEl>
                                          <p:spTgt spid="36878"/>
                                        </p:tgtEl>
                                      </p:cBhvr>
                                    </p:animEffect>
                                  </p:childTnLst>
                                </p:cTn>
                              </p:par>
                            </p:childTnLst>
                          </p:cTn>
                        </p:par>
                        <p:par>
                          <p:cTn id="60" fill="hold" nodeType="afterGroup">
                            <p:stCondLst>
                              <p:cond delay="4340"/>
                            </p:stCondLst>
                            <p:childTnLst>
                              <p:par>
                                <p:cTn id="61" presetID="2" presetClass="entr" presetSubtype="6" fill="hold" grpId="0" nodeType="afterEffect">
                                  <p:stCondLst>
                                    <p:cond delay="0"/>
                                  </p:stCondLst>
                                  <p:childTnLst>
                                    <p:set>
                                      <p:cBhvr>
                                        <p:cTn id="62" dur="1" fill="hold">
                                          <p:stCondLst>
                                            <p:cond delay="0"/>
                                          </p:stCondLst>
                                        </p:cTn>
                                        <p:tgtEl>
                                          <p:spTgt spid="36876"/>
                                        </p:tgtEl>
                                        <p:attrNameLst>
                                          <p:attrName>style.visibility</p:attrName>
                                        </p:attrNameLst>
                                      </p:cBhvr>
                                      <p:to>
                                        <p:strVal val="visible"/>
                                      </p:to>
                                    </p:set>
                                    <p:anim calcmode="lin" valueType="num">
                                      <p:cBhvr additive="base">
                                        <p:cTn id="63" dur="400" fill="hold"/>
                                        <p:tgtEl>
                                          <p:spTgt spid="36876"/>
                                        </p:tgtEl>
                                        <p:attrNameLst>
                                          <p:attrName>ppt_x</p:attrName>
                                        </p:attrNameLst>
                                      </p:cBhvr>
                                      <p:tavLst>
                                        <p:tav tm="0">
                                          <p:val>
                                            <p:strVal val="1+#ppt_w/2"/>
                                          </p:val>
                                        </p:tav>
                                        <p:tav tm="100000">
                                          <p:val>
                                            <p:strVal val="#ppt_x"/>
                                          </p:val>
                                        </p:tav>
                                      </p:tavLst>
                                    </p:anim>
                                    <p:anim calcmode="lin" valueType="num">
                                      <p:cBhvr additive="base">
                                        <p:cTn id="64" dur="400" fill="hold"/>
                                        <p:tgtEl>
                                          <p:spTgt spid="36876"/>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4740"/>
                            </p:stCondLst>
                            <p:childTnLst>
                              <p:par>
                                <p:cTn id="66" presetID="31" presetClass="entr" presetSubtype="0" fill="hold" grpId="0" nodeType="afterEffect">
                                  <p:stCondLst>
                                    <p:cond delay="0"/>
                                  </p:stCondLst>
                                  <p:childTnLst>
                                    <p:set>
                                      <p:cBhvr>
                                        <p:cTn id="67" dur="1" fill="hold">
                                          <p:stCondLst>
                                            <p:cond delay="0"/>
                                          </p:stCondLst>
                                        </p:cTn>
                                        <p:tgtEl>
                                          <p:spTgt spid="36881"/>
                                        </p:tgtEl>
                                        <p:attrNameLst>
                                          <p:attrName>style.visibility</p:attrName>
                                        </p:attrNameLst>
                                      </p:cBhvr>
                                      <p:to>
                                        <p:strVal val="visible"/>
                                      </p:to>
                                    </p:set>
                                    <p:anim calcmode="lin" valueType="num">
                                      <p:cBhvr>
                                        <p:cTn id="68" dur="400" fill="hold"/>
                                        <p:tgtEl>
                                          <p:spTgt spid="36881"/>
                                        </p:tgtEl>
                                        <p:attrNameLst>
                                          <p:attrName>ppt_w</p:attrName>
                                        </p:attrNameLst>
                                      </p:cBhvr>
                                      <p:tavLst>
                                        <p:tav tm="0">
                                          <p:val>
                                            <p:fltVal val="0"/>
                                          </p:val>
                                        </p:tav>
                                        <p:tav tm="100000">
                                          <p:val>
                                            <p:strVal val="#ppt_w"/>
                                          </p:val>
                                        </p:tav>
                                      </p:tavLst>
                                    </p:anim>
                                    <p:anim calcmode="lin" valueType="num">
                                      <p:cBhvr>
                                        <p:cTn id="69" dur="400" fill="hold"/>
                                        <p:tgtEl>
                                          <p:spTgt spid="36881"/>
                                        </p:tgtEl>
                                        <p:attrNameLst>
                                          <p:attrName>ppt_h</p:attrName>
                                        </p:attrNameLst>
                                      </p:cBhvr>
                                      <p:tavLst>
                                        <p:tav tm="0">
                                          <p:val>
                                            <p:fltVal val="0"/>
                                          </p:val>
                                        </p:tav>
                                        <p:tav tm="100000">
                                          <p:val>
                                            <p:strVal val="#ppt_h"/>
                                          </p:val>
                                        </p:tav>
                                      </p:tavLst>
                                    </p:anim>
                                    <p:anim calcmode="lin" valueType="num">
                                      <p:cBhvr>
                                        <p:cTn id="70" dur="400" fill="hold"/>
                                        <p:tgtEl>
                                          <p:spTgt spid="36881"/>
                                        </p:tgtEl>
                                        <p:attrNameLst>
                                          <p:attrName>style.rotation</p:attrName>
                                        </p:attrNameLst>
                                      </p:cBhvr>
                                      <p:tavLst>
                                        <p:tav tm="0">
                                          <p:val>
                                            <p:fltVal val="90"/>
                                          </p:val>
                                        </p:tav>
                                        <p:tav tm="100000">
                                          <p:val>
                                            <p:fltVal val="0"/>
                                          </p:val>
                                        </p:tav>
                                      </p:tavLst>
                                    </p:anim>
                                    <p:animEffect transition="in" filter="fade">
                                      <p:cBhvr>
                                        <p:cTn id="71" dur="400"/>
                                        <p:tgtEl>
                                          <p:spTgt spid="36881"/>
                                        </p:tgtEl>
                                      </p:cBhvr>
                                    </p:animEffect>
                                  </p:childTnLst>
                                </p:cTn>
                              </p:par>
                            </p:childTnLst>
                          </p:cTn>
                        </p:par>
                        <p:par>
                          <p:cTn id="72" fill="hold" nodeType="afterGroup">
                            <p:stCondLst>
                              <p:cond delay="5140"/>
                            </p:stCondLst>
                            <p:childTnLst>
                              <p:par>
                                <p:cTn id="73" presetID="2" presetClass="entr" presetSubtype="6" fill="hold" grpId="0" nodeType="afterEffect">
                                  <p:stCondLst>
                                    <p:cond delay="0"/>
                                  </p:stCondLst>
                                  <p:childTnLst>
                                    <p:set>
                                      <p:cBhvr>
                                        <p:cTn id="74" dur="1" fill="hold">
                                          <p:stCondLst>
                                            <p:cond delay="0"/>
                                          </p:stCondLst>
                                        </p:cTn>
                                        <p:tgtEl>
                                          <p:spTgt spid="36875"/>
                                        </p:tgtEl>
                                        <p:attrNameLst>
                                          <p:attrName>style.visibility</p:attrName>
                                        </p:attrNameLst>
                                      </p:cBhvr>
                                      <p:to>
                                        <p:strVal val="visible"/>
                                      </p:to>
                                    </p:set>
                                    <p:anim calcmode="lin" valueType="num">
                                      <p:cBhvr additive="base">
                                        <p:cTn id="75" dur="400" fill="hold"/>
                                        <p:tgtEl>
                                          <p:spTgt spid="36875"/>
                                        </p:tgtEl>
                                        <p:attrNameLst>
                                          <p:attrName>ppt_x</p:attrName>
                                        </p:attrNameLst>
                                      </p:cBhvr>
                                      <p:tavLst>
                                        <p:tav tm="0">
                                          <p:val>
                                            <p:strVal val="1+#ppt_w/2"/>
                                          </p:val>
                                        </p:tav>
                                        <p:tav tm="100000">
                                          <p:val>
                                            <p:strVal val="#ppt_x"/>
                                          </p:val>
                                        </p:tav>
                                      </p:tavLst>
                                    </p:anim>
                                    <p:anim calcmode="lin" valueType="num">
                                      <p:cBhvr additive="base">
                                        <p:cTn id="76" dur="400" fill="hold"/>
                                        <p:tgtEl>
                                          <p:spTgt spid="36875"/>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5540"/>
                            </p:stCondLst>
                            <p:childTnLst>
                              <p:par>
                                <p:cTn id="78" presetID="31" presetClass="entr" presetSubtype="0" fill="hold" grpId="0" nodeType="afterEffect">
                                  <p:stCondLst>
                                    <p:cond delay="0"/>
                                  </p:stCondLst>
                                  <p:childTnLst>
                                    <p:set>
                                      <p:cBhvr>
                                        <p:cTn id="79" dur="1" fill="hold">
                                          <p:stCondLst>
                                            <p:cond delay="0"/>
                                          </p:stCondLst>
                                        </p:cTn>
                                        <p:tgtEl>
                                          <p:spTgt spid="36880"/>
                                        </p:tgtEl>
                                        <p:attrNameLst>
                                          <p:attrName>style.visibility</p:attrName>
                                        </p:attrNameLst>
                                      </p:cBhvr>
                                      <p:to>
                                        <p:strVal val="visible"/>
                                      </p:to>
                                    </p:set>
                                    <p:anim calcmode="lin" valueType="num">
                                      <p:cBhvr>
                                        <p:cTn id="80" dur="400" fill="hold"/>
                                        <p:tgtEl>
                                          <p:spTgt spid="36880"/>
                                        </p:tgtEl>
                                        <p:attrNameLst>
                                          <p:attrName>ppt_w</p:attrName>
                                        </p:attrNameLst>
                                      </p:cBhvr>
                                      <p:tavLst>
                                        <p:tav tm="0">
                                          <p:val>
                                            <p:fltVal val="0"/>
                                          </p:val>
                                        </p:tav>
                                        <p:tav tm="100000">
                                          <p:val>
                                            <p:strVal val="#ppt_w"/>
                                          </p:val>
                                        </p:tav>
                                      </p:tavLst>
                                    </p:anim>
                                    <p:anim calcmode="lin" valueType="num">
                                      <p:cBhvr>
                                        <p:cTn id="81" dur="400" fill="hold"/>
                                        <p:tgtEl>
                                          <p:spTgt spid="36880"/>
                                        </p:tgtEl>
                                        <p:attrNameLst>
                                          <p:attrName>ppt_h</p:attrName>
                                        </p:attrNameLst>
                                      </p:cBhvr>
                                      <p:tavLst>
                                        <p:tav tm="0">
                                          <p:val>
                                            <p:fltVal val="0"/>
                                          </p:val>
                                        </p:tav>
                                        <p:tav tm="100000">
                                          <p:val>
                                            <p:strVal val="#ppt_h"/>
                                          </p:val>
                                        </p:tav>
                                      </p:tavLst>
                                    </p:anim>
                                    <p:anim calcmode="lin" valueType="num">
                                      <p:cBhvr>
                                        <p:cTn id="82" dur="400" fill="hold"/>
                                        <p:tgtEl>
                                          <p:spTgt spid="36880"/>
                                        </p:tgtEl>
                                        <p:attrNameLst>
                                          <p:attrName>style.rotation</p:attrName>
                                        </p:attrNameLst>
                                      </p:cBhvr>
                                      <p:tavLst>
                                        <p:tav tm="0">
                                          <p:val>
                                            <p:fltVal val="90"/>
                                          </p:val>
                                        </p:tav>
                                        <p:tav tm="100000">
                                          <p:val>
                                            <p:fltVal val="0"/>
                                          </p:val>
                                        </p:tav>
                                      </p:tavLst>
                                    </p:anim>
                                    <p:animEffect transition="in" filter="fade">
                                      <p:cBhvr>
                                        <p:cTn id="83" dur="400"/>
                                        <p:tgtEl>
                                          <p:spTgt spid="36880"/>
                                        </p:tgtEl>
                                      </p:cBhvr>
                                    </p:animEffect>
                                  </p:childTnLst>
                                </p:cTn>
                              </p:par>
                            </p:childTnLst>
                          </p:cTn>
                        </p:par>
                        <p:par>
                          <p:cTn id="84" fill="hold" nodeType="afterGroup">
                            <p:stCondLst>
                              <p:cond delay="5940"/>
                            </p:stCondLst>
                            <p:childTnLst>
                              <p:par>
                                <p:cTn id="85" presetID="2" presetClass="entr" presetSubtype="6" fill="hold" grpId="0" nodeType="afterEffect">
                                  <p:stCondLst>
                                    <p:cond delay="0"/>
                                  </p:stCondLst>
                                  <p:childTnLst>
                                    <p:set>
                                      <p:cBhvr>
                                        <p:cTn id="86" dur="1" fill="hold">
                                          <p:stCondLst>
                                            <p:cond delay="0"/>
                                          </p:stCondLst>
                                        </p:cTn>
                                        <p:tgtEl>
                                          <p:spTgt spid="36874"/>
                                        </p:tgtEl>
                                        <p:attrNameLst>
                                          <p:attrName>style.visibility</p:attrName>
                                        </p:attrNameLst>
                                      </p:cBhvr>
                                      <p:to>
                                        <p:strVal val="visible"/>
                                      </p:to>
                                    </p:set>
                                    <p:anim calcmode="lin" valueType="num">
                                      <p:cBhvr additive="base">
                                        <p:cTn id="87" dur="400" fill="hold"/>
                                        <p:tgtEl>
                                          <p:spTgt spid="36874"/>
                                        </p:tgtEl>
                                        <p:attrNameLst>
                                          <p:attrName>ppt_x</p:attrName>
                                        </p:attrNameLst>
                                      </p:cBhvr>
                                      <p:tavLst>
                                        <p:tav tm="0">
                                          <p:val>
                                            <p:strVal val="1+#ppt_w/2"/>
                                          </p:val>
                                        </p:tav>
                                        <p:tav tm="100000">
                                          <p:val>
                                            <p:strVal val="#ppt_x"/>
                                          </p:val>
                                        </p:tav>
                                      </p:tavLst>
                                    </p:anim>
                                    <p:anim calcmode="lin" valueType="num">
                                      <p:cBhvr additive="base">
                                        <p:cTn id="88" dur="400" fill="hold"/>
                                        <p:tgtEl>
                                          <p:spTgt spid="36874"/>
                                        </p:tgtEl>
                                        <p:attrNameLst>
                                          <p:attrName>ppt_y</p:attrName>
                                        </p:attrNameLst>
                                      </p:cBhvr>
                                      <p:tavLst>
                                        <p:tav tm="0">
                                          <p:val>
                                            <p:strVal val="1+#ppt_h/2"/>
                                          </p:val>
                                        </p:tav>
                                        <p:tav tm="100000">
                                          <p:val>
                                            <p:strVal val="#ppt_y"/>
                                          </p:val>
                                        </p:tav>
                                      </p:tavLst>
                                    </p:anim>
                                  </p:childTnLst>
                                </p:cTn>
                              </p:par>
                            </p:childTnLst>
                          </p:cTn>
                        </p:par>
                        <p:par>
                          <p:cTn id="89" fill="hold" nodeType="afterGroup">
                            <p:stCondLst>
                              <p:cond delay="6340"/>
                            </p:stCondLst>
                            <p:childTnLst>
                              <p:par>
                                <p:cTn id="90" presetID="31" presetClass="entr" presetSubtype="0" fill="hold" grpId="0" nodeType="afterEffect">
                                  <p:stCondLst>
                                    <p:cond delay="0"/>
                                  </p:stCondLst>
                                  <p:childTnLst>
                                    <p:set>
                                      <p:cBhvr>
                                        <p:cTn id="91" dur="1" fill="hold">
                                          <p:stCondLst>
                                            <p:cond delay="0"/>
                                          </p:stCondLst>
                                        </p:cTn>
                                        <p:tgtEl>
                                          <p:spTgt spid="36879"/>
                                        </p:tgtEl>
                                        <p:attrNameLst>
                                          <p:attrName>style.visibility</p:attrName>
                                        </p:attrNameLst>
                                      </p:cBhvr>
                                      <p:to>
                                        <p:strVal val="visible"/>
                                      </p:to>
                                    </p:set>
                                    <p:anim calcmode="lin" valueType="num">
                                      <p:cBhvr>
                                        <p:cTn id="92" dur="400" fill="hold"/>
                                        <p:tgtEl>
                                          <p:spTgt spid="36879"/>
                                        </p:tgtEl>
                                        <p:attrNameLst>
                                          <p:attrName>ppt_w</p:attrName>
                                        </p:attrNameLst>
                                      </p:cBhvr>
                                      <p:tavLst>
                                        <p:tav tm="0">
                                          <p:val>
                                            <p:fltVal val="0"/>
                                          </p:val>
                                        </p:tav>
                                        <p:tav tm="100000">
                                          <p:val>
                                            <p:strVal val="#ppt_w"/>
                                          </p:val>
                                        </p:tav>
                                      </p:tavLst>
                                    </p:anim>
                                    <p:anim calcmode="lin" valueType="num">
                                      <p:cBhvr>
                                        <p:cTn id="93" dur="400" fill="hold"/>
                                        <p:tgtEl>
                                          <p:spTgt spid="36879"/>
                                        </p:tgtEl>
                                        <p:attrNameLst>
                                          <p:attrName>ppt_h</p:attrName>
                                        </p:attrNameLst>
                                      </p:cBhvr>
                                      <p:tavLst>
                                        <p:tav tm="0">
                                          <p:val>
                                            <p:fltVal val="0"/>
                                          </p:val>
                                        </p:tav>
                                        <p:tav tm="100000">
                                          <p:val>
                                            <p:strVal val="#ppt_h"/>
                                          </p:val>
                                        </p:tav>
                                      </p:tavLst>
                                    </p:anim>
                                    <p:anim calcmode="lin" valueType="num">
                                      <p:cBhvr>
                                        <p:cTn id="94" dur="400" fill="hold"/>
                                        <p:tgtEl>
                                          <p:spTgt spid="36879"/>
                                        </p:tgtEl>
                                        <p:attrNameLst>
                                          <p:attrName>style.rotation</p:attrName>
                                        </p:attrNameLst>
                                      </p:cBhvr>
                                      <p:tavLst>
                                        <p:tav tm="0">
                                          <p:val>
                                            <p:fltVal val="90"/>
                                          </p:val>
                                        </p:tav>
                                        <p:tav tm="100000">
                                          <p:val>
                                            <p:fltVal val="0"/>
                                          </p:val>
                                        </p:tav>
                                      </p:tavLst>
                                    </p:anim>
                                    <p:animEffect transition="in" filter="fade">
                                      <p:cBhvr>
                                        <p:cTn id="95" dur="400"/>
                                        <p:tgtEl>
                                          <p:spTgt spid="36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nimBg="1"/>
      <p:bldP spid="36868" grpId="0" animBg="1"/>
      <p:bldP spid="36869" grpId="0" animBg="1"/>
      <p:bldP spid="36870" grpId="0" animBg="1" autoUpdateAnimBg="0"/>
      <p:bldP spid="36871" grpId="0" autoUpdateAnimBg="0"/>
      <p:bldP spid="36872" grpId="0" animBg="1" autoUpdateAnimBg="0"/>
      <p:bldP spid="36873" grpId="0" animBg="1" autoUpdateAnimBg="0"/>
      <p:bldP spid="36874" grpId="0" animBg="1" autoUpdateAnimBg="0"/>
      <p:bldP spid="36875" grpId="0" animBg="1" autoUpdateAnimBg="0"/>
      <p:bldP spid="36876" grpId="0" animBg="1" autoUpdateAnimBg="0"/>
      <p:bldP spid="36877" grpId="0" autoUpdateAnimBg="0"/>
      <p:bldP spid="36878" grpId="0" autoUpdateAnimBg="0"/>
      <p:bldP spid="36879" grpId="0" autoUpdateAnimBg="0"/>
      <p:bldP spid="36880" grpId="0" autoUpdateAnimBg="0"/>
      <p:bldP spid="3688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cxnSp>
        <p:nvCxnSpPr>
          <p:cNvPr id="37891" name="直接连接符 2"/>
          <p:cNvCxnSpPr>
            <a:cxnSpLocks noChangeShapeType="1"/>
          </p:cNvCxnSpPr>
          <p:nvPr/>
        </p:nvCxnSpPr>
        <p:spPr bwMode="auto">
          <a:xfrm>
            <a:off x="2873375" y="1517650"/>
            <a:ext cx="0" cy="4103688"/>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cxnSp>
      <p:sp>
        <p:nvSpPr>
          <p:cNvPr id="37892" name="矩形 3"/>
          <p:cNvSpPr>
            <a:spLocks noChangeArrowheads="1"/>
          </p:cNvSpPr>
          <p:nvPr/>
        </p:nvSpPr>
        <p:spPr bwMode="auto">
          <a:xfrm>
            <a:off x="2873375" y="1876425"/>
            <a:ext cx="5400675" cy="288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893" name="矩形 4"/>
          <p:cNvSpPr>
            <a:spLocks noChangeArrowheads="1"/>
          </p:cNvSpPr>
          <p:nvPr/>
        </p:nvSpPr>
        <p:spPr bwMode="auto">
          <a:xfrm>
            <a:off x="2873375" y="2860675"/>
            <a:ext cx="5400675" cy="288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894" name="矩形 5"/>
          <p:cNvSpPr>
            <a:spLocks noChangeArrowheads="1"/>
          </p:cNvSpPr>
          <p:nvPr/>
        </p:nvSpPr>
        <p:spPr bwMode="auto">
          <a:xfrm>
            <a:off x="2873375" y="3844925"/>
            <a:ext cx="5400675" cy="288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895" name="矩形 6"/>
          <p:cNvSpPr>
            <a:spLocks noChangeArrowheads="1"/>
          </p:cNvSpPr>
          <p:nvPr/>
        </p:nvSpPr>
        <p:spPr bwMode="auto">
          <a:xfrm>
            <a:off x="2873375" y="4829175"/>
            <a:ext cx="5400675" cy="288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896" name="TextBox 7"/>
          <p:cNvSpPr txBox="1">
            <a:spLocks noChangeArrowheads="1"/>
          </p:cNvSpPr>
          <p:nvPr/>
        </p:nvSpPr>
        <p:spPr bwMode="auto">
          <a:xfrm>
            <a:off x="873125" y="1884363"/>
            <a:ext cx="1866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单击此处添加文本</a:t>
            </a:r>
          </a:p>
        </p:txBody>
      </p:sp>
      <p:sp>
        <p:nvSpPr>
          <p:cNvPr id="37897" name="TextBox 8"/>
          <p:cNvSpPr txBox="1">
            <a:spLocks noChangeArrowheads="1"/>
          </p:cNvSpPr>
          <p:nvPr/>
        </p:nvSpPr>
        <p:spPr bwMode="auto">
          <a:xfrm>
            <a:off x="873125" y="2827338"/>
            <a:ext cx="1866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单击此处添加文本</a:t>
            </a:r>
          </a:p>
        </p:txBody>
      </p:sp>
      <p:sp>
        <p:nvSpPr>
          <p:cNvPr id="37898" name="TextBox 9"/>
          <p:cNvSpPr txBox="1">
            <a:spLocks noChangeArrowheads="1"/>
          </p:cNvSpPr>
          <p:nvPr/>
        </p:nvSpPr>
        <p:spPr bwMode="auto">
          <a:xfrm>
            <a:off x="862013" y="3852863"/>
            <a:ext cx="1866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单击此处添加文本</a:t>
            </a:r>
          </a:p>
        </p:txBody>
      </p:sp>
      <p:sp>
        <p:nvSpPr>
          <p:cNvPr id="37899" name="TextBox 10"/>
          <p:cNvSpPr txBox="1">
            <a:spLocks noChangeArrowheads="1"/>
          </p:cNvSpPr>
          <p:nvPr/>
        </p:nvSpPr>
        <p:spPr bwMode="auto">
          <a:xfrm>
            <a:off x="877888" y="4837113"/>
            <a:ext cx="1866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00">
                <a:solidFill>
                  <a:schemeClr val="accent1"/>
                </a:solidFill>
                <a:latin typeface="微软雅黑" pitchFamily="34" charset="-122"/>
                <a:ea typeface="微软雅黑" pitchFamily="34" charset="-122"/>
              </a:rPr>
              <a:t>单击此处添加文本</a:t>
            </a:r>
          </a:p>
        </p:txBody>
      </p:sp>
      <p:sp>
        <p:nvSpPr>
          <p:cNvPr id="37900" name="矩形 11"/>
          <p:cNvSpPr>
            <a:spLocks noChangeArrowheads="1"/>
          </p:cNvSpPr>
          <p:nvPr/>
        </p:nvSpPr>
        <p:spPr bwMode="auto">
          <a:xfrm>
            <a:off x="2873375" y="1876425"/>
            <a:ext cx="2262188"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901" name="矩形 12"/>
          <p:cNvSpPr>
            <a:spLocks noChangeArrowheads="1"/>
          </p:cNvSpPr>
          <p:nvPr/>
        </p:nvSpPr>
        <p:spPr bwMode="auto">
          <a:xfrm>
            <a:off x="2873375" y="2860675"/>
            <a:ext cx="4732338"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902" name="矩形 13"/>
          <p:cNvSpPr>
            <a:spLocks noChangeArrowheads="1"/>
          </p:cNvSpPr>
          <p:nvPr/>
        </p:nvSpPr>
        <p:spPr bwMode="auto">
          <a:xfrm>
            <a:off x="2873375" y="3844925"/>
            <a:ext cx="3068638"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903" name="矩形 14"/>
          <p:cNvSpPr>
            <a:spLocks noChangeArrowheads="1"/>
          </p:cNvSpPr>
          <p:nvPr/>
        </p:nvSpPr>
        <p:spPr bwMode="auto">
          <a:xfrm>
            <a:off x="2873375" y="4829175"/>
            <a:ext cx="1533525" cy="300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969696"/>
              </a:solidFill>
              <a:ea typeface="微软雅黑" pitchFamily="34" charset="-122"/>
            </a:endParaRPr>
          </a:p>
        </p:txBody>
      </p:sp>
      <p:sp>
        <p:nvSpPr>
          <p:cNvPr id="37904" name="圆角矩形标注 15"/>
          <p:cNvSpPr>
            <a:spLocks noChangeArrowheads="1"/>
          </p:cNvSpPr>
          <p:nvPr/>
        </p:nvSpPr>
        <p:spPr bwMode="auto">
          <a:xfrm>
            <a:off x="4922838" y="1296988"/>
            <a:ext cx="914400" cy="441325"/>
          </a:xfrm>
          <a:prstGeom prst="wedgeRoundRectCallout">
            <a:avLst>
              <a:gd name="adj1" fmla="val -17657"/>
              <a:gd name="adj2" fmla="val 65792"/>
              <a:gd name="adj3" fmla="val 16667"/>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a:solidFill>
                  <a:schemeClr val="accent2"/>
                </a:solidFill>
                <a:ea typeface="微软雅黑" pitchFamily="34" charset="-122"/>
              </a:rPr>
              <a:t>50%</a:t>
            </a:r>
            <a:endParaRPr lang="zh-CN" altLang="en-US">
              <a:solidFill>
                <a:schemeClr val="accent2"/>
              </a:solidFill>
              <a:ea typeface="微软雅黑" pitchFamily="34" charset="-122"/>
            </a:endParaRPr>
          </a:p>
        </p:txBody>
      </p:sp>
      <p:sp>
        <p:nvSpPr>
          <p:cNvPr id="37905" name="圆角矩形标注 16"/>
          <p:cNvSpPr>
            <a:spLocks noChangeArrowheads="1"/>
          </p:cNvSpPr>
          <p:nvPr/>
        </p:nvSpPr>
        <p:spPr bwMode="auto">
          <a:xfrm>
            <a:off x="7359650" y="2317750"/>
            <a:ext cx="914400" cy="441325"/>
          </a:xfrm>
          <a:prstGeom prst="wedgeRoundRectCallout">
            <a:avLst>
              <a:gd name="adj1" fmla="val -17657"/>
              <a:gd name="adj2" fmla="val 65792"/>
              <a:gd name="adj3" fmla="val 16667"/>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a:solidFill>
                  <a:schemeClr val="accent2"/>
                </a:solidFill>
                <a:ea typeface="微软雅黑" pitchFamily="34" charset="-122"/>
              </a:rPr>
              <a:t>90%</a:t>
            </a:r>
            <a:endParaRPr lang="zh-CN" altLang="en-US">
              <a:solidFill>
                <a:schemeClr val="accent2"/>
              </a:solidFill>
              <a:ea typeface="微软雅黑" pitchFamily="34" charset="-122"/>
            </a:endParaRPr>
          </a:p>
        </p:txBody>
      </p:sp>
      <p:sp>
        <p:nvSpPr>
          <p:cNvPr id="37906" name="圆角矩形标注 17"/>
          <p:cNvSpPr>
            <a:spLocks noChangeArrowheads="1"/>
          </p:cNvSpPr>
          <p:nvPr/>
        </p:nvSpPr>
        <p:spPr bwMode="auto">
          <a:xfrm>
            <a:off x="5610225" y="3244850"/>
            <a:ext cx="914400" cy="441325"/>
          </a:xfrm>
          <a:prstGeom prst="wedgeRoundRectCallout">
            <a:avLst>
              <a:gd name="adj1" fmla="val -17657"/>
              <a:gd name="adj2" fmla="val 65792"/>
              <a:gd name="adj3" fmla="val 16667"/>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a:solidFill>
                  <a:schemeClr val="accent2"/>
                </a:solidFill>
                <a:ea typeface="微软雅黑" pitchFamily="34" charset="-122"/>
              </a:rPr>
              <a:t>60%</a:t>
            </a:r>
            <a:endParaRPr lang="zh-CN" altLang="en-US">
              <a:solidFill>
                <a:schemeClr val="accent2"/>
              </a:solidFill>
              <a:ea typeface="微软雅黑" pitchFamily="34" charset="-122"/>
            </a:endParaRPr>
          </a:p>
        </p:txBody>
      </p:sp>
      <p:sp>
        <p:nvSpPr>
          <p:cNvPr id="37907" name="圆角矩形标注 18"/>
          <p:cNvSpPr>
            <a:spLocks noChangeArrowheads="1"/>
          </p:cNvSpPr>
          <p:nvPr/>
        </p:nvSpPr>
        <p:spPr bwMode="auto">
          <a:xfrm>
            <a:off x="4119563" y="4259263"/>
            <a:ext cx="914400" cy="441325"/>
          </a:xfrm>
          <a:prstGeom prst="wedgeRoundRectCallout">
            <a:avLst>
              <a:gd name="adj1" fmla="val -17657"/>
              <a:gd name="adj2" fmla="val 65792"/>
              <a:gd name="adj3" fmla="val 16667"/>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a:solidFill>
                  <a:schemeClr val="accent2"/>
                </a:solidFill>
                <a:ea typeface="微软雅黑" pitchFamily="34" charset="-122"/>
              </a:rPr>
              <a:t>20%</a:t>
            </a:r>
            <a:endParaRPr lang="zh-CN" altLang="en-US">
              <a:solidFill>
                <a:schemeClr val="accent2"/>
              </a:solidFill>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7890"/>
                                        </p:tgtEl>
                                        <p:attrNameLst>
                                          <p:attrName>style.visibility</p:attrName>
                                        </p:attrNameLst>
                                      </p:cBhvr>
                                      <p:to>
                                        <p:strVal val="visible"/>
                                      </p:to>
                                    </p:set>
                                    <p:anim calcmode="lin" valueType="num">
                                      <p:cBhvr>
                                        <p:cTn id="7" dur="4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7890"/>
                                        </p:tgtEl>
                                        <p:attrNameLst>
                                          <p:attrName>ppt_y</p:attrName>
                                        </p:attrNameLst>
                                      </p:cBhvr>
                                      <p:tavLst>
                                        <p:tav tm="0">
                                          <p:val>
                                            <p:strVal val="#ppt_y"/>
                                          </p:val>
                                        </p:tav>
                                        <p:tav tm="100000">
                                          <p:val>
                                            <p:strVal val="#ppt_y"/>
                                          </p:val>
                                        </p:tav>
                                      </p:tavLst>
                                    </p:anim>
                                    <p:anim calcmode="lin" valueType="num">
                                      <p:cBhvr>
                                        <p:cTn id="9" dur="4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7890"/>
                                        </p:tgtEl>
                                      </p:cBhvr>
                                    </p:animEffect>
                                  </p:childTnLst>
                                </p:cTn>
                              </p:par>
                              <p:par>
                                <p:cTn id="12" presetID="22" presetClass="entr" presetSubtype="1" fill="hold" nodeType="withEffect">
                                  <p:stCondLst>
                                    <p:cond delay="0"/>
                                  </p:stCondLst>
                                  <p:childTnLst>
                                    <p:set>
                                      <p:cBhvr>
                                        <p:cTn id="13" dur="1" fill="hold">
                                          <p:stCondLst>
                                            <p:cond delay="0"/>
                                          </p:stCondLst>
                                        </p:cTn>
                                        <p:tgtEl>
                                          <p:spTgt spid="37891"/>
                                        </p:tgtEl>
                                        <p:attrNameLst>
                                          <p:attrName>style.visibility</p:attrName>
                                        </p:attrNameLst>
                                      </p:cBhvr>
                                      <p:to>
                                        <p:strVal val="visible"/>
                                      </p:to>
                                    </p:set>
                                    <p:animEffect transition="in" filter="wipe(up)">
                                      <p:cBhvr>
                                        <p:cTn id="14" dur="500"/>
                                        <p:tgtEl>
                                          <p:spTgt spid="3789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37896"/>
                                        </p:tgtEl>
                                        <p:attrNameLst>
                                          <p:attrName>style.visibility</p:attrName>
                                        </p:attrNameLst>
                                      </p:cBhvr>
                                      <p:to>
                                        <p:strVal val="visible"/>
                                      </p:to>
                                    </p:set>
                                    <p:animEffect transition="in" filter="wipe(right)">
                                      <p:cBhvr>
                                        <p:cTn id="17" dur="500"/>
                                        <p:tgtEl>
                                          <p:spTgt spid="3789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7892"/>
                                        </p:tgtEl>
                                        <p:attrNameLst>
                                          <p:attrName>style.visibility</p:attrName>
                                        </p:attrNameLst>
                                      </p:cBhvr>
                                      <p:to>
                                        <p:strVal val="visible"/>
                                      </p:to>
                                    </p:set>
                                    <p:animEffect transition="in" filter="wipe(left)">
                                      <p:cBhvr>
                                        <p:cTn id="20" dur="500"/>
                                        <p:tgtEl>
                                          <p:spTgt spid="37892"/>
                                        </p:tgtEl>
                                      </p:cBhvr>
                                    </p:animEffect>
                                  </p:childTnLst>
                                </p:cTn>
                              </p:par>
                            </p:childTnLst>
                          </p:cTn>
                        </p:par>
                        <p:par>
                          <p:cTn id="21" fill="hold" nodeType="afterGroup">
                            <p:stCondLst>
                              <p:cond delay="640"/>
                            </p:stCondLst>
                            <p:childTnLst>
                              <p:par>
                                <p:cTn id="22" presetID="22" presetClass="entr" presetSubtype="2" fill="hold" grpId="0" nodeType="afterEffect">
                                  <p:stCondLst>
                                    <p:cond delay="0"/>
                                  </p:stCondLst>
                                  <p:childTnLst>
                                    <p:set>
                                      <p:cBhvr>
                                        <p:cTn id="23" dur="1" fill="hold">
                                          <p:stCondLst>
                                            <p:cond delay="0"/>
                                          </p:stCondLst>
                                        </p:cTn>
                                        <p:tgtEl>
                                          <p:spTgt spid="37897"/>
                                        </p:tgtEl>
                                        <p:attrNameLst>
                                          <p:attrName>style.visibility</p:attrName>
                                        </p:attrNameLst>
                                      </p:cBhvr>
                                      <p:to>
                                        <p:strVal val="visible"/>
                                      </p:to>
                                    </p:set>
                                    <p:animEffect transition="in" filter="wipe(right)">
                                      <p:cBhvr>
                                        <p:cTn id="24" dur="500"/>
                                        <p:tgtEl>
                                          <p:spTgt spid="3789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893"/>
                                        </p:tgtEl>
                                        <p:attrNameLst>
                                          <p:attrName>style.visibility</p:attrName>
                                        </p:attrNameLst>
                                      </p:cBhvr>
                                      <p:to>
                                        <p:strVal val="visible"/>
                                      </p:to>
                                    </p:set>
                                    <p:animEffect transition="in" filter="wipe(left)">
                                      <p:cBhvr>
                                        <p:cTn id="27" dur="500"/>
                                        <p:tgtEl>
                                          <p:spTgt spid="37893"/>
                                        </p:tgtEl>
                                      </p:cBhvr>
                                    </p:animEffect>
                                  </p:childTnLst>
                                </p:cTn>
                              </p:par>
                            </p:childTnLst>
                          </p:cTn>
                        </p:par>
                        <p:par>
                          <p:cTn id="28" fill="hold" nodeType="afterGroup">
                            <p:stCondLst>
                              <p:cond delay="1140"/>
                            </p:stCondLst>
                            <p:childTnLst>
                              <p:par>
                                <p:cTn id="29" presetID="22" presetClass="entr" presetSubtype="2" fill="hold" grpId="0" nodeType="afterEffect">
                                  <p:stCondLst>
                                    <p:cond delay="0"/>
                                  </p:stCondLst>
                                  <p:childTnLst>
                                    <p:set>
                                      <p:cBhvr>
                                        <p:cTn id="30" dur="1" fill="hold">
                                          <p:stCondLst>
                                            <p:cond delay="0"/>
                                          </p:stCondLst>
                                        </p:cTn>
                                        <p:tgtEl>
                                          <p:spTgt spid="37898"/>
                                        </p:tgtEl>
                                        <p:attrNameLst>
                                          <p:attrName>style.visibility</p:attrName>
                                        </p:attrNameLst>
                                      </p:cBhvr>
                                      <p:to>
                                        <p:strVal val="visible"/>
                                      </p:to>
                                    </p:set>
                                    <p:animEffect transition="in" filter="wipe(right)">
                                      <p:cBhvr>
                                        <p:cTn id="31" dur="500"/>
                                        <p:tgtEl>
                                          <p:spTgt spid="3789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7894"/>
                                        </p:tgtEl>
                                        <p:attrNameLst>
                                          <p:attrName>style.visibility</p:attrName>
                                        </p:attrNameLst>
                                      </p:cBhvr>
                                      <p:to>
                                        <p:strVal val="visible"/>
                                      </p:to>
                                    </p:set>
                                    <p:animEffect transition="in" filter="wipe(left)">
                                      <p:cBhvr>
                                        <p:cTn id="34" dur="500"/>
                                        <p:tgtEl>
                                          <p:spTgt spid="37894"/>
                                        </p:tgtEl>
                                      </p:cBhvr>
                                    </p:animEffect>
                                  </p:childTnLst>
                                </p:cTn>
                              </p:par>
                            </p:childTnLst>
                          </p:cTn>
                        </p:par>
                        <p:par>
                          <p:cTn id="35" fill="hold" nodeType="afterGroup">
                            <p:stCondLst>
                              <p:cond delay="1640"/>
                            </p:stCondLst>
                            <p:childTnLst>
                              <p:par>
                                <p:cTn id="36" presetID="22" presetClass="entr" presetSubtype="2" fill="hold" grpId="0" nodeType="afterEffect">
                                  <p:stCondLst>
                                    <p:cond delay="0"/>
                                  </p:stCondLst>
                                  <p:childTnLst>
                                    <p:set>
                                      <p:cBhvr>
                                        <p:cTn id="37" dur="1" fill="hold">
                                          <p:stCondLst>
                                            <p:cond delay="0"/>
                                          </p:stCondLst>
                                        </p:cTn>
                                        <p:tgtEl>
                                          <p:spTgt spid="37899"/>
                                        </p:tgtEl>
                                        <p:attrNameLst>
                                          <p:attrName>style.visibility</p:attrName>
                                        </p:attrNameLst>
                                      </p:cBhvr>
                                      <p:to>
                                        <p:strVal val="visible"/>
                                      </p:to>
                                    </p:set>
                                    <p:animEffect transition="in" filter="wipe(right)">
                                      <p:cBhvr>
                                        <p:cTn id="38" dur="500"/>
                                        <p:tgtEl>
                                          <p:spTgt spid="3789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7895"/>
                                        </p:tgtEl>
                                        <p:attrNameLst>
                                          <p:attrName>style.visibility</p:attrName>
                                        </p:attrNameLst>
                                      </p:cBhvr>
                                      <p:to>
                                        <p:strVal val="visible"/>
                                      </p:to>
                                    </p:set>
                                    <p:animEffect transition="in" filter="wipe(left)">
                                      <p:cBhvr>
                                        <p:cTn id="41" dur="500"/>
                                        <p:tgtEl>
                                          <p:spTgt spid="37895"/>
                                        </p:tgtEl>
                                      </p:cBhvr>
                                    </p:animEffect>
                                  </p:childTnLst>
                                </p:cTn>
                              </p:par>
                            </p:childTnLst>
                          </p:cTn>
                        </p:par>
                        <p:par>
                          <p:cTn id="42" fill="hold" nodeType="afterGroup">
                            <p:stCondLst>
                              <p:cond delay="2140"/>
                            </p:stCondLst>
                            <p:childTnLst>
                              <p:par>
                                <p:cTn id="43" presetID="22" presetClass="entr" presetSubtype="8" fill="hold" grpId="0" nodeType="afterEffect">
                                  <p:stCondLst>
                                    <p:cond delay="0"/>
                                  </p:stCondLst>
                                  <p:childTnLst>
                                    <p:set>
                                      <p:cBhvr>
                                        <p:cTn id="44" dur="1" fill="hold">
                                          <p:stCondLst>
                                            <p:cond delay="0"/>
                                          </p:stCondLst>
                                        </p:cTn>
                                        <p:tgtEl>
                                          <p:spTgt spid="37900"/>
                                        </p:tgtEl>
                                        <p:attrNameLst>
                                          <p:attrName>style.visibility</p:attrName>
                                        </p:attrNameLst>
                                      </p:cBhvr>
                                      <p:to>
                                        <p:strVal val="visible"/>
                                      </p:to>
                                    </p:set>
                                    <p:animEffect transition="in" filter="wipe(left)">
                                      <p:cBhvr>
                                        <p:cTn id="45" dur="500"/>
                                        <p:tgtEl>
                                          <p:spTgt spid="37900"/>
                                        </p:tgtEl>
                                      </p:cBhvr>
                                    </p:animEffect>
                                  </p:childTnLst>
                                </p:cTn>
                              </p:par>
                              <p:par>
                                <p:cTn id="46" presetID="47" presetClass="entr" presetSubtype="0" fill="hold" grpId="0" nodeType="withEffect">
                                  <p:stCondLst>
                                    <p:cond delay="0"/>
                                  </p:stCondLst>
                                  <p:childTnLst>
                                    <p:set>
                                      <p:cBhvr>
                                        <p:cTn id="47" dur="1" fill="hold">
                                          <p:stCondLst>
                                            <p:cond delay="0"/>
                                          </p:stCondLst>
                                        </p:cTn>
                                        <p:tgtEl>
                                          <p:spTgt spid="37904"/>
                                        </p:tgtEl>
                                        <p:attrNameLst>
                                          <p:attrName>style.visibility</p:attrName>
                                        </p:attrNameLst>
                                      </p:cBhvr>
                                      <p:to>
                                        <p:strVal val="visible"/>
                                      </p:to>
                                    </p:set>
                                    <p:animEffect transition="in" filter="fade">
                                      <p:cBhvr>
                                        <p:cTn id="48" dur="500"/>
                                        <p:tgtEl>
                                          <p:spTgt spid="37904"/>
                                        </p:tgtEl>
                                      </p:cBhvr>
                                    </p:animEffect>
                                    <p:anim calcmode="lin" valueType="num">
                                      <p:cBhvr>
                                        <p:cTn id="49" dur="500" fill="hold"/>
                                        <p:tgtEl>
                                          <p:spTgt spid="37904"/>
                                        </p:tgtEl>
                                        <p:attrNameLst>
                                          <p:attrName>ppt_x</p:attrName>
                                        </p:attrNameLst>
                                      </p:cBhvr>
                                      <p:tavLst>
                                        <p:tav tm="0">
                                          <p:val>
                                            <p:strVal val="#ppt_x"/>
                                          </p:val>
                                        </p:tav>
                                        <p:tav tm="100000">
                                          <p:val>
                                            <p:strVal val="#ppt_x"/>
                                          </p:val>
                                        </p:tav>
                                      </p:tavLst>
                                    </p:anim>
                                    <p:anim calcmode="lin" valueType="num">
                                      <p:cBhvr>
                                        <p:cTn id="50" dur="500" fill="hold"/>
                                        <p:tgtEl>
                                          <p:spTgt spid="37904"/>
                                        </p:tgtEl>
                                        <p:attrNameLst>
                                          <p:attrName>ppt_y</p:attrName>
                                        </p:attrNameLst>
                                      </p:cBhvr>
                                      <p:tavLst>
                                        <p:tav tm="0">
                                          <p:val>
                                            <p:strVal val="#ppt_y-.1"/>
                                          </p:val>
                                        </p:tav>
                                        <p:tav tm="100000">
                                          <p:val>
                                            <p:strVal val="#ppt_y"/>
                                          </p:val>
                                        </p:tav>
                                      </p:tavLst>
                                    </p:anim>
                                  </p:childTnLst>
                                </p:cTn>
                              </p:par>
                              <p:par>
                                <p:cTn id="51" presetID="22" presetClass="entr" presetSubtype="8" fill="hold" grpId="0" nodeType="withEffect">
                                  <p:stCondLst>
                                    <p:cond delay="200"/>
                                  </p:stCondLst>
                                  <p:childTnLst>
                                    <p:set>
                                      <p:cBhvr>
                                        <p:cTn id="52" dur="1" fill="hold">
                                          <p:stCondLst>
                                            <p:cond delay="0"/>
                                          </p:stCondLst>
                                        </p:cTn>
                                        <p:tgtEl>
                                          <p:spTgt spid="37901"/>
                                        </p:tgtEl>
                                        <p:attrNameLst>
                                          <p:attrName>style.visibility</p:attrName>
                                        </p:attrNameLst>
                                      </p:cBhvr>
                                      <p:to>
                                        <p:strVal val="visible"/>
                                      </p:to>
                                    </p:set>
                                    <p:animEffect transition="in" filter="wipe(left)">
                                      <p:cBhvr>
                                        <p:cTn id="53" dur="500"/>
                                        <p:tgtEl>
                                          <p:spTgt spid="37901"/>
                                        </p:tgtEl>
                                      </p:cBhvr>
                                    </p:animEffect>
                                  </p:childTnLst>
                                </p:cTn>
                              </p:par>
                              <p:par>
                                <p:cTn id="54" presetID="47" presetClass="entr" presetSubtype="0" fill="hold" grpId="0" nodeType="withEffect">
                                  <p:stCondLst>
                                    <p:cond delay="200"/>
                                  </p:stCondLst>
                                  <p:childTnLst>
                                    <p:set>
                                      <p:cBhvr>
                                        <p:cTn id="55" dur="1" fill="hold">
                                          <p:stCondLst>
                                            <p:cond delay="0"/>
                                          </p:stCondLst>
                                        </p:cTn>
                                        <p:tgtEl>
                                          <p:spTgt spid="37905"/>
                                        </p:tgtEl>
                                        <p:attrNameLst>
                                          <p:attrName>style.visibility</p:attrName>
                                        </p:attrNameLst>
                                      </p:cBhvr>
                                      <p:to>
                                        <p:strVal val="visible"/>
                                      </p:to>
                                    </p:set>
                                    <p:animEffect transition="in" filter="fade">
                                      <p:cBhvr>
                                        <p:cTn id="56" dur="500"/>
                                        <p:tgtEl>
                                          <p:spTgt spid="37905"/>
                                        </p:tgtEl>
                                      </p:cBhvr>
                                    </p:animEffect>
                                    <p:anim calcmode="lin" valueType="num">
                                      <p:cBhvr>
                                        <p:cTn id="57" dur="500" fill="hold"/>
                                        <p:tgtEl>
                                          <p:spTgt spid="37905"/>
                                        </p:tgtEl>
                                        <p:attrNameLst>
                                          <p:attrName>ppt_x</p:attrName>
                                        </p:attrNameLst>
                                      </p:cBhvr>
                                      <p:tavLst>
                                        <p:tav tm="0">
                                          <p:val>
                                            <p:strVal val="#ppt_x"/>
                                          </p:val>
                                        </p:tav>
                                        <p:tav tm="100000">
                                          <p:val>
                                            <p:strVal val="#ppt_x"/>
                                          </p:val>
                                        </p:tav>
                                      </p:tavLst>
                                    </p:anim>
                                    <p:anim calcmode="lin" valueType="num">
                                      <p:cBhvr>
                                        <p:cTn id="58" dur="500" fill="hold"/>
                                        <p:tgtEl>
                                          <p:spTgt spid="37905"/>
                                        </p:tgtEl>
                                        <p:attrNameLst>
                                          <p:attrName>ppt_y</p:attrName>
                                        </p:attrNameLst>
                                      </p:cBhvr>
                                      <p:tavLst>
                                        <p:tav tm="0">
                                          <p:val>
                                            <p:strVal val="#ppt_y-.1"/>
                                          </p:val>
                                        </p:tav>
                                        <p:tav tm="100000">
                                          <p:val>
                                            <p:strVal val="#ppt_y"/>
                                          </p:val>
                                        </p:tav>
                                      </p:tavLst>
                                    </p:anim>
                                  </p:childTnLst>
                                </p:cTn>
                              </p:par>
                              <p:par>
                                <p:cTn id="59" presetID="22" presetClass="entr" presetSubtype="8" fill="hold" grpId="0" nodeType="withEffect">
                                  <p:stCondLst>
                                    <p:cond delay="300"/>
                                  </p:stCondLst>
                                  <p:childTnLst>
                                    <p:set>
                                      <p:cBhvr>
                                        <p:cTn id="60" dur="1" fill="hold">
                                          <p:stCondLst>
                                            <p:cond delay="0"/>
                                          </p:stCondLst>
                                        </p:cTn>
                                        <p:tgtEl>
                                          <p:spTgt spid="37902"/>
                                        </p:tgtEl>
                                        <p:attrNameLst>
                                          <p:attrName>style.visibility</p:attrName>
                                        </p:attrNameLst>
                                      </p:cBhvr>
                                      <p:to>
                                        <p:strVal val="visible"/>
                                      </p:to>
                                    </p:set>
                                    <p:animEffect transition="in" filter="wipe(left)">
                                      <p:cBhvr>
                                        <p:cTn id="61" dur="500"/>
                                        <p:tgtEl>
                                          <p:spTgt spid="37902"/>
                                        </p:tgtEl>
                                      </p:cBhvr>
                                    </p:animEffect>
                                  </p:childTnLst>
                                </p:cTn>
                              </p:par>
                              <p:par>
                                <p:cTn id="62" presetID="47" presetClass="entr" presetSubtype="0" fill="hold" grpId="0" nodeType="withEffect">
                                  <p:stCondLst>
                                    <p:cond delay="300"/>
                                  </p:stCondLst>
                                  <p:childTnLst>
                                    <p:set>
                                      <p:cBhvr>
                                        <p:cTn id="63" dur="1" fill="hold">
                                          <p:stCondLst>
                                            <p:cond delay="0"/>
                                          </p:stCondLst>
                                        </p:cTn>
                                        <p:tgtEl>
                                          <p:spTgt spid="37906"/>
                                        </p:tgtEl>
                                        <p:attrNameLst>
                                          <p:attrName>style.visibility</p:attrName>
                                        </p:attrNameLst>
                                      </p:cBhvr>
                                      <p:to>
                                        <p:strVal val="visible"/>
                                      </p:to>
                                    </p:set>
                                    <p:animEffect transition="in" filter="fade">
                                      <p:cBhvr>
                                        <p:cTn id="64" dur="500"/>
                                        <p:tgtEl>
                                          <p:spTgt spid="37906"/>
                                        </p:tgtEl>
                                      </p:cBhvr>
                                    </p:animEffect>
                                    <p:anim calcmode="lin" valueType="num">
                                      <p:cBhvr>
                                        <p:cTn id="65" dur="500" fill="hold"/>
                                        <p:tgtEl>
                                          <p:spTgt spid="37906"/>
                                        </p:tgtEl>
                                        <p:attrNameLst>
                                          <p:attrName>ppt_x</p:attrName>
                                        </p:attrNameLst>
                                      </p:cBhvr>
                                      <p:tavLst>
                                        <p:tav tm="0">
                                          <p:val>
                                            <p:strVal val="#ppt_x"/>
                                          </p:val>
                                        </p:tav>
                                        <p:tav tm="100000">
                                          <p:val>
                                            <p:strVal val="#ppt_x"/>
                                          </p:val>
                                        </p:tav>
                                      </p:tavLst>
                                    </p:anim>
                                    <p:anim calcmode="lin" valueType="num">
                                      <p:cBhvr>
                                        <p:cTn id="66" dur="500" fill="hold"/>
                                        <p:tgtEl>
                                          <p:spTgt spid="37906"/>
                                        </p:tgtEl>
                                        <p:attrNameLst>
                                          <p:attrName>ppt_y</p:attrName>
                                        </p:attrNameLst>
                                      </p:cBhvr>
                                      <p:tavLst>
                                        <p:tav tm="0">
                                          <p:val>
                                            <p:strVal val="#ppt_y-.1"/>
                                          </p:val>
                                        </p:tav>
                                        <p:tav tm="100000">
                                          <p:val>
                                            <p:strVal val="#ppt_y"/>
                                          </p:val>
                                        </p:tav>
                                      </p:tavLst>
                                    </p:anim>
                                  </p:childTnLst>
                                </p:cTn>
                              </p:par>
                              <p:par>
                                <p:cTn id="67" presetID="22" presetClass="entr" presetSubtype="8" fill="hold" grpId="0" nodeType="withEffect">
                                  <p:stCondLst>
                                    <p:cond delay="500"/>
                                  </p:stCondLst>
                                  <p:childTnLst>
                                    <p:set>
                                      <p:cBhvr>
                                        <p:cTn id="68" dur="1" fill="hold">
                                          <p:stCondLst>
                                            <p:cond delay="0"/>
                                          </p:stCondLst>
                                        </p:cTn>
                                        <p:tgtEl>
                                          <p:spTgt spid="37903"/>
                                        </p:tgtEl>
                                        <p:attrNameLst>
                                          <p:attrName>style.visibility</p:attrName>
                                        </p:attrNameLst>
                                      </p:cBhvr>
                                      <p:to>
                                        <p:strVal val="visible"/>
                                      </p:to>
                                    </p:set>
                                    <p:animEffect transition="in" filter="wipe(left)">
                                      <p:cBhvr>
                                        <p:cTn id="69" dur="500"/>
                                        <p:tgtEl>
                                          <p:spTgt spid="37903"/>
                                        </p:tgtEl>
                                      </p:cBhvr>
                                    </p:animEffect>
                                  </p:childTnLst>
                                </p:cTn>
                              </p:par>
                              <p:par>
                                <p:cTn id="70" presetID="47" presetClass="entr" presetSubtype="0" fill="hold" grpId="0" nodeType="withEffect">
                                  <p:stCondLst>
                                    <p:cond delay="500"/>
                                  </p:stCondLst>
                                  <p:childTnLst>
                                    <p:set>
                                      <p:cBhvr>
                                        <p:cTn id="71" dur="1" fill="hold">
                                          <p:stCondLst>
                                            <p:cond delay="0"/>
                                          </p:stCondLst>
                                        </p:cTn>
                                        <p:tgtEl>
                                          <p:spTgt spid="37907"/>
                                        </p:tgtEl>
                                        <p:attrNameLst>
                                          <p:attrName>style.visibility</p:attrName>
                                        </p:attrNameLst>
                                      </p:cBhvr>
                                      <p:to>
                                        <p:strVal val="visible"/>
                                      </p:to>
                                    </p:set>
                                    <p:animEffect transition="in" filter="fade">
                                      <p:cBhvr>
                                        <p:cTn id="72" dur="500"/>
                                        <p:tgtEl>
                                          <p:spTgt spid="37907"/>
                                        </p:tgtEl>
                                      </p:cBhvr>
                                    </p:animEffect>
                                    <p:anim calcmode="lin" valueType="num">
                                      <p:cBhvr>
                                        <p:cTn id="73" dur="500" fill="hold"/>
                                        <p:tgtEl>
                                          <p:spTgt spid="37907"/>
                                        </p:tgtEl>
                                        <p:attrNameLst>
                                          <p:attrName>ppt_x</p:attrName>
                                        </p:attrNameLst>
                                      </p:cBhvr>
                                      <p:tavLst>
                                        <p:tav tm="0">
                                          <p:val>
                                            <p:strVal val="#ppt_x"/>
                                          </p:val>
                                        </p:tav>
                                        <p:tav tm="100000">
                                          <p:val>
                                            <p:strVal val="#ppt_x"/>
                                          </p:val>
                                        </p:tav>
                                      </p:tavLst>
                                    </p:anim>
                                    <p:anim calcmode="lin" valueType="num">
                                      <p:cBhvr>
                                        <p:cTn id="74" dur="500" fill="hold"/>
                                        <p:tgtEl>
                                          <p:spTgt spid="379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2" grpId="0" animBg="1" autoUpdateAnimBg="0"/>
      <p:bldP spid="37893" grpId="0" animBg="1" autoUpdateAnimBg="0"/>
      <p:bldP spid="37894" grpId="0" animBg="1" autoUpdateAnimBg="0"/>
      <p:bldP spid="37895" grpId="0" animBg="1" autoUpdateAnimBg="0"/>
      <p:bldP spid="37896" grpId="0" autoUpdateAnimBg="0"/>
      <p:bldP spid="37897" grpId="0" autoUpdateAnimBg="0"/>
      <p:bldP spid="37898" grpId="0" autoUpdateAnimBg="0"/>
      <p:bldP spid="37899" grpId="0" autoUpdateAnimBg="0"/>
      <p:bldP spid="37900" grpId="0" animBg="1" autoUpdateAnimBg="0"/>
      <p:bldP spid="37901" grpId="0" animBg="1" autoUpdateAnimBg="0"/>
      <p:bldP spid="37902" grpId="0" animBg="1" autoUpdateAnimBg="0"/>
      <p:bldP spid="37903" grpId="0" animBg="1" autoUpdateAnimBg="0"/>
      <p:bldP spid="37904" grpId="0" animBg="1" autoUpdateAnimBg="0"/>
      <p:bldP spid="37905" grpId="0" animBg="1" autoUpdateAnimBg="0"/>
      <p:bldP spid="37906" grpId="0" animBg="1" autoUpdateAnimBg="0"/>
      <p:bldP spid="3790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cxnSp>
        <p:nvCxnSpPr>
          <p:cNvPr id="38915" name="直接连接符 2"/>
          <p:cNvCxnSpPr>
            <a:cxnSpLocks noChangeShapeType="1"/>
          </p:cNvCxnSpPr>
          <p:nvPr/>
        </p:nvCxnSpPr>
        <p:spPr bwMode="auto">
          <a:xfrm>
            <a:off x="4429125" y="1122363"/>
            <a:ext cx="0" cy="194310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38916" name="直接连接符 3"/>
          <p:cNvCxnSpPr>
            <a:cxnSpLocks noChangeShapeType="1"/>
          </p:cNvCxnSpPr>
          <p:nvPr/>
        </p:nvCxnSpPr>
        <p:spPr bwMode="auto">
          <a:xfrm>
            <a:off x="4429125" y="3979863"/>
            <a:ext cx="0" cy="194310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sp>
        <p:nvSpPr>
          <p:cNvPr id="38917" name="椭圆 4"/>
          <p:cNvSpPr>
            <a:spLocks noChangeArrowheads="1"/>
          </p:cNvSpPr>
          <p:nvPr/>
        </p:nvSpPr>
        <p:spPr bwMode="auto">
          <a:xfrm>
            <a:off x="3883025" y="2887663"/>
            <a:ext cx="1092200" cy="1092200"/>
          </a:xfrm>
          <a:prstGeom prst="ellipse">
            <a:avLst/>
          </a:prstGeom>
          <a:solidFill>
            <a:schemeClr val="bg2"/>
          </a:solidFill>
          <a:ln w="9525">
            <a:solidFill>
              <a:srgbClr val="F8F8F8"/>
            </a:solidFill>
            <a:round/>
            <a:headEnd/>
            <a:tailEnd/>
          </a:ln>
        </p:spPr>
        <p:txBody>
          <a:bodyPr/>
          <a:lstStyle/>
          <a:p>
            <a:endParaRPr lang="zh-CN" altLang="en-US">
              <a:solidFill>
                <a:srgbClr val="FFFFFF"/>
              </a:solidFill>
            </a:endParaRPr>
          </a:p>
        </p:txBody>
      </p:sp>
      <p:sp>
        <p:nvSpPr>
          <p:cNvPr id="38918" name="TextBox 5"/>
          <p:cNvSpPr txBox="1">
            <a:spLocks noChangeArrowheads="1"/>
          </p:cNvSpPr>
          <p:nvPr/>
        </p:nvSpPr>
        <p:spPr bwMode="auto">
          <a:xfrm>
            <a:off x="2679700" y="16256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b="1">
                <a:solidFill>
                  <a:schemeClr val="accent1"/>
                </a:solidFill>
                <a:latin typeface="微软雅黑" pitchFamily="34" charset="-122"/>
                <a:ea typeface="微软雅黑" pitchFamily="34" charset="-122"/>
              </a:rPr>
              <a:t>小密蜂队</a:t>
            </a:r>
          </a:p>
        </p:txBody>
      </p:sp>
      <p:sp>
        <p:nvSpPr>
          <p:cNvPr id="38919" name="TextBox 6"/>
          <p:cNvSpPr txBox="1">
            <a:spLocks noChangeArrowheads="1"/>
          </p:cNvSpPr>
          <p:nvPr/>
        </p:nvSpPr>
        <p:spPr bwMode="auto">
          <a:xfrm>
            <a:off x="5062538" y="16256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a:solidFill>
                  <a:schemeClr val="accent1"/>
                </a:solidFill>
                <a:latin typeface="微软雅黑" pitchFamily="34" charset="-122"/>
                <a:ea typeface="微软雅黑" pitchFamily="34" charset="-122"/>
              </a:rPr>
              <a:t>小精灵队</a:t>
            </a:r>
          </a:p>
        </p:txBody>
      </p:sp>
      <p:sp>
        <p:nvSpPr>
          <p:cNvPr id="38920" name="TextBox 7"/>
          <p:cNvSpPr txBox="1">
            <a:spLocks noChangeArrowheads="1"/>
          </p:cNvSpPr>
          <p:nvPr/>
        </p:nvSpPr>
        <p:spPr bwMode="auto">
          <a:xfrm>
            <a:off x="679450" y="2093913"/>
            <a:ext cx="3168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这里输入简要文字说明这里输入简要文字说明这里输入简要文字说明这里输入简要文字说明</a:t>
            </a:r>
          </a:p>
        </p:txBody>
      </p:sp>
      <p:sp>
        <p:nvSpPr>
          <p:cNvPr id="38921" name="TextBox 8"/>
          <p:cNvSpPr txBox="1">
            <a:spLocks noChangeArrowheads="1"/>
          </p:cNvSpPr>
          <p:nvPr/>
        </p:nvSpPr>
        <p:spPr bwMode="auto">
          <a:xfrm>
            <a:off x="5062538" y="2093913"/>
            <a:ext cx="3276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accent1"/>
                </a:solidFill>
                <a:latin typeface="微软雅黑" pitchFamily="34" charset="-122"/>
                <a:ea typeface="微软雅黑" pitchFamily="34" charset="-122"/>
              </a:rPr>
              <a:t>这里输入简要文字说明这里输入简要文字说明这里输入简要文字说明这里输入简要文字说明</a:t>
            </a:r>
          </a:p>
        </p:txBody>
      </p:sp>
      <p:sp>
        <p:nvSpPr>
          <p:cNvPr id="38922" name="矩形 9"/>
          <p:cNvSpPr>
            <a:spLocks noChangeArrowheads="1"/>
          </p:cNvSpPr>
          <p:nvPr/>
        </p:nvSpPr>
        <p:spPr bwMode="auto">
          <a:xfrm>
            <a:off x="1549400" y="3433763"/>
            <a:ext cx="2149475"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r"/>
            <a:r>
              <a:rPr lang="zh-CN" altLang="en-US">
                <a:solidFill>
                  <a:srgbClr val="FFFFFF"/>
                </a:solidFill>
                <a:latin typeface="微软雅黑" pitchFamily="34" charset="-122"/>
                <a:ea typeface="微软雅黑" pitchFamily="34" charset="-122"/>
              </a:rPr>
              <a:t>完成任务数：</a:t>
            </a:r>
            <a:r>
              <a:rPr lang="en-US" altLang="zh-CN">
                <a:solidFill>
                  <a:srgbClr val="FFFFFF"/>
                </a:solidFill>
                <a:latin typeface="微软雅黑" pitchFamily="34" charset="-122"/>
                <a:ea typeface="微软雅黑" pitchFamily="34" charset="-122"/>
              </a:rPr>
              <a:t>6</a:t>
            </a:r>
            <a:r>
              <a:rPr lang="zh-CN" altLang="en-US">
                <a:solidFill>
                  <a:srgbClr val="FFFFFF"/>
                </a:solidFill>
                <a:latin typeface="微软雅黑" pitchFamily="34" charset="-122"/>
                <a:ea typeface="微软雅黑" pitchFamily="34" charset="-122"/>
              </a:rPr>
              <a:t>个</a:t>
            </a:r>
          </a:p>
        </p:txBody>
      </p:sp>
      <p:sp>
        <p:nvSpPr>
          <p:cNvPr id="38923" name="矩形 10"/>
          <p:cNvSpPr>
            <a:spLocks noChangeArrowheads="1"/>
          </p:cNvSpPr>
          <p:nvPr/>
        </p:nvSpPr>
        <p:spPr bwMode="auto">
          <a:xfrm>
            <a:off x="679450" y="3878263"/>
            <a:ext cx="3019425"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r"/>
            <a:r>
              <a:rPr lang="zh-CN" altLang="en-US">
                <a:solidFill>
                  <a:srgbClr val="FFFFFF"/>
                </a:solidFill>
                <a:latin typeface="微软雅黑" pitchFamily="34" charset="-122"/>
                <a:ea typeface="微软雅黑" pitchFamily="34" charset="-122"/>
              </a:rPr>
              <a:t>卫生打扫得分：</a:t>
            </a:r>
            <a:r>
              <a:rPr lang="en-US" altLang="zh-CN">
                <a:solidFill>
                  <a:srgbClr val="FFFFFF"/>
                </a:solidFill>
                <a:latin typeface="微软雅黑" pitchFamily="34" charset="-122"/>
                <a:ea typeface="微软雅黑" pitchFamily="34" charset="-122"/>
              </a:rPr>
              <a:t>8</a:t>
            </a:r>
            <a:r>
              <a:rPr lang="zh-CN" altLang="en-US">
                <a:solidFill>
                  <a:srgbClr val="FFFFFF"/>
                </a:solidFill>
                <a:latin typeface="微软雅黑" pitchFamily="34" charset="-122"/>
                <a:ea typeface="微软雅黑" pitchFamily="34" charset="-122"/>
              </a:rPr>
              <a:t>分</a:t>
            </a:r>
          </a:p>
        </p:txBody>
      </p:sp>
      <p:sp>
        <p:nvSpPr>
          <p:cNvPr id="38924" name="矩形 11"/>
          <p:cNvSpPr>
            <a:spLocks noChangeArrowheads="1"/>
          </p:cNvSpPr>
          <p:nvPr/>
        </p:nvSpPr>
        <p:spPr bwMode="auto">
          <a:xfrm>
            <a:off x="1111250" y="4373563"/>
            <a:ext cx="2587625"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r"/>
            <a:r>
              <a:rPr lang="zh-CN" altLang="en-US">
                <a:solidFill>
                  <a:srgbClr val="FFFFFF"/>
                </a:solidFill>
                <a:latin typeface="微软雅黑" pitchFamily="34" charset="-122"/>
                <a:ea typeface="微软雅黑" pitchFamily="34" charset="-122"/>
              </a:rPr>
              <a:t>植树颗数：</a:t>
            </a:r>
            <a:r>
              <a:rPr lang="en-US" altLang="zh-CN">
                <a:solidFill>
                  <a:srgbClr val="FFFFFF"/>
                </a:solidFill>
                <a:latin typeface="微软雅黑" pitchFamily="34" charset="-122"/>
                <a:ea typeface="微软雅黑" pitchFamily="34" charset="-122"/>
              </a:rPr>
              <a:t>150</a:t>
            </a:r>
            <a:endParaRPr lang="zh-CN" altLang="en-US">
              <a:solidFill>
                <a:srgbClr val="FFFFFF"/>
              </a:solidFill>
              <a:latin typeface="微软雅黑" pitchFamily="34" charset="-122"/>
              <a:ea typeface="微软雅黑" pitchFamily="34" charset="-122"/>
            </a:endParaRPr>
          </a:p>
        </p:txBody>
      </p:sp>
      <p:sp>
        <p:nvSpPr>
          <p:cNvPr id="38925" name="矩形 12"/>
          <p:cNvSpPr>
            <a:spLocks noChangeArrowheads="1"/>
          </p:cNvSpPr>
          <p:nvPr/>
        </p:nvSpPr>
        <p:spPr bwMode="auto">
          <a:xfrm>
            <a:off x="1616075" y="4865688"/>
            <a:ext cx="2082800" cy="3540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r"/>
            <a:r>
              <a:rPr lang="zh-CN" altLang="en-US">
                <a:solidFill>
                  <a:srgbClr val="FFFFFF"/>
                </a:solidFill>
                <a:latin typeface="微软雅黑" pitchFamily="34" charset="-122"/>
                <a:ea typeface="微软雅黑" pitchFamily="34" charset="-122"/>
              </a:rPr>
              <a:t>您的文字</a:t>
            </a:r>
          </a:p>
        </p:txBody>
      </p:sp>
      <p:sp>
        <p:nvSpPr>
          <p:cNvPr id="38926" name="矩形 13"/>
          <p:cNvSpPr>
            <a:spLocks noChangeArrowheads="1"/>
          </p:cNvSpPr>
          <p:nvPr/>
        </p:nvSpPr>
        <p:spPr bwMode="auto">
          <a:xfrm>
            <a:off x="5202238" y="3433763"/>
            <a:ext cx="2336800"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solidFill>
                  <a:srgbClr val="FFFFFF"/>
                </a:solidFill>
                <a:latin typeface="微软雅黑" pitchFamily="34" charset="-122"/>
                <a:ea typeface="微软雅黑" pitchFamily="34" charset="-122"/>
              </a:rPr>
              <a:t>完成任务数：</a:t>
            </a:r>
            <a:r>
              <a:rPr lang="en-US" altLang="zh-CN">
                <a:solidFill>
                  <a:srgbClr val="FFFFFF"/>
                </a:solidFill>
                <a:latin typeface="微软雅黑" pitchFamily="34" charset="-122"/>
                <a:ea typeface="微软雅黑" pitchFamily="34" charset="-122"/>
              </a:rPr>
              <a:t>7</a:t>
            </a:r>
            <a:r>
              <a:rPr lang="zh-CN" altLang="en-US">
                <a:solidFill>
                  <a:srgbClr val="FFFFFF"/>
                </a:solidFill>
                <a:latin typeface="微软雅黑" pitchFamily="34" charset="-122"/>
                <a:ea typeface="微软雅黑" pitchFamily="34" charset="-122"/>
              </a:rPr>
              <a:t>个</a:t>
            </a:r>
          </a:p>
          <a:p>
            <a:endParaRPr lang="zh-CN" altLang="en-US">
              <a:solidFill>
                <a:srgbClr val="FFFFFF"/>
              </a:solidFill>
              <a:latin typeface="微软雅黑" pitchFamily="34" charset="-122"/>
              <a:ea typeface="微软雅黑" pitchFamily="34" charset="-122"/>
            </a:endParaRPr>
          </a:p>
        </p:txBody>
      </p:sp>
      <p:sp>
        <p:nvSpPr>
          <p:cNvPr id="38927" name="矩形 14"/>
          <p:cNvSpPr>
            <a:spLocks noChangeArrowheads="1"/>
          </p:cNvSpPr>
          <p:nvPr/>
        </p:nvSpPr>
        <p:spPr bwMode="auto">
          <a:xfrm>
            <a:off x="5214938" y="3878263"/>
            <a:ext cx="3486150"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solidFill>
                  <a:srgbClr val="FFFFFF"/>
                </a:solidFill>
                <a:latin typeface="微软雅黑" pitchFamily="34" charset="-122"/>
                <a:ea typeface="微软雅黑" pitchFamily="34" charset="-122"/>
              </a:rPr>
              <a:t>卫生打扫得分：</a:t>
            </a:r>
            <a:r>
              <a:rPr lang="en-US" altLang="zh-CN">
                <a:solidFill>
                  <a:srgbClr val="FFFFFF"/>
                </a:solidFill>
                <a:latin typeface="微软雅黑" pitchFamily="34" charset="-122"/>
                <a:ea typeface="微软雅黑" pitchFamily="34" charset="-122"/>
              </a:rPr>
              <a:t>9</a:t>
            </a:r>
            <a:r>
              <a:rPr lang="zh-CN" altLang="en-US">
                <a:solidFill>
                  <a:srgbClr val="FFFFFF"/>
                </a:solidFill>
                <a:latin typeface="微软雅黑" pitchFamily="34" charset="-122"/>
                <a:ea typeface="微软雅黑" pitchFamily="34" charset="-122"/>
              </a:rPr>
              <a:t>分</a:t>
            </a:r>
          </a:p>
        </p:txBody>
      </p:sp>
      <p:sp>
        <p:nvSpPr>
          <p:cNvPr id="38928" name="矩形 15"/>
          <p:cNvSpPr>
            <a:spLocks noChangeArrowheads="1"/>
          </p:cNvSpPr>
          <p:nvPr/>
        </p:nvSpPr>
        <p:spPr bwMode="auto">
          <a:xfrm>
            <a:off x="5214938" y="4373563"/>
            <a:ext cx="1820862"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solidFill>
                  <a:srgbClr val="FFFFFF"/>
                </a:solidFill>
                <a:latin typeface="微软雅黑" pitchFamily="34" charset="-122"/>
                <a:ea typeface="微软雅黑" pitchFamily="34" charset="-122"/>
              </a:rPr>
              <a:t>植树颗数：</a:t>
            </a:r>
            <a:r>
              <a:rPr lang="en-US" altLang="zh-CN">
                <a:solidFill>
                  <a:srgbClr val="FFFFFF"/>
                </a:solidFill>
                <a:latin typeface="微软雅黑" pitchFamily="34" charset="-122"/>
                <a:ea typeface="微软雅黑" pitchFamily="34" charset="-122"/>
              </a:rPr>
              <a:t>125</a:t>
            </a:r>
            <a:endParaRPr lang="zh-CN" altLang="en-US">
              <a:solidFill>
                <a:srgbClr val="FFFFFF"/>
              </a:solidFill>
              <a:latin typeface="微软雅黑" pitchFamily="34" charset="-122"/>
              <a:ea typeface="微软雅黑" pitchFamily="34" charset="-122"/>
            </a:endParaRPr>
          </a:p>
        </p:txBody>
      </p:sp>
      <p:sp>
        <p:nvSpPr>
          <p:cNvPr id="38929" name="矩形 16"/>
          <p:cNvSpPr>
            <a:spLocks noChangeArrowheads="1"/>
          </p:cNvSpPr>
          <p:nvPr/>
        </p:nvSpPr>
        <p:spPr bwMode="auto">
          <a:xfrm>
            <a:off x="5202238" y="4865688"/>
            <a:ext cx="2481262" cy="3540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solidFill>
                  <a:srgbClr val="FFFFFF"/>
                </a:solidFill>
                <a:latin typeface="微软雅黑" pitchFamily="34" charset="-122"/>
                <a:ea typeface="微软雅黑" pitchFamily="34" charset="-122"/>
              </a:rPr>
              <a:t>您的文字</a:t>
            </a:r>
          </a:p>
        </p:txBody>
      </p:sp>
      <p:sp>
        <p:nvSpPr>
          <p:cNvPr id="38930" name="TextBox 17"/>
          <p:cNvSpPr txBox="1">
            <a:spLocks noChangeArrowheads="1"/>
          </p:cNvSpPr>
          <p:nvPr/>
        </p:nvSpPr>
        <p:spPr bwMode="auto">
          <a:xfrm>
            <a:off x="4019550" y="3087688"/>
            <a:ext cx="86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4000">
                <a:solidFill>
                  <a:srgbClr val="FFFFFF"/>
                </a:solidFill>
              </a:rPr>
              <a:t>VS</a:t>
            </a:r>
            <a:endParaRPr lang="zh-CN" altLang="en-US" sz="4000">
              <a:solidFill>
                <a:srgbClr val="FFFFFF"/>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914"/>
                                        </p:tgtEl>
                                        <p:attrNameLst>
                                          <p:attrName>style.visibility</p:attrName>
                                        </p:attrNameLst>
                                      </p:cBhvr>
                                      <p:to>
                                        <p:strVal val="visible"/>
                                      </p:to>
                                    </p:set>
                                    <p:anim calcmode="lin" valueType="num">
                                      <p:cBhvr>
                                        <p:cTn id="7" dur="4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8914"/>
                                        </p:tgtEl>
                                        <p:attrNameLst>
                                          <p:attrName>ppt_y</p:attrName>
                                        </p:attrNameLst>
                                      </p:cBhvr>
                                      <p:tavLst>
                                        <p:tav tm="0">
                                          <p:val>
                                            <p:strVal val="#ppt_y"/>
                                          </p:val>
                                        </p:tav>
                                        <p:tav tm="100000">
                                          <p:val>
                                            <p:strVal val="#ppt_y"/>
                                          </p:val>
                                        </p:tav>
                                      </p:tavLst>
                                    </p:anim>
                                    <p:anim calcmode="lin" valueType="num">
                                      <p:cBhvr>
                                        <p:cTn id="9" dur="4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8914"/>
                                        </p:tgtEl>
                                      </p:cBhvr>
                                    </p:animEffect>
                                  </p:childTnLst>
                                </p:cTn>
                              </p:par>
                            </p:childTnLst>
                          </p:cTn>
                        </p:par>
                        <p:par>
                          <p:cTn id="12" fill="hold" nodeType="afterGroup">
                            <p:stCondLst>
                              <p:cond delay="640"/>
                            </p:stCondLst>
                            <p:childTnLst>
                              <p:par>
                                <p:cTn id="13" presetID="22" presetClass="entr" presetSubtype="1" fill="hold" nodeType="afterEffect">
                                  <p:stCondLst>
                                    <p:cond delay="0"/>
                                  </p:stCondLst>
                                  <p:childTnLst>
                                    <p:set>
                                      <p:cBhvr>
                                        <p:cTn id="14" dur="1" fill="hold">
                                          <p:stCondLst>
                                            <p:cond delay="0"/>
                                          </p:stCondLst>
                                        </p:cTn>
                                        <p:tgtEl>
                                          <p:spTgt spid="38915"/>
                                        </p:tgtEl>
                                        <p:attrNameLst>
                                          <p:attrName>style.visibility</p:attrName>
                                        </p:attrNameLst>
                                      </p:cBhvr>
                                      <p:to>
                                        <p:strVal val="visible"/>
                                      </p:to>
                                    </p:set>
                                    <p:animEffect transition="in" filter="wipe(up)">
                                      <p:cBhvr>
                                        <p:cTn id="15" dur="500"/>
                                        <p:tgtEl>
                                          <p:spTgt spid="38915"/>
                                        </p:tgtEl>
                                      </p:cBhvr>
                                    </p:animEffect>
                                  </p:childTnLst>
                                </p:cTn>
                              </p:par>
                              <p:par>
                                <p:cTn id="16" presetID="22" presetClass="entr" presetSubtype="4" fill="hold" nodeType="withEffect">
                                  <p:stCondLst>
                                    <p:cond delay="0"/>
                                  </p:stCondLst>
                                  <p:childTnLst>
                                    <p:set>
                                      <p:cBhvr>
                                        <p:cTn id="17" dur="1" fill="hold">
                                          <p:stCondLst>
                                            <p:cond delay="0"/>
                                          </p:stCondLst>
                                        </p:cTn>
                                        <p:tgtEl>
                                          <p:spTgt spid="38916"/>
                                        </p:tgtEl>
                                        <p:attrNameLst>
                                          <p:attrName>style.visibility</p:attrName>
                                        </p:attrNameLst>
                                      </p:cBhvr>
                                      <p:to>
                                        <p:strVal val="visible"/>
                                      </p:to>
                                    </p:set>
                                    <p:animEffect transition="in" filter="wipe(down)">
                                      <p:cBhvr>
                                        <p:cTn id="18" dur="500"/>
                                        <p:tgtEl>
                                          <p:spTgt spid="38916"/>
                                        </p:tgtEl>
                                      </p:cBhvr>
                                    </p:animEffect>
                                  </p:childTnLst>
                                </p:cTn>
                              </p:par>
                            </p:childTnLst>
                          </p:cTn>
                        </p:par>
                        <p:par>
                          <p:cTn id="19" fill="hold" nodeType="afterGroup">
                            <p:stCondLst>
                              <p:cond delay="1140"/>
                            </p:stCondLst>
                            <p:childTnLst>
                              <p:par>
                                <p:cTn id="20" presetID="10" presetClass="entr" presetSubtype="0" fill="hold" grpId="0" nodeType="afterEffect">
                                  <p:stCondLst>
                                    <p:cond delay="0"/>
                                  </p:stCondLst>
                                  <p:childTnLst>
                                    <p:set>
                                      <p:cBhvr>
                                        <p:cTn id="21" dur="1" fill="hold">
                                          <p:stCondLst>
                                            <p:cond delay="0"/>
                                          </p:stCondLst>
                                        </p:cTn>
                                        <p:tgtEl>
                                          <p:spTgt spid="38917"/>
                                        </p:tgtEl>
                                        <p:attrNameLst>
                                          <p:attrName>style.visibility</p:attrName>
                                        </p:attrNameLst>
                                      </p:cBhvr>
                                      <p:to>
                                        <p:strVal val="visible"/>
                                      </p:to>
                                    </p:set>
                                    <p:anim calcmode="lin" valueType="num">
                                      <p:cBhvr>
                                        <p:cTn id="22" dur="500" fill="hold"/>
                                        <p:tgtEl>
                                          <p:spTgt spid="38917"/>
                                        </p:tgtEl>
                                        <p:attrNameLst>
                                          <p:attrName>ppt_w</p:attrName>
                                        </p:attrNameLst>
                                      </p:cBhvr>
                                      <p:tavLst>
                                        <p:tav tm="0">
                                          <p:val>
                                            <p:fltVal val="0"/>
                                          </p:val>
                                        </p:tav>
                                        <p:tav tm="100000">
                                          <p:val>
                                            <p:strVal val="#ppt_w"/>
                                          </p:val>
                                        </p:tav>
                                      </p:tavLst>
                                    </p:anim>
                                    <p:anim calcmode="lin" valueType="num">
                                      <p:cBhvr>
                                        <p:cTn id="23" dur="500" fill="hold"/>
                                        <p:tgtEl>
                                          <p:spTgt spid="38917"/>
                                        </p:tgtEl>
                                        <p:attrNameLst>
                                          <p:attrName>ppt_h</p:attrName>
                                        </p:attrNameLst>
                                      </p:cBhvr>
                                      <p:tavLst>
                                        <p:tav tm="0">
                                          <p:val>
                                            <p:fltVal val="0"/>
                                          </p:val>
                                        </p:tav>
                                        <p:tav tm="100000">
                                          <p:val>
                                            <p:strVal val="#ppt_h"/>
                                          </p:val>
                                        </p:tav>
                                      </p:tavLst>
                                    </p:anim>
                                    <p:animEffect transition="in" filter="fade">
                                      <p:cBhvr>
                                        <p:cTn id="24" dur="500"/>
                                        <p:tgtEl>
                                          <p:spTgt spid="389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930"/>
                                        </p:tgtEl>
                                        <p:attrNameLst>
                                          <p:attrName>style.visibility</p:attrName>
                                        </p:attrNameLst>
                                      </p:cBhvr>
                                      <p:to>
                                        <p:strVal val="visible"/>
                                      </p:to>
                                    </p:set>
                                    <p:anim calcmode="lin" valueType="num">
                                      <p:cBhvr>
                                        <p:cTn id="27" dur="500" fill="hold"/>
                                        <p:tgtEl>
                                          <p:spTgt spid="38930"/>
                                        </p:tgtEl>
                                        <p:attrNameLst>
                                          <p:attrName>ppt_w</p:attrName>
                                        </p:attrNameLst>
                                      </p:cBhvr>
                                      <p:tavLst>
                                        <p:tav tm="0">
                                          <p:val>
                                            <p:fltVal val="0"/>
                                          </p:val>
                                        </p:tav>
                                        <p:tav tm="100000">
                                          <p:val>
                                            <p:strVal val="#ppt_w"/>
                                          </p:val>
                                        </p:tav>
                                      </p:tavLst>
                                    </p:anim>
                                    <p:anim calcmode="lin" valueType="num">
                                      <p:cBhvr>
                                        <p:cTn id="28" dur="500" fill="hold"/>
                                        <p:tgtEl>
                                          <p:spTgt spid="38930"/>
                                        </p:tgtEl>
                                        <p:attrNameLst>
                                          <p:attrName>ppt_h</p:attrName>
                                        </p:attrNameLst>
                                      </p:cBhvr>
                                      <p:tavLst>
                                        <p:tav tm="0">
                                          <p:val>
                                            <p:fltVal val="0"/>
                                          </p:val>
                                        </p:tav>
                                        <p:tav tm="100000">
                                          <p:val>
                                            <p:strVal val="#ppt_h"/>
                                          </p:val>
                                        </p:tav>
                                      </p:tavLst>
                                    </p:anim>
                                    <p:animEffect transition="in" filter="fade">
                                      <p:cBhvr>
                                        <p:cTn id="29" dur="500"/>
                                        <p:tgtEl>
                                          <p:spTgt spid="38930"/>
                                        </p:tgtEl>
                                      </p:cBhvr>
                                    </p:animEffect>
                                  </p:childTnLst>
                                </p:cTn>
                              </p:par>
                            </p:childTnLst>
                          </p:cTn>
                        </p:par>
                        <p:par>
                          <p:cTn id="30" fill="hold" nodeType="afterGroup">
                            <p:stCondLst>
                              <p:cond delay="1640"/>
                            </p:stCondLst>
                            <p:childTnLst>
                              <p:par>
                                <p:cTn id="31" presetID="2" presetClass="entr" presetSubtype="4" fill="hold" grpId="0" nodeType="afterEffect">
                                  <p:stCondLst>
                                    <p:cond delay="0"/>
                                  </p:stCondLst>
                                  <p:childTnLst>
                                    <p:set>
                                      <p:cBhvr>
                                        <p:cTn id="32" dur="1" fill="hold">
                                          <p:stCondLst>
                                            <p:cond delay="0"/>
                                          </p:stCondLst>
                                        </p:cTn>
                                        <p:tgtEl>
                                          <p:spTgt spid="38918"/>
                                        </p:tgtEl>
                                        <p:attrNameLst>
                                          <p:attrName>style.visibility</p:attrName>
                                        </p:attrNameLst>
                                      </p:cBhvr>
                                      <p:to>
                                        <p:strVal val="visible"/>
                                      </p:to>
                                    </p:set>
                                    <p:anim calcmode="lin" valueType="num">
                                      <p:cBhvr additive="base">
                                        <p:cTn id="33" dur="500" fill="hold"/>
                                        <p:tgtEl>
                                          <p:spTgt spid="38918"/>
                                        </p:tgtEl>
                                        <p:attrNameLst>
                                          <p:attrName>ppt_x</p:attrName>
                                        </p:attrNameLst>
                                      </p:cBhvr>
                                      <p:tavLst>
                                        <p:tav tm="0">
                                          <p:val>
                                            <p:strVal val="#ppt_x"/>
                                          </p:val>
                                        </p:tav>
                                        <p:tav tm="100000">
                                          <p:val>
                                            <p:strVal val="#ppt_x"/>
                                          </p:val>
                                        </p:tav>
                                      </p:tavLst>
                                    </p:anim>
                                    <p:anim calcmode="lin" valueType="num">
                                      <p:cBhvr additive="base">
                                        <p:cTn id="34" dur="500" fill="hold"/>
                                        <p:tgtEl>
                                          <p:spTgt spid="389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8919"/>
                                        </p:tgtEl>
                                        <p:attrNameLst>
                                          <p:attrName>style.visibility</p:attrName>
                                        </p:attrNameLst>
                                      </p:cBhvr>
                                      <p:to>
                                        <p:strVal val="visible"/>
                                      </p:to>
                                    </p:set>
                                    <p:anim calcmode="lin" valueType="num">
                                      <p:cBhvr additive="base">
                                        <p:cTn id="37" dur="500" fill="hold"/>
                                        <p:tgtEl>
                                          <p:spTgt spid="38919"/>
                                        </p:tgtEl>
                                        <p:attrNameLst>
                                          <p:attrName>ppt_x</p:attrName>
                                        </p:attrNameLst>
                                      </p:cBhvr>
                                      <p:tavLst>
                                        <p:tav tm="0">
                                          <p:val>
                                            <p:strVal val="#ppt_x"/>
                                          </p:val>
                                        </p:tav>
                                        <p:tav tm="100000">
                                          <p:val>
                                            <p:strVal val="#ppt_x"/>
                                          </p:val>
                                        </p:tav>
                                      </p:tavLst>
                                    </p:anim>
                                    <p:anim calcmode="lin" valueType="num">
                                      <p:cBhvr additive="base">
                                        <p:cTn id="38" dur="500" fill="hold"/>
                                        <p:tgtEl>
                                          <p:spTgt spid="3891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140"/>
                            </p:stCondLst>
                            <p:childTnLst>
                              <p:par>
                                <p:cTn id="40" presetID="22" presetClass="entr" presetSubtype="1" fill="hold" grpId="0" nodeType="afterEffect">
                                  <p:stCondLst>
                                    <p:cond delay="0"/>
                                  </p:stCondLst>
                                  <p:childTnLst>
                                    <p:set>
                                      <p:cBhvr>
                                        <p:cTn id="41" dur="1" fill="hold">
                                          <p:stCondLst>
                                            <p:cond delay="0"/>
                                          </p:stCondLst>
                                        </p:cTn>
                                        <p:tgtEl>
                                          <p:spTgt spid="38920"/>
                                        </p:tgtEl>
                                        <p:attrNameLst>
                                          <p:attrName>style.visibility</p:attrName>
                                        </p:attrNameLst>
                                      </p:cBhvr>
                                      <p:to>
                                        <p:strVal val="visible"/>
                                      </p:to>
                                    </p:set>
                                    <p:animEffect transition="in" filter="wipe(up)">
                                      <p:cBhvr>
                                        <p:cTn id="42" dur="500"/>
                                        <p:tgtEl>
                                          <p:spTgt spid="3892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8921"/>
                                        </p:tgtEl>
                                        <p:attrNameLst>
                                          <p:attrName>style.visibility</p:attrName>
                                        </p:attrNameLst>
                                      </p:cBhvr>
                                      <p:to>
                                        <p:strVal val="visible"/>
                                      </p:to>
                                    </p:set>
                                    <p:animEffect transition="in" filter="wipe(up)">
                                      <p:cBhvr>
                                        <p:cTn id="45" dur="500"/>
                                        <p:tgtEl>
                                          <p:spTgt spid="38921"/>
                                        </p:tgtEl>
                                      </p:cBhvr>
                                    </p:animEffect>
                                  </p:childTnLst>
                                </p:cTn>
                              </p:par>
                            </p:childTnLst>
                          </p:cTn>
                        </p:par>
                        <p:par>
                          <p:cTn id="46" fill="hold" nodeType="afterGroup">
                            <p:stCondLst>
                              <p:cond delay="2640"/>
                            </p:stCondLst>
                            <p:childTnLst>
                              <p:par>
                                <p:cTn id="47" presetID="22" presetClass="entr" presetSubtype="2" fill="hold" grpId="0" nodeType="afterEffect">
                                  <p:stCondLst>
                                    <p:cond delay="0"/>
                                  </p:stCondLst>
                                  <p:childTnLst>
                                    <p:set>
                                      <p:cBhvr>
                                        <p:cTn id="48" dur="1" fill="hold">
                                          <p:stCondLst>
                                            <p:cond delay="0"/>
                                          </p:stCondLst>
                                        </p:cTn>
                                        <p:tgtEl>
                                          <p:spTgt spid="38922"/>
                                        </p:tgtEl>
                                        <p:attrNameLst>
                                          <p:attrName>style.visibility</p:attrName>
                                        </p:attrNameLst>
                                      </p:cBhvr>
                                      <p:to>
                                        <p:strVal val="visible"/>
                                      </p:to>
                                    </p:set>
                                    <p:animEffect transition="in" filter="wipe(right)">
                                      <p:cBhvr>
                                        <p:cTn id="49" dur="500"/>
                                        <p:tgtEl>
                                          <p:spTgt spid="3892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8926"/>
                                        </p:tgtEl>
                                        <p:attrNameLst>
                                          <p:attrName>style.visibility</p:attrName>
                                        </p:attrNameLst>
                                      </p:cBhvr>
                                      <p:to>
                                        <p:strVal val="visible"/>
                                      </p:to>
                                    </p:set>
                                    <p:animEffect transition="in" filter="wipe(left)">
                                      <p:cBhvr>
                                        <p:cTn id="52" dur="500"/>
                                        <p:tgtEl>
                                          <p:spTgt spid="38926"/>
                                        </p:tgtEl>
                                      </p:cBhvr>
                                    </p:animEffect>
                                  </p:childTnLst>
                                </p:cTn>
                              </p:par>
                            </p:childTnLst>
                          </p:cTn>
                        </p:par>
                        <p:par>
                          <p:cTn id="53" fill="hold" nodeType="afterGroup">
                            <p:stCondLst>
                              <p:cond delay="3140"/>
                            </p:stCondLst>
                            <p:childTnLst>
                              <p:par>
                                <p:cTn id="54" presetID="22" presetClass="entr" presetSubtype="2" fill="hold" grpId="0" nodeType="afterEffect">
                                  <p:stCondLst>
                                    <p:cond delay="0"/>
                                  </p:stCondLst>
                                  <p:childTnLst>
                                    <p:set>
                                      <p:cBhvr>
                                        <p:cTn id="55" dur="1" fill="hold">
                                          <p:stCondLst>
                                            <p:cond delay="0"/>
                                          </p:stCondLst>
                                        </p:cTn>
                                        <p:tgtEl>
                                          <p:spTgt spid="38923"/>
                                        </p:tgtEl>
                                        <p:attrNameLst>
                                          <p:attrName>style.visibility</p:attrName>
                                        </p:attrNameLst>
                                      </p:cBhvr>
                                      <p:to>
                                        <p:strVal val="visible"/>
                                      </p:to>
                                    </p:set>
                                    <p:animEffect transition="in" filter="wipe(right)">
                                      <p:cBhvr>
                                        <p:cTn id="56" dur="500"/>
                                        <p:tgtEl>
                                          <p:spTgt spid="3892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8927"/>
                                        </p:tgtEl>
                                        <p:attrNameLst>
                                          <p:attrName>style.visibility</p:attrName>
                                        </p:attrNameLst>
                                      </p:cBhvr>
                                      <p:to>
                                        <p:strVal val="visible"/>
                                      </p:to>
                                    </p:set>
                                    <p:animEffect transition="in" filter="wipe(left)">
                                      <p:cBhvr>
                                        <p:cTn id="59" dur="500"/>
                                        <p:tgtEl>
                                          <p:spTgt spid="38927"/>
                                        </p:tgtEl>
                                      </p:cBhvr>
                                    </p:animEffect>
                                  </p:childTnLst>
                                </p:cTn>
                              </p:par>
                            </p:childTnLst>
                          </p:cTn>
                        </p:par>
                        <p:par>
                          <p:cTn id="60" fill="hold" nodeType="afterGroup">
                            <p:stCondLst>
                              <p:cond delay="3640"/>
                            </p:stCondLst>
                            <p:childTnLst>
                              <p:par>
                                <p:cTn id="61" presetID="22" presetClass="entr" presetSubtype="2" fill="hold" grpId="0" nodeType="afterEffect">
                                  <p:stCondLst>
                                    <p:cond delay="0"/>
                                  </p:stCondLst>
                                  <p:childTnLst>
                                    <p:set>
                                      <p:cBhvr>
                                        <p:cTn id="62" dur="1" fill="hold">
                                          <p:stCondLst>
                                            <p:cond delay="0"/>
                                          </p:stCondLst>
                                        </p:cTn>
                                        <p:tgtEl>
                                          <p:spTgt spid="38924"/>
                                        </p:tgtEl>
                                        <p:attrNameLst>
                                          <p:attrName>style.visibility</p:attrName>
                                        </p:attrNameLst>
                                      </p:cBhvr>
                                      <p:to>
                                        <p:strVal val="visible"/>
                                      </p:to>
                                    </p:set>
                                    <p:animEffect transition="in" filter="wipe(right)">
                                      <p:cBhvr>
                                        <p:cTn id="63" dur="500"/>
                                        <p:tgtEl>
                                          <p:spTgt spid="3892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928"/>
                                        </p:tgtEl>
                                        <p:attrNameLst>
                                          <p:attrName>style.visibility</p:attrName>
                                        </p:attrNameLst>
                                      </p:cBhvr>
                                      <p:to>
                                        <p:strVal val="visible"/>
                                      </p:to>
                                    </p:set>
                                    <p:animEffect transition="in" filter="wipe(left)">
                                      <p:cBhvr>
                                        <p:cTn id="66" dur="500"/>
                                        <p:tgtEl>
                                          <p:spTgt spid="38928"/>
                                        </p:tgtEl>
                                      </p:cBhvr>
                                    </p:animEffect>
                                  </p:childTnLst>
                                </p:cTn>
                              </p:par>
                            </p:childTnLst>
                          </p:cTn>
                        </p:par>
                        <p:par>
                          <p:cTn id="67" fill="hold" nodeType="afterGroup">
                            <p:stCondLst>
                              <p:cond delay="4140"/>
                            </p:stCondLst>
                            <p:childTnLst>
                              <p:par>
                                <p:cTn id="68" presetID="22" presetClass="entr" presetSubtype="2" fill="hold" grpId="0" nodeType="afterEffect">
                                  <p:stCondLst>
                                    <p:cond delay="0"/>
                                  </p:stCondLst>
                                  <p:childTnLst>
                                    <p:set>
                                      <p:cBhvr>
                                        <p:cTn id="69" dur="1" fill="hold">
                                          <p:stCondLst>
                                            <p:cond delay="0"/>
                                          </p:stCondLst>
                                        </p:cTn>
                                        <p:tgtEl>
                                          <p:spTgt spid="38925"/>
                                        </p:tgtEl>
                                        <p:attrNameLst>
                                          <p:attrName>style.visibility</p:attrName>
                                        </p:attrNameLst>
                                      </p:cBhvr>
                                      <p:to>
                                        <p:strVal val="visible"/>
                                      </p:to>
                                    </p:set>
                                    <p:animEffect transition="in" filter="wipe(right)">
                                      <p:cBhvr>
                                        <p:cTn id="70" dur="500"/>
                                        <p:tgtEl>
                                          <p:spTgt spid="3892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8929"/>
                                        </p:tgtEl>
                                        <p:attrNameLst>
                                          <p:attrName>style.visibility</p:attrName>
                                        </p:attrNameLst>
                                      </p:cBhvr>
                                      <p:to>
                                        <p:strVal val="visible"/>
                                      </p:to>
                                    </p:set>
                                    <p:animEffect transition="in" filter="wipe(left)">
                                      <p:cBhvr>
                                        <p:cTn id="73" dur="500"/>
                                        <p:tgtEl>
                                          <p:spTgt spid="38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17" grpId="0" animBg="1" autoUpdateAnimBg="0"/>
      <p:bldP spid="38918" grpId="0" autoUpdateAnimBg="0"/>
      <p:bldP spid="38919" grpId="0" autoUpdateAnimBg="0"/>
      <p:bldP spid="38920" grpId="0" autoUpdateAnimBg="0"/>
      <p:bldP spid="38921" grpId="0" autoUpdateAnimBg="0"/>
      <p:bldP spid="38922" grpId="0" animBg="1" autoUpdateAnimBg="0"/>
      <p:bldP spid="38923" grpId="0" animBg="1" autoUpdateAnimBg="0"/>
      <p:bldP spid="38924" grpId="0" animBg="1" autoUpdateAnimBg="0"/>
      <p:bldP spid="38925" grpId="0" animBg="1" autoUpdateAnimBg="0"/>
      <p:bldP spid="38926" grpId="0" animBg="1" autoUpdateAnimBg="0"/>
      <p:bldP spid="38927" grpId="0" animBg="1" autoUpdateAnimBg="0"/>
      <p:bldP spid="38928" grpId="0" animBg="1" autoUpdateAnimBg="0"/>
      <p:bldP spid="38929" grpId="0" animBg="1" autoUpdateAnimBg="0"/>
      <p:bldP spid="38930"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9939" name="Rectangle 18"/>
          <p:cNvSpPr>
            <a:spLocks noChangeArrowheads="1"/>
          </p:cNvSpPr>
          <p:nvPr/>
        </p:nvSpPr>
        <p:spPr bwMode="auto">
          <a:xfrm>
            <a:off x="4849813" y="995363"/>
            <a:ext cx="3816350"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940" name="Rectangle 15"/>
          <p:cNvSpPr>
            <a:spLocks noChangeArrowheads="1"/>
          </p:cNvSpPr>
          <p:nvPr/>
        </p:nvSpPr>
        <p:spPr bwMode="auto">
          <a:xfrm>
            <a:off x="687388" y="5030788"/>
            <a:ext cx="4008437" cy="1366837"/>
          </a:xfrm>
          <a:prstGeom prst="rect">
            <a:avLst/>
          </a:prstGeom>
          <a:solidFill>
            <a:srgbClr val="DADADB"/>
          </a:solidFill>
          <a:ln w="9525">
            <a:solidFill>
              <a:srgbClr val="B5B5B7"/>
            </a:solidFill>
            <a:miter lim="800000"/>
            <a:headEnd/>
            <a:tailEnd/>
          </a:ln>
        </p:spPr>
        <p:txBody>
          <a:bodyPr/>
          <a:lstStyle/>
          <a:p>
            <a:endParaRPr lang="zh-CN" altLang="en-US"/>
          </a:p>
        </p:txBody>
      </p:sp>
      <p:sp>
        <p:nvSpPr>
          <p:cNvPr id="39941" name="Rectangle 11"/>
          <p:cNvSpPr>
            <a:spLocks noChangeArrowheads="1"/>
          </p:cNvSpPr>
          <p:nvPr/>
        </p:nvSpPr>
        <p:spPr bwMode="auto">
          <a:xfrm>
            <a:off x="687388" y="3152775"/>
            <a:ext cx="4008437" cy="1366838"/>
          </a:xfrm>
          <a:prstGeom prst="rect">
            <a:avLst/>
          </a:prstGeom>
          <a:solidFill>
            <a:srgbClr val="DADADB"/>
          </a:solidFill>
          <a:ln w="9525">
            <a:solidFill>
              <a:srgbClr val="B5B5B7"/>
            </a:solidFill>
            <a:miter lim="800000"/>
            <a:headEnd/>
            <a:tailEnd/>
          </a:ln>
        </p:spPr>
        <p:txBody>
          <a:bodyPr/>
          <a:lstStyle/>
          <a:p>
            <a:endParaRPr lang="zh-CN" altLang="en-US"/>
          </a:p>
        </p:txBody>
      </p:sp>
      <p:sp>
        <p:nvSpPr>
          <p:cNvPr id="39942" name="Rectangle 8"/>
          <p:cNvSpPr>
            <a:spLocks noChangeArrowheads="1"/>
          </p:cNvSpPr>
          <p:nvPr/>
        </p:nvSpPr>
        <p:spPr bwMode="auto">
          <a:xfrm>
            <a:off x="687388" y="977900"/>
            <a:ext cx="4008437" cy="1779588"/>
          </a:xfrm>
          <a:prstGeom prst="rect">
            <a:avLst/>
          </a:prstGeom>
          <a:solidFill>
            <a:srgbClr val="DADADB"/>
          </a:solidFill>
          <a:ln w="9525">
            <a:solidFill>
              <a:srgbClr val="B5B5B7"/>
            </a:solidFill>
            <a:miter lim="800000"/>
            <a:headEnd/>
            <a:tailEnd/>
          </a:ln>
        </p:spPr>
        <p:txBody>
          <a:bodyPr/>
          <a:lstStyle/>
          <a:p>
            <a:endParaRPr lang="zh-CN" altLang="en-US"/>
          </a:p>
        </p:txBody>
      </p:sp>
      <p:sp>
        <p:nvSpPr>
          <p:cNvPr id="39943" name="Freeform 6"/>
          <p:cNvSpPr>
            <a:spLocks/>
          </p:cNvSpPr>
          <p:nvPr/>
        </p:nvSpPr>
        <p:spPr bwMode="auto">
          <a:xfrm>
            <a:off x="604838" y="2978150"/>
            <a:ext cx="82550"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
          <p:cNvSpPr>
            <a:spLocks/>
          </p:cNvSpPr>
          <p:nvPr/>
        </p:nvSpPr>
        <p:spPr bwMode="auto">
          <a:xfrm>
            <a:off x="604838" y="823913"/>
            <a:ext cx="82550" cy="469900"/>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5" name="Freeform 9"/>
          <p:cNvSpPr>
            <a:spLocks/>
          </p:cNvSpPr>
          <p:nvPr/>
        </p:nvSpPr>
        <p:spPr bwMode="auto">
          <a:xfrm>
            <a:off x="604838" y="823913"/>
            <a:ext cx="2062162" cy="363537"/>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 name="T12" fmla="*/ 0 60000 65536"/>
              <a:gd name="T13" fmla="*/ 0 60000 65536"/>
              <a:gd name="T14" fmla="*/ 0 60000 65536"/>
              <a:gd name="T15" fmla="*/ 0 60000 65536"/>
              <a:gd name="T16" fmla="*/ 0 60000 65536"/>
              <a:gd name="T17" fmla="*/ 0 60000 65536"/>
              <a:gd name="T18" fmla="*/ 0 w 2547"/>
              <a:gd name="T19" fmla="*/ 0 h 366"/>
              <a:gd name="T20" fmla="*/ 2547 w 2547"/>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547" h="366">
                <a:moveTo>
                  <a:pt x="0" y="0"/>
                </a:moveTo>
                <a:lnTo>
                  <a:pt x="2547" y="0"/>
                </a:lnTo>
                <a:lnTo>
                  <a:pt x="2400" y="185"/>
                </a:lnTo>
                <a:lnTo>
                  <a:pt x="2547"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6" name="Freeform 12"/>
          <p:cNvSpPr>
            <a:spLocks/>
          </p:cNvSpPr>
          <p:nvPr/>
        </p:nvSpPr>
        <p:spPr bwMode="auto">
          <a:xfrm>
            <a:off x="604838" y="2978150"/>
            <a:ext cx="2144712" cy="361950"/>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7" name="Freeform 14"/>
          <p:cNvSpPr>
            <a:spLocks/>
          </p:cNvSpPr>
          <p:nvPr/>
        </p:nvSpPr>
        <p:spPr bwMode="auto">
          <a:xfrm>
            <a:off x="604838" y="4876800"/>
            <a:ext cx="82550"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8" name="Freeform 16"/>
          <p:cNvSpPr>
            <a:spLocks/>
          </p:cNvSpPr>
          <p:nvPr/>
        </p:nvSpPr>
        <p:spPr bwMode="auto">
          <a:xfrm>
            <a:off x="604838" y="4876800"/>
            <a:ext cx="2144712" cy="361950"/>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9" name="TextBox 12"/>
          <p:cNvSpPr txBox="1">
            <a:spLocks noChangeArrowheads="1"/>
          </p:cNvSpPr>
          <p:nvPr/>
        </p:nvSpPr>
        <p:spPr bwMode="auto">
          <a:xfrm>
            <a:off x="820738" y="7969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应用前景一</a:t>
            </a:r>
          </a:p>
        </p:txBody>
      </p:sp>
      <p:sp>
        <p:nvSpPr>
          <p:cNvPr id="39950" name="TextBox 13"/>
          <p:cNvSpPr txBox="1">
            <a:spLocks noChangeArrowheads="1"/>
          </p:cNvSpPr>
          <p:nvPr/>
        </p:nvSpPr>
        <p:spPr bwMode="auto">
          <a:xfrm>
            <a:off x="820738" y="29527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应用前景二</a:t>
            </a:r>
          </a:p>
        </p:txBody>
      </p:sp>
      <p:sp>
        <p:nvSpPr>
          <p:cNvPr id="39951" name="TextBox 14"/>
          <p:cNvSpPr txBox="1">
            <a:spLocks noChangeArrowheads="1"/>
          </p:cNvSpPr>
          <p:nvPr/>
        </p:nvSpPr>
        <p:spPr bwMode="auto">
          <a:xfrm>
            <a:off x="820738" y="486886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a:solidFill>
                  <a:schemeClr val="accent2"/>
                </a:solidFill>
                <a:latin typeface="微软雅黑" pitchFamily="34" charset="-122"/>
                <a:ea typeface="微软雅黑" pitchFamily="34" charset="-122"/>
              </a:rPr>
              <a:t>应用前景三</a:t>
            </a:r>
          </a:p>
        </p:txBody>
      </p:sp>
      <p:sp>
        <p:nvSpPr>
          <p:cNvPr id="39952" name="TextBox 15"/>
          <p:cNvSpPr txBox="1">
            <a:spLocks noChangeArrowheads="1"/>
          </p:cNvSpPr>
          <p:nvPr/>
        </p:nvSpPr>
        <p:spPr bwMode="auto">
          <a:xfrm>
            <a:off x="879475" y="1293813"/>
            <a:ext cx="36718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a:t>
            </a:r>
          </a:p>
        </p:txBody>
      </p:sp>
      <p:sp>
        <p:nvSpPr>
          <p:cNvPr id="39953" name="TextBox 16"/>
          <p:cNvSpPr txBox="1">
            <a:spLocks noChangeArrowheads="1"/>
          </p:cNvSpPr>
          <p:nvPr/>
        </p:nvSpPr>
        <p:spPr bwMode="auto">
          <a:xfrm>
            <a:off x="879475" y="3441700"/>
            <a:ext cx="3671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a:t>
            </a:r>
          </a:p>
        </p:txBody>
      </p:sp>
      <p:sp>
        <p:nvSpPr>
          <p:cNvPr id="39954" name="TextBox 17"/>
          <p:cNvSpPr txBox="1">
            <a:spLocks noChangeArrowheads="1"/>
          </p:cNvSpPr>
          <p:nvPr/>
        </p:nvSpPr>
        <p:spPr bwMode="auto">
          <a:xfrm>
            <a:off x="879475" y="5324475"/>
            <a:ext cx="36718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938"/>
                                        </p:tgtEl>
                                        <p:attrNameLst>
                                          <p:attrName>style.visibility</p:attrName>
                                        </p:attrNameLst>
                                      </p:cBhvr>
                                      <p:to>
                                        <p:strVal val="visible"/>
                                      </p:to>
                                    </p:set>
                                    <p:anim calcmode="lin" valueType="num">
                                      <p:cBhvr>
                                        <p:cTn id="7" dur="4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9938"/>
                                        </p:tgtEl>
                                        <p:attrNameLst>
                                          <p:attrName>ppt_y</p:attrName>
                                        </p:attrNameLst>
                                      </p:cBhvr>
                                      <p:tavLst>
                                        <p:tav tm="0">
                                          <p:val>
                                            <p:strVal val="#ppt_y"/>
                                          </p:val>
                                        </p:tav>
                                        <p:tav tm="100000">
                                          <p:val>
                                            <p:strVal val="#ppt_y"/>
                                          </p:val>
                                        </p:tav>
                                      </p:tavLst>
                                    </p:anim>
                                    <p:anim calcmode="lin" valueType="num">
                                      <p:cBhvr>
                                        <p:cTn id="9" dur="4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9938"/>
                                        </p:tgtEl>
                                      </p:cBhvr>
                                    </p:animEffect>
                                  </p:childTnLst>
                                </p:cTn>
                              </p:par>
                            </p:childTnLst>
                          </p:cTn>
                        </p:par>
                        <p:par>
                          <p:cTn id="12" fill="hold" nodeType="afterGroup">
                            <p:stCondLst>
                              <p:cond delay="640"/>
                            </p:stCondLst>
                            <p:childTnLst>
                              <p:par>
                                <p:cTn id="13" presetID="2" presetClass="entr" presetSubtype="6" fill="hold" grpId="0" nodeType="afterEffect">
                                  <p:stCondLst>
                                    <p:cond delay="0"/>
                                  </p:stCondLst>
                                  <p:childTnLst>
                                    <p:set>
                                      <p:cBhvr>
                                        <p:cTn id="14" dur="1" fill="hold">
                                          <p:stCondLst>
                                            <p:cond delay="0"/>
                                          </p:stCondLst>
                                        </p:cTn>
                                        <p:tgtEl>
                                          <p:spTgt spid="39942"/>
                                        </p:tgtEl>
                                        <p:attrNameLst>
                                          <p:attrName>style.visibility</p:attrName>
                                        </p:attrNameLst>
                                      </p:cBhvr>
                                      <p:to>
                                        <p:strVal val="visible"/>
                                      </p:to>
                                    </p:set>
                                    <p:anim calcmode="lin" valueType="num">
                                      <p:cBhvr additive="base">
                                        <p:cTn id="15" dur="500" fill="hold"/>
                                        <p:tgtEl>
                                          <p:spTgt spid="39942"/>
                                        </p:tgtEl>
                                        <p:attrNameLst>
                                          <p:attrName>ppt_x</p:attrName>
                                        </p:attrNameLst>
                                      </p:cBhvr>
                                      <p:tavLst>
                                        <p:tav tm="0">
                                          <p:val>
                                            <p:strVal val="1+#ppt_w/2"/>
                                          </p:val>
                                        </p:tav>
                                        <p:tav tm="100000">
                                          <p:val>
                                            <p:strVal val="#ppt_x"/>
                                          </p:val>
                                        </p:tav>
                                      </p:tavLst>
                                    </p:anim>
                                    <p:anim calcmode="lin" valueType="num">
                                      <p:cBhvr additive="base">
                                        <p:cTn id="16" dur="500" fill="hold"/>
                                        <p:tgtEl>
                                          <p:spTgt spid="3994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39941"/>
                                        </p:tgtEl>
                                        <p:attrNameLst>
                                          <p:attrName>style.visibility</p:attrName>
                                        </p:attrNameLst>
                                      </p:cBhvr>
                                      <p:to>
                                        <p:strVal val="visible"/>
                                      </p:to>
                                    </p:set>
                                    <p:anim calcmode="lin" valueType="num">
                                      <p:cBhvr additive="base">
                                        <p:cTn id="19" dur="500" fill="hold"/>
                                        <p:tgtEl>
                                          <p:spTgt spid="39941"/>
                                        </p:tgtEl>
                                        <p:attrNameLst>
                                          <p:attrName>ppt_x</p:attrName>
                                        </p:attrNameLst>
                                      </p:cBhvr>
                                      <p:tavLst>
                                        <p:tav tm="0">
                                          <p:val>
                                            <p:strVal val="1+#ppt_w/2"/>
                                          </p:val>
                                        </p:tav>
                                        <p:tav tm="100000">
                                          <p:val>
                                            <p:strVal val="#ppt_x"/>
                                          </p:val>
                                        </p:tav>
                                      </p:tavLst>
                                    </p:anim>
                                    <p:anim calcmode="lin" valueType="num">
                                      <p:cBhvr additive="base">
                                        <p:cTn id="20" dur="500" fill="hold"/>
                                        <p:tgtEl>
                                          <p:spTgt spid="39941"/>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39940"/>
                                        </p:tgtEl>
                                        <p:attrNameLst>
                                          <p:attrName>style.visibility</p:attrName>
                                        </p:attrNameLst>
                                      </p:cBhvr>
                                      <p:to>
                                        <p:strVal val="visible"/>
                                      </p:to>
                                    </p:set>
                                    <p:anim calcmode="lin" valueType="num">
                                      <p:cBhvr additive="base">
                                        <p:cTn id="23" dur="500" fill="hold"/>
                                        <p:tgtEl>
                                          <p:spTgt spid="39940"/>
                                        </p:tgtEl>
                                        <p:attrNameLst>
                                          <p:attrName>ppt_x</p:attrName>
                                        </p:attrNameLst>
                                      </p:cBhvr>
                                      <p:tavLst>
                                        <p:tav tm="0">
                                          <p:val>
                                            <p:strVal val="1+#ppt_w/2"/>
                                          </p:val>
                                        </p:tav>
                                        <p:tav tm="100000">
                                          <p:val>
                                            <p:strVal val="#ppt_x"/>
                                          </p:val>
                                        </p:tav>
                                      </p:tavLst>
                                    </p:anim>
                                    <p:anim calcmode="lin" valueType="num">
                                      <p:cBhvr additive="base">
                                        <p:cTn id="24" dur="500" fill="hold"/>
                                        <p:tgtEl>
                                          <p:spTgt spid="39940"/>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340"/>
                            </p:stCondLst>
                            <p:childTnLst>
                              <p:par>
                                <p:cTn id="26" presetID="22" presetClass="entr" presetSubtype="2" fill="hold" grpId="0" nodeType="afterEffect">
                                  <p:stCondLst>
                                    <p:cond delay="0"/>
                                  </p:stCondLst>
                                  <p:childTnLst>
                                    <p:set>
                                      <p:cBhvr>
                                        <p:cTn id="27" dur="1" fill="hold">
                                          <p:stCondLst>
                                            <p:cond delay="0"/>
                                          </p:stCondLst>
                                        </p:cTn>
                                        <p:tgtEl>
                                          <p:spTgt spid="39944"/>
                                        </p:tgtEl>
                                        <p:attrNameLst>
                                          <p:attrName>style.visibility</p:attrName>
                                        </p:attrNameLst>
                                      </p:cBhvr>
                                      <p:to>
                                        <p:strVal val="visible"/>
                                      </p:to>
                                    </p:set>
                                    <p:animEffect transition="in" filter="wipe(right)">
                                      <p:cBhvr>
                                        <p:cTn id="28" dur="300"/>
                                        <p:tgtEl>
                                          <p:spTgt spid="39944"/>
                                        </p:tgtEl>
                                      </p:cBhvr>
                                    </p:animEffect>
                                  </p:childTnLst>
                                </p:cTn>
                              </p:par>
                            </p:childTnLst>
                          </p:cTn>
                        </p:par>
                        <p:par>
                          <p:cTn id="29" fill="hold" nodeType="afterGroup">
                            <p:stCondLst>
                              <p:cond delay="1640"/>
                            </p:stCondLst>
                            <p:childTnLst>
                              <p:par>
                                <p:cTn id="30" presetID="22" presetClass="entr" presetSubtype="8" fill="hold" grpId="0" nodeType="afterEffect">
                                  <p:stCondLst>
                                    <p:cond delay="0"/>
                                  </p:stCondLst>
                                  <p:childTnLst>
                                    <p:set>
                                      <p:cBhvr>
                                        <p:cTn id="31" dur="1" fill="hold">
                                          <p:stCondLst>
                                            <p:cond delay="0"/>
                                          </p:stCondLst>
                                        </p:cTn>
                                        <p:tgtEl>
                                          <p:spTgt spid="39945"/>
                                        </p:tgtEl>
                                        <p:attrNameLst>
                                          <p:attrName>style.visibility</p:attrName>
                                        </p:attrNameLst>
                                      </p:cBhvr>
                                      <p:to>
                                        <p:strVal val="visible"/>
                                      </p:to>
                                    </p:set>
                                    <p:animEffect transition="in" filter="wipe(left)">
                                      <p:cBhvr>
                                        <p:cTn id="32" dur="500"/>
                                        <p:tgtEl>
                                          <p:spTgt spid="39945"/>
                                        </p:tgtEl>
                                      </p:cBhvr>
                                    </p:animEffect>
                                  </p:childTnLst>
                                </p:cTn>
                              </p:par>
                            </p:childTnLst>
                          </p:cTn>
                        </p:par>
                        <p:par>
                          <p:cTn id="33" fill="hold" nodeType="afterGroup">
                            <p:stCondLst>
                              <p:cond delay="2140"/>
                            </p:stCondLst>
                            <p:childTnLst>
                              <p:par>
                                <p:cTn id="34" presetID="31" presetClass="entr" presetSubtype="0" fill="hold" grpId="0" nodeType="afterEffect">
                                  <p:stCondLst>
                                    <p:cond delay="0"/>
                                  </p:stCondLst>
                                  <p:childTnLst>
                                    <p:set>
                                      <p:cBhvr>
                                        <p:cTn id="35" dur="1" fill="hold">
                                          <p:stCondLst>
                                            <p:cond delay="0"/>
                                          </p:stCondLst>
                                        </p:cTn>
                                        <p:tgtEl>
                                          <p:spTgt spid="39949"/>
                                        </p:tgtEl>
                                        <p:attrNameLst>
                                          <p:attrName>style.visibility</p:attrName>
                                        </p:attrNameLst>
                                      </p:cBhvr>
                                      <p:to>
                                        <p:strVal val="visible"/>
                                      </p:to>
                                    </p:set>
                                    <p:anim calcmode="lin" valueType="num">
                                      <p:cBhvr>
                                        <p:cTn id="36" dur="300" fill="hold"/>
                                        <p:tgtEl>
                                          <p:spTgt spid="39949"/>
                                        </p:tgtEl>
                                        <p:attrNameLst>
                                          <p:attrName>ppt_w</p:attrName>
                                        </p:attrNameLst>
                                      </p:cBhvr>
                                      <p:tavLst>
                                        <p:tav tm="0">
                                          <p:val>
                                            <p:fltVal val="0"/>
                                          </p:val>
                                        </p:tav>
                                        <p:tav tm="100000">
                                          <p:val>
                                            <p:strVal val="#ppt_w"/>
                                          </p:val>
                                        </p:tav>
                                      </p:tavLst>
                                    </p:anim>
                                    <p:anim calcmode="lin" valueType="num">
                                      <p:cBhvr>
                                        <p:cTn id="37" dur="300" fill="hold"/>
                                        <p:tgtEl>
                                          <p:spTgt spid="39949"/>
                                        </p:tgtEl>
                                        <p:attrNameLst>
                                          <p:attrName>ppt_h</p:attrName>
                                        </p:attrNameLst>
                                      </p:cBhvr>
                                      <p:tavLst>
                                        <p:tav tm="0">
                                          <p:val>
                                            <p:fltVal val="0"/>
                                          </p:val>
                                        </p:tav>
                                        <p:tav tm="100000">
                                          <p:val>
                                            <p:strVal val="#ppt_h"/>
                                          </p:val>
                                        </p:tav>
                                      </p:tavLst>
                                    </p:anim>
                                    <p:anim calcmode="lin" valueType="num">
                                      <p:cBhvr>
                                        <p:cTn id="38" dur="300" fill="hold"/>
                                        <p:tgtEl>
                                          <p:spTgt spid="39949"/>
                                        </p:tgtEl>
                                        <p:attrNameLst>
                                          <p:attrName>style.rotation</p:attrName>
                                        </p:attrNameLst>
                                      </p:cBhvr>
                                      <p:tavLst>
                                        <p:tav tm="0">
                                          <p:val>
                                            <p:fltVal val="90"/>
                                          </p:val>
                                        </p:tav>
                                        <p:tav tm="100000">
                                          <p:val>
                                            <p:fltVal val="0"/>
                                          </p:val>
                                        </p:tav>
                                      </p:tavLst>
                                    </p:anim>
                                    <p:animEffect transition="in" filter="fade">
                                      <p:cBhvr>
                                        <p:cTn id="39" dur="300"/>
                                        <p:tgtEl>
                                          <p:spTgt spid="39949"/>
                                        </p:tgtEl>
                                      </p:cBhvr>
                                    </p:animEffect>
                                  </p:childTnLst>
                                </p:cTn>
                              </p:par>
                            </p:childTnLst>
                          </p:cTn>
                        </p:par>
                        <p:par>
                          <p:cTn id="40" fill="hold" nodeType="afterGroup">
                            <p:stCondLst>
                              <p:cond delay="2440"/>
                            </p:stCondLst>
                            <p:childTnLst>
                              <p:par>
                                <p:cTn id="41" presetID="22" presetClass="entr" presetSubtype="1" fill="hold" grpId="0" nodeType="afterEffect">
                                  <p:stCondLst>
                                    <p:cond delay="0"/>
                                  </p:stCondLst>
                                  <p:childTnLst>
                                    <p:set>
                                      <p:cBhvr>
                                        <p:cTn id="42" dur="1" fill="hold">
                                          <p:stCondLst>
                                            <p:cond delay="0"/>
                                          </p:stCondLst>
                                        </p:cTn>
                                        <p:tgtEl>
                                          <p:spTgt spid="39952"/>
                                        </p:tgtEl>
                                        <p:attrNameLst>
                                          <p:attrName>style.visibility</p:attrName>
                                        </p:attrNameLst>
                                      </p:cBhvr>
                                      <p:to>
                                        <p:strVal val="visible"/>
                                      </p:to>
                                    </p:set>
                                    <p:animEffect transition="in" filter="wipe(up)">
                                      <p:cBhvr>
                                        <p:cTn id="43" dur="500"/>
                                        <p:tgtEl>
                                          <p:spTgt spid="39952"/>
                                        </p:tgtEl>
                                      </p:cBhvr>
                                    </p:animEffect>
                                  </p:childTnLst>
                                </p:cTn>
                              </p:par>
                            </p:childTnLst>
                          </p:cTn>
                        </p:par>
                        <p:par>
                          <p:cTn id="44" fill="hold" nodeType="afterGroup">
                            <p:stCondLst>
                              <p:cond delay="2940"/>
                            </p:stCondLst>
                            <p:childTnLst>
                              <p:par>
                                <p:cTn id="45" presetID="22" presetClass="entr" presetSubtype="2" fill="hold" grpId="0" nodeType="afterEffect">
                                  <p:stCondLst>
                                    <p:cond delay="0"/>
                                  </p:stCondLst>
                                  <p:childTnLst>
                                    <p:set>
                                      <p:cBhvr>
                                        <p:cTn id="46" dur="1" fill="hold">
                                          <p:stCondLst>
                                            <p:cond delay="0"/>
                                          </p:stCondLst>
                                        </p:cTn>
                                        <p:tgtEl>
                                          <p:spTgt spid="39943"/>
                                        </p:tgtEl>
                                        <p:attrNameLst>
                                          <p:attrName>style.visibility</p:attrName>
                                        </p:attrNameLst>
                                      </p:cBhvr>
                                      <p:to>
                                        <p:strVal val="visible"/>
                                      </p:to>
                                    </p:set>
                                    <p:animEffect transition="in" filter="wipe(right)">
                                      <p:cBhvr>
                                        <p:cTn id="47" dur="300"/>
                                        <p:tgtEl>
                                          <p:spTgt spid="39943"/>
                                        </p:tgtEl>
                                      </p:cBhvr>
                                    </p:animEffect>
                                  </p:childTnLst>
                                </p:cTn>
                              </p:par>
                            </p:childTnLst>
                          </p:cTn>
                        </p:par>
                        <p:par>
                          <p:cTn id="48" fill="hold" nodeType="afterGroup">
                            <p:stCondLst>
                              <p:cond delay="3240"/>
                            </p:stCondLst>
                            <p:childTnLst>
                              <p:par>
                                <p:cTn id="49" presetID="22" presetClass="entr" presetSubtype="8" fill="hold" grpId="0" nodeType="afterEffect">
                                  <p:stCondLst>
                                    <p:cond delay="0"/>
                                  </p:stCondLst>
                                  <p:childTnLst>
                                    <p:set>
                                      <p:cBhvr>
                                        <p:cTn id="50" dur="1" fill="hold">
                                          <p:stCondLst>
                                            <p:cond delay="0"/>
                                          </p:stCondLst>
                                        </p:cTn>
                                        <p:tgtEl>
                                          <p:spTgt spid="39946"/>
                                        </p:tgtEl>
                                        <p:attrNameLst>
                                          <p:attrName>style.visibility</p:attrName>
                                        </p:attrNameLst>
                                      </p:cBhvr>
                                      <p:to>
                                        <p:strVal val="visible"/>
                                      </p:to>
                                    </p:set>
                                    <p:animEffect transition="in" filter="wipe(left)">
                                      <p:cBhvr>
                                        <p:cTn id="51" dur="500"/>
                                        <p:tgtEl>
                                          <p:spTgt spid="39946"/>
                                        </p:tgtEl>
                                      </p:cBhvr>
                                    </p:animEffect>
                                  </p:childTnLst>
                                </p:cTn>
                              </p:par>
                            </p:childTnLst>
                          </p:cTn>
                        </p:par>
                        <p:par>
                          <p:cTn id="52" fill="hold" nodeType="afterGroup">
                            <p:stCondLst>
                              <p:cond delay="3740"/>
                            </p:stCondLst>
                            <p:childTnLst>
                              <p:par>
                                <p:cTn id="53" presetID="31" presetClass="entr" presetSubtype="0" fill="hold" grpId="0" nodeType="afterEffect">
                                  <p:stCondLst>
                                    <p:cond delay="0"/>
                                  </p:stCondLst>
                                  <p:childTnLst>
                                    <p:set>
                                      <p:cBhvr>
                                        <p:cTn id="54" dur="1" fill="hold">
                                          <p:stCondLst>
                                            <p:cond delay="0"/>
                                          </p:stCondLst>
                                        </p:cTn>
                                        <p:tgtEl>
                                          <p:spTgt spid="39950"/>
                                        </p:tgtEl>
                                        <p:attrNameLst>
                                          <p:attrName>style.visibility</p:attrName>
                                        </p:attrNameLst>
                                      </p:cBhvr>
                                      <p:to>
                                        <p:strVal val="visible"/>
                                      </p:to>
                                    </p:set>
                                    <p:anim calcmode="lin" valueType="num">
                                      <p:cBhvr>
                                        <p:cTn id="55" dur="300" fill="hold"/>
                                        <p:tgtEl>
                                          <p:spTgt spid="39950"/>
                                        </p:tgtEl>
                                        <p:attrNameLst>
                                          <p:attrName>ppt_w</p:attrName>
                                        </p:attrNameLst>
                                      </p:cBhvr>
                                      <p:tavLst>
                                        <p:tav tm="0">
                                          <p:val>
                                            <p:fltVal val="0"/>
                                          </p:val>
                                        </p:tav>
                                        <p:tav tm="100000">
                                          <p:val>
                                            <p:strVal val="#ppt_w"/>
                                          </p:val>
                                        </p:tav>
                                      </p:tavLst>
                                    </p:anim>
                                    <p:anim calcmode="lin" valueType="num">
                                      <p:cBhvr>
                                        <p:cTn id="56" dur="300" fill="hold"/>
                                        <p:tgtEl>
                                          <p:spTgt spid="39950"/>
                                        </p:tgtEl>
                                        <p:attrNameLst>
                                          <p:attrName>ppt_h</p:attrName>
                                        </p:attrNameLst>
                                      </p:cBhvr>
                                      <p:tavLst>
                                        <p:tav tm="0">
                                          <p:val>
                                            <p:fltVal val="0"/>
                                          </p:val>
                                        </p:tav>
                                        <p:tav tm="100000">
                                          <p:val>
                                            <p:strVal val="#ppt_h"/>
                                          </p:val>
                                        </p:tav>
                                      </p:tavLst>
                                    </p:anim>
                                    <p:anim calcmode="lin" valueType="num">
                                      <p:cBhvr>
                                        <p:cTn id="57" dur="300" fill="hold"/>
                                        <p:tgtEl>
                                          <p:spTgt spid="39950"/>
                                        </p:tgtEl>
                                        <p:attrNameLst>
                                          <p:attrName>style.rotation</p:attrName>
                                        </p:attrNameLst>
                                      </p:cBhvr>
                                      <p:tavLst>
                                        <p:tav tm="0">
                                          <p:val>
                                            <p:fltVal val="90"/>
                                          </p:val>
                                        </p:tav>
                                        <p:tav tm="100000">
                                          <p:val>
                                            <p:fltVal val="0"/>
                                          </p:val>
                                        </p:tav>
                                      </p:tavLst>
                                    </p:anim>
                                    <p:animEffect transition="in" filter="fade">
                                      <p:cBhvr>
                                        <p:cTn id="58" dur="300"/>
                                        <p:tgtEl>
                                          <p:spTgt spid="39950"/>
                                        </p:tgtEl>
                                      </p:cBhvr>
                                    </p:animEffect>
                                  </p:childTnLst>
                                </p:cTn>
                              </p:par>
                            </p:childTnLst>
                          </p:cTn>
                        </p:par>
                        <p:par>
                          <p:cTn id="59" fill="hold" nodeType="afterGroup">
                            <p:stCondLst>
                              <p:cond delay="4040"/>
                            </p:stCondLst>
                            <p:childTnLst>
                              <p:par>
                                <p:cTn id="60" presetID="22" presetClass="entr" presetSubtype="1" fill="hold" grpId="0" nodeType="afterEffect">
                                  <p:stCondLst>
                                    <p:cond delay="0"/>
                                  </p:stCondLst>
                                  <p:childTnLst>
                                    <p:set>
                                      <p:cBhvr>
                                        <p:cTn id="61" dur="1" fill="hold">
                                          <p:stCondLst>
                                            <p:cond delay="0"/>
                                          </p:stCondLst>
                                        </p:cTn>
                                        <p:tgtEl>
                                          <p:spTgt spid="39953"/>
                                        </p:tgtEl>
                                        <p:attrNameLst>
                                          <p:attrName>style.visibility</p:attrName>
                                        </p:attrNameLst>
                                      </p:cBhvr>
                                      <p:to>
                                        <p:strVal val="visible"/>
                                      </p:to>
                                    </p:set>
                                    <p:animEffect transition="in" filter="wipe(up)">
                                      <p:cBhvr>
                                        <p:cTn id="62" dur="500"/>
                                        <p:tgtEl>
                                          <p:spTgt spid="39953"/>
                                        </p:tgtEl>
                                      </p:cBhvr>
                                    </p:animEffect>
                                  </p:childTnLst>
                                </p:cTn>
                              </p:par>
                            </p:childTnLst>
                          </p:cTn>
                        </p:par>
                        <p:par>
                          <p:cTn id="63" fill="hold" nodeType="afterGroup">
                            <p:stCondLst>
                              <p:cond delay="4540"/>
                            </p:stCondLst>
                            <p:childTnLst>
                              <p:par>
                                <p:cTn id="64" presetID="22" presetClass="entr" presetSubtype="2" fill="hold" grpId="0" nodeType="afterEffect">
                                  <p:stCondLst>
                                    <p:cond delay="0"/>
                                  </p:stCondLst>
                                  <p:childTnLst>
                                    <p:set>
                                      <p:cBhvr>
                                        <p:cTn id="65" dur="1" fill="hold">
                                          <p:stCondLst>
                                            <p:cond delay="0"/>
                                          </p:stCondLst>
                                        </p:cTn>
                                        <p:tgtEl>
                                          <p:spTgt spid="39947"/>
                                        </p:tgtEl>
                                        <p:attrNameLst>
                                          <p:attrName>style.visibility</p:attrName>
                                        </p:attrNameLst>
                                      </p:cBhvr>
                                      <p:to>
                                        <p:strVal val="visible"/>
                                      </p:to>
                                    </p:set>
                                    <p:animEffect transition="in" filter="wipe(right)">
                                      <p:cBhvr>
                                        <p:cTn id="66" dur="300"/>
                                        <p:tgtEl>
                                          <p:spTgt spid="39947"/>
                                        </p:tgtEl>
                                      </p:cBhvr>
                                    </p:animEffect>
                                  </p:childTnLst>
                                </p:cTn>
                              </p:par>
                            </p:childTnLst>
                          </p:cTn>
                        </p:par>
                        <p:par>
                          <p:cTn id="67" fill="hold" nodeType="afterGroup">
                            <p:stCondLst>
                              <p:cond delay="4840"/>
                            </p:stCondLst>
                            <p:childTnLst>
                              <p:par>
                                <p:cTn id="68" presetID="22" presetClass="entr" presetSubtype="8" fill="hold" grpId="0" nodeType="afterEffect">
                                  <p:stCondLst>
                                    <p:cond delay="0"/>
                                  </p:stCondLst>
                                  <p:childTnLst>
                                    <p:set>
                                      <p:cBhvr>
                                        <p:cTn id="69" dur="1" fill="hold">
                                          <p:stCondLst>
                                            <p:cond delay="0"/>
                                          </p:stCondLst>
                                        </p:cTn>
                                        <p:tgtEl>
                                          <p:spTgt spid="39948"/>
                                        </p:tgtEl>
                                        <p:attrNameLst>
                                          <p:attrName>style.visibility</p:attrName>
                                        </p:attrNameLst>
                                      </p:cBhvr>
                                      <p:to>
                                        <p:strVal val="visible"/>
                                      </p:to>
                                    </p:set>
                                    <p:animEffect transition="in" filter="wipe(left)">
                                      <p:cBhvr>
                                        <p:cTn id="70" dur="500"/>
                                        <p:tgtEl>
                                          <p:spTgt spid="39948"/>
                                        </p:tgtEl>
                                      </p:cBhvr>
                                    </p:animEffect>
                                  </p:childTnLst>
                                </p:cTn>
                              </p:par>
                            </p:childTnLst>
                          </p:cTn>
                        </p:par>
                        <p:par>
                          <p:cTn id="71" fill="hold" nodeType="afterGroup">
                            <p:stCondLst>
                              <p:cond delay="5340"/>
                            </p:stCondLst>
                            <p:childTnLst>
                              <p:par>
                                <p:cTn id="72" presetID="31" presetClass="entr" presetSubtype="0" fill="hold" grpId="0" nodeType="afterEffect">
                                  <p:stCondLst>
                                    <p:cond delay="0"/>
                                  </p:stCondLst>
                                  <p:childTnLst>
                                    <p:set>
                                      <p:cBhvr>
                                        <p:cTn id="73" dur="1" fill="hold">
                                          <p:stCondLst>
                                            <p:cond delay="0"/>
                                          </p:stCondLst>
                                        </p:cTn>
                                        <p:tgtEl>
                                          <p:spTgt spid="39951"/>
                                        </p:tgtEl>
                                        <p:attrNameLst>
                                          <p:attrName>style.visibility</p:attrName>
                                        </p:attrNameLst>
                                      </p:cBhvr>
                                      <p:to>
                                        <p:strVal val="visible"/>
                                      </p:to>
                                    </p:set>
                                    <p:anim calcmode="lin" valueType="num">
                                      <p:cBhvr>
                                        <p:cTn id="74" dur="300" fill="hold"/>
                                        <p:tgtEl>
                                          <p:spTgt spid="39951"/>
                                        </p:tgtEl>
                                        <p:attrNameLst>
                                          <p:attrName>ppt_w</p:attrName>
                                        </p:attrNameLst>
                                      </p:cBhvr>
                                      <p:tavLst>
                                        <p:tav tm="0">
                                          <p:val>
                                            <p:fltVal val="0"/>
                                          </p:val>
                                        </p:tav>
                                        <p:tav tm="100000">
                                          <p:val>
                                            <p:strVal val="#ppt_w"/>
                                          </p:val>
                                        </p:tav>
                                      </p:tavLst>
                                    </p:anim>
                                    <p:anim calcmode="lin" valueType="num">
                                      <p:cBhvr>
                                        <p:cTn id="75" dur="300" fill="hold"/>
                                        <p:tgtEl>
                                          <p:spTgt spid="39951"/>
                                        </p:tgtEl>
                                        <p:attrNameLst>
                                          <p:attrName>ppt_h</p:attrName>
                                        </p:attrNameLst>
                                      </p:cBhvr>
                                      <p:tavLst>
                                        <p:tav tm="0">
                                          <p:val>
                                            <p:fltVal val="0"/>
                                          </p:val>
                                        </p:tav>
                                        <p:tav tm="100000">
                                          <p:val>
                                            <p:strVal val="#ppt_h"/>
                                          </p:val>
                                        </p:tav>
                                      </p:tavLst>
                                    </p:anim>
                                    <p:anim calcmode="lin" valueType="num">
                                      <p:cBhvr>
                                        <p:cTn id="76" dur="300" fill="hold"/>
                                        <p:tgtEl>
                                          <p:spTgt spid="39951"/>
                                        </p:tgtEl>
                                        <p:attrNameLst>
                                          <p:attrName>style.rotation</p:attrName>
                                        </p:attrNameLst>
                                      </p:cBhvr>
                                      <p:tavLst>
                                        <p:tav tm="0">
                                          <p:val>
                                            <p:fltVal val="90"/>
                                          </p:val>
                                        </p:tav>
                                        <p:tav tm="100000">
                                          <p:val>
                                            <p:fltVal val="0"/>
                                          </p:val>
                                        </p:tav>
                                      </p:tavLst>
                                    </p:anim>
                                    <p:animEffect transition="in" filter="fade">
                                      <p:cBhvr>
                                        <p:cTn id="77" dur="300"/>
                                        <p:tgtEl>
                                          <p:spTgt spid="39951"/>
                                        </p:tgtEl>
                                      </p:cBhvr>
                                    </p:animEffect>
                                  </p:childTnLst>
                                </p:cTn>
                              </p:par>
                            </p:childTnLst>
                          </p:cTn>
                        </p:par>
                        <p:par>
                          <p:cTn id="78" fill="hold" nodeType="afterGroup">
                            <p:stCondLst>
                              <p:cond delay="5640"/>
                            </p:stCondLst>
                            <p:childTnLst>
                              <p:par>
                                <p:cTn id="79" presetID="22" presetClass="entr" presetSubtype="1" fill="hold" grpId="0" nodeType="afterEffect">
                                  <p:stCondLst>
                                    <p:cond delay="0"/>
                                  </p:stCondLst>
                                  <p:childTnLst>
                                    <p:set>
                                      <p:cBhvr>
                                        <p:cTn id="80" dur="1" fill="hold">
                                          <p:stCondLst>
                                            <p:cond delay="0"/>
                                          </p:stCondLst>
                                        </p:cTn>
                                        <p:tgtEl>
                                          <p:spTgt spid="39954"/>
                                        </p:tgtEl>
                                        <p:attrNameLst>
                                          <p:attrName>style.visibility</p:attrName>
                                        </p:attrNameLst>
                                      </p:cBhvr>
                                      <p:to>
                                        <p:strVal val="visible"/>
                                      </p:to>
                                    </p:set>
                                    <p:animEffect transition="in" filter="wipe(up)">
                                      <p:cBhvr>
                                        <p:cTn id="81" dur="500"/>
                                        <p:tgtEl>
                                          <p:spTgt spid="39954"/>
                                        </p:tgtEl>
                                      </p:cBhvr>
                                    </p:animEffect>
                                  </p:childTnLst>
                                </p:cTn>
                              </p:par>
                            </p:childTnLst>
                          </p:cTn>
                        </p:par>
                        <p:par>
                          <p:cTn id="82" fill="hold" nodeType="afterGroup">
                            <p:stCondLst>
                              <p:cond delay="6140"/>
                            </p:stCondLst>
                            <p:childTnLst>
                              <p:par>
                                <p:cTn id="83" presetID="42" presetClass="entr" presetSubtype="0" fill="hold" grpId="0" nodeType="afterEffect">
                                  <p:stCondLst>
                                    <p:cond delay="0"/>
                                  </p:stCondLst>
                                  <p:childTnLst>
                                    <p:set>
                                      <p:cBhvr>
                                        <p:cTn id="84" dur="1" fill="hold">
                                          <p:stCondLst>
                                            <p:cond delay="0"/>
                                          </p:stCondLst>
                                        </p:cTn>
                                        <p:tgtEl>
                                          <p:spTgt spid="39939"/>
                                        </p:tgtEl>
                                        <p:attrNameLst>
                                          <p:attrName>style.visibility</p:attrName>
                                        </p:attrNameLst>
                                      </p:cBhvr>
                                      <p:to>
                                        <p:strVal val="visible"/>
                                      </p:to>
                                    </p:set>
                                    <p:animEffect transition="in" filter="fade">
                                      <p:cBhvr>
                                        <p:cTn id="85" dur="500"/>
                                        <p:tgtEl>
                                          <p:spTgt spid="39939"/>
                                        </p:tgtEl>
                                      </p:cBhvr>
                                    </p:animEffect>
                                    <p:anim calcmode="lin" valueType="num">
                                      <p:cBhvr>
                                        <p:cTn id="86" dur="500" fill="hold"/>
                                        <p:tgtEl>
                                          <p:spTgt spid="39939"/>
                                        </p:tgtEl>
                                        <p:attrNameLst>
                                          <p:attrName>ppt_x</p:attrName>
                                        </p:attrNameLst>
                                      </p:cBhvr>
                                      <p:tavLst>
                                        <p:tav tm="0">
                                          <p:val>
                                            <p:strVal val="#ppt_x"/>
                                          </p:val>
                                        </p:tav>
                                        <p:tav tm="100000">
                                          <p:val>
                                            <p:strVal val="#ppt_x"/>
                                          </p:val>
                                        </p:tav>
                                      </p:tavLst>
                                    </p:anim>
                                    <p:anim calcmode="lin" valueType="num">
                                      <p:cBhvr>
                                        <p:cTn id="87" dur="500" fill="hold"/>
                                        <p:tgtEl>
                                          <p:spTgt spid="399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animBg="1" autoUpdateAnimBg="0"/>
      <p:bldP spid="39940" grpId="0" animBg="1" autoUpdateAnimBg="0"/>
      <p:bldP spid="39941" grpId="0" animBg="1" autoUpdateAnimBg="0"/>
      <p:bldP spid="39942" grpId="0" animBg="1" autoUpdateAnimBg="0"/>
      <p:bldP spid="39943" grpId="0" animBg="1"/>
      <p:bldP spid="39944" grpId="0" animBg="1"/>
      <p:bldP spid="39945" grpId="0" animBg="1"/>
      <p:bldP spid="39946" grpId="0" animBg="1"/>
      <p:bldP spid="39947" grpId="0" animBg="1"/>
      <p:bldP spid="39948" grpId="0" animBg="1"/>
      <p:bldP spid="39949" grpId="0" autoUpdateAnimBg="0"/>
      <p:bldP spid="39950" grpId="0" autoUpdateAnimBg="0"/>
      <p:bldP spid="39951" grpId="0" autoUpdateAnimBg="0"/>
      <p:bldP spid="39952" grpId="0" autoUpdateAnimBg="0"/>
      <p:bldP spid="39953" grpId="0" autoUpdateAnimBg="0"/>
      <p:bldP spid="3995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38915" name="Oval 6"/>
          <p:cNvSpPr>
            <a:spLocks noChangeArrowheads="1"/>
          </p:cNvSpPr>
          <p:nvPr/>
        </p:nvSpPr>
        <p:spPr bwMode="auto">
          <a:xfrm>
            <a:off x="736600" y="1597025"/>
            <a:ext cx="1635125" cy="1635125"/>
          </a:xfrm>
          <a:prstGeom prst="ellipse">
            <a:avLst/>
          </a:prstGeom>
          <a:solidFill>
            <a:schemeClr val="tx1"/>
          </a:solidFill>
          <a:ln w="9">
            <a:solidFill>
              <a:srgbClr val="FFFFFF"/>
            </a:solidFill>
            <a:round/>
            <a:headEnd/>
            <a:tailEnd/>
          </a:ln>
        </p:spPr>
        <p:txBody>
          <a:bodyPr/>
          <a:lstStyle/>
          <a:p>
            <a:endParaRPr lang="zh-CN" altLang="en-US"/>
          </a:p>
        </p:txBody>
      </p:sp>
      <p:sp>
        <p:nvSpPr>
          <p:cNvPr id="38916" name="Oval 8"/>
          <p:cNvSpPr>
            <a:spLocks noChangeArrowheads="1"/>
          </p:cNvSpPr>
          <p:nvPr/>
        </p:nvSpPr>
        <p:spPr bwMode="auto">
          <a:xfrm>
            <a:off x="3694113" y="1597025"/>
            <a:ext cx="1635125" cy="16351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7" name="Oval 10"/>
          <p:cNvSpPr>
            <a:spLocks noChangeArrowheads="1"/>
          </p:cNvSpPr>
          <p:nvPr/>
        </p:nvSpPr>
        <p:spPr bwMode="auto">
          <a:xfrm>
            <a:off x="6651625" y="1622425"/>
            <a:ext cx="1635125" cy="16351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6" name="Freeform 12"/>
          <p:cNvSpPr>
            <a:spLocks noEditPoints="1"/>
          </p:cNvSpPr>
          <p:nvPr/>
        </p:nvSpPr>
        <p:spPr bwMode="auto">
          <a:xfrm>
            <a:off x="2816225" y="2230438"/>
            <a:ext cx="431800" cy="368300"/>
          </a:xfrm>
          <a:custGeom>
            <a:avLst/>
            <a:gdLst>
              <a:gd name="T0" fmla="*/ 354 w 802"/>
              <a:gd name="T1" fmla="*/ 413 h 684"/>
              <a:gd name="T2" fmla="*/ 222 w 802"/>
              <a:gd name="T3" fmla="*/ 526 h 684"/>
              <a:gd name="T4" fmla="*/ 95 w 802"/>
              <a:gd name="T5" fmla="*/ 635 h 684"/>
              <a:gd name="T6" fmla="*/ 0 w 802"/>
              <a:gd name="T7" fmla="*/ 574 h 684"/>
              <a:gd name="T8" fmla="*/ 56 w 802"/>
              <a:gd name="T9" fmla="*/ 526 h 684"/>
              <a:gd name="T10" fmla="*/ 187 w 802"/>
              <a:gd name="T11" fmla="*/ 413 h 684"/>
              <a:gd name="T12" fmla="*/ 182 w 802"/>
              <a:gd name="T13" fmla="*/ 252 h 684"/>
              <a:gd name="T14" fmla="*/ 56 w 802"/>
              <a:gd name="T15" fmla="*/ 144 h 684"/>
              <a:gd name="T16" fmla="*/ 0 w 802"/>
              <a:gd name="T17" fmla="*/ 96 h 684"/>
              <a:gd name="T18" fmla="*/ 90 w 802"/>
              <a:gd name="T19" fmla="*/ 31 h 684"/>
              <a:gd name="T20" fmla="*/ 222 w 802"/>
              <a:gd name="T21" fmla="*/ 144 h 684"/>
              <a:gd name="T22" fmla="*/ 349 w 802"/>
              <a:gd name="T23" fmla="*/ 252 h 684"/>
              <a:gd name="T24" fmla="*/ 354 w 802"/>
              <a:gd name="T25" fmla="*/ 413 h 684"/>
              <a:gd name="T26" fmla="*/ 744 w 802"/>
              <a:gd name="T27" fmla="*/ 413 h 684"/>
              <a:gd name="T28" fmla="*/ 612 w 802"/>
              <a:gd name="T29" fmla="*/ 526 h 684"/>
              <a:gd name="T30" fmla="*/ 486 w 802"/>
              <a:gd name="T31" fmla="*/ 635 h 684"/>
              <a:gd name="T32" fmla="*/ 390 w 802"/>
              <a:gd name="T33" fmla="*/ 574 h 684"/>
              <a:gd name="T34" fmla="*/ 446 w 802"/>
              <a:gd name="T35" fmla="*/ 526 h 684"/>
              <a:gd name="T36" fmla="*/ 578 w 802"/>
              <a:gd name="T37" fmla="*/ 413 h 684"/>
              <a:gd name="T38" fmla="*/ 573 w 802"/>
              <a:gd name="T39" fmla="*/ 252 h 684"/>
              <a:gd name="T40" fmla="*/ 446 w 802"/>
              <a:gd name="T41" fmla="*/ 144 h 684"/>
              <a:gd name="T42" fmla="*/ 390 w 802"/>
              <a:gd name="T43" fmla="*/ 96 h 684"/>
              <a:gd name="T44" fmla="*/ 481 w 802"/>
              <a:gd name="T45" fmla="*/ 31 h 684"/>
              <a:gd name="T46" fmla="*/ 612 w 802"/>
              <a:gd name="T47" fmla="*/ 144 h 684"/>
              <a:gd name="T48" fmla="*/ 739 w 802"/>
              <a:gd name="T49" fmla="*/ 252 h 684"/>
              <a:gd name="T50" fmla="*/ 744 w 802"/>
              <a:gd name="T51" fmla="*/ 413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2"/>
              <a:gd name="T79" fmla="*/ 0 h 684"/>
              <a:gd name="T80" fmla="*/ 802 w 802"/>
              <a:gd name="T81" fmla="*/ 684 h 68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矩形 6"/>
          <p:cNvSpPr>
            <a:spLocks noChangeArrowheads="1"/>
          </p:cNvSpPr>
          <p:nvPr/>
        </p:nvSpPr>
        <p:spPr bwMode="auto">
          <a:xfrm>
            <a:off x="550863" y="3305175"/>
            <a:ext cx="207645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1"/>
                </a:solidFill>
                <a:latin typeface="微软雅黑" pitchFamily="34" charset="-122"/>
                <a:ea typeface="微软雅黑" pitchFamily="34" charset="-122"/>
              </a:rPr>
              <a:t>这里是建章立制相关的文字说明这里是建章立制相关的文字说明这里是建章立制相关的文字说明</a:t>
            </a:r>
          </a:p>
          <a:p>
            <a:pPr algn="just"/>
            <a:endParaRPr lang="zh-CN" altLang="en-US">
              <a:solidFill>
                <a:schemeClr val="accent1"/>
              </a:solidFill>
              <a:latin typeface="微软雅黑" pitchFamily="34" charset="-122"/>
              <a:ea typeface="微软雅黑" pitchFamily="34" charset="-122"/>
            </a:endParaRPr>
          </a:p>
        </p:txBody>
      </p:sp>
      <p:sp>
        <p:nvSpPr>
          <p:cNvPr id="40968" name="矩形 7"/>
          <p:cNvSpPr>
            <a:spLocks noChangeArrowheads="1"/>
          </p:cNvSpPr>
          <p:nvPr/>
        </p:nvSpPr>
        <p:spPr bwMode="auto">
          <a:xfrm>
            <a:off x="3327400" y="3305175"/>
            <a:ext cx="23749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1"/>
                </a:solidFill>
                <a:latin typeface="微软雅黑" pitchFamily="34" charset="-122"/>
                <a:ea typeface="微软雅黑" pitchFamily="34" charset="-122"/>
              </a:rPr>
              <a:t>这里是上岗培训相关的文字说明这里是上岗培训相关的文字说明这里是上岗培训相关的文字说明这里是上岗培训相关的文字说明这里是上岗培训相关的文字说明</a:t>
            </a:r>
          </a:p>
        </p:txBody>
      </p:sp>
      <p:sp>
        <p:nvSpPr>
          <p:cNvPr id="40969" name="矩形 8"/>
          <p:cNvSpPr>
            <a:spLocks noChangeArrowheads="1"/>
          </p:cNvSpPr>
          <p:nvPr/>
        </p:nvSpPr>
        <p:spPr bwMode="auto">
          <a:xfrm>
            <a:off x="6362700" y="3305175"/>
            <a:ext cx="2168525"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1"/>
                </a:solidFill>
                <a:latin typeface="微软雅黑" pitchFamily="34" charset="-122"/>
                <a:ea typeface="微软雅黑" pitchFamily="34" charset="-122"/>
              </a:rPr>
              <a:t>这里是现场服务相关的文字说明这里是现场服务相关的文字说明这里是现场服务相关的文字说明这里是现场服务相关的文字说明</a:t>
            </a:r>
          </a:p>
        </p:txBody>
      </p:sp>
      <p:sp>
        <p:nvSpPr>
          <p:cNvPr id="40970" name="Freeform 12"/>
          <p:cNvSpPr>
            <a:spLocks noEditPoints="1"/>
          </p:cNvSpPr>
          <p:nvPr/>
        </p:nvSpPr>
        <p:spPr bwMode="auto">
          <a:xfrm>
            <a:off x="5775325" y="2227263"/>
            <a:ext cx="430213" cy="368300"/>
          </a:xfrm>
          <a:custGeom>
            <a:avLst/>
            <a:gdLst>
              <a:gd name="T0" fmla="*/ 354 w 802"/>
              <a:gd name="T1" fmla="*/ 413 h 684"/>
              <a:gd name="T2" fmla="*/ 222 w 802"/>
              <a:gd name="T3" fmla="*/ 526 h 684"/>
              <a:gd name="T4" fmla="*/ 95 w 802"/>
              <a:gd name="T5" fmla="*/ 635 h 684"/>
              <a:gd name="T6" fmla="*/ 0 w 802"/>
              <a:gd name="T7" fmla="*/ 574 h 684"/>
              <a:gd name="T8" fmla="*/ 56 w 802"/>
              <a:gd name="T9" fmla="*/ 526 h 684"/>
              <a:gd name="T10" fmla="*/ 187 w 802"/>
              <a:gd name="T11" fmla="*/ 413 h 684"/>
              <a:gd name="T12" fmla="*/ 182 w 802"/>
              <a:gd name="T13" fmla="*/ 252 h 684"/>
              <a:gd name="T14" fmla="*/ 56 w 802"/>
              <a:gd name="T15" fmla="*/ 144 h 684"/>
              <a:gd name="T16" fmla="*/ 0 w 802"/>
              <a:gd name="T17" fmla="*/ 96 h 684"/>
              <a:gd name="T18" fmla="*/ 90 w 802"/>
              <a:gd name="T19" fmla="*/ 31 h 684"/>
              <a:gd name="T20" fmla="*/ 222 w 802"/>
              <a:gd name="T21" fmla="*/ 144 h 684"/>
              <a:gd name="T22" fmla="*/ 349 w 802"/>
              <a:gd name="T23" fmla="*/ 252 h 684"/>
              <a:gd name="T24" fmla="*/ 354 w 802"/>
              <a:gd name="T25" fmla="*/ 413 h 684"/>
              <a:gd name="T26" fmla="*/ 744 w 802"/>
              <a:gd name="T27" fmla="*/ 413 h 684"/>
              <a:gd name="T28" fmla="*/ 612 w 802"/>
              <a:gd name="T29" fmla="*/ 526 h 684"/>
              <a:gd name="T30" fmla="*/ 486 w 802"/>
              <a:gd name="T31" fmla="*/ 635 h 684"/>
              <a:gd name="T32" fmla="*/ 390 w 802"/>
              <a:gd name="T33" fmla="*/ 574 h 684"/>
              <a:gd name="T34" fmla="*/ 446 w 802"/>
              <a:gd name="T35" fmla="*/ 526 h 684"/>
              <a:gd name="T36" fmla="*/ 578 w 802"/>
              <a:gd name="T37" fmla="*/ 413 h 684"/>
              <a:gd name="T38" fmla="*/ 573 w 802"/>
              <a:gd name="T39" fmla="*/ 252 h 684"/>
              <a:gd name="T40" fmla="*/ 446 w 802"/>
              <a:gd name="T41" fmla="*/ 144 h 684"/>
              <a:gd name="T42" fmla="*/ 390 w 802"/>
              <a:gd name="T43" fmla="*/ 96 h 684"/>
              <a:gd name="T44" fmla="*/ 481 w 802"/>
              <a:gd name="T45" fmla="*/ 31 h 684"/>
              <a:gd name="T46" fmla="*/ 612 w 802"/>
              <a:gd name="T47" fmla="*/ 144 h 684"/>
              <a:gd name="T48" fmla="*/ 739 w 802"/>
              <a:gd name="T49" fmla="*/ 252 h 684"/>
              <a:gd name="T50" fmla="*/ 744 w 802"/>
              <a:gd name="T51" fmla="*/ 413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2"/>
              <a:gd name="T79" fmla="*/ 0 h 684"/>
              <a:gd name="T80" fmla="*/ 802 w 802"/>
              <a:gd name="T81" fmla="*/ 684 h 68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3" name="TextBox 10"/>
          <p:cNvSpPr txBox="1">
            <a:spLocks noChangeArrowheads="1"/>
          </p:cNvSpPr>
          <p:nvPr/>
        </p:nvSpPr>
        <p:spPr bwMode="auto">
          <a:xfrm>
            <a:off x="1014413" y="1876425"/>
            <a:ext cx="10795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a:solidFill>
                  <a:schemeClr val="accent2"/>
                </a:solidFill>
                <a:latin typeface="微软雅黑" pitchFamily="34" charset="-122"/>
                <a:ea typeface="微软雅黑" pitchFamily="34" charset="-122"/>
              </a:rPr>
              <a:t>建章立制</a:t>
            </a:r>
          </a:p>
        </p:txBody>
      </p:sp>
      <p:sp>
        <p:nvSpPr>
          <p:cNvPr id="38924" name="TextBox 11"/>
          <p:cNvSpPr txBox="1">
            <a:spLocks noChangeArrowheads="1"/>
          </p:cNvSpPr>
          <p:nvPr/>
        </p:nvSpPr>
        <p:spPr bwMode="auto">
          <a:xfrm>
            <a:off x="3975100" y="1876425"/>
            <a:ext cx="10810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a:solidFill>
                  <a:schemeClr val="accent2"/>
                </a:solidFill>
                <a:latin typeface="微软雅黑" pitchFamily="34" charset="-122"/>
                <a:ea typeface="微软雅黑" pitchFamily="34" charset="-122"/>
              </a:rPr>
              <a:t>上岗培训</a:t>
            </a:r>
          </a:p>
        </p:txBody>
      </p:sp>
      <p:sp>
        <p:nvSpPr>
          <p:cNvPr id="38925" name="TextBox 12"/>
          <p:cNvSpPr txBox="1">
            <a:spLocks noChangeArrowheads="1"/>
          </p:cNvSpPr>
          <p:nvPr/>
        </p:nvSpPr>
        <p:spPr bwMode="auto">
          <a:xfrm>
            <a:off x="6964363" y="1876425"/>
            <a:ext cx="10795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a:solidFill>
                  <a:schemeClr val="accent2"/>
                </a:solidFill>
                <a:latin typeface="微软雅黑" pitchFamily="34" charset="-122"/>
                <a:ea typeface="微软雅黑" pitchFamily="34" charset="-122"/>
              </a:rPr>
              <a:t>现场服务</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4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0962"/>
                                        </p:tgtEl>
                                        <p:attrNameLst>
                                          <p:attrName>ppt_y</p:attrName>
                                        </p:attrNameLst>
                                      </p:cBhvr>
                                      <p:tavLst>
                                        <p:tav tm="0">
                                          <p:val>
                                            <p:strVal val="#ppt_y"/>
                                          </p:val>
                                        </p:tav>
                                        <p:tav tm="100000">
                                          <p:val>
                                            <p:strVal val="#ppt_y"/>
                                          </p:val>
                                        </p:tav>
                                      </p:tavLst>
                                    </p:anim>
                                    <p:anim calcmode="lin" valueType="num">
                                      <p:cBhvr>
                                        <p:cTn id="9" dur="4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0962"/>
                                        </p:tgtEl>
                                      </p:cBhvr>
                                    </p:animEffect>
                                  </p:childTnLst>
                                </p:cTn>
                              </p:par>
                            </p:childTnLst>
                          </p:cTn>
                        </p:par>
                        <p:par>
                          <p:cTn id="12" fill="hold" nodeType="afterGroup">
                            <p:stCondLst>
                              <p:cond delay="640"/>
                            </p:stCondLst>
                            <p:childTnLst>
                              <p:par>
                                <p:cTn id="13" presetID="22" presetClass="entr" presetSubtype="1" fill="hold" grpId="0" nodeType="afterEffect">
                                  <p:stCondLst>
                                    <p:cond delay="0"/>
                                  </p:stCondLst>
                                  <p:childTnLst>
                                    <p:set>
                                      <p:cBhvr>
                                        <p:cTn id="14" dur="1" fill="hold">
                                          <p:stCondLst>
                                            <p:cond delay="0"/>
                                          </p:stCondLst>
                                        </p:cTn>
                                        <p:tgtEl>
                                          <p:spTgt spid="40967"/>
                                        </p:tgtEl>
                                        <p:attrNameLst>
                                          <p:attrName>style.visibility</p:attrName>
                                        </p:attrNameLst>
                                      </p:cBhvr>
                                      <p:to>
                                        <p:strVal val="visible"/>
                                      </p:to>
                                    </p:set>
                                    <p:animEffect transition="in" filter="wipe(up)">
                                      <p:cBhvr>
                                        <p:cTn id="15" dur="500"/>
                                        <p:tgtEl>
                                          <p:spTgt spid="40967"/>
                                        </p:tgtEl>
                                      </p:cBhvr>
                                    </p:animEffect>
                                  </p:childTnLst>
                                </p:cTn>
                              </p:par>
                            </p:childTnLst>
                          </p:cTn>
                        </p:par>
                        <p:par>
                          <p:cTn id="16" fill="hold" nodeType="afterGroup">
                            <p:stCondLst>
                              <p:cond delay="1140"/>
                            </p:stCondLst>
                            <p:childTnLst>
                              <p:par>
                                <p:cTn id="17" presetID="2" presetClass="entr" presetSubtype="8" fill="hold" grpId="0" nodeType="afterEffect">
                                  <p:stCondLst>
                                    <p:cond delay="0"/>
                                  </p:stCondLst>
                                  <p:childTnLst>
                                    <p:set>
                                      <p:cBhvr>
                                        <p:cTn id="18" dur="1" fill="hold">
                                          <p:stCondLst>
                                            <p:cond delay="0"/>
                                          </p:stCondLst>
                                        </p:cTn>
                                        <p:tgtEl>
                                          <p:spTgt spid="40966"/>
                                        </p:tgtEl>
                                        <p:attrNameLst>
                                          <p:attrName>style.visibility</p:attrName>
                                        </p:attrNameLst>
                                      </p:cBhvr>
                                      <p:to>
                                        <p:strVal val="visible"/>
                                      </p:to>
                                    </p:set>
                                    <p:anim calcmode="lin" valueType="num">
                                      <p:cBhvr additive="base">
                                        <p:cTn id="19" dur="500" fill="hold"/>
                                        <p:tgtEl>
                                          <p:spTgt spid="40966"/>
                                        </p:tgtEl>
                                        <p:attrNameLst>
                                          <p:attrName>ppt_x</p:attrName>
                                        </p:attrNameLst>
                                      </p:cBhvr>
                                      <p:tavLst>
                                        <p:tav tm="0">
                                          <p:val>
                                            <p:strVal val="0-#ppt_w/2"/>
                                          </p:val>
                                        </p:tav>
                                        <p:tav tm="100000">
                                          <p:val>
                                            <p:strVal val="#ppt_x"/>
                                          </p:val>
                                        </p:tav>
                                      </p:tavLst>
                                    </p:anim>
                                    <p:anim calcmode="lin" valueType="num">
                                      <p:cBhvr additive="base">
                                        <p:cTn id="20" dur="500" fill="hold"/>
                                        <p:tgtEl>
                                          <p:spTgt spid="40966"/>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640"/>
                            </p:stCondLst>
                            <p:childTnLst>
                              <p:par>
                                <p:cTn id="22" presetID="22" presetClass="entr" presetSubtype="1" fill="hold" grpId="0" nodeType="afterEffect">
                                  <p:stCondLst>
                                    <p:cond delay="0"/>
                                  </p:stCondLst>
                                  <p:childTnLst>
                                    <p:set>
                                      <p:cBhvr>
                                        <p:cTn id="23" dur="1" fill="hold">
                                          <p:stCondLst>
                                            <p:cond delay="0"/>
                                          </p:stCondLst>
                                        </p:cTn>
                                        <p:tgtEl>
                                          <p:spTgt spid="40968"/>
                                        </p:tgtEl>
                                        <p:attrNameLst>
                                          <p:attrName>style.visibility</p:attrName>
                                        </p:attrNameLst>
                                      </p:cBhvr>
                                      <p:to>
                                        <p:strVal val="visible"/>
                                      </p:to>
                                    </p:set>
                                    <p:animEffect transition="in" filter="wipe(up)">
                                      <p:cBhvr>
                                        <p:cTn id="24" dur="500"/>
                                        <p:tgtEl>
                                          <p:spTgt spid="40968"/>
                                        </p:tgtEl>
                                      </p:cBhvr>
                                    </p:animEffect>
                                  </p:childTnLst>
                                </p:cTn>
                              </p:par>
                            </p:childTnLst>
                          </p:cTn>
                        </p:par>
                        <p:par>
                          <p:cTn id="25" fill="hold" nodeType="afterGroup">
                            <p:stCondLst>
                              <p:cond delay="2140"/>
                            </p:stCondLst>
                            <p:childTnLst>
                              <p:par>
                                <p:cTn id="26" presetID="2" presetClass="entr" presetSubtype="8" fill="hold" grpId="0" nodeType="afterEffect">
                                  <p:stCondLst>
                                    <p:cond delay="0"/>
                                  </p:stCondLst>
                                  <p:childTnLst>
                                    <p:set>
                                      <p:cBhvr>
                                        <p:cTn id="27" dur="1" fill="hold">
                                          <p:stCondLst>
                                            <p:cond delay="0"/>
                                          </p:stCondLst>
                                        </p:cTn>
                                        <p:tgtEl>
                                          <p:spTgt spid="40970"/>
                                        </p:tgtEl>
                                        <p:attrNameLst>
                                          <p:attrName>style.visibility</p:attrName>
                                        </p:attrNameLst>
                                      </p:cBhvr>
                                      <p:to>
                                        <p:strVal val="visible"/>
                                      </p:to>
                                    </p:set>
                                    <p:anim calcmode="lin" valueType="num">
                                      <p:cBhvr additive="base">
                                        <p:cTn id="28" dur="500" fill="hold"/>
                                        <p:tgtEl>
                                          <p:spTgt spid="40970"/>
                                        </p:tgtEl>
                                        <p:attrNameLst>
                                          <p:attrName>ppt_x</p:attrName>
                                        </p:attrNameLst>
                                      </p:cBhvr>
                                      <p:tavLst>
                                        <p:tav tm="0">
                                          <p:val>
                                            <p:strVal val="0-#ppt_w/2"/>
                                          </p:val>
                                        </p:tav>
                                        <p:tav tm="100000">
                                          <p:val>
                                            <p:strVal val="#ppt_x"/>
                                          </p:val>
                                        </p:tav>
                                      </p:tavLst>
                                    </p:anim>
                                    <p:anim calcmode="lin" valueType="num">
                                      <p:cBhvr additive="base">
                                        <p:cTn id="29" dur="500" fill="hold"/>
                                        <p:tgtEl>
                                          <p:spTgt spid="40970"/>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640"/>
                            </p:stCondLst>
                            <p:childTnLst>
                              <p:par>
                                <p:cTn id="31" presetID="22" presetClass="entr" presetSubtype="1" fill="hold" grpId="0" nodeType="afterEffect">
                                  <p:stCondLst>
                                    <p:cond delay="0"/>
                                  </p:stCondLst>
                                  <p:childTnLst>
                                    <p:set>
                                      <p:cBhvr>
                                        <p:cTn id="32" dur="1" fill="hold">
                                          <p:stCondLst>
                                            <p:cond delay="0"/>
                                          </p:stCondLst>
                                        </p:cTn>
                                        <p:tgtEl>
                                          <p:spTgt spid="40969"/>
                                        </p:tgtEl>
                                        <p:attrNameLst>
                                          <p:attrName>style.visibility</p:attrName>
                                        </p:attrNameLst>
                                      </p:cBhvr>
                                      <p:to>
                                        <p:strVal val="visible"/>
                                      </p:to>
                                    </p:set>
                                    <p:animEffect transition="in" filter="wipe(up)">
                                      <p:cBhvr>
                                        <p:cTn id="33" dur="500"/>
                                        <p:tgtEl>
                                          <p:spTgt spid="40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6" grpId="0" animBg="1"/>
      <p:bldP spid="40967" grpId="0" autoUpdateAnimBg="0"/>
      <p:bldP spid="40968" grpId="0" autoUpdateAnimBg="0"/>
      <p:bldP spid="40969" grpId="0" autoUpdateAnimBg="0"/>
      <p:bldP spid="409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pic>
        <p:nvPicPr>
          <p:cNvPr id="41987"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850" y="2578100"/>
            <a:ext cx="201771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组合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566988"/>
            <a:ext cx="35956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组合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325" y="908050"/>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组合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625" y="3859213"/>
            <a:ext cx="15113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Box 14"/>
          <p:cNvSpPr txBox="1">
            <a:spLocks noChangeArrowheads="1"/>
          </p:cNvSpPr>
          <p:nvPr/>
        </p:nvSpPr>
        <p:spPr bwMode="auto">
          <a:xfrm>
            <a:off x="6362700" y="4144963"/>
            <a:ext cx="1728788"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p:txBody>
      </p:sp>
      <p:sp>
        <p:nvSpPr>
          <p:cNvPr id="41992" name="TextBox 15"/>
          <p:cNvSpPr txBox="1">
            <a:spLocks noChangeArrowheads="1"/>
          </p:cNvSpPr>
          <p:nvPr/>
        </p:nvSpPr>
        <p:spPr bwMode="auto">
          <a:xfrm>
            <a:off x="900113" y="4210050"/>
            <a:ext cx="1655762"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p:txBody>
      </p:sp>
      <p:sp>
        <p:nvSpPr>
          <p:cNvPr id="41993" name="TextBox 16"/>
          <p:cNvSpPr txBox="1">
            <a:spLocks noChangeArrowheads="1"/>
          </p:cNvSpPr>
          <p:nvPr/>
        </p:nvSpPr>
        <p:spPr bwMode="auto">
          <a:xfrm>
            <a:off x="2871788" y="1228725"/>
            <a:ext cx="1628775"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p:txBody>
      </p:sp>
      <p:sp>
        <p:nvSpPr>
          <p:cNvPr id="41994" name="TextBox 17"/>
          <p:cNvSpPr txBox="1">
            <a:spLocks noChangeArrowheads="1"/>
          </p:cNvSpPr>
          <p:nvPr/>
        </p:nvSpPr>
        <p:spPr bwMode="auto">
          <a:xfrm>
            <a:off x="2760663" y="4879975"/>
            <a:ext cx="17399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a:p>
            <a:pPr algn="r" eaLnBrk="1" hangingPunct="1">
              <a:lnSpc>
                <a:spcPct val="130000"/>
              </a:lnSpc>
            </a:pPr>
            <a:r>
              <a:rPr lang="zh-CN" altLang="en-US" sz="1400">
                <a:solidFill>
                  <a:srgbClr val="333333"/>
                </a:solidFill>
                <a:latin typeface="微软雅黑" pitchFamily="34" charset="-122"/>
                <a:ea typeface="微软雅黑" pitchFamily="34" charset="-122"/>
              </a:rPr>
              <a:t>单击此处添加文本</a:t>
            </a:r>
            <a:endParaRPr lang="en-US" sz="1400">
              <a:solidFill>
                <a:srgbClr val="333333"/>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986"/>
                                        </p:tgtEl>
                                        <p:attrNameLst>
                                          <p:attrName>style.visibility</p:attrName>
                                        </p:attrNameLst>
                                      </p:cBhvr>
                                      <p:to>
                                        <p:strVal val="visible"/>
                                      </p:to>
                                    </p:set>
                                    <p:anim calcmode="lin" valueType="num">
                                      <p:cBhvr>
                                        <p:cTn id="7" dur="4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1986"/>
                                        </p:tgtEl>
                                        <p:attrNameLst>
                                          <p:attrName>ppt_y</p:attrName>
                                        </p:attrNameLst>
                                      </p:cBhvr>
                                      <p:tavLst>
                                        <p:tav tm="0">
                                          <p:val>
                                            <p:strVal val="#ppt_y"/>
                                          </p:val>
                                        </p:tav>
                                        <p:tav tm="100000">
                                          <p:val>
                                            <p:strVal val="#ppt_y"/>
                                          </p:val>
                                        </p:tav>
                                      </p:tavLst>
                                    </p:anim>
                                    <p:anim calcmode="lin" valueType="num">
                                      <p:cBhvr>
                                        <p:cTn id="9" dur="4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1986"/>
                                        </p:tgtEl>
                                      </p:cBhvr>
                                    </p:animEffect>
                                  </p:childTnLst>
                                </p:cTn>
                              </p:par>
                            </p:childTnLst>
                          </p:cTn>
                        </p:par>
                        <p:par>
                          <p:cTn id="12" fill="hold" nodeType="afterGroup">
                            <p:stCondLst>
                              <p:cond delay="640"/>
                            </p:stCondLst>
                            <p:childTnLst>
                              <p:par>
                                <p:cTn id="13" presetID="12" presetClass="entr" presetSubtype="8" fill="hold" nodeType="afterEffect">
                                  <p:stCondLst>
                                    <p:cond delay="0"/>
                                  </p:stCondLst>
                                  <p:childTnLst>
                                    <p:set>
                                      <p:cBhvr>
                                        <p:cTn id="14" dur="1" fill="hold">
                                          <p:stCondLst>
                                            <p:cond delay="0"/>
                                          </p:stCondLst>
                                        </p:cTn>
                                        <p:tgtEl>
                                          <p:spTgt spid="41987"/>
                                        </p:tgtEl>
                                        <p:attrNameLst>
                                          <p:attrName>style.visibility</p:attrName>
                                        </p:attrNameLst>
                                      </p:cBhvr>
                                      <p:to>
                                        <p:strVal val="visible"/>
                                      </p:to>
                                    </p:set>
                                    <p:anim calcmode="lin" valueType="num">
                                      <p:cBhvr additive="base">
                                        <p:cTn id="15" dur="500"/>
                                        <p:tgtEl>
                                          <p:spTgt spid="41987"/>
                                        </p:tgtEl>
                                        <p:attrNameLst>
                                          <p:attrName>ppt_x</p:attrName>
                                        </p:attrNameLst>
                                      </p:cBhvr>
                                      <p:tavLst>
                                        <p:tav tm="0">
                                          <p:val>
                                            <p:strVal val="#ppt_x-#ppt_w*1.125000"/>
                                          </p:val>
                                        </p:tav>
                                        <p:tav tm="100000">
                                          <p:val>
                                            <p:strVal val="#ppt_x"/>
                                          </p:val>
                                        </p:tav>
                                      </p:tavLst>
                                    </p:anim>
                                    <p:animEffect transition="in" filter="wipe(right)">
                                      <p:cBhvr>
                                        <p:cTn id="16" dur="500"/>
                                        <p:tgtEl>
                                          <p:spTgt spid="41987"/>
                                        </p:tgtEl>
                                      </p:cBhvr>
                                    </p:animEffect>
                                  </p:childTnLst>
                                </p:cTn>
                              </p:par>
                              <p:par>
                                <p:cTn id="17" presetID="12" presetClass="entr" presetSubtype="4" fill="hold" nodeType="withEffect">
                                  <p:stCondLst>
                                    <p:cond delay="0"/>
                                  </p:stCondLst>
                                  <p:childTnLst>
                                    <p:set>
                                      <p:cBhvr>
                                        <p:cTn id="18" dur="1" fill="hold">
                                          <p:stCondLst>
                                            <p:cond delay="0"/>
                                          </p:stCondLst>
                                        </p:cTn>
                                        <p:tgtEl>
                                          <p:spTgt spid="41989"/>
                                        </p:tgtEl>
                                        <p:attrNameLst>
                                          <p:attrName>style.visibility</p:attrName>
                                        </p:attrNameLst>
                                      </p:cBhvr>
                                      <p:to>
                                        <p:strVal val="visible"/>
                                      </p:to>
                                    </p:set>
                                    <p:anim calcmode="lin" valueType="num">
                                      <p:cBhvr additive="base">
                                        <p:cTn id="19" dur="500"/>
                                        <p:tgtEl>
                                          <p:spTgt spid="41989"/>
                                        </p:tgtEl>
                                        <p:attrNameLst>
                                          <p:attrName>ppt_y</p:attrName>
                                        </p:attrNameLst>
                                      </p:cBhvr>
                                      <p:tavLst>
                                        <p:tav tm="0">
                                          <p:val>
                                            <p:strVal val="#ppt_y+#ppt_h*1.125000"/>
                                          </p:val>
                                        </p:tav>
                                        <p:tav tm="100000">
                                          <p:val>
                                            <p:strVal val="#ppt_y"/>
                                          </p:val>
                                        </p:tav>
                                      </p:tavLst>
                                    </p:anim>
                                    <p:animEffect transition="in" filter="wipe(up)">
                                      <p:cBhvr>
                                        <p:cTn id="20" dur="500"/>
                                        <p:tgtEl>
                                          <p:spTgt spid="41989"/>
                                        </p:tgtEl>
                                      </p:cBhvr>
                                    </p:animEffect>
                                  </p:childTnLst>
                                </p:cTn>
                              </p:par>
                              <p:par>
                                <p:cTn id="21" presetID="12" presetClass="entr" presetSubtype="1" fill="hold" nodeType="withEffect">
                                  <p:stCondLst>
                                    <p:cond delay="0"/>
                                  </p:stCondLst>
                                  <p:childTnLst>
                                    <p:set>
                                      <p:cBhvr>
                                        <p:cTn id="22" dur="1" fill="hold">
                                          <p:stCondLst>
                                            <p:cond delay="0"/>
                                          </p:stCondLst>
                                        </p:cTn>
                                        <p:tgtEl>
                                          <p:spTgt spid="41990"/>
                                        </p:tgtEl>
                                        <p:attrNameLst>
                                          <p:attrName>style.visibility</p:attrName>
                                        </p:attrNameLst>
                                      </p:cBhvr>
                                      <p:to>
                                        <p:strVal val="visible"/>
                                      </p:to>
                                    </p:set>
                                    <p:anim calcmode="lin" valueType="num">
                                      <p:cBhvr additive="base">
                                        <p:cTn id="23" dur="500"/>
                                        <p:tgtEl>
                                          <p:spTgt spid="41990"/>
                                        </p:tgtEl>
                                        <p:attrNameLst>
                                          <p:attrName>ppt_y</p:attrName>
                                        </p:attrNameLst>
                                      </p:cBhvr>
                                      <p:tavLst>
                                        <p:tav tm="0">
                                          <p:val>
                                            <p:strVal val="#ppt_y-#ppt_h*1.125000"/>
                                          </p:val>
                                        </p:tav>
                                        <p:tav tm="100000">
                                          <p:val>
                                            <p:strVal val="#ppt_y"/>
                                          </p:val>
                                        </p:tav>
                                      </p:tavLst>
                                    </p:anim>
                                    <p:animEffect transition="in" filter="wipe(down)">
                                      <p:cBhvr>
                                        <p:cTn id="24" dur="500"/>
                                        <p:tgtEl>
                                          <p:spTgt spid="41990"/>
                                        </p:tgtEl>
                                      </p:cBhvr>
                                    </p:animEffect>
                                  </p:childTnLst>
                                </p:cTn>
                              </p:par>
                              <p:par>
                                <p:cTn id="25" presetID="12" presetClass="entr" presetSubtype="2" fill="hold" nodeType="withEffect">
                                  <p:stCondLst>
                                    <p:cond delay="0"/>
                                  </p:stCondLst>
                                  <p:childTnLst>
                                    <p:set>
                                      <p:cBhvr>
                                        <p:cTn id="26" dur="1" fill="hold">
                                          <p:stCondLst>
                                            <p:cond delay="0"/>
                                          </p:stCondLst>
                                        </p:cTn>
                                        <p:tgtEl>
                                          <p:spTgt spid="41988"/>
                                        </p:tgtEl>
                                        <p:attrNameLst>
                                          <p:attrName>style.visibility</p:attrName>
                                        </p:attrNameLst>
                                      </p:cBhvr>
                                      <p:to>
                                        <p:strVal val="visible"/>
                                      </p:to>
                                    </p:set>
                                    <p:anim calcmode="lin" valueType="num">
                                      <p:cBhvr additive="base">
                                        <p:cTn id="27" dur="500"/>
                                        <p:tgtEl>
                                          <p:spTgt spid="41988"/>
                                        </p:tgtEl>
                                        <p:attrNameLst>
                                          <p:attrName>ppt_x</p:attrName>
                                        </p:attrNameLst>
                                      </p:cBhvr>
                                      <p:tavLst>
                                        <p:tav tm="0">
                                          <p:val>
                                            <p:strVal val="#ppt_x+#ppt_w*1.125000"/>
                                          </p:val>
                                        </p:tav>
                                        <p:tav tm="100000">
                                          <p:val>
                                            <p:strVal val="#ppt_x"/>
                                          </p:val>
                                        </p:tav>
                                      </p:tavLst>
                                    </p:anim>
                                    <p:animEffect transition="in" filter="wipe(left)">
                                      <p:cBhvr>
                                        <p:cTn id="28" dur="500"/>
                                        <p:tgtEl>
                                          <p:spTgt spid="41988"/>
                                        </p:tgtEl>
                                      </p:cBhvr>
                                    </p:animEffect>
                                  </p:childTnLst>
                                </p:cTn>
                              </p:par>
                            </p:childTnLst>
                          </p:cTn>
                        </p:par>
                        <p:par>
                          <p:cTn id="29" fill="hold" nodeType="afterGroup">
                            <p:stCondLst>
                              <p:cond delay="1140"/>
                            </p:stCondLst>
                            <p:childTnLst>
                              <p:par>
                                <p:cTn id="30" presetID="22" presetClass="entr" presetSubtype="2" fill="hold" grpId="0" nodeType="afterEffect">
                                  <p:stCondLst>
                                    <p:cond delay="0"/>
                                  </p:stCondLst>
                                  <p:childTnLst>
                                    <p:set>
                                      <p:cBhvr>
                                        <p:cTn id="31" dur="1" fill="hold">
                                          <p:stCondLst>
                                            <p:cond delay="0"/>
                                          </p:stCondLst>
                                        </p:cTn>
                                        <p:tgtEl>
                                          <p:spTgt spid="41993"/>
                                        </p:tgtEl>
                                        <p:attrNameLst>
                                          <p:attrName>style.visibility</p:attrName>
                                        </p:attrNameLst>
                                      </p:cBhvr>
                                      <p:to>
                                        <p:strVal val="visible"/>
                                      </p:to>
                                    </p:set>
                                    <p:animEffect transition="in" filter="wipe(right)">
                                      <p:cBhvr>
                                        <p:cTn id="32" dur="500"/>
                                        <p:tgtEl>
                                          <p:spTgt spid="4199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1994"/>
                                        </p:tgtEl>
                                        <p:attrNameLst>
                                          <p:attrName>style.visibility</p:attrName>
                                        </p:attrNameLst>
                                      </p:cBhvr>
                                      <p:to>
                                        <p:strVal val="visible"/>
                                      </p:to>
                                    </p:set>
                                    <p:animEffect transition="in" filter="wipe(right)">
                                      <p:cBhvr>
                                        <p:cTn id="35" dur="500"/>
                                        <p:tgtEl>
                                          <p:spTgt spid="41994"/>
                                        </p:tgtEl>
                                      </p:cBhvr>
                                    </p:animEffect>
                                  </p:childTnLst>
                                </p:cTn>
                              </p:par>
                            </p:childTnLst>
                          </p:cTn>
                        </p:par>
                        <p:par>
                          <p:cTn id="36" fill="hold" nodeType="afterGroup">
                            <p:stCondLst>
                              <p:cond delay="1640"/>
                            </p:stCondLst>
                            <p:childTnLst>
                              <p:par>
                                <p:cTn id="37" presetID="22" presetClass="entr" presetSubtype="1" fill="hold" grpId="0" nodeType="afterEffect">
                                  <p:stCondLst>
                                    <p:cond delay="0"/>
                                  </p:stCondLst>
                                  <p:childTnLst>
                                    <p:set>
                                      <p:cBhvr>
                                        <p:cTn id="38" dur="1" fill="hold">
                                          <p:stCondLst>
                                            <p:cond delay="0"/>
                                          </p:stCondLst>
                                        </p:cTn>
                                        <p:tgtEl>
                                          <p:spTgt spid="41991"/>
                                        </p:tgtEl>
                                        <p:attrNameLst>
                                          <p:attrName>style.visibility</p:attrName>
                                        </p:attrNameLst>
                                      </p:cBhvr>
                                      <p:to>
                                        <p:strVal val="visible"/>
                                      </p:to>
                                    </p:set>
                                    <p:animEffect transition="in" filter="wipe(up)">
                                      <p:cBhvr>
                                        <p:cTn id="39" dur="500"/>
                                        <p:tgtEl>
                                          <p:spTgt spid="4199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1992"/>
                                        </p:tgtEl>
                                        <p:attrNameLst>
                                          <p:attrName>style.visibility</p:attrName>
                                        </p:attrNameLst>
                                      </p:cBhvr>
                                      <p:to>
                                        <p:strVal val="visible"/>
                                      </p:to>
                                    </p:set>
                                    <p:animEffect transition="in" filter="wipe(up)">
                                      <p:cBhvr>
                                        <p:cTn id="42" dur="500"/>
                                        <p:tgtEl>
                                          <p:spTgt spid="41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P spid="41991" grpId="0" autoUpdateAnimBg="0"/>
      <p:bldP spid="41992" grpId="0" autoUpdateAnimBg="0"/>
      <p:bldP spid="41993" grpId="0" autoUpdateAnimBg="0"/>
      <p:bldP spid="41994"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31"/>
          <p:cNvSpPr txBox="1">
            <a:spLocks noChangeArrowheads="1"/>
          </p:cNvSpPr>
          <p:nvPr/>
        </p:nvSpPr>
        <p:spPr bwMode="auto">
          <a:xfrm>
            <a:off x="1995488" y="157163"/>
            <a:ext cx="50974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600" b="1">
                <a:solidFill>
                  <a:schemeClr val="accent2"/>
                </a:solidFill>
                <a:latin typeface="微软雅黑" pitchFamily="34" charset="-122"/>
                <a:ea typeface="微软雅黑" pitchFamily="34" charset="-122"/>
              </a:rPr>
              <a:t>请输入您的标题</a:t>
            </a:r>
          </a:p>
        </p:txBody>
      </p:sp>
      <p:sp>
        <p:nvSpPr>
          <p:cNvPr id="43011" name="Freeform 11"/>
          <p:cNvSpPr>
            <a:spLocks/>
          </p:cNvSpPr>
          <p:nvPr/>
        </p:nvSpPr>
        <p:spPr bwMode="auto">
          <a:xfrm>
            <a:off x="4281488" y="1520825"/>
            <a:ext cx="995362" cy="4243388"/>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12"/>
              <a:gd name="T175" fmla="*/ 0 h 6009"/>
              <a:gd name="T176" fmla="*/ 1412 w 1412"/>
              <a:gd name="T177" fmla="*/ 6009 h 60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 name="组合 3"/>
          <p:cNvGrpSpPr>
            <a:grpSpLocks/>
          </p:cNvGrpSpPr>
          <p:nvPr/>
        </p:nvGrpSpPr>
        <p:grpSpPr bwMode="auto">
          <a:xfrm>
            <a:off x="947738" y="1143000"/>
            <a:ext cx="3233737" cy="696913"/>
            <a:chOff x="0" y="0"/>
            <a:chExt cx="3233739" cy="696912"/>
          </a:xfrm>
        </p:grpSpPr>
        <p:sp>
          <p:nvSpPr>
            <p:cNvPr id="40983" name="Freeform 5"/>
            <p:cNvSpPr>
              <a:spLocks/>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6"/>
                <a:gd name="T29" fmla="*/ 4587 w 4587"/>
                <a:gd name="T30" fmla="*/ 986 h 9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84" name="TextBox 5"/>
            <p:cNvSpPr txBox="1">
              <a:spLocks noChangeArrowheads="1"/>
            </p:cNvSpPr>
            <p:nvPr/>
          </p:nvSpPr>
          <p:spPr bwMode="auto">
            <a:xfrm>
              <a:off x="11879" y="166372"/>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1"/>
                  </a:solidFill>
                  <a:latin typeface="微软雅黑" pitchFamily="34" charset="-122"/>
                  <a:ea typeface="微软雅黑" pitchFamily="34" charset="-122"/>
                </a:rPr>
                <a:t>找政府办事难问题</a:t>
              </a:r>
            </a:p>
          </p:txBody>
        </p:sp>
      </p:grpSp>
      <p:grpSp>
        <p:nvGrpSpPr>
          <p:cNvPr id="3" name="组合 6"/>
          <p:cNvGrpSpPr>
            <a:grpSpLocks/>
          </p:cNvGrpSpPr>
          <p:nvPr/>
        </p:nvGrpSpPr>
        <p:grpSpPr bwMode="auto">
          <a:xfrm>
            <a:off x="947738" y="1976438"/>
            <a:ext cx="3233737" cy="695325"/>
            <a:chOff x="0" y="0"/>
            <a:chExt cx="3233739" cy="695325"/>
          </a:xfrm>
        </p:grpSpPr>
        <p:sp>
          <p:nvSpPr>
            <p:cNvPr id="40981" name="Freeform 6"/>
            <p:cNvSpPr>
              <a:spLocks/>
            </p:cNvSpPr>
            <p:nvPr/>
          </p:nvSpPr>
          <p:spPr bwMode="auto">
            <a:xfrm>
              <a:off x="0" y="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6"/>
                <a:gd name="T29" fmla="*/ 4587 w 4587"/>
                <a:gd name="T30" fmla="*/ 986 h 9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82" name="TextBox 8"/>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1"/>
                  </a:solidFill>
                  <a:latin typeface="微软雅黑" pitchFamily="34" charset="-122"/>
                  <a:ea typeface="微软雅黑" pitchFamily="34" charset="-122"/>
                </a:rPr>
                <a:t>食品安全问题</a:t>
              </a:r>
            </a:p>
          </p:txBody>
        </p:sp>
      </p:grpSp>
      <p:grpSp>
        <p:nvGrpSpPr>
          <p:cNvPr id="4" name="组合 9"/>
          <p:cNvGrpSpPr>
            <a:grpSpLocks/>
          </p:cNvGrpSpPr>
          <p:nvPr/>
        </p:nvGrpSpPr>
        <p:grpSpPr bwMode="auto">
          <a:xfrm>
            <a:off x="947738" y="2808288"/>
            <a:ext cx="3233737" cy="696912"/>
            <a:chOff x="0" y="0"/>
            <a:chExt cx="3233739" cy="696912"/>
          </a:xfrm>
        </p:grpSpPr>
        <p:sp>
          <p:nvSpPr>
            <p:cNvPr id="40979" name="Freeform 7"/>
            <p:cNvSpPr>
              <a:spLocks/>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6"/>
                <a:gd name="T29" fmla="*/ 4587 w 4587"/>
                <a:gd name="T30" fmla="*/ 986 h 9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80" name="TextBox 11"/>
            <p:cNvSpPr txBox="1">
              <a:spLocks noChangeArrowheads="1"/>
            </p:cNvSpPr>
            <p:nvPr/>
          </p:nvSpPr>
          <p:spPr bwMode="auto">
            <a:xfrm>
              <a:off x="11879" y="117623"/>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1"/>
                  </a:solidFill>
                  <a:latin typeface="微软雅黑" pitchFamily="34" charset="-122"/>
                  <a:ea typeface="微软雅黑" pitchFamily="34" charset="-122"/>
                </a:rPr>
                <a:t>电商诚信问题</a:t>
              </a:r>
            </a:p>
          </p:txBody>
        </p:sp>
      </p:grpSp>
      <p:grpSp>
        <p:nvGrpSpPr>
          <p:cNvPr id="5" name="组合 12"/>
          <p:cNvGrpSpPr>
            <a:grpSpLocks/>
          </p:cNvGrpSpPr>
          <p:nvPr/>
        </p:nvGrpSpPr>
        <p:grpSpPr bwMode="auto">
          <a:xfrm>
            <a:off x="947738" y="3641725"/>
            <a:ext cx="3233737" cy="695325"/>
            <a:chOff x="0" y="0"/>
            <a:chExt cx="3233739" cy="695325"/>
          </a:xfrm>
        </p:grpSpPr>
        <p:sp>
          <p:nvSpPr>
            <p:cNvPr id="40977" name="Freeform 8"/>
            <p:cNvSpPr>
              <a:spLocks/>
            </p:cNvSpPr>
            <p:nvPr/>
          </p:nvSpPr>
          <p:spPr bwMode="auto">
            <a:xfrm>
              <a:off x="0" y="0"/>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5"/>
                <a:gd name="T29" fmla="*/ 4587 w 4587"/>
                <a:gd name="T30" fmla="*/ 985 h 9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78" name="TextBox 14"/>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1"/>
                  </a:solidFill>
                  <a:latin typeface="微软雅黑" pitchFamily="34" charset="-122"/>
                  <a:ea typeface="微软雅黑" pitchFamily="34" charset="-122"/>
                </a:rPr>
                <a:t>店大欺客问题</a:t>
              </a:r>
            </a:p>
          </p:txBody>
        </p:sp>
      </p:grpSp>
      <p:grpSp>
        <p:nvGrpSpPr>
          <p:cNvPr id="6" name="组合 15"/>
          <p:cNvGrpSpPr>
            <a:grpSpLocks/>
          </p:cNvGrpSpPr>
          <p:nvPr/>
        </p:nvGrpSpPr>
        <p:grpSpPr bwMode="auto">
          <a:xfrm>
            <a:off x="947738" y="4475163"/>
            <a:ext cx="3233737" cy="695325"/>
            <a:chOff x="0" y="0"/>
            <a:chExt cx="3233738" cy="695325"/>
          </a:xfrm>
        </p:grpSpPr>
        <p:sp>
          <p:nvSpPr>
            <p:cNvPr id="40975" name="Freeform 9"/>
            <p:cNvSpPr>
              <a:spLocks/>
            </p:cNvSpPr>
            <p:nvPr/>
          </p:nvSpPr>
          <p:spPr bwMode="auto">
            <a:xfrm>
              <a:off x="0" y="0"/>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5"/>
                <a:gd name="T29" fmla="*/ 4587 w 4587"/>
                <a:gd name="T30" fmla="*/ 985 h 9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76" name="TextBox 17"/>
            <p:cNvSpPr txBox="1">
              <a:spLocks noChangeArrowheads="1"/>
            </p:cNvSpPr>
            <p:nvPr/>
          </p:nvSpPr>
          <p:spPr bwMode="auto">
            <a:xfrm>
              <a:off x="11878"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accent1"/>
                  </a:solidFill>
                  <a:latin typeface="微软雅黑" pitchFamily="34" charset="-122"/>
                  <a:ea typeface="微软雅黑" pitchFamily="34" charset="-122"/>
                </a:rPr>
                <a:t>物业服务水平问题</a:t>
              </a:r>
            </a:p>
          </p:txBody>
        </p:sp>
      </p:grpSp>
      <p:grpSp>
        <p:nvGrpSpPr>
          <p:cNvPr id="7" name="组合 18"/>
          <p:cNvGrpSpPr>
            <a:grpSpLocks/>
          </p:cNvGrpSpPr>
          <p:nvPr/>
        </p:nvGrpSpPr>
        <p:grpSpPr bwMode="auto">
          <a:xfrm>
            <a:off x="947738" y="5307013"/>
            <a:ext cx="3233737" cy="696912"/>
            <a:chOff x="0" y="0"/>
            <a:chExt cx="3233738" cy="696912"/>
          </a:xfrm>
        </p:grpSpPr>
        <p:sp>
          <p:nvSpPr>
            <p:cNvPr id="40973" name="Freeform 10"/>
            <p:cNvSpPr>
              <a:spLocks/>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87"/>
                <a:gd name="T28" fmla="*/ 0 h 986"/>
                <a:gd name="T29" fmla="*/ 4587 w 4587"/>
                <a:gd name="T30" fmla="*/ 986 h 9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40974" name="TextBox 20"/>
            <p:cNvSpPr txBox="1">
              <a:spLocks noChangeArrowheads="1"/>
            </p:cNvSpPr>
            <p:nvPr/>
          </p:nvSpPr>
          <p:spPr bwMode="auto">
            <a:xfrm>
              <a:off x="12851" y="0"/>
              <a:ext cx="3220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2800" b="1">
                  <a:solidFill>
                    <a:schemeClr val="accent1"/>
                  </a:solidFill>
                  <a:latin typeface="微软雅黑" pitchFamily="34" charset="-122"/>
                  <a:ea typeface="微软雅黑" pitchFamily="34" charset="-122"/>
                </a:rPr>
                <a:t>……</a:t>
              </a:r>
              <a:endParaRPr lang="zh-CN" altLang="en-US" sz="2800" b="1">
                <a:solidFill>
                  <a:schemeClr val="accent1"/>
                </a:solidFill>
                <a:latin typeface="微软雅黑" pitchFamily="34" charset="-122"/>
                <a:ea typeface="微软雅黑" pitchFamily="34" charset="-122"/>
              </a:endParaRPr>
            </a:p>
          </p:txBody>
        </p:sp>
      </p:grpSp>
      <p:grpSp>
        <p:nvGrpSpPr>
          <p:cNvPr id="8" name="组合 21"/>
          <p:cNvGrpSpPr>
            <a:grpSpLocks/>
          </p:cNvGrpSpPr>
          <p:nvPr/>
        </p:nvGrpSpPr>
        <p:grpSpPr bwMode="auto">
          <a:xfrm>
            <a:off x="5534025" y="1998663"/>
            <a:ext cx="3105150" cy="3108325"/>
            <a:chOff x="0" y="0"/>
            <a:chExt cx="3105388" cy="3109278"/>
          </a:xfrm>
        </p:grpSpPr>
        <p:sp>
          <p:nvSpPr>
            <p:cNvPr id="40971" name="Oval 15"/>
            <p:cNvSpPr>
              <a:spLocks noChangeArrowheads="1"/>
            </p:cNvSpPr>
            <p:nvPr/>
          </p:nvSpPr>
          <p:spPr bwMode="auto">
            <a:xfrm>
              <a:off x="0" y="0"/>
              <a:ext cx="3105388" cy="3109278"/>
            </a:xfrm>
            <a:prstGeom prst="ellipse">
              <a:avLst/>
            </a:prstGeom>
            <a:solidFill>
              <a:schemeClr val="bg2"/>
            </a:solidFill>
            <a:ln w="10">
              <a:solidFill>
                <a:schemeClr val="accent2"/>
              </a:solidFill>
              <a:round/>
              <a:headEnd/>
              <a:tailEnd/>
            </a:ln>
          </p:spPr>
          <p:txBody>
            <a:bodyPr/>
            <a:lstStyle/>
            <a:p>
              <a:endParaRPr lang="zh-CN" altLang="en-US"/>
            </a:p>
          </p:txBody>
        </p:sp>
        <p:sp>
          <p:nvSpPr>
            <p:cNvPr id="40972" name="TextBox 23"/>
            <p:cNvSpPr txBox="1">
              <a:spLocks noChangeArrowheads="1"/>
            </p:cNvSpPr>
            <p:nvPr/>
          </p:nvSpPr>
          <p:spPr bwMode="auto">
            <a:xfrm>
              <a:off x="504056" y="366987"/>
              <a:ext cx="244687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8000" b="1">
                  <a:solidFill>
                    <a:schemeClr val="accent2"/>
                  </a:solidFill>
                  <a:latin typeface="微软雅黑" pitchFamily="34" charset="-122"/>
                  <a:ea typeface="微软雅黑" pitchFamily="34" charset="-122"/>
                </a:rPr>
                <a:t>现实需求</a:t>
              </a: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3010"/>
                                        </p:tgtEl>
                                        <p:attrNameLst>
                                          <p:attrName>style.visibility</p:attrName>
                                        </p:attrNameLst>
                                      </p:cBhvr>
                                      <p:to>
                                        <p:strVal val="visible"/>
                                      </p:to>
                                    </p:set>
                                    <p:anim calcmode="lin" valueType="num">
                                      <p:cBhvr>
                                        <p:cTn id="7" dur="4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3010"/>
                                        </p:tgtEl>
                                        <p:attrNameLst>
                                          <p:attrName>ppt_y</p:attrName>
                                        </p:attrNameLst>
                                      </p:cBhvr>
                                      <p:tavLst>
                                        <p:tav tm="0">
                                          <p:val>
                                            <p:strVal val="#ppt_y"/>
                                          </p:val>
                                        </p:tav>
                                        <p:tav tm="100000">
                                          <p:val>
                                            <p:strVal val="#ppt_y"/>
                                          </p:val>
                                        </p:tav>
                                      </p:tavLst>
                                    </p:anim>
                                    <p:anim calcmode="lin" valueType="num">
                                      <p:cBhvr>
                                        <p:cTn id="9" dur="4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3010"/>
                                        </p:tgtEl>
                                      </p:cBhvr>
                                    </p:animEffect>
                                  </p:childTnLst>
                                </p:cTn>
                              </p:par>
                            </p:childTnLst>
                          </p:cTn>
                        </p:par>
                        <p:par>
                          <p:cTn id="12" fill="hold" nodeType="afterGroup">
                            <p:stCondLst>
                              <p:cond delay="640"/>
                            </p:stCondLst>
                            <p:childTnLst>
                              <p:par>
                                <p:cTn id="13" presetID="2"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1640"/>
                            </p:stCondLst>
                            <p:childTnLst>
                              <p:par>
                                <p:cTn id="38" presetID="16" presetClass="entr" presetSubtype="26" fill="hold" grpId="0" nodeType="afterEffect">
                                  <p:stCondLst>
                                    <p:cond delay="0"/>
                                  </p:stCondLst>
                                  <p:childTnLst>
                                    <p:set>
                                      <p:cBhvr>
                                        <p:cTn id="39" dur="1" fill="hold">
                                          <p:stCondLst>
                                            <p:cond delay="0"/>
                                          </p:stCondLst>
                                        </p:cTn>
                                        <p:tgtEl>
                                          <p:spTgt spid="43011"/>
                                        </p:tgtEl>
                                        <p:attrNameLst>
                                          <p:attrName>style.visibility</p:attrName>
                                        </p:attrNameLst>
                                      </p:cBhvr>
                                      <p:to>
                                        <p:strVal val="visible"/>
                                      </p:to>
                                    </p:set>
                                    <p:animEffect transition="in" filter="barn(inHorizontal)">
                                      <p:cBhvr>
                                        <p:cTn id="40" dur="500"/>
                                        <p:tgtEl>
                                          <p:spTgt spid="43011"/>
                                        </p:tgtEl>
                                      </p:cBhvr>
                                    </p:animEffect>
                                  </p:childTnLst>
                                </p:cTn>
                              </p:par>
                            </p:childTnLst>
                          </p:cTn>
                        </p:par>
                        <p:par>
                          <p:cTn id="41" fill="hold" nodeType="afterGroup">
                            <p:stCondLst>
                              <p:cond delay="214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4034" name="Freeform 5"/>
          <p:cNvSpPr>
            <a:spLocks/>
          </p:cNvSpPr>
          <p:nvPr/>
        </p:nvSpPr>
        <p:spPr bwMode="auto">
          <a:xfrm>
            <a:off x="120650" y="4056063"/>
            <a:ext cx="8904288" cy="2684462"/>
          </a:xfrm>
          <a:custGeom>
            <a:avLst/>
            <a:gdLst>
              <a:gd name="T0" fmla="*/ 15400 w 15400"/>
              <a:gd name="T1" fmla="*/ 0 h 4638"/>
              <a:gd name="T2" fmla="*/ 15400 w 15400"/>
              <a:gd name="T3" fmla="*/ 4386 h 4638"/>
              <a:gd name="T4" fmla="*/ 15148 w 15400"/>
              <a:gd name="T5" fmla="*/ 4638 h 4638"/>
              <a:gd name="T6" fmla="*/ 252 w 15400"/>
              <a:gd name="T7" fmla="*/ 4638 h 4638"/>
              <a:gd name="T8" fmla="*/ 0 w 15400"/>
              <a:gd name="T9" fmla="*/ 4386 h 4638"/>
              <a:gd name="T10" fmla="*/ 0 w 15400"/>
              <a:gd name="T11" fmla="*/ 0 h 4638"/>
              <a:gd name="T12" fmla="*/ 15400 w 15400"/>
              <a:gd name="T13" fmla="*/ 0 h 4638"/>
              <a:gd name="T14" fmla="*/ 0 60000 65536"/>
              <a:gd name="T15" fmla="*/ 0 60000 65536"/>
              <a:gd name="T16" fmla="*/ 0 60000 65536"/>
              <a:gd name="T17" fmla="*/ 0 60000 65536"/>
              <a:gd name="T18" fmla="*/ 0 60000 65536"/>
              <a:gd name="T19" fmla="*/ 0 60000 65536"/>
              <a:gd name="T20" fmla="*/ 0 60000 65536"/>
              <a:gd name="T21" fmla="*/ 0 w 15400"/>
              <a:gd name="T22" fmla="*/ 0 h 4638"/>
              <a:gd name="T23" fmla="*/ 15400 w 15400"/>
              <a:gd name="T24" fmla="*/ 4638 h 46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00" h="4638">
                <a:moveTo>
                  <a:pt x="15400" y="0"/>
                </a:moveTo>
                <a:lnTo>
                  <a:pt x="15400" y="4386"/>
                </a:lnTo>
                <a:cubicBezTo>
                  <a:pt x="15400" y="4525"/>
                  <a:pt x="15287" y="4638"/>
                  <a:pt x="15148" y="4638"/>
                </a:cubicBezTo>
                <a:lnTo>
                  <a:pt x="252" y="4638"/>
                </a:lnTo>
                <a:cubicBezTo>
                  <a:pt x="113" y="4638"/>
                  <a:pt x="0" y="4525"/>
                  <a:pt x="0" y="4386"/>
                </a:cubicBezTo>
                <a:lnTo>
                  <a:pt x="0" y="0"/>
                </a:lnTo>
                <a:lnTo>
                  <a:pt x="15400" y="0"/>
                </a:lnTo>
                <a:close/>
              </a:path>
            </a:pathLst>
          </a:custGeom>
          <a:blipFill dpi="0" rotWithShape="1">
            <a:blip r:embed="rId4"/>
            <a:srcRect/>
            <a:stretch>
              <a:fillRect/>
            </a:stretch>
          </a:blipFill>
          <a:ln w="9525">
            <a:solidFill>
              <a:srgbClr val="B5B5B7"/>
            </a:solidFill>
            <a:round/>
            <a:headEnd/>
            <a:tailEnd/>
          </a:ln>
        </p:spPr>
        <p:txBody>
          <a:bodyPr/>
          <a:lstStyle/>
          <a:p>
            <a:endParaRPr lang="zh-CN" altLang="en-US"/>
          </a:p>
        </p:txBody>
      </p:sp>
      <p:sp>
        <p:nvSpPr>
          <p:cNvPr id="44035" name="Freeform 6"/>
          <p:cNvSpPr>
            <a:spLocks/>
          </p:cNvSpPr>
          <p:nvPr/>
        </p:nvSpPr>
        <p:spPr bwMode="auto">
          <a:xfrm>
            <a:off x="120650" y="141288"/>
            <a:ext cx="8904288" cy="3833812"/>
          </a:xfrm>
          <a:custGeom>
            <a:avLst/>
            <a:gdLst>
              <a:gd name="T0" fmla="*/ 252 w 15400"/>
              <a:gd name="T1" fmla="*/ 0 h 6623"/>
              <a:gd name="T2" fmla="*/ 15148 w 15400"/>
              <a:gd name="T3" fmla="*/ 0 h 6623"/>
              <a:gd name="T4" fmla="*/ 15400 w 15400"/>
              <a:gd name="T5" fmla="*/ 252 h 6623"/>
              <a:gd name="T6" fmla="*/ 15400 w 15400"/>
              <a:gd name="T7" fmla="*/ 6623 h 6623"/>
              <a:gd name="T8" fmla="*/ 0 w 15400"/>
              <a:gd name="T9" fmla="*/ 6623 h 6623"/>
              <a:gd name="T10" fmla="*/ 0 w 15400"/>
              <a:gd name="T11" fmla="*/ 252 h 6623"/>
              <a:gd name="T12" fmla="*/ 252 w 15400"/>
              <a:gd name="T13" fmla="*/ 0 h 6623"/>
              <a:gd name="T14" fmla="*/ 0 60000 65536"/>
              <a:gd name="T15" fmla="*/ 0 60000 65536"/>
              <a:gd name="T16" fmla="*/ 0 60000 65536"/>
              <a:gd name="T17" fmla="*/ 0 60000 65536"/>
              <a:gd name="T18" fmla="*/ 0 60000 65536"/>
              <a:gd name="T19" fmla="*/ 0 60000 65536"/>
              <a:gd name="T20" fmla="*/ 0 60000 65536"/>
              <a:gd name="T21" fmla="*/ 0 w 15400"/>
              <a:gd name="T22" fmla="*/ 0 h 6623"/>
              <a:gd name="T23" fmla="*/ 15400 w 15400"/>
              <a:gd name="T24" fmla="*/ 6623 h 66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00" h="6623">
                <a:moveTo>
                  <a:pt x="252" y="0"/>
                </a:moveTo>
                <a:lnTo>
                  <a:pt x="15148" y="0"/>
                </a:lnTo>
                <a:cubicBezTo>
                  <a:pt x="15287" y="0"/>
                  <a:pt x="15400" y="113"/>
                  <a:pt x="15400" y="252"/>
                </a:cubicBezTo>
                <a:lnTo>
                  <a:pt x="15400" y="6623"/>
                </a:lnTo>
                <a:lnTo>
                  <a:pt x="0" y="6623"/>
                </a:lnTo>
                <a:lnTo>
                  <a:pt x="0" y="252"/>
                </a:lnTo>
                <a:cubicBezTo>
                  <a:pt x="0" y="113"/>
                  <a:pt x="113" y="0"/>
                  <a:pt x="252" y="0"/>
                </a:cubicBezTo>
                <a:close/>
              </a:path>
            </a:pathLst>
          </a:custGeom>
          <a:blipFill dpi="0" rotWithShape="1">
            <a:blip r:embed="rId5"/>
            <a:srcRect/>
            <a:stretch>
              <a:fillRect/>
            </a:stretch>
          </a:blipFill>
          <a:ln w="9525">
            <a:solidFill>
              <a:srgbClr val="B5B5B7"/>
            </a:solidFill>
            <a:round/>
            <a:headEnd/>
            <a:tailEnd/>
          </a:ln>
        </p:spPr>
        <p:txBody>
          <a:bodyPr/>
          <a:lstStyle/>
          <a:p>
            <a:endParaRPr lang="zh-CN" altLang="en-US"/>
          </a:p>
        </p:txBody>
      </p:sp>
      <p:sp>
        <p:nvSpPr>
          <p:cNvPr id="44036" name="Freeform 5"/>
          <p:cNvSpPr>
            <a:spLocks noEditPoints="1"/>
          </p:cNvSpPr>
          <p:nvPr/>
        </p:nvSpPr>
        <p:spPr bwMode="auto">
          <a:xfrm>
            <a:off x="396875" y="404813"/>
            <a:ext cx="1254125" cy="533400"/>
          </a:xfrm>
          <a:custGeom>
            <a:avLst/>
            <a:gdLst>
              <a:gd name="T0" fmla="*/ 137 w 2466"/>
              <a:gd name="T1" fmla="*/ 932 h 1118"/>
              <a:gd name="T2" fmla="*/ 314 w 2466"/>
              <a:gd name="T3" fmla="*/ 1069 h 1118"/>
              <a:gd name="T4" fmla="*/ 137 w 2466"/>
              <a:gd name="T5" fmla="*/ 932 h 1118"/>
              <a:gd name="T6" fmla="*/ 164 w 2466"/>
              <a:gd name="T7" fmla="*/ 829 h 1118"/>
              <a:gd name="T8" fmla="*/ 330 w 2466"/>
              <a:gd name="T9" fmla="*/ 890 h 1118"/>
              <a:gd name="T10" fmla="*/ 223 w 2466"/>
              <a:gd name="T11" fmla="*/ 998 h 1118"/>
              <a:gd name="T12" fmla="*/ 83 w 2466"/>
              <a:gd name="T13" fmla="*/ 944 h 1118"/>
              <a:gd name="T14" fmla="*/ 67 w 2466"/>
              <a:gd name="T15" fmla="*/ 787 h 1118"/>
              <a:gd name="T16" fmla="*/ 400 w 2466"/>
              <a:gd name="T17" fmla="*/ 1069 h 1118"/>
              <a:gd name="T18" fmla="*/ 347 w 2466"/>
              <a:gd name="T19" fmla="*/ 818 h 1118"/>
              <a:gd name="T20" fmla="*/ 629 w 2466"/>
              <a:gd name="T21" fmla="*/ 839 h 1118"/>
              <a:gd name="T22" fmla="*/ 511 w 2466"/>
              <a:gd name="T23" fmla="*/ 1066 h 1118"/>
              <a:gd name="T24" fmla="*/ 423 w 2466"/>
              <a:gd name="T25" fmla="*/ 1069 h 1118"/>
              <a:gd name="T26" fmla="*/ 570 w 2466"/>
              <a:gd name="T27" fmla="*/ 894 h 1118"/>
              <a:gd name="T28" fmla="*/ 665 w 2466"/>
              <a:gd name="T29" fmla="*/ 1031 h 1118"/>
              <a:gd name="T30" fmla="*/ 793 w 2466"/>
              <a:gd name="T31" fmla="*/ 921 h 1118"/>
              <a:gd name="T32" fmla="*/ 899 w 2466"/>
              <a:gd name="T33" fmla="*/ 1035 h 1118"/>
              <a:gd name="T34" fmla="*/ 956 w 2466"/>
              <a:gd name="T35" fmla="*/ 985 h 1118"/>
              <a:gd name="T36" fmla="*/ 1222 w 2466"/>
              <a:gd name="T37" fmla="*/ 1016 h 1118"/>
              <a:gd name="T38" fmla="*/ 1217 w 2466"/>
              <a:gd name="T39" fmla="*/ 813 h 1118"/>
              <a:gd name="T40" fmla="*/ 1149 w 2466"/>
              <a:gd name="T41" fmla="*/ 1009 h 1118"/>
              <a:gd name="T42" fmla="*/ 1222 w 2466"/>
              <a:gd name="T43" fmla="*/ 1016 h 1118"/>
              <a:gd name="T44" fmla="*/ 1445 w 2466"/>
              <a:gd name="T45" fmla="*/ 1003 h 1118"/>
              <a:gd name="T46" fmla="*/ 1366 w 2466"/>
              <a:gd name="T47" fmla="*/ 1009 h 1118"/>
              <a:gd name="T48" fmla="*/ 1290 w 2466"/>
              <a:gd name="T49" fmla="*/ 918 h 1118"/>
              <a:gd name="T50" fmla="*/ 1527 w 2466"/>
              <a:gd name="T51" fmla="*/ 1008 h 1118"/>
              <a:gd name="T52" fmla="*/ 1735 w 2466"/>
              <a:gd name="T53" fmla="*/ 1026 h 1118"/>
              <a:gd name="T54" fmla="*/ 1710 w 2466"/>
              <a:gd name="T55" fmla="*/ 828 h 1118"/>
              <a:gd name="T56" fmla="*/ 1633 w 2466"/>
              <a:gd name="T57" fmla="*/ 966 h 1118"/>
              <a:gd name="T58" fmla="*/ 1995 w 2466"/>
              <a:gd name="T59" fmla="*/ 926 h 1118"/>
              <a:gd name="T60" fmla="*/ 1944 w 2466"/>
              <a:gd name="T61" fmla="*/ 1047 h 1118"/>
              <a:gd name="T62" fmla="*/ 1884 w 2466"/>
              <a:gd name="T63" fmla="*/ 1054 h 1118"/>
              <a:gd name="T64" fmla="*/ 1836 w 2466"/>
              <a:gd name="T65" fmla="*/ 1057 h 1118"/>
              <a:gd name="T66" fmla="*/ 1834 w 2466"/>
              <a:gd name="T67" fmla="*/ 960 h 1118"/>
              <a:gd name="T68" fmla="*/ 1792 w 2466"/>
              <a:gd name="T69" fmla="*/ 907 h 1118"/>
              <a:gd name="T70" fmla="*/ 1907 w 2466"/>
              <a:gd name="T71" fmla="*/ 795 h 1118"/>
              <a:gd name="T72" fmla="*/ 1997 w 2466"/>
              <a:gd name="T73" fmla="*/ 1041 h 1118"/>
              <a:gd name="T74" fmla="*/ 2002 w 2466"/>
              <a:gd name="T75" fmla="*/ 805 h 1118"/>
              <a:gd name="T76" fmla="*/ 1955 w 2466"/>
              <a:gd name="T77" fmla="*/ 907 h 1118"/>
              <a:gd name="T78" fmla="*/ 1863 w 2466"/>
              <a:gd name="T79" fmla="*/ 814 h 1118"/>
              <a:gd name="T80" fmla="*/ 2194 w 2466"/>
              <a:gd name="T81" fmla="*/ 906 h 1118"/>
              <a:gd name="T82" fmla="*/ 2373 w 2466"/>
              <a:gd name="T83" fmla="*/ 902 h 1118"/>
              <a:gd name="T84" fmla="*/ 2293 w 2466"/>
              <a:gd name="T85" fmla="*/ 940 h 1118"/>
              <a:gd name="T86" fmla="*/ 2228 w 2466"/>
              <a:gd name="T87" fmla="*/ 1067 h 1118"/>
              <a:gd name="T88" fmla="*/ 2197 w 2466"/>
              <a:gd name="T89" fmla="*/ 940 h 1118"/>
              <a:gd name="T90" fmla="*/ 2167 w 2466"/>
              <a:gd name="T91" fmla="*/ 948 h 1118"/>
              <a:gd name="T92" fmla="*/ 2106 w 2466"/>
              <a:gd name="T93" fmla="*/ 798 h 1118"/>
              <a:gd name="T94" fmla="*/ 2327 w 2466"/>
              <a:gd name="T95" fmla="*/ 977 h 1118"/>
              <a:gd name="T96" fmla="*/ 2196 w 2466"/>
              <a:gd name="T97" fmla="*/ 1055 h 1118"/>
              <a:gd name="T98" fmla="*/ 455 w 2466"/>
              <a:gd name="T99" fmla="*/ 661 h 1118"/>
              <a:gd name="T100" fmla="*/ 814 w 2466"/>
              <a:gd name="T101" fmla="*/ 671 h 1118"/>
              <a:gd name="T102" fmla="*/ 742 w 2466"/>
              <a:gd name="T103" fmla="*/ 561 h 1118"/>
              <a:gd name="T104" fmla="*/ 1498 w 2466"/>
              <a:gd name="T105" fmla="*/ 310 h 1118"/>
              <a:gd name="T106" fmla="*/ 1295 w 2466"/>
              <a:gd name="T107" fmla="*/ 585 h 1118"/>
              <a:gd name="T108" fmla="*/ 1651 w 2466"/>
              <a:gd name="T109" fmla="*/ 209 h 1118"/>
              <a:gd name="T110" fmla="*/ 1522 w 2466"/>
              <a:gd name="T111" fmla="*/ 613 h 1118"/>
              <a:gd name="T112" fmla="*/ 2466 w 2466"/>
              <a:gd name="T113" fmla="*/ 336 h 1118"/>
              <a:gd name="T114" fmla="*/ 2086 w 2466"/>
              <a:gd name="T115" fmla="*/ 336 h 1118"/>
              <a:gd name="T116" fmla="*/ 2177 w 2466"/>
              <a:gd name="T117" fmla="*/ 52 h 11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6"/>
              <a:gd name="T178" fmla="*/ 0 h 1118"/>
              <a:gd name="T179" fmla="*/ 2466 w 2466"/>
              <a:gd name="T180" fmla="*/ 1118 h 11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6" h="1118">
                <a:moveTo>
                  <a:pt x="2" y="707"/>
                </a:moveTo>
                <a:lnTo>
                  <a:pt x="2456" y="707"/>
                </a:lnTo>
                <a:lnTo>
                  <a:pt x="2456" y="1118"/>
                </a:lnTo>
                <a:lnTo>
                  <a:pt x="2" y="1118"/>
                </a:lnTo>
                <a:lnTo>
                  <a:pt x="2" y="707"/>
                </a:lnTo>
                <a:close/>
                <a:moveTo>
                  <a:pt x="137" y="932"/>
                </a:moveTo>
                <a:lnTo>
                  <a:pt x="137" y="912"/>
                </a:lnTo>
                <a:lnTo>
                  <a:pt x="300" y="912"/>
                </a:lnTo>
                <a:lnTo>
                  <a:pt x="300" y="931"/>
                </a:lnTo>
                <a:cubicBezTo>
                  <a:pt x="288" y="963"/>
                  <a:pt x="269" y="990"/>
                  <a:pt x="242" y="1012"/>
                </a:cubicBezTo>
                <a:cubicBezTo>
                  <a:pt x="266" y="1028"/>
                  <a:pt x="297" y="1039"/>
                  <a:pt x="332" y="1046"/>
                </a:cubicBezTo>
                <a:cubicBezTo>
                  <a:pt x="325" y="1055"/>
                  <a:pt x="319" y="1062"/>
                  <a:pt x="314" y="1069"/>
                </a:cubicBezTo>
                <a:cubicBezTo>
                  <a:pt x="278" y="1059"/>
                  <a:pt x="247" y="1045"/>
                  <a:pt x="222" y="1027"/>
                </a:cubicBezTo>
                <a:cubicBezTo>
                  <a:pt x="195" y="1045"/>
                  <a:pt x="162" y="1060"/>
                  <a:pt x="122" y="1072"/>
                </a:cubicBezTo>
                <a:cubicBezTo>
                  <a:pt x="117" y="1065"/>
                  <a:pt x="112" y="1058"/>
                  <a:pt x="107" y="1051"/>
                </a:cubicBezTo>
                <a:cubicBezTo>
                  <a:pt x="146" y="1041"/>
                  <a:pt x="178" y="1028"/>
                  <a:pt x="204" y="1012"/>
                </a:cubicBezTo>
                <a:cubicBezTo>
                  <a:pt x="180" y="990"/>
                  <a:pt x="163" y="963"/>
                  <a:pt x="153" y="932"/>
                </a:cubicBezTo>
                <a:lnTo>
                  <a:pt x="137" y="932"/>
                </a:lnTo>
                <a:close/>
                <a:moveTo>
                  <a:pt x="263" y="818"/>
                </a:moveTo>
                <a:lnTo>
                  <a:pt x="187" y="818"/>
                </a:lnTo>
                <a:lnTo>
                  <a:pt x="187" y="830"/>
                </a:lnTo>
                <a:cubicBezTo>
                  <a:pt x="187" y="863"/>
                  <a:pt x="170" y="888"/>
                  <a:pt x="137" y="906"/>
                </a:cubicBezTo>
                <a:cubicBezTo>
                  <a:pt x="132" y="900"/>
                  <a:pt x="126" y="894"/>
                  <a:pt x="120" y="888"/>
                </a:cubicBezTo>
                <a:cubicBezTo>
                  <a:pt x="149" y="874"/>
                  <a:pt x="164" y="854"/>
                  <a:pt x="164" y="829"/>
                </a:cubicBezTo>
                <a:lnTo>
                  <a:pt x="164" y="796"/>
                </a:lnTo>
                <a:lnTo>
                  <a:pt x="286" y="796"/>
                </a:lnTo>
                <a:lnTo>
                  <a:pt x="286" y="856"/>
                </a:lnTo>
                <a:cubicBezTo>
                  <a:pt x="286" y="864"/>
                  <a:pt x="291" y="869"/>
                  <a:pt x="299" y="869"/>
                </a:cubicBezTo>
                <a:lnTo>
                  <a:pt x="332" y="869"/>
                </a:lnTo>
                <a:cubicBezTo>
                  <a:pt x="331" y="877"/>
                  <a:pt x="330" y="884"/>
                  <a:pt x="330" y="890"/>
                </a:cubicBezTo>
                <a:lnTo>
                  <a:pt x="292" y="890"/>
                </a:lnTo>
                <a:cubicBezTo>
                  <a:pt x="273" y="890"/>
                  <a:pt x="263" y="880"/>
                  <a:pt x="263" y="860"/>
                </a:cubicBezTo>
                <a:lnTo>
                  <a:pt x="263" y="818"/>
                </a:lnTo>
                <a:close/>
                <a:moveTo>
                  <a:pt x="274" y="932"/>
                </a:moveTo>
                <a:lnTo>
                  <a:pt x="175" y="932"/>
                </a:lnTo>
                <a:cubicBezTo>
                  <a:pt x="186" y="958"/>
                  <a:pt x="202" y="980"/>
                  <a:pt x="223" y="998"/>
                </a:cubicBezTo>
                <a:cubicBezTo>
                  <a:pt x="247" y="980"/>
                  <a:pt x="264" y="958"/>
                  <a:pt x="274" y="932"/>
                </a:cubicBezTo>
                <a:close/>
                <a:moveTo>
                  <a:pt x="83" y="944"/>
                </a:moveTo>
                <a:cubicBezTo>
                  <a:pt x="91" y="948"/>
                  <a:pt x="99" y="951"/>
                  <a:pt x="107" y="954"/>
                </a:cubicBezTo>
                <a:cubicBezTo>
                  <a:pt x="92" y="998"/>
                  <a:pt x="80" y="1036"/>
                  <a:pt x="70" y="1068"/>
                </a:cubicBezTo>
                <a:lnTo>
                  <a:pt x="45" y="1059"/>
                </a:lnTo>
                <a:cubicBezTo>
                  <a:pt x="57" y="1027"/>
                  <a:pt x="70" y="988"/>
                  <a:pt x="83" y="944"/>
                </a:cubicBezTo>
                <a:close/>
                <a:moveTo>
                  <a:pt x="55" y="862"/>
                </a:moveTo>
                <a:cubicBezTo>
                  <a:pt x="69" y="871"/>
                  <a:pt x="87" y="885"/>
                  <a:pt x="107" y="902"/>
                </a:cubicBezTo>
                <a:cubicBezTo>
                  <a:pt x="101" y="909"/>
                  <a:pt x="95" y="915"/>
                  <a:pt x="91" y="921"/>
                </a:cubicBezTo>
                <a:cubicBezTo>
                  <a:pt x="68" y="901"/>
                  <a:pt x="52" y="887"/>
                  <a:pt x="41" y="879"/>
                </a:cubicBezTo>
                <a:lnTo>
                  <a:pt x="55" y="862"/>
                </a:lnTo>
                <a:close/>
                <a:moveTo>
                  <a:pt x="67" y="787"/>
                </a:moveTo>
                <a:cubicBezTo>
                  <a:pt x="85" y="801"/>
                  <a:pt x="102" y="815"/>
                  <a:pt x="118" y="829"/>
                </a:cubicBezTo>
                <a:cubicBezTo>
                  <a:pt x="111" y="835"/>
                  <a:pt x="105" y="842"/>
                  <a:pt x="101" y="847"/>
                </a:cubicBezTo>
                <a:cubicBezTo>
                  <a:pt x="84" y="831"/>
                  <a:pt x="68" y="817"/>
                  <a:pt x="52" y="803"/>
                </a:cubicBezTo>
                <a:lnTo>
                  <a:pt x="67" y="787"/>
                </a:lnTo>
                <a:close/>
                <a:moveTo>
                  <a:pt x="423" y="1069"/>
                </a:moveTo>
                <a:lnTo>
                  <a:pt x="400" y="1069"/>
                </a:lnTo>
                <a:lnTo>
                  <a:pt x="400" y="918"/>
                </a:lnTo>
                <a:cubicBezTo>
                  <a:pt x="386" y="934"/>
                  <a:pt x="370" y="950"/>
                  <a:pt x="353" y="966"/>
                </a:cubicBezTo>
                <a:cubicBezTo>
                  <a:pt x="349" y="959"/>
                  <a:pt x="344" y="952"/>
                  <a:pt x="339" y="944"/>
                </a:cubicBezTo>
                <a:cubicBezTo>
                  <a:pt x="376" y="913"/>
                  <a:pt x="406" y="878"/>
                  <a:pt x="427" y="839"/>
                </a:cubicBezTo>
                <a:lnTo>
                  <a:pt x="347" y="839"/>
                </a:lnTo>
                <a:lnTo>
                  <a:pt x="347" y="818"/>
                </a:lnTo>
                <a:lnTo>
                  <a:pt x="438" y="818"/>
                </a:lnTo>
                <a:cubicBezTo>
                  <a:pt x="444" y="806"/>
                  <a:pt x="448" y="793"/>
                  <a:pt x="452" y="780"/>
                </a:cubicBezTo>
                <a:lnTo>
                  <a:pt x="477" y="786"/>
                </a:lnTo>
                <a:cubicBezTo>
                  <a:pt x="473" y="797"/>
                  <a:pt x="468" y="807"/>
                  <a:pt x="464" y="818"/>
                </a:cubicBezTo>
                <a:lnTo>
                  <a:pt x="629" y="818"/>
                </a:lnTo>
                <a:lnTo>
                  <a:pt x="629" y="839"/>
                </a:lnTo>
                <a:lnTo>
                  <a:pt x="453" y="839"/>
                </a:lnTo>
                <a:cubicBezTo>
                  <a:pt x="447" y="851"/>
                  <a:pt x="441" y="862"/>
                  <a:pt x="433" y="873"/>
                </a:cubicBezTo>
                <a:lnTo>
                  <a:pt x="594" y="873"/>
                </a:lnTo>
                <a:lnTo>
                  <a:pt x="594" y="1029"/>
                </a:lnTo>
                <a:cubicBezTo>
                  <a:pt x="594" y="1053"/>
                  <a:pt x="582" y="1065"/>
                  <a:pt x="558" y="1065"/>
                </a:cubicBezTo>
                <a:cubicBezTo>
                  <a:pt x="548" y="1066"/>
                  <a:pt x="532" y="1066"/>
                  <a:pt x="511" y="1066"/>
                </a:cubicBezTo>
                <a:cubicBezTo>
                  <a:pt x="510" y="1059"/>
                  <a:pt x="509" y="1051"/>
                  <a:pt x="507" y="1042"/>
                </a:cubicBezTo>
                <a:cubicBezTo>
                  <a:pt x="525" y="1043"/>
                  <a:pt x="539" y="1044"/>
                  <a:pt x="550" y="1044"/>
                </a:cubicBezTo>
                <a:cubicBezTo>
                  <a:pt x="563" y="1044"/>
                  <a:pt x="570" y="1037"/>
                  <a:pt x="570" y="1024"/>
                </a:cubicBezTo>
                <a:lnTo>
                  <a:pt x="570" y="1003"/>
                </a:lnTo>
                <a:lnTo>
                  <a:pt x="423" y="1003"/>
                </a:lnTo>
                <a:lnTo>
                  <a:pt x="423" y="1069"/>
                </a:lnTo>
                <a:close/>
                <a:moveTo>
                  <a:pt x="423" y="983"/>
                </a:moveTo>
                <a:lnTo>
                  <a:pt x="570" y="983"/>
                </a:lnTo>
                <a:lnTo>
                  <a:pt x="570" y="948"/>
                </a:lnTo>
                <a:lnTo>
                  <a:pt x="423" y="948"/>
                </a:lnTo>
                <a:lnTo>
                  <a:pt x="423" y="983"/>
                </a:lnTo>
                <a:close/>
                <a:moveTo>
                  <a:pt x="570" y="894"/>
                </a:moveTo>
                <a:lnTo>
                  <a:pt x="423" y="894"/>
                </a:lnTo>
                <a:lnTo>
                  <a:pt x="423" y="928"/>
                </a:lnTo>
                <a:lnTo>
                  <a:pt x="570" y="928"/>
                </a:lnTo>
                <a:lnTo>
                  <a:pt x="570" y="894"/>
                </a:lnTo>
                <a:close/>
                <a:moveTo>
                  <a:pt x="784" y="1031"/>
                </a:moveTo>
                <a:lnTo>
                  <a:pt x="665" y="1031"/>
                </a:lnTo>
                <a:lnTo>
                  <a:pt x="665" y="805"/>
                </a:lnTo>
                <a:lnTo>
                  <a:pt x="694" y="805"/>
                </a:lnTo>
                <a:lnTo>
                  <a:pt x="694" y="1005"/>
                </a:lnTo>
                <a:lnTo>
                  <a:pt x="784" y="1005"/>
                </a:lnTo>
                <a:lnTo>
                  <a:pt x="784" y="1031"/>
                </a:lnTo>
                <a:close/>
                <a:moveTo>
                  <a:pt x="793" y="921"/>
                </a:moveTo>
                <a:cubicBezTo>
                  <a:pt x="793" y="884"/>
                  <a:pt x="802" y="855"/>
                  <a:pt x="822" y="833"/>
                </a:cubicBezTo>
                <a:cubicBezTo>
                  <a:pt x="842" y="812"/>
                  <a:pt x="869" y="801"/>
                  <a:pt x="903" y="801"/>
                </a:cubicBezTo>
                <a:cubicBezTo>
                  <a:pt x="934" y="801"/>
                  <a:pt x="959" y="811"/>
                  <a:pt x="979" y="833"/>
                </a:cubicBezTo>
                <a:cubicBezTo>
                  <a:pt x="998" y="854"/>
                  <a:pt x="1007" y="881"/>
                  <a:pt x="1007" y="915"/>
                </a:cubicBezTo>
                <a:cubicBezTo>
                  <a:pt x="1007" y="952"/>
                  <a:pt x="998" y="981"/>
                  <a:pt x="978" y="1003"/>
                </a:cubicBezTo>
                <a:cubicBezTo>
                  <a:pt x="958" y="1024"/>
                  <a:pt x="932" y="1035"/>
                  <a:pt x="899" y="1035"/>
                </a:cubicBezTo>
                <a:cubicBezTo>
                  <a:pt x="867" y="1035"/>
                  <a:pt x="841" y="1024"/>
                  <a:pt x="822" y="1003"/>
                </a:cubicBezTo>
                <a:cubicBezTo>
                  <a:pt x="802" y="982"/>
                  <a:pt x="793" y="955"/>
                  <a:pt x="793" y="921"/>
                </a:cubicBezTo>
                <a:close/>
                <a:moveTo>
                  <a:pt x="823" y="918"/>
                </a:moveTo>
                <a:cubicBezTo>
                  <a:pt x="823" y="946"/>
                  <a:pt x="830" y="968"/>
                  <a:pt x="844" y="984"/>
                </a:cubicBezTo>
                <a:cubicBezTo>
                  <a:pt x="858" y="1001"/>
                  <a:pt x="876" y="1009"/>
                  <a:pt x="899" y="1009"/>
                </a:cubicBezTo>
                <a:cubicBezTo>
                  <a:pt x="923" y="1009"/>
                  <a:pt x="942" y="1001"/>
                  <a:pt x="956" y="985"/>
                </a:cubicBezTo>
                <a:cubicBezTo>
                  <a:pt x="970" y="969"/>
                  <a:pt x="977" y="947"/>
                  <a:pt x="977" y="919"/>
                </a:cubicBezTo>
                <a:cubicBezTo>
                  <a:pt x="977" y="889"/>
                  <a:pt x="970" y="867"/>
                  <a:pt x="956" y="851"/>
                </a:cubicBezTo>
                <a:cubicBezTo>
                  <a:pt x="943" y="835"/>
                  <a:pt x="924" y="827"/>
                  <a:pt x="901" y="827"/>
                </a:cubicBezTo>
                <a:cubicBezTo>
                  <a:pt x="878" y="827"/>
                  <a:pt x="859" y="836"/>
                  <a:pt x="845" y="852"/>
                </a:cubicBezTo>
                <a:cubicBezTo>
                  <a:pt x="830" y="869"/>
                  <a:pt x="823" y="891"/>
                  <a:pt x="823" y="918"/>
                </a:cubicBezTo>
                <a:close/>
                <a:moveTo>
                  <a:pt x="1222" y="1016"/>
                </a:moveTo>
                <a:cubicBezTo>
                  <a:pt x="1200" y="1029"/>
                  <a:pt x="1174" y="1035"/>
                  <a:pt x="1146" y="1035"/>
                </a:cubicBezTo>
                <a:cubicBezTo>
                  <a:pt x="1113" y="1035"/>
                  <a:pt x="1087" y="1025"/>
                  <a:pt x="1067" y="1004"/>
                </a:cubicBezTo>
                <a:cubicBezTo>
                  <a:pt x="1047" y="983"/>
                  <a:pt x="1037" y="956"/>
                  <a:pt x="1037" y="921"/>
                </a:cubicBezTo>
                <a:cubicBezTo>
                  <a:pt x="1037" y="886"/>
                  <a:pt x="1048" y="857"/>
                  <a:pt x="1070" y="835"/>
                </a:cubicBezTo>
                <a:cubicBezTo>
                  <a:pt x="1092" y="812"/>
                  <a:pt x="1120" y="801"/>
                  <a:pt x="1155" y="801"/>
                </a:cubicBezTo>
                <a:cubicBezTo>
                  <a:pt x="1179" y="801"/>
                  <a:pt x="1200" y="805"/>
                  <a:pt x="1217" y="813"/>
                </a:cubicBezTo>
                <a:lnTo>
                  <a:pt x="1217" y="844"/>
                </a:lnTo>
                <a:cubicBezTo>
                  <a:pt x="1199" y="833"/>
                  <a:pt x="1177" y="827"/>
                  <a:pt x="1152" y="827"/>
                </a:cubicBezTo>
                <a:cubicBezTo>
                  <a:pt x="1128" y="827"/>
                  <a:pt x="1107" y="835"/>
                  <a:pt x="1091" y="852"/>
                </a:cubicBezTo>
                <a:cubicBezTo>
                  <a:pt x="1075" y="869"/>
                  <a:pt x="1067" y="891"/>
                  <a:pt x="1067" y="919"/>
                </a:cubicBezTo>
                <a:cubicBezTo>
                  <a:pt x="1067" y="947"/>
                  <a:pt x="1075" y="969"/>
                  <a:pt x="1089" y="985"/>
                </a:cubicBezTo>
                <a:cubicBezTo>
                  <a:pt x="1104" y="1001"/>
                  <a:pt x="1124" y="1009"/>
                  <a:pt x="1149" y="1009"/>
                </a:cubicBezTo>
                <a:cubicBezTo>
                  <a:pt x="1166" y="1009"/>
                  <a:pt x="1181" y="1006"/>
                  <a:pt x="1193" y="999"/>
                </a:cubicBezTo>
                <a:lnTo>
                  <a:pt x="1193" y="938"/>
                </a:lnTo>
                <a:lnTo>
                  <a:pt x="1144" y="938"/>
                </a:lnTo>
                <a:lnTo>
                  <a:pt x="1144" y="912"/>
                </a:lnTo>
                <a:lnTo>
                  <a:pt x="1222" y="912"/>
                </a:lnTo>
                <a:lnTo>
                  <a:pt x="1222" y="1016"/>
                </a:lnTo>
                <a:close/>
                <a:moveTo>
                  <a:pt x="1259" y="921"/>
                </a:moveTo>
                <a:cubicBezTo>
                  <a:pt x="1259" y="884"/>
                  <a:pt x="1269" y="855"/>
                  <a:pt x="1289" y="833"/>
                </a:cubicBezTo>
                <a:cubicBezTo>
                  <a:pt x="1309" y="812"/>
                  <a:pt x="1336" y="801"/>
                  <a:pt x="1369" y="801"/>
                </a:cubicBezTo>
                <a:cubicBezTo>
                  <a:pt x="1401" y="801"/>
                  <a:pt x="1426" y="811"/>
                  <a:pt x="1445" y="833"/>
                </a:cubicBezTo>
                <a:cubicBezTo>
                  <a:pt x="1465" y="854"/>
                  <a:pt x="1474" y="881"/>
                  <a:pt x="1474" y="915"/>
                </a:cubicBezTo>
                <a:cubicBezTo>
                  <a:pt x="1474" y="952"/>
                  <a:pt x="1464" y="981"/>
                  <a:pt x="1445" y="1003"/>
                </a:cubicBezTo>
                <a:cubicBezTo>
                  <a:pt x="1425" y="1024"/>
                  <a:pt x="1399" y="1035"/>
                  <a:pt x="1366" y="1035"/>
                </a:cubicBezTo>
                <a:cubicBezTo>
                  <a:pt x="1334" y="1035"/>
                  <a:pt x="1308" y="1024"/>
                  <a:pt x="1288" y="1003"/>
                </a:cubicBezTo>
                <a:cubicBezTo>
                  <a:pt x="1269" y="982"/>
                  <a:pt x="1259" y="955"/>
                  <a:pt x="1259" y="921"/>
                </a:cubicBezTo>
                <a:close/>
                <a:moveTo>
                  <a:pt x="1290" y="918"/>
                </a:moveTo>
                <a:cubicBezTo>
                  <a:pt x="1290" y="946"/>
                  <a:pt x="1297" y="968"/>
                  <a:pt x="1311" y="984"/>
                </a:cubicBezTo>
                <a:cubicBezTo>
                  <a:pt x="1325" y="1001"/>
                  <a:pt x="1343" y="1009"/>
                  <a:pt x="1366" y="1009"/>
                </a:cubicBezTo>
                <a:cubicBezTo>
                  <a:pt x="1390" y="1009"/>
                  <a:pt x="1409" y="1001"/>
                  <a:pt x="1423" y="985"/>
                </a:cubicBezTo>
                <a:cubicBezTo>
                  <a:pt x="1436" y="969"/>
                  <a:pt x="1443" y="947"/>
                  <a:pt x="1443" y="919"/>
                </a:cubicBezTo>
                <a:cubicBezTo>
                  <a:pt x="1443" y="889"/>
                  <a:pt x="1437" y="867"/>
                  <a:pt x="1423" y="851"/>
                </a:cubicBezTo>
                <a:cubicBezTo>
                  <a:pt x="1410" y="835"/>
                  <a:pt x="1391" y="827"/>
                  <a:pt x="1368" y="827"/>
                </a:cubicBezTo>
                <a:cubicBezTo>
                  <a:pt x="1344" y="827"/>
                  <a:pt x="1326" y="836"/>
                  <a:pt x="1311" y="852"/>
                </a:cubicBezTo>
                <a:cubicBezTo>
                  <a:pt x="1297" y="869"/>
                  <a:pt x="1290" y="891"/>
                  <a:pt x="1290" y="918"/>
                </a:cubicBezTo>
                <a:close/>
                <a:moveTo>
                  <a:pt x="1527" y="872"/>
                </a:moveTo>
                <a:lnTo>
                  <a:pt x="1656" y="872"/>
                </a:lnTo>
                <a:lnTo>
                  <a:pt x="1656" y="987"/>
                </a:lnTo>
                <a:lnTo>
                  <a:pt x="1550" y="987"/>
                </a:lnTo>
                <a:lnTo>
                  <a:pt x="1550" y="1008"/>
                </a:lnTo>
                <a:lnTo>
                  <a:pt x="1527" y="1008"/>
                </a:lnTo>
                <a:lnTo>
                  <a:pt x="1527" y="872"/>
                </a:lnTo>
                <a:close/>
                <a:moveTo>
                  <a:pt x="1494" y="806"/>
                </a:moveTo>
                <a:lnTo>
                  <a:pt x="1783" y="806"/>
                </a:lnTo>
                <a:lnTo>
                  <a:pt x="1783" y="828"/>
                </a:lnTo>
                <a:lnTo>
                  <a:pt x="1735" y="828"/>
                </a:lnTo>
                <a:lnTo>
                  <a:pt x="1735" y="1026"/>
                </a:lnTo>
                <a:cubicBezTo>
                  <a:pt x="1735" y="1053"/>
                  <a:pt x="1722" y="1066"/>
                  <a:pt x="1696" y="1066"/>
                </a:cubicBezTo>
                <a:cubicBezTo>
                  <a:pt x="1678" y="1066"/>
                  <a:pt x="1660" y="1066"/>
                  <a:pt x="1643" y="1066"/>
                </a:cubicBezTo>
                <a:cubicBezTo>
                  <a:pt x="1642" y="1057"/>
                  <a:pt x="1640" y="1048"/>
                  <a:pt x="1638" y="1039"/>
                </a:cubicBezTo>
                <a:cubicBezTo>
                  <a:pt x="1660" y="1041"/>
                  <a:pt x="1677" y="1042"/>
                  <a:pt x="1688" y="1042"/>
                </a:cubicBezTo>
                <a:cubicBezTo>
                  <a:pt x="1703" y="1042"/>
                  <a:pt x="1710" y="1034"/>
                  <a:pt x="1710" y="1018"/>
                </a:cubicBezTo>
                <a:lnTo>
                  <a:pt x="1710" y="828"/>
                </a:lnTo>
                <a:lnTo>
                  <a:pt x="1494" y="828"/>
                </a:lnTo>
                <a:lnTo>
                  <a:pt x="1494" y="806"/>
                </a:lnTo>
                <a:close/>
                <a:moveTo>
                  <a:pt x="1633" y="892"/>
                </a:moveTo>
                <a:lnTo>
                  <a:pt x="1550" y="892"/>
                </a:lnTo>
                <a:lnTo>
                  <a:pt x="1550" y="966"/>
                </a:lnTo>
                <a:lnTo>
                  <a:pt x="1633" y="966"/>
                </a:lnTo>
                <a:lnTo>
                  <a:pt x="1633" y="892"/>
                </a:lnTo>
                <a:close/>
                <a:moveTo>
                  <a:pt x="1907" y="795"/>
                </a:moveTo>
                <a:lnTo>
                  <a:pt x="1974" y="795"/>
                </a:lnTo>
                <a:lnTo>
                  <a:pt x="1974" y="907"/>
                </a:lnTo>
                <a:lnTo>
                  <a:pt x="1995" y="907"/>
                </a:lnTo>
                <a:lnTo>
                  <a:pt x="1995" y="926"/>
                </a:lnTo>
                <a:lnTo>
                  <a:pt x="1974" y="926"/>
                </a:lnTo>
                <a:lnTo>
                  <a:pt x="1974" y="1038"/>
                </a:lnTo>
                <a:cubicBezTo>
                  <a:pt x="1974" y="1056"/>
                  <a:pt x="1966" y="1065"/>
                  <a:pt x="1950" y="1065"/>
                </a:cubicBezTo>
                <a:cubicBezTo>
                  <a:pt x="1943" y="1065"/>
                  <a:pt x="1935" y="1065"/>
                  <a:pt x="1925" y="1064"/>
                </a:cubicBezTo>
                <a:cubicBezTo>
                  <a:pt x="1924" y="1058"/>
                  <a:pt x="1923" y="1051"/>
                  <a:pt x="1921" y="1044"/>
                </a:cubicBezTo>
                <a:cubicBezTo>
                  <a:pt x="1929" y="1046"/>
                  <a:pt x="1937" y="1046"/>
                  <a:pt x="1944" y="1047"/>
                </a:cubicBezTo>
                <a:cubicBezTo>
                  <a:pt x="1951" y="1047"/>
                  <a:pt x="1955" y="1042"/>
                  <a:pt x="1955" y="1033"/>
                </a:cubicBezTo>
                <a:lnTo>
                  <a:pt x="1955" y="926"/>
                </a:lnTo>
                <a:lnTo>
                  <a:pt x="1926" y="926"/>
                </a:lnTo>
                <a:lnTo>
                  <a:pt x="1926" y="956"/>
                </a:lnTo>
                <a:cubicBezTo>
                  <a:pt x="1926" y="1005"/>
                  <a:pt x="1917" y="1043"/>
                  <a:pt x="1899" y="1070"/>
                </a:cubicBezTo>
                <a:cubicBezTo>
                  <a:pt x="1893" y="1063"/>
                  <a:pt x="1888" y="1058"/>
                  <a:pt x="1884" y="1054"/>
                </a:cubicBezTo>
                <a:cubicBezTo>
                  <a:pt x="1899" y="1031"/>
                  <a:pt x="1907" y="999"/>
                  <a:pt x="1907" y="956"/>
                </a:cubicBezTo>
                <a:lnTo>
                  <a:pt x="1907" y="926"/>
                </a:lnTo>
                <a:lnTo>
                  <a:pt x="1882" y="926"/>
                </a:lnTo>
                <a:lnTo>
                  <a:pt x="1882" y="1030"/>
                </a:lnTo>
                <a:cubicBezTo>
                  <a:pt x="1882" y="1049"/>
                  <a:pt x="1874" y="1058"/>
                  <a:pt x="1858" y="1058"/>
                </a:cubicBezTo>
                <a:cubicBezTo>
                  <a:pt x="1852" y="1058"/>
                  <a:pt x="1844" y="1058"/>
                  <a:pt x="1836" y="1057"/>
                </a:cubicBezTo>
                <a:cubicBezTo>
                  <a:pt x="1836" y="1051"/>
                  <a:pt x="1834" y="1044"/>
                  <a:pt x="1833" y="1037"/>
                </a:cubicBezTo>
                <a:cubicBezTo>
                  <a:pt x="1842" y="1038"/>
                  <a:pt x="1848" y="1039"/>
                  <a:pt x="1853" y="1039"/>
                </a:cubicBezTo>
                <a:cubicBezTo>
                  <a:pt x="1860" y="1039"/>
                  <a:pt x="1863" y="1035"/>
                  <a:pt x="1863" y="1027"/>
                </a:cubicBezTo>
                <a:lnTo>
                  <a:pt x="1863" y="926"/>
                </a:lnTo>
                <a:lnTo>
                  <a:pt x="1834" y="926"/>
                </a:lnTo>
                <a:lnTo>
                  <a:pt x="1834" y="960"/>
                </a:lnTo>
                <a:cubicBezTo>
                  <a:pt x="1834" y="1005"/>
                  <a:pt x="1825" y="1041"/>
                  <a:pt x="1807" y="1070"/>
                </a:cubicBezTo>
                <a:cubicBezTo>
                  <a:pt x="1801" y="1063"/>
                  <a:pt x="1796" y="1057"/>
                  <a:pt x="1792" y="1054"/>
                </a:cubicBezTo>
                <a:cubicBezTo>
                  <a:pt x="1808" y="1029"/>
                  <a:pt x="1815" y="996"/>
                  <a:pt x="1815" y="955"/>
                </a:cubicBezTo>
                <a:lnTo>
                  <a:pt x="1815" y="926"/>
                </a:lnTo>
                <a:lnTo>
                  <a:pt x="1792" y="926"/>
                </a:lnTo>
                <a:lnTo>
                  <a:pt x="1792" y="907"/>
                </a:lnTo>
                <a:lnTo>
                  <a:pt x="1815" y="907"/>
                </a:lnTo>
                <a:lnTo>
                  <a:pt x="1815" y="796"/>
                </a:lnTo>
                <a:lnTo>
                  <a:pt x="1882" y="796"/>
                </a:lnTo>
                <a:lnTo>
                  <a:pt x="1882" y="907"/>
                </a:lnTo>
                <a:lnTo>
                  <a:pt x="1907" y="907"/>
                </a:lnTo>
                <a:lnTo>
                  <a:pt x="1907" y="795"/>
                </a:lnTo>
                <a:close/>
                <a:moveTo>
                  <a:pt x="2047" y="783"/>
                </a:moveTo>
                <a:lnTo>
                  <a:pt x="2068" y="783"/>
                </a:lnTo>
                <a:lnTo>
                  <a:pt x="2068" y="1034"/>
                </a:lnTo>
                <a:cubicBezTo>
                  <a:pt x="2068" y="1055"/>
                  <a:pt x="2059" y="1065"/>
                  <a:pt x="2040" y="1065"/>
                </a:cubicBezTo>
                <a:cubicBezTo>
                  <a:pt x="2029" y="1065"/>
                  <a:pt x="2016" y="1065"/>
                  <a:pt x="2001" y="1065"/>
                </a:cubicBezTo>
                <a:cubicBezTo>
                  <a:pt x="2001" y="1057"/>
                  <a:pt x="1999" y="1049"/>
                  <a:pt x="1997" y="1041"/>
                </a:cubicBezTo>
                <a:cubicBezTo>
                  <a:pt x="2011" y="1042"/>
                  <a:pt x="2022" y="1043"/>
                  <a:pt x="2031" y="1043"/>
                </a:cubicBezTo>
                <a:cubicBezTo>
                  <a:pt x="2041" y="1043"/>
                  <a:pt x="2047" y="1038"/>
                  <a:pt x="2047" y="1027"/>
                </a:cubicBezTo>
                <a:lnTo>
                  <a:pt x="2047" y="783"/>
                </a:lnTo>
                <a:close/>
                <a:moveTo>
                  <a:pt x="2022" y="1001"/>
                </a:moveTo>
                <a:lnTo>
                  <a:pt x="2002" y="1001"/>
                </a:lnTo>
                <a:lnTo>
                  <a:pt x="2002" y="805"/>
                </a:lnTo>
                <a:lnTo>
                  <a:pt x="2022" y="805"/>
                </a:lnTo>
                <a:lnTo>
                  <a:pt x="2022" y="1001"/>
                </a:lnTo>
                <a:close/>
                <a:moveTo>
                  <a:pt x="1955" y="813"/>
                </a:moveTo>
                <a:lnTo>
                  <a:pt x="1926" y="813"/>
                </a:lnTo>
                <a:lnTo>
                  <a:pt x="1926" y="907"/>
                </a:lnTo>
                <a:lnTo>
                  <a:pt x="1955" y="907"/>
                </a:lnTo>
                <a:lnTo>
                  <a:pt x="1955" y="813"/>
                </a:lnTo>
                <a:close/>
                <a:moveTo>
                  <a:pt x="1863" y="814"/>
                </a:moveTo>
                <a:lnTo>
                  <a:pt x="1834" y="814"/>
                </a:lnTo>
                <a:lnTo>
                  <a:pt x="1834" y="907"/>
                </a:lnTo>
                <a:lnTo>
                  <a:pt x="1863" y="907"/>
                </a:lnTo>
                <a:lnTo>
                  <a:pt x="1863" y="814"/>
                </a:lnTo>
                <a:close/>
                <a:moveTo>
                  <a:pt x="2197" y="940"/>
                </a:moveTo>
                <a:lnTo>
                  <a:pt x="2270" y="940"/>
                </a:lnTo>
                <a:lnTo>
                  <a:pt x="2270" y="903"/>
                </a:lnTo>
                <a:lnTo>
                  <a:pt x="2216" y="903"/>
                </a:lnTo>
                <a:lnTo>
                  <a:pt x="2216" y="889"/>
                </a:lnTo>
                <a:cubicBezTo>
                  <a:pt x="2209" y="895"/>
                  <a:pt x="2201" y="901"/>
                  <a:pt x="2194" y="906"/>
                </a:cubicBezTo>
                <a:cubicBezTo>
                  <a:pt x="2190" y="900"/>
                  <a:pt x="2185" y="893"/>
                  <a:pt x="2180" y="887"/>
                </a:cubicBezTo>
                <a:cubicBezTo>
                  <a:pt x="2221" y="859"/>
                  <a:pt x="2252" y="826"/>
                  <a:pt x="2273" y="788"/>
                </a:cubicBezTo>
                <a:lnTo>
                  <a:pt x="2297" y="788"/>
                </a:lnTo>
                <a:lnTo>
                  <a:pt x="2293" y="796"/>
                </a:lnTo>
                <a:cubicBezTo>
                  <a:pt x="2313" y="832"/>
                  <a:pt x="2344" y="859"/>
                  <a:pt x="2386" y="878"/>
                </a:cubicBezTo>
                <a:cubicBezTo>
                  <a:pt x="2381" y="888"/>
                  <a:pt x="2376" y="896"/>
                  <a:pt x="2373" y="902"/>
                </a:cubicBezTo>
                <a:cubicBezTo>
                  <a:pt x="2334" y="879"/>
                  <a:pt x="2303" y="851"/>
                  <a:pt x="2281" y="817"/>
                </a:cubicBezTo>
                <a:cubicBezTo>
                  <a:pt x="2264" y="842"/>
                  <a:pt x="2245" y="864"/>
                  <a:pt x="2223" y="883"/>
                </a:cubicBezTo>
                <a:lnTo>
                  <a:pt x="2343" y="883"/>
                </a:lnTo>
                <a:lnTo>
                  <a:pt x="2343" y="903"/>
                </a:lnTo>
                <a:lnTo>
                  <a:pt x="2293" y="903"/>
                </a:lnTo>
                <a:lnTo>
                  <a:pt x="2293" y="940"/>
                </a:lnTo>
                <a:lnTo>
                  <a:pt x="2371" y="940"/>
                </a:lnTo>
                <a:lnTo>
                  <a:pt x="2371" y="961"/>
                </a:lnTo>
                <a:lnTo>
                  <a:pt x="2293" y="961"/>
                </a:lnTo>
                <a:lnTo>
                  <a:pt x="2293" y="1033"/>
                </a:lnTo>
                <a:cubicBezTo>
                  <a:pt x="2293" y="1056"/>
                  <a:pt x="2282" y="1067"/>
                  <a:pt x="2261" y="1067"/>
                </a:cubicBezTo>
                <a:cubicBezTo>
                  <a:pt x="2253" y="1067"/>
                  <a:pt x="2242" y="1067"/>
                  <a:pt x="2228" y="1067"/>
                </a:cubicBezTo>
                <a:cubicBezTo>
                  <a:pt x="2227" y="1060"/>
                  <a:pt x="2226" y="1052"/>
                  <a:pt x="2224" y="1042"/>
                </a:cubicBezTo>
                <a:cubicBezTo>
                  <a:pt x="2235" y="1044"/>
                  <a:pt x="2245" y="1045"/>
                  <a:pt x="2254" y="1045"/>
                </a:cubicBezTo>
                <a:cubicBezTo>
                  <a:pt x="2265" y="1045"/>
                  <a:pt x="2270" y="1039"/>
                  <a:pt x="2270" y="1028"/>
                </a:cubicBezTo>
                <a:lnTo>
                  <a:pt x="2270" y="961"/>
                </a:lnTo>
                <a:lnTo>
                  <a:pt x="2197" y="961"/>
                </a:lnTo>
                <a:lnTo>
                  <a:pt x="2197" y="940"/>
                </a:lnTo>
                <a:close/>
                <a:moveTo>
                  <a:pt x="2190" y="947"/>
                </a:moveTo>
                <a:cubicBezTo>
                  <a:pt x="2195" y="984"/>
                  <a:pt x="2186" y="1005"/>
                  <a:pt x="2163" y="1010"/>
                </a:cubicBezTo>
                <a:cubicBezTo>
                  <a:pt x="2156" y="1011"/>
                  <a:pt x="2146" y="1011"/>
                  <a:pt x="2134" y="1010"/>
                </a:cubicBezTo>
                <a:cubicBezTo>
                  <a:pt x="2133" y="1002"/>
                  <a:pt x="2131" y="994"/>
                  <a:pt x="2128" y="985"/>
                </a:cubicBezTo>
                <a:cubicBezTo>
                  <a:pt x="2137" y="988"/>
                  <a:pt x="2146" y="988"/>
                  <a:pt x="2154" y="988"/>
                </a:cubicBezTo>
                <a:cubicBezTo>
                  <a:pt x="2168" y="986"/>
                  <a:pt x="2172" y="973"/>
                  <a:pt x="2167" y="948"/>
                </a:cubicBezTo>
                <a:cubicBezTo>
                  <a:pt x="2165" y="934"/>
                  <a:pt x="2156" y="918"/>
                  <a:pt x="2142" y="899"/>
                </a:cubicBezTo>
                <a:cubicBezTo>
                  <a:pt x="2149" y="874"/>
                  <a:pt x="2157" y="847"/>
                  <a:pt x="2165" y="818"/>
                </a:cubicBezTo>
                <a:lnTo>
                  <a:pt x="2128" y="818"/>
                </a:lnTo>
                <a:lnTo>
                  <a:pt x="2128" y="1071"/>
                </a:lnTo>
                <a:lnTo>
                  <a:pt x="2106" y="1071"/>
                </a:lnTo>
                <a:lnTo>
                  <a:pt x="2106" y="798"/>
                </a:lnTo>
                <a:lnTo>
                  <a:pt x="2189" y="798"/>
                </a:lnTo>
                <a:lnTo>
                  <a:pt x="2189" y="818"/>
                </a:lnTo>
                <a:cubicBezTo>
                  <a:pt x="2179" y="847"/>
                  <a:pt x="2171" y="873"/>
                  <a:pt x="2164" y="895"/>
                </a:cubicBezTo>
                <a:cubicBezTo>
                  <a:pt x="2179" y="915"/>
                  <a:pt x="2187" y="933"/>
                  <a:pt x="2190" y="947"/>
                </a:cubicBezTo>
                <a:close/>
                <a:moveTo>
                  <a:pt x="2310" y="991"/>
                </a:moveTo>
                <a:lnTo>
                  <a:pt x="2327" y="977"/>
                </a:lnTo>
                <a:cubicBezTo>
                  <a:pt x="2344" y="994"/>
                  <a:pt x="2362" y="1013"/>
                  <a:pt x="2381" y="1033"/>
                </a:cubicBezTo>
                <a:lnTo>
                  <a:pt x="2363" y="1050"/>
                </a:lnTo>
                <a:cubicBezTo>
                  <a:pt x="2343" y="1027"/>
                  <a:pt x="2325" y="1007"/>
                  <a:pt x="2310" y="991"/>
                </a:cubicBezTo>
                <a:close/>
                <a:moveTo>
                  <a:pt x="2221" y="975"/>
                </a:moveTo>
                <a:lnTo>
                  <a:pt x="2240" y="985"/>
                </a:lnTo>
                <a:cubicBezTo>
                  <a:pt x="2227" y="1011"/>
                  <a:pt x="2212" y="1034"/>
                  <a:pt x="2196" y="1055"/>
                </a:cubicBezTo>
                <a:cubicBezTo>
                  <a:pt x="2191" y="1051"/>
                  <a:pt x="2185" y="1047"/>
                  <a:pt x="2178" y="1042"/>
                </a:cubicBezTo>
                <a:cubicBezTo>
                  <a:pt x="2194" y="1023"/>
                  <a:pt x="2208" y="1001"/>
                  <a:pt x="2221" y="975"/>
                </a:cubicBezTo>
                <a:close/>
                <a:moveTo>
                  <a:pt x="188" y="11"/>
                </a:moveTo>
                <a:lnTo>
                  <a:pt x="188" y="596"/>
                </a:lnTo>
                <a:lnTo>
                  <a:pt x="455" y="596"/>
                </a:lnTo>
                <a:lnTo>
                  <a:pt x="455" y="661"/>
                </a:lnTo>
                <a:lnTo>
                  <a:pt x="0" y="661"/>
                </a:lnTo>
                <a:lnTo>
                  <a:pt x="0" y="11"/>
                </a:lnTo>
                <a:lnTo>
                  <a:pt x="188" y="11"/>
                </a:lnTo>
                <a:close/>
                <a:moveTo>
                  <a:pt x="819" y="0"/>
                </a:moveTo>
                <a:cubicBezTo>
                  <a:pt x="1008" y="0"/>
                  <a:pt x="1103" y="112"/>
                  <a:pt x="1103" y="336"/>
                </a:cubicBezTo>
                <a:cubicBezTo>
                  <a:pt x="1103" y="560"/>
                  <a:pt x="1006" y="671"/>
                  <a:pt x="814" y="671"/>
                </a:cubicBezTo>
                <a:cubicBezTo>
                  <a:pt x="621" y="671"/>
                  <a:pt x="525" y="557"/>
                  <a:pt x="525" y="328"/>
                </a:cubicBezTo>
                <a:cubicBezTo>
                  <a:pt x="525" y="109"/>
                  <a:pt x="623" y="0"/>
                  <a:pt x="819" y="0"/>
                </a:cubicBezTo>
                <a:close/>
                <a:moveTo>
                  <a:pt x="814" y="52"/>
                </a:moveTo>
                <a:cubicBezTo>
                  <a:pt x="778" y="52"/>
                  <a:pt x="754" y="71"/>
                  <a:pt x="742" y="111"/>
                </a:cubicBezTo>
                <a:cubicBezTo>
                  <a:pt x="729" y="150"/>
                  <a:pt x="723" y="225"/>
                  <a:pt x="723" y="336"/>
                </a:cubicBezTo>
                <a:cubicBezTo>
                  <a:pt x="723" y="447"/>
                  <a:pt x="729" y="522"/>
                  <a:pt x="742" y="561"/>
                </a:cubicBezTo>
                <a:cubicBezTo>
                  <a:pt x="754" y="600"/>
                  <a:pt x="778" y="620"/>
                  <a:pt x="814" y="620"/>
                </a:cubicBezTo>
                <a:cubicBezTo>
                  <a:pt x="849" y="620"/>
                  <a:pt x="873" y="600"/>
                  <a:pt x="886" y="561"/>
                </a:cubicBezTo>
                <a:cubicBezTo>
                  <a:pt x="898" y="522"/>
                  <a:pt x="905" y="447"/>
                  <a:pt x="905" y="336"/>
                </a:cubicBezTo>
                <a:cubicBezTo>
                  <a:pt x="905" y="225"/>
                  <a:pt x="898" y="150"/>
                  <a:pt x="886" y="111"/>
                </a:cubicBezTo>
                <a:cubicBezTo>
                  <a:pt x="873" y="71"/>
                  <a:pt x="849" y="52"/>
                  <a:pt x="814" y="52"/>
                </a:cubicBezTo>
                <a:close/>
                <a:moveTo>
                  <a:pt x="1498" y="310"/>
                </a:moveTo>
                <a:lnTo>
                  <a:pt x="1766" y="310"/>
                </a:lnTo>
                <a:lnTo>
                  <a:pt x="1766" y="661"/>
                </a:lnTo>
                <a:lnTo>
                  <a:pt x="1706" y="661"/>
                </a:lnTo>
                <a:lnTo>
                  <a:pt x="1685" y="616"/>
                </a:lnTo>
                <a:cubicBezTo>
                  <a:pt x="1633" y="653"/>
                  <a:pt x="1578" y="671"/>
                  <a:pt x="1519" y="671"/>
                </a:cubicBezTo>
                <a:cubicBezTo>
                  <a:pt x="1423" y="671"/>
                  <a:pt x="1348" y="643"/>
                  <a:pt x="1295" y="585"/>
                </a:cubicBezTo>
                <a:cubicBezTo>
                  <a:pt x="1242" y="528"/>
                  <a:pt x="1216" y="447"/>
                  <a:pt x="1216" y="342"/>
                </a:cubicBezTo>
                <a:cubicBezTo>
                  <a:pt x="1216" y="240"/>
                  <a:pt x="1244" y="158"/>
                  <a:pt x="1300" y="95"/>
                </a:cubicBezTo>
                <a:cubicBezTo>
                  <a:pt x="1356" y="32"/>
                  <a:pt x="1430" y="0"/>
                  <a:pt x="1521" y="0"/>
                </a:cubicBezTo>
                <a:cubicBezTo>
                  <a:pt x="1641" y="0"/>
                  <a:pt x="1714" y="62"/>
                  <a:pt x="1740" y="184"/>
                </a:cubicBezTo>
                <a:lnTo>
                  <a:pt x="1651" y="225"/>
                </a:lnTo>
                <a:lnTo>
                  <a:pt x="1651" y="209"/>
                </a:lnTo>
                <a:lnTo>
                  <a:pt x="1650" y="174"/>
                </a:lnTo>
                <a:cubicBezTo>
                  <a:pt x="1644" y="97"/>
                  <a:pt x="1609" y="59"/>
                  <a:pt x="1544" y="59"/>
                </a:cubicBezTo>
                <a:cubicBezTo>
                  <a:pt x="1496" y="59"/>
                  <a:pt x="1464" y="79"/>
                  <a:pt x="1446" y="120"/>
                </a:cubicBezTo>
                <a:cubicBezTo>
                  <a:pt x="1429" y="160"/>
                  <a:pt x="1420" y="236"/>
                  <a:pt x="1420" y="347"/>
                </a:cubicBezTo>
                <a:cubicBezTo>
                  <a:pt x="1420" y="450"/>
                  <a:pt x="1427" y="520"/>
                  <a:pt x="1441" y="557"/>
                </a:cubicBezTo>
                <a:cubicBezTo>
                  <a:pt x="1455" y="595"/>
                  <a:pt x="1482" y="613"/>
                  <a:pt x="1522" y="613"/>
                </a:cubicBezTo>
                <a:cubicBezTo>
                  <a:pt x="1569" y="613"/>
                  <a:pt x="1592" y="587"/>
                  <a:pt x="1592" y="535"/>
                </a:cubicBezTo>
                <a:lnTo>
                  <a:pt x="1592" y="375"/>
                </a:lnTo>
                <a:lnTo>
                  <a:pt x="1498" y="375"/>
                </a:lnTo>
                <a:lnTo>
                  <a:pt x="1498" y="310"/>
                </a:lnTo>
                <a:close/>
                <a:moveTo>
                  <a:pt x="2182" y="0"/>
                </a:moveTo>
                <a:cubicBezTo>
                  <a:pt x="2371" y="0"/>
                  <a:pt x="2466" y="112"/>
                  <a:pt x="2466" y="336"/>
                </a:cubicBezTo>
                <a:cubicBezTo>
                  <a:pt x="2466" y="560"/>
                  <a:pt x="2369" y="671"/>
                  <a:pt x="2177" y="671"/>
                </a:cubicBezTo>
                <a:cubicBezTo>
                  <a:pt x="1984" y="671"/>
                  <a:pt x="1888" y="557"/>
                  <a:pt x="1888" y="328"/>
                </a:cubicBezTo>
                <a:cubicBezTo>
                  <a:pt x="1888" y="109"/>
                  <a:pt x="1986" y="0"/>
                  <a:pt x="2182" y="0"/>
                </a:cubicBezTo>
                <a:close/>
                <a:moveTo>
                  <a:pt x="2177" y="52"/>
                </a:moveTo>
                <a:cubicBezTo>
                  <a:pt x="2141" y="52"/>
                  <a:pt x="2117" y="71"/>
                  <a:pt x="2105" y="111"/>
                </a:cubicBezTo>
                <a:cubicBezTo>
                  <a:pt x="2092" y="150"/>
                  <a:pt x="2086" y="225"/>
                  <a:pt x="2086" y="336"/>
                </a:cubicBezTo>
                <a:cubicBezTo>
                  <a:pt x="2086" y="447"/>
                  <a:pt x="2092" y="522"/>
                  <a:pt x="2105" y="561"/>
                </a:cubicBezTo>
                <a:cubicBezTo>
                  <a:pt x="2117" y="600"/>
                  <a:pt x="2141" y="620"/>
                  <a:pt x="2177" y="620"/>
                </a:cubicBezTo>
                <a:cubicBezTo>
                  <a:pt x="2212" y="620"/>
                  <a:pt x="2236" y="600"/>
                  <a:pt x="2249" y="561"/>
                </a:cubicBezTo>
                <a:cubicBezTo>
                  <a:pt x="2261" y="522"/>
                  <a:pt x="2268" y="447"/>
                  <a:pt x="2268" y="336"/>
                </a:cubicBezTo>
                <a:cubicBezTo>
                  <a:pt x="2268" y="225"/>
                  <a:pt x="2261" y="150"/>
                  <a:pt x="2249" y="111"/>
                </a:cubicBezTo>
                <a:cubicBezTo>
                  <a:pt x="2236" y="71"/>
                  <a:pt x="2212" y="52"/>
                  <a:pt x="2177"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44037"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476250"/>
            <a:ext cx="2435225"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图片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650" y="1603375"/>
            <a:ext cx="8904288"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Freeform 7"/>
          <p:cNvSpPr>
            <a:spLocks/>
          </p:cNvSpPr>
          <p:nvPr/>
        </p:nvSpPr>
        <p:spPr bwMode="auto">
          <a:xfrm>
            <a:off x="7994650" y="5821363"/>
            <a:ext cx="665163" cy="665162"/>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04"/>
              <a:gd name="T31" fmla="*/ 0 h 2504"/>
              <a:gd name="T32" fmla="*/ 2504 w 2504"/>
              <a:gd name="T33" fmla="*/ 2504 h 25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rgbClr val="B5B5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40" name="Freeform 9"/>
          <p:cNvSpPr>
            <a:spLocks noEditPoints="1"/>
          </p:cNvSpPr>
          <p:nvPr/>
        </p:nvSpPr>
        <p:spPr bwMode="auto">
          <a:xfrm>
            <a:off x="4413250" y="6149975"/>
            <a:ext cx="373063" cy="37465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0"/>
              <a:gd name="T109" fmla="*/ 0 h 490"/>
              <a:gd name="T110" fmla="*/ 490 w 490"/>
              <a:gd name="T111" fmla="*/ 490 h 4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41" name="Freeform 10"/>
          <p:cNvSpPr>
            <a:spLocks noEditPoints="1"/>
          </p:cNvSpPr>
          <p:nvPr/>
        </p:nvSpPr>
        <p:spPr bwMode="auto">
          <a:xfrm>
            <a:off x="577850" y="6149975"/>
            <a:ext cx="373063" cy="37465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0"/>
              <a:gd name="T106" fmla="*/ 0 h 490"/>
              <a:gd name="T107" fmla="*/ 490 w 490"/>
              <a:gd name="T108" fmla="*/ 490 h 4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42" name="Rectangle 4"/>
          <p:cNvSpPr txBox="1">
            <a:spLocks noChangeArrowheads="1"/>
          </p:cNvSpPr>
          <p:nvPr/>
        </p:nvSpPr>
        <p:spPr bwMode="auto">
          <a:xfrm>
            <a:off x="979488" y="6167438"/>
            <a:ext cx="33591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484849"/>
                </a:solidFill>
                <a:ea typeface="微软雅黑" pitchFamily="34" charset="-122"/>
              </a:rPr>
              <a:t>恒好美佳网络科技有限公司</a:t>
            </a:r>
            <a:endParaRPr lang="zh-CN" altLang="en-US" dirty="0">
              <a:solidFill>
                <a:srgbClr val="484849"/>
              </a:solidFill>
              <a:ea typeface="微软雅黑" pitchFamily="34" charset="-122"/>
            </a:endParaRPr>
          </a:p>
        </p:txBody>
      </p:sp>
      <p:sp>
        <p:nvSpPr>
          <p:cNvPr id="44043" name="Rectangle 4"/>
          <p:cNvSpPr txBox="1">
            <a:spLocks noChangeArrowheads="1"/>
          </p:cNvSpPr>
          <p:nvPr/>
        </p:nvSpPr>
        <p:spPr bwMode="auto">
          <a:xfrm>
            <a:off x="4786313" y="6176963"/>
            <a:ext cx="13779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484849"/>
                </a:solidFill>
                <a:ea typeface="微软雅黑" pitchFamily="34" charset="-122"/>
              </a:rPr>
              <a:t>恒好美佳</a:t>
            </a:r>
            <a:endParaRPr lang="zh-CN" altLang="en-US" dirty="0">
              <a:solidFill>
                <a:srgbClr val="484849"/>
              </a:solidFill>
              <a:ea typeface="微软雅黑" pitchFamily="34" charset="-122"/>
            </a:endParaRPr>
          </a:p>
        </p:txBody>
      </p:sp>
      <p:sp>
        <p:nvSpPr>
          <p:cNvPr id="44044" name="Rectangle 3"/>
          <p:cNvSpPr txBox="1">
            <a:spLocks noChangeArrowheads="1"/>
          </p:cNvSpPr>
          <p:nvPr/>
        </p:nvSpPr>
        <p:spPr bwMode="auto">
          <a:xfrm>
            <a:off x="471488" y="4462463"/>
            <a:ext cx="58293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7200" b="1">
                <a:solidFill>
                  <a:srgbClr val="294A5A"/>
                </a:solidFill>
                <a:latin typeface="微软雅黑" pitchFamily="34" charset="-122"/>
                <a:ea typeface="微软雅黑" pitchFamily="34" charset="-122"/>
              </a:rPr>
              <a:t>谢谢大家</a:t>
            </a:r>
          </a:p>
        </p:txBody>
      </p:sp>
      <p:sp>
        <p:nvSpPr>
          <p:cNvPr id="44045" name="TextBox 41"/>
          <p:cNvSpPr txBox="1">
            <a:spLocks noChangeArrowheads="1"/>
          </p:cNvSpPr>
          <p:nvPr/>
        </p:nvSpPr>
        <p:spPr bwMode="auto">
          <a:xfrm>
            <a:off x="590550" y="2078038"/>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a:solidFill>
                  <a:srgbClr val="FFFFFF"/>
                </a:solidFill>
                <a:latin typeface="楷体_GB2312" pitchFamily="49" charset="-122"/>
                <a:ea typeface="楷体_GB2312" pitchFamily="49" charset="-122"/>
              </a:rPr>
              <a:t>努力超越  追求卓越</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wipe(down)">
                                      <p:cBhvr>
                                        <p:cTn id="7" dur="1300"/>
                                        <p:tgtEl>
                                          <p:spTgt spid="4403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4034"/>
                                        </p:tgtEl>
                                        <p:attrNameLst>
                                          <p:attrName>style.visibility</p:attrName>
                                        </p:attrNameLst>
                                      </p:cBhvr>
                                      <p:to>
                                        <p:strVal val="visible"/>
                                      </p:to>
                                    </p:set>
                                    <p:animEffect transition="in" filter="wipe(up)">
                                      <p:cBhvr>
                                        <p:cTn id="10" dur="1300"/>
                                        <p:tgtEl>
                                          <p:spTgt spid="44034"/>
                                        </p:tgtEl>
                                      </p:cBhvr>
                                    </p:animEffect>
                                  </p:childTnLst>
                                </p:cTn>
                              </p:par>
                            </p:childTnLst>
                          </p:cTn>
                        </p:par>
                        <p:par>
                          <p:cTn id="11" fill="hold" nodeType="afterGroup">
                            <p:stCondLst>
                              <p:cond delay="1300"/>
                            </p:stCondLst>
                            <p:childTnLst>
                              <p:par>
                                <p:cTn id="12" presetID="47" presetClass="entr" presetSubtype="0" fill="hold" nodeType="afterEffect">
                                  <p:stCondLst>
                                    <p:cond delay="0"/>
                                  </p:stCondLst>
                                  <p:childTnLst>
                                    <p:set>
                                      <p:cBhvr>
                                        <p:cTn id="13" dur="1" fill="hold">
                                          <p:stCondLst>
                                            <p:cond delay="0"/>
                                          </p:stCondLst>
                                        </p:cTn>
                                        <p:tgtEl>
                                          <p:spTgt spid="44038"/>
                                        </p:tgtEl>
                                        <p:attrNameLst>
                                          <p:attrName>style.visibility</p:attrName>
                                        </p:attrNameLst>
                                      </p:cBhvr>
                                      <p:to>
                                        <p:strVal val="visible"/>
                                      </p:to>
                                    </p:set>
                                    <p:animEffect transition="in" filter="fade">
                                      <p:cBhvr>
                                        <p:cTn id="14" dur="1000"/>
                                        <p:tgtEl>
                                          <p:spTgt spid="44038"/>
                                        </p:tgtEl>
                                      </p:cBhvr>
                                    </p:animEffect>
                                    <p:anim calcmode="lin" valueType="num">
                                      <p:cBhvr>
                                        <p:cTn id="15" dur="1000" fill="hold"/>
                                        <p:tgtEl>
                                          <p:spTgt spid="44038"/>
                                        </p:tgtEl>
                                        <p:attrNameLst>
                                          <p:attrName>ppt_x</p:attrName>
                                        </p:attrNameLst>
                                      </p:cBhvr>
                                      <p:tavLst>
                                        <p:tav tm="0">
                                          <p:val>
                                            <p:strVal val="#ppt_x"/>
                                          </p:val>
                                        </p:tav>
                                        <p:tav tm="100000">
                                          <p:val>
                                            <p:strVal val="#ppt_x"/>
                                          </p:val>
                                        </p:tav>
                                      </p:tavLst>
                                    </p:anim>
                                    <p:anim calcmode="lin" valueType="num">
                                      <p:cBhvr>
                                        <p:cTn id="16" dur="1000" fill="hold"/>
                                        <p:tgtEl>
                                          <p:spTgt spid="44038"/>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300"/>
                            </p:stCondLst>
                            <p:childTnLst>
                              <p:par>
                                <p:cTn id="18" presetID="2" presetClass="entr" presetSubtype="12" fill="hold" nodeType="afterEffect">
                                  <p:stCondLst>
                                    <p:cond delay="0"/>
                                  </p:stCondLst>
                                  <p:childTnLst>
                                    <p:set>
                                      <p:cBhvr>
                                        <p:cTn id="19" dur="1" fill="hold">
                                          <p:stCondLst>
                                            <p:cond delay="0"/>
                                          </p:stCondLst>
                                        </p:cTn>
                                        <p:tgtEl>
                                          <p:spTgt spid="44037"/>
                                        </p:tgtEl>
                                        <p:attrNameLst>
                                          <p:attrName>style.visibility</p:attrName>
                                        </p:attrNameLst>
                                      </p:cBhvr>
                                      <p:to>
                                        <p:strVal val="visible"/>
                                      </p:to>
                                    </p:set>
                                    <p:anim calcmode="lin" valueType="num">
                                      <p:cBhvr additive="base">
                                        <p:cTn id="20" dur="500" fill="hold"/>
                                        <p:tgtEl>
                                          <p:spTgt spid="44037"/>
                                        </p:tgtEl>
                                        <p:attrNameLst>
                                          <p:attrName>ppt_x</p:attrName>
                                        </p:attrNameLst>
                                      </p:cBhvr>
                                      <p:tavLst>
                                        <p:tav tm="0">
                                          <p:val>
                                            <p:strVal val="0-#ppt_w/2"/>
                                          </p:val>
                                        </p:tav>
                                        <p:tav tm="100000">
                                          <p:val>
                                            <p:strVal val="#ppt_x"/>
                                          </p:val>
                                        </p:tav>
                                      </p:tavLst>
                                    </p:anim>
                                    <p:anim calcmode="lin" valueType="num">
                                      <p:cBhvr additive="base">
                                        <p:cTn id="21" dur="500" fill="hold"/>
                                        <p:tgtEl>
                                          <p:spTgt spid="44037"/>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800"/>
                            </p:stCondLst>
                            <p:childTnLst>
                              <p:par>
                                <p:cTn id="23" presetID="31" presetClass="entr" presetSubtype="0" fill="hold" grpId="0" nodeType="afterEffect">
                                  <p:stCondLst>
                                    <p:cond delay="0"/>
                                  </p:stCondLst>
                                  <p:childTnLst>
                                    <p:set>
                                      <p:cBhvr>
                                        <p:cTn id="24" dur="1" fill="hold">
                                          <p:stCondLst>
                                            <p:cond delay="0"/>
                                          </p:stCondLst>
                                        </p:cTn>
                                        <p:tgtEl>
                                          <p:spTgt spid="44036"/>
                                        </p:tgtEl>
                                        <p:attrNameLst>
                                          <p:attrName>style.visibility</p:attrName>
                                        </p:attrNameLst>
                                      </p:cBhvr>
                                      <p:to>
                                        <p:strVal val="visible"/>
                                      </p:to>
                                    </p:set>
                                    <p:anim calcmode="lin" valueType="num">
                                      <p:cBhvr>
                                        <p:cTn id="25" dur="500" fill="hold"/>
                                        <p:tgtEl>
                                          <p:spTgt spid="44036"/>
                                        </p:tgtEl>
                                        <p:attrNameLst>
                                          <p:attrName>ppt_w</p:attrName>
                                        </p:attrNameLst>
                                      </p:cBhvr>
                                      <p:tavLst>
                                        <p:tav tm="0">
                                          <p:val>
                                            <p:fltVal val="0"/>
                                          </p:val>
                                        </p:tav>
                                        <p:tav tm="100000">
                                          <p:val>
                                            <p:strVal val="#ppt_w"/>
                                          </p:val>
                                        </p:tav>
                                      </p:tavLst>
                                    </p:anim>
                                    <p:anim calcmode="lin" valueType="num">
                                      <p:cBhvr>
                                        <p:cTn id="26" dur="500" fill="hold"/>
                                        <p:tgtEl>
                                          <p:spTgt spid="44036"/>
                                        </p:tgtEl>
                                        <p:attrNameLst>
                                          <p:attrName>ppt_h</p:attrName>
                                        </p:attrNameLst>
                                      </p:cBhvr>
                                      <p:tavLst>
                                        <p:tav tm="0">
                                          <p:val>
                                            <p:fltVal val="0"/>
                                          </p:val>
                                        </p:tav>
                                        <p:tav tm="100000">
                                          <p:val>
                                            <p:strVal val="#ppt_h"/>
                                          </p:val>
                                        </p:tav>
                                      </p:tavLst>
                                    </p:anim>
                                    <p:anim calcmode="lin" valueType="num">
                                      <p:cBhvr>
                                        <p:cTn id="27" dur="500" fill="hold"/>
                                        <p:tgtEl>
                                          <p:spTgt spid="44036"/>
                                        </p:tgtEl>
                                        <p:attrNameLst>
                                          <p:attrName>style.rotation</p:attrName>
                                        </p:attrNameLst>
                                      </p:cBhvr>
                                      <p:tavLst>
                                        <p:tav tm="0">
                                          <p:val>
                                            <p:fltVal val="90"/>
                                          </p:val>
                                        </p:tav>
                                        <p:tav tm="100000">
                                          <p:val>
                                            <p:fltVal val="0"/>
                                          </p:val>
                                        </p:tav>
                                      </p:tavLst>
                                    </p:anim>
                                    <p:animEffect transition="in" filter="fade">
                                      <p:cBhvr>
                                        <p:cTn id="28" dur="500"/>
                                        <p:tgtEl>
                                          <p:spTgt spid="44036"/>
                                        </p:tgtEl>
                                      </p:cBhvr>
                                    </p:animEffect>
                                  </p:childTnLst>
                                </p:cTn>
                              </p:par>
                            </p:childTnLst>
                          </p:cTn>
                        </p:par>
                        <p:par>
                          <p:cTn id="29" fill="hold" nodeType="afterGroup">
                            <p:stCondLst>
                              <p:cond delay="33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4044"/>
                                        </p:tgtEl>
                                        <p:attrNameLst>
                                          <p:attrName>style.visibility</p:attrName>
                                        </p:attrNameLst>
                                      </p:cBhvr>
                                      <p:to>
                                        <p:strVal val="visible"/>
                                      </p:to>
                                    </p:set>
                                    <p:anim by="(-#ppt_w*2)" calcmode="lin" valueType="num">
                                      <p:cBhvr rctx="PPT">
                                        <p:cTn id="32" dur="500" autoRev="1" fill="hold">
                                          <p:stCondLst>
                                            <p:cond delay="0"/>
                                          </p:stCondLst>
                                        </p:cTn>
                                        <p:tgtEl>
                                          <p:spTgt spid="44044"/>
                                        </p:tgtEl>
                                        <p:attrNameLst>
                                          <p:attrName>ppt_w</p:attrName>
                                        </p:attrNameLst>
                                      </p:cBhvr>
                                    </p:anim>
                                    <p:anim by="(#ppt_w*0.50)" calcmode="lin" valueType="num">
                                      <p:cBhvr>
                                        <p:cTn id="33" dur="500" decel="50000" autoRev="1" fill="hold">
                                          <p:stCondLst>
                                            <p:cond delay="0"/>
                                          </p:stCondLst>
                                        </p:cTn>
                                        <p:tgtEl>
                                          <p:spTgt spid="44044"/>
                                        </p:tgtEl>
                                        <p:attrNameLst>
                                          <p:attrName>ppt_x</p:attrName>
                                        </p:attrNameLst>
                                      </p:cBhvr>
                                    </p:anim>
                                    <p:anim from="(-#ppt_h/2)" to="(#ppt_y)" calcmode="lin" valueType="num">
                                      <p:cBhvr>
                                        <p:cTn id="34" dur="1000" fill="hold">
                                          <p:stCondLst>
                                            <p:cond delay="0"/>
                                          </p:stCondLst>
                                        </p:cTn>
                                        <p:tgtEl>
                                          <p:spTgt spid="44044"/>
                                        </p:tgtEl>
                                        <p:attrNameLst>
                                          <p:attrName>ppt_y</p:attrName>
                                        </p:attrNameLst>
                                      </p:cBhvr>
                                    </p:anim>
                                    <p:animRot by="21600000">
                                      <p:cBhvr>
                                        <p:cTn id="35" dur="1000" fill="hold">
                                          <p:stCondLst>
                                            <p:cond delay="0"/>
                                          </p:stCondLst>
                                        </p:cTn>
                                        <p:tgtEl>
                                          <p:spTgt spid="44044"/>
                                        </p:tgtEl>
                                        <p:attrNameLst>
                                          <p:attrName>r</p:attrName>
                                        </p:attrNameLst>
                                      </p:cBhvr>
                                    </p:animRot>
                                  </p:childTnLst>
                                </p:cTn>
                              </p:par>
                            </p:childTnLst>
                          </p:cTn>
                        </p:par>
                        <p:par>
                          <p:cTn id="36" fill="hold" nodeType="afterGroup">
                            <p:stCondLst>
                              <p:cond delay="4600"/>
                            </p:stCondLst>
                            <p:childTnLst>
                              <p:par>
                                <p:cTn id="37" presetID="2" presetClass="entr" presetSubtype="6" fill="hold" grpId="0" nodeType="afterEffect">
                                  <p:stCondLst>
                                    <p:cond delay="0"/>
                                  </p:stCondLst>
                                  <p:childTnLst>
                                    <p:set>
                                      <p:cBhvr>
                                        <p:cTn id="38" dur="1" fill="hold">
                                          <p:stCondLst>
                                            <p:cond delay="0"/>
                                          </p:stCondLst>
                                        </p:cTn>
                                        <p:tgtEl>
                                          <p:spTgt spid="44041"/>
                                        </p:tgtEl>
                                        <p:attrNameLst>
                                          <p:attrName>style.visibility</p:attrName>
                                        </p:attrNameLst>
                                      </p:cBhvr>
                                      <p:to>
                                        <p:strVal val="visible"/>
                                      </p:to>
                                    </p:set>
                                    <p:anim calcmode="lin" valueType="num">
                                      <p:cBhvr additive="base">
                                        <p:cTn id="39" dur="500" fill="hold"/>
                                        <p:tgtEl>
                                          <p:spTgt spid="44041"/>
                                        </p:tgtEl>
                                        <p:attrNameLst>
                                          <p:attrName>ppt_x</p:attrName>
                                        </p:attrNameLst>
                                      </p:cBhvr>
                                      <p:tavLst>
                                        <p:tav tm="0">
                                          <p:val>
                                            <p:strVal val="1+#ppt_w/2"/>
                                          </p:val>
                                        </p:tav>
                                        <p:tav tm="100000">
                                          <p:val>
                                            <p:strVal val="#ppt_x"/>
                                          </p:val>
                                        </p:tav>
                                      </p:tavLst>
                                    </p:anim>
                                    <p:anim calcmode="lin" valueType="num">
                                      <p:cBhvr additive="base">
                                        <p:cTn id="40" dur="500" fill="hold"/>
                                        <p:tgtEl>
                                          <p:spTgt spid="44041"/>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44040"/>
                                        </p:tgtEl>
                                        <p:attrNameLst>
                                          <p:attrName>style.visibility</p:attrName>
                                        </p:attrNameLst>
                                      </p:cBhvr>
                                      <p:to>
                                        <p:strVal val="visible"/>
                                      </p:to>
                                    </p:set>
                                    <p:anim calcmode="lin" valueType="num">
                                      <p:cBhvr additive="base">
                                        <p:cTn id="43" dur="500" fill="hold"/>
                                        <p:tgtEl>
                                          <p:spTgt spid="44040"/>
                                        </p:tgtEl>
                                        <p:attrNameLst>
                                          <p:attrName>ppt_x</p:attrName>
                                        </p:attrNameLst>
                                      </p:cBhvr>
                                      <p:tavLst>
                                        <p:tav tm="0">
                                          <p:val>
                                            <p:strVal val="1+#ppt_w/2"/>
                                          </p:val>
                                        </p:tav>
                                        <p:tav tm="100000">
                                          <p:val>
                                            <p:strVal val="#ppt_x"/>
                                          </p:val>
                                        </p:tav>
                                      </p:tavLst>
                                    </p:anim>
                                    <p:anim calcmode="lin" valueType="num">
                                      <p:cBhvr additive="base">
                                        <p:cTn id="44" dur="500" fill="hold"/>
                                        <p:tgtEl>
                                          <p:spTgt spid="44040"/>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5100"/>
                            </p:stCondLst>
                            <p:childTnLst>
                              <p:par>
                                <p:cTn id="46" presetID="22" presetClass="entr" presetSubtype="8" fill="hold" grpId="0" nodeType="afterEffect">
                                  <p:stCondLst>
                                    <p:cond delay="0"/>
                                  </p:stCondLst>
                                  <p:childTnLst>
                                    <p:set>
                                      <p:cBhvr>
                                        <p:cTn id="47" dur="1" fill="hold">
                                          <p:stCondLst>
                                            <p:cond delay="0"/>
                                          </p:stCondLst>
                                        </p:cTn>
                                        <p:tgtEl>
                                          <p:spTgt spid="44042"/>
                                        </p:tgtEl>
                                        <p:attrNameLst>
                                          <p:attrName>style.visibility</p:attrName>
                                        </p:attrNameLst>
                                      </p:cBhvr>
                                      <p:to>
                                        <p:strVal val="visible"/>
                                      </p:to>
                                    </p:set>
                                    <p:animEffect transition="in" filter="wipe(left)">
                                      <p:cBhvr>
                                        <p:cTn id="48" dur="500"/>
                                        <p:tgtEl>
                                          <p:spTgt spid="4404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4043"/>
                                        </p:tgtEl>
                                        <p:attrNameLst>
                                          <p:attrName>style.visibility</p:attrName>
                                        </p:attrNameLst>
                                      </p:cBhvr>
                                      <p:to>
                                        <p:strVal val="visible"/>
                                      </p:to>
                                    </p:set>
                                    <p:animEffect transition="in" filter="wipe(left)">
                                      <p:cBhvr>
                                        <p:cTn id="51" dur="500"/>
                                        <p:tgtEl>
                                          <p:spTgt spid="44043"/>
                                        </p:tgtEl>
                                      </p:cBhvr>
                                    </p:animEffect>
                                  </p:childTnLst>
                                </p:cTn>
                              </p:par>
                            </p:childTnLst>
                          </p:cTn>
                        </p:par>
                        <p:par>
                          <p:cTn id="52" fill="hold" nodeType="afterGroup">
                            <p:stCondLst>
                              <p:cond delay="5600"/>
                            </p:stCondLst>
                            <p:childTnLst>
                              <p:par>
                                <p:cTn id="53" presetID="56" presetClass="entr" presetSubtype="0" fill="hold" grpId="0" nodeType="afterEffect">
                                  <p:stCondLst>
                                    <p:cond delay="0"/>
                                  </p:stCondLst>
                                  <p:iterate type="lt">
                                    <p:tmPct val="10000"/>
                                  </p:iterate>
                                  <p:childTnLst>
                                    <p:set>
                                      <p:cBhvr>
                                        <p:cTn id="54" dur="1" fill="hold">
                                          <p:stCondLst>
                                            <p:cond delay="0"/>
                                          </p:stCondLst>
                                        </p:cTn>
                                        <p:tgtEl>
                                          <p:spTgt spid="44045"/>
                                        </p:tgtEl>
                                        <p:attrNameLst>
                                          <p:attrName>style.visibility</p:attrName>
                                        </p:attrNameLst>
                                      </p:cBhvr>
                                      <p:to>
                                        <p:strVal val="visible"/>
                                      </p:to>
                                    </p:set>
                                    <p:anim by="(-#ppt_w*2)" calcmode="lin" valueType="num">
                                      <p:cBhvr rctx="PPT">
                                        <p:cTn id="55" dur="500" autoRev="1" fill="hold">
                                          <p:stCondLst>
                                            <p:cond delay="0"/>
                                          </p:stCondLst>
                                        </p:cTn>
                                        <p:tgtEl>
                                          <p:spTgt spid="44045"/>
                                        </p:tgtEl>
                                        <p:attrNameLst>
                                          <p:attrName>ppt_w</p:attrName>
                                        </p:attrNameLst>
                                      </p:cBhvr>
                                    </p:anim>
                                    <p:anim by="(#ppt_w*0.50)" calcmode="lin" valueType="num">
                                      <p:cBhvr>
                                        <p:cTn id="56" dur="500" decel="50000" autoRev="1" fill="hold">
                                          <p:stCondLst>
                                            <p:cond delay="0"/>
                                          </p:stCondLst>
                                        </p:cTn>
                                        <p:tgtEl>
                                          <p:spTgt spid="44045"/>
                                        </p:tgtEl>
                                        <p:attrNameLst>
                                          <p:attrName>ppt_x</p:attrName>
                                        </p:attrNameLst>
                                      </p:cBhvr>
                                    </p:anim>
                                    <p:anim from="(-#ppt_h/2)" to="(#ppt_y)" calcmode="lin" valueType="num">
                                      <p:cBhvr>
                                        <p:cTn id="57" dur="1000" fill="hold">
                                          <p:stCondLst>
                                            <p:cond delay="0"/>
                                          </p:stCondLst>
                                        </p:cTn>
                                        <p:tgtEl>
                                          <p:spTgt spid="44045"/>
                                        </p:tgtEl>
                                        <p:attrNameLst>
                                          <p:attrName>ppt_y</p:attrName>
                                        </p:attrNameLst>
                                      </p:cBhvr>
                                    </p:anim>
                                    <p:animRot by="21600000">
                                      <p:cBhvr>
                                        <p:cTn id="58" dur="1000" fill="hold">
                                          <p:stCondLst>
                                            <p:cond delay="0"/>
                                          </p:stCondLst>
                                        </p:cTn>
                                        <p:tgtEl>
                                          <p:spTgt spid="44045"/>
                                        </p:tgtEl>
                                        <p:attrNameLst>
                                          <p:attrName>r</p:attrName>
                                        </p:attrNameLst>
                                      </p:cBhvr>
                                    </p:animRot>
                                  </p:childTnLst>
                                </p:cTn>
                              </p:par>
                            </p:childTnLst>
                          </p:cTn>
                        </p:par>
                        <p:par>
                          <p:cTn id="59" fill="hold" nodeType="afterGroup">
                            <p:stCondLst>
                              <p:cond delay="7500"/>
                            </p:stCondLst>
                            <p:childTnLst>
                              <p:par>
                                <p:cTn id="60" presetID="2" presetClass="entr" presetSubtype="9" fill="hold" grpId="0" nodeType="afterEffect">
                                  <p:stCondLst>
                                    <p:cond delay="0"/>
                                  </p:stCondLst>
                                  <p:childTnLst>
                                    <p:set>
                                      <p:cBhvr>
                                        <p:cTn id="61" dur="1" fill="hold">
                                          <p:stCondLst>
                                            <p:cond delay="0"/>
                                          </p:stCondLst>
                                        </p:cTn>
                                        <p:tgtEl>
                                          <p:spTgt spid="44039"/>
                                        </p:tgtEl>
                                        <p:attrNameLst>
                                          <p:attrName>style.visibility</p:attrName>
                                        </p:attrNameLst>
                                      </p:cBhvr>
                                      <p:to>
                                        <p:strVal val="visible"/>
                                      </p:to>
                                    </p:set>
                                    <p:anim calcmode="lin" valueType="num">
                                      <p:cBhvr additive="base">
                                        <p:cTn id="62" dur="500" fill="hold"/>
                                        <p:tgtEl>
                                          <p:spTgt spid="44039"/>
                                        </p:tgtEl>
                                        <p:attrNameLst>
                                          <p:attrName>ppt_x</p:attrName>
                                        </p:attrNameLst>
                                      </p:cBhvr>
                                      <p:tavLst>
                                        <p:tav tm="0">
                                          <p:val>
                                            <p:strVal val="0-#ppt_w/2"/>
                                          </p:val>
                                        </p:tav>
                                        <p:tav tm="100000">
                                          <p:val>
                                            <p:strVal val="#ppt_x"/>
                                          </p:val>
                                        </p:tav>
                                      </p:tavLst>
                                    </p:anim>
                                    <p:anim calcmode="lin" valueType="num">
                                      <p:cBhvr additive="base">
                                        <p:cTn id="63" dur="500" fill="hold"/>
                                        <p:tgtEl>
                                          <p:spTgt spid="440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nimBg="1"/>
      <p:bldP spid="44035" grpId="0" animBg="1"/>
      <p:bldP spid="44036" grpId="0" animBg="1"/>
      <p:bldP spid="44039" grpId="0" animBg="1"/>
      <p:bldP spid="44040" grpId="0" animBg="1"/>
      <p:bldP spid="44041" grpId="0" animBg="1"/>
      <p:bldP spid="44042" grpId="0" autoUpdateAnimBg="0"/>
      <p:bldP spid="44043" grpId="0" autoUpdateAnimBg="0"/>
      <p:bldP spid="44044" grpId="0" autoUpdateAnimBg="0"/>
      <p:bldP spid="44045" grpId="0" autoUpdateAnimBg="0"/>
    </p:bldLst>
  </p:timing>
</p:sld>
</file>

<file path=ppt/theme/theme1.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Pages>0</Pages>
  <Words>2897</Words>
  <Characters>0</Characters>
  <Application>Microsoft Office PowerPoint</Application>
  <DocSecurity>0</DocSecurity>
  <PresentationFormat>自定义</PresentationFormat>
  <Lines>0</Lines>
  <Paragraphs>366</Paragraphs>
  <Slides>37</Slides>
  <Notes>4</Notes>
  <HiddenSlides>0</HiddenSlides>
  <MMClips>0</MMClips>
  <ScaleCrop>false</ScaleCrop>
  <HeadingPairs>
    <vt:vector size="6" baseType="variant">
      <vt:variant>
        <vt:lpstr>已用的字体</vt:lpstr>
      </vt:variant>
      <vt:variant>
        <vt:i4>6</vt:i4>
      </vt:variant>
      <vt:variant>
        <vt:lpstr>主题</vt:lpstr>
      </vt:variant>
      <vt:variant>
        <vt:i4>4</vt:i4>
      </vt:variant>
      <vt:variant>
        <vt:lpstr>幻灯片标题</vt:lpstr>
      </vt:variant>
      <vt:variant>
        <vt:i4>37</vt:i4>
      </vt:variant>
    </vt:vector>
  </HeadingPairs>
  <TitlesOfParts>
    <vt:vector size="47" baseType="lpstr">
      <vt:lpstr>仿宋_GB2312</vt:lpstr>
      <vt:lpstr>楷体_GB2312</vt:lpstr>
      <vt:lpstr>宋体</vt:lpstr>
      <vt:lpstr>微软雅黑</vt:lpstr>
      <vt:lpstr>Arial</vt:lpstr>
      <vt:lpstr>Calibri</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keywords>恒好美佳   </cp:keywords>
  <dc:description>恒好美佳   https://sppt.taobao.com/</dc:description>
  <cp:lastModifiedBy>微软用户</cp:lastModifiedBy>
  <cp:revision>1</cp:revision>
  <dcterms:created xsi:type="dcterms:W3CDTF">2013-01-25T01:44:32Z</dcterms:created>
  <dcterms:modified xsi:type="dcterms:W3CDTF">2018-08-31T11:13:57Z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2052-9.1.0.4994</vt:lpwstr>
  </property>
</Properties>
</file>